
<file path=[Content_Types].xml><?xml version="1.0" encoding="utf-8"?>
<Types xmlns="http://schemas.openxmlformats.org/package/2006/content-types">
  <Default Extension="jpeg" ContentType="image/jpeg"/>
  <Default Extension="vml" ContentType="application/vnd.openxmlformats-officedocument.vmlDrawing"/>
  <Default Extension="bin" ContentType="application/vnd.openxmlformats-officedocument.oleObject"/>
  <Default Extension="wav" ContentType="audio/x-wav"/>
  <Default Extension="png" ContentType="image/png"/>
  <Default Extension="gif" ContentType="image/gif"/>
  <Default Extension="wmf" ContentType="image/x-wmf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60" r:id="rId3"/>
    <p:sldMasterId id="2147483672" r:id="rId4"/>
    <p:sldMasterId id="2147483684" r:id="rId5"/>
  </p:sldMasterIdLst>
  <p:notesMasterIdLst>
    <p:notesMasterId r:id="rId7"/>
  </p:notesMasterIdLst>
  <p:sldIdLst>
    <p:sldId id="285" r:id="rId6"/>
    <p:sldId id="276" r:id="rId8"/>
    <p:sldId id="291" r:id="rId9"/>
    <p:sldId id="282" r:id="rId10"/>
    <p:sldId id="286" r:id="rId11"/>
    <p:sldId id="287" r:id="rId12"/>
    <p:sldId id="289" r:id="rId13"/>
    <p:sldId id="290" r:id="rId14"/>
    <p:sldId id="297" r:id="rId15"/>
    <p:sldId id="310" r:id="rId16"/>
    <p:sldId id="288" r:id="rId17"/>
    <p:sldId id="277" r:id="rId18"/>
    <p:sldId id="278" r:id="rId19"/>
    <p:sldId id="293" r:id="rId20"/>
    <p:sldId id="294" r:id="rId21"/>
    <p:sldId id="296" r:id="rId22"/>
    <p:sldId id="295" r:id="rId23"/>
    <p:sldId id="275" r:id="rId24"/>
    <p:sldId id="284" r:id="rId25"/>
  </p:sldIdLst>
  <p:sldSz cx="9144000" cy="6858000" type="screen4x3"/>
  <p:notesSz cx="6858000" cy="9144000"/>
  <p:defaultTextStyle>
    <a:defPPr>
      <a:defRPr lang="zh-CN"/>
    </a:defPPr>
    <a:lvl1pPr marL="0" lvl="0" indent="0" algn="ctr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lvl="1" indent="0" algn="ctr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lvl="2" indent="0" algn="ctr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lvl="3" indent="0" algn="ctr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lvl="4" indent="0" algn="ctr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lvl="5" indent="0" algn="ctr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lvl="6" indent="0" algn="ctr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lvl="7" indent="0" algn="ctr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lvl="8" indent="0" algn="ctr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A50021"/>
    <a:srgbClr val="008000"/>
    <a:srgbClr val="0000FF"/>
    <a:srgbClr val="00CC66"/>
    <a:srgbClr val="FF3300"/>
    <a:srgbClr val="660066"/>
    <a:srgbClr val="9900FF"/>
    <a:srgbClr val="CC00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8957"/>
    <p:restoredTop sz="94660"/>
  </p:normalViewPr>
  <p:slideViewPr>
    <p:cSldViewPr showGuides="1">
      <p:cViewPr varScale="1">
        <p:scale>
          <a:sx n="83" d="100"/>
          <a:sy n="83" d="100"/>
        </p:scale>
        <p:origin x="-1470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3.xml"/><Relationship Id="rId8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6" Type="http://schemas.openxmlformats.org/officeDocument/2006/relationships/slide" Target="slides/slide1.xml"/><Relationship Id="rId5" Type="http://schemas.openxmlformats.org/officeDocument/2006/relationships/slideMaster" Target="slideMasters/slideMaster4.xml"/><Relationship Id="rId4" Type="http://schemas.openxmlformats.org/officeDocument/2006/relationships/slideMaster" Target="slideMasters/slideMaster3.xml"/><Relationship Id="rId3" Type="http://schemas.openxmlformats.org/officeDocument/2006/relationships/slideMaster" Target="slideMasters/slideMaster2.xml"/><Relationship Id="rId28" Type="http://schemas.openxmlformats.org/officeDocument/2006/relationships/tableStyles" Target="tableStyles.xml"/><Relationship Id="rId27" Type="http://schemas.openxmlformats.org/officeDocument/2006/relationships/viewProps" Target="viewProps.xml"/><Relationship Id="rId26" Type="http://schemas.openxmlformats.org/officeDocument/2006/relationships/presProps" Target="presProps.xml"/><Relationship Id="rId25" Type="http://schemas.openxmlformats.org/officeDocument/2006/relationships/slide" Target="slides/slide19.xml"/><Relationship Id="rId24" Type="http://schemas.openxmlformats.org/officeDocument/2006/relationships/slide" Target="slides/slide18.xml"/><Relationship Id="rId23" Type="http://schemas.openxmlformats.org/officeDocument/2006/relationships/slide" Target="slides/slide17.xml"/><Relationship Id="rId22" Type="http://schemas.openxmlformats.org/officeDocument/2006/relationships/slide" Target="slides/slide16.xml"/><Relationship Id="rId21" Type="http://schemas.openxmlformats.org/officeDocument/2006/relationships/slide" Target="slides/slide15.xml"/><Relationship Id="rId20" Type="http://schemas.openxmlformats.org/officeDocument/2006/relationships/slide" Target="slides/slide14.xml"/><Relationship Id="rId2" Type="http://schemas.openxmlformats.org/officeDocument/2006/relationships/theme" Target="theme/theme1.xml"/><Relationship Id="rId19" Type="http://schemas.openxmlformats.org/officeDocument/2006/relationships/slide" Target="slides/slide13.xml"/><Relationship Id="rId18" Type="http://schemas.openxmlformats.org/officeDocument/2006/relationships/slide" Target="slides/slide12.xml"/><Relationship Id="rId17" Type="http://schemas.openxmlformats.org/officeDocument/2006/relationships/slide" Target="slides/slide11.xml"/><Relationship Id="rId16" Type="http://schemas.openxmlformats.org/officeDocument/2006/relationships/slide" Target="slides/slide10.xml"/><Relationship Id="rId15" Type="http://schemas.openxmlformats.org/officeDocument/2006/relationships/slide" Target="slides/slide9.xml"/><Relationship Id="rId14" Type="http://schemas.openxmlformats.org/officeDocument/2006/relationships/slide" Target="slides/slide8.xml"/><Relationship Id="rId13" Type="http://schemas.openxmlformats.org/officeDocument/2006/relationships/slide" Target="slides/slide7.xml"/><Relationship Id="rId12" Type="http://schemas.openxmlformats.org/officeDocument/2006/relationships/slide" Target="slides/slide6.xml"/><Relationship Id="rId11" Type="http://schemas.openxmlformats.org/officeDocument/2006/relationships/slide" Target="slides/slide5.xml"/><Relationship Id="rId10" Type="http://schemas.openxmlformats.org/officeDocument/2006/relationships/slide" Target="slides/slide4.xml"/><Relationship Id="rId1" Type="http://schemas.openxmlformats.org/officeDocument/2006/relationships/slideMaster" Target="slideMasters/slideMaster1.xml"/></Relationships>
</file>

<file path=ppt/drawings/_rels/vmlDrawing2.vml.rels><?xml version="1.0" encoding="UTF-8" standalone="yes"?>
<Relationships xmlns="http://schemas.openxmlformats.org/package/2006/relationships"><Relationship Id="rId3" Type="http://schemas.openxmlformats.org/officeDocument/2006/relationships/image" Target="../media/image20.wmf"/><Relationship Id="rId2" Type="http://schemas.openxmlformats.org/officeDocument/2006/relationships/image" Target="../media/image19.wmf"/><Relationship Id="rId1" Type="http://schemas.openxmlformats.org/officeDocument/2006/relationships/image" Target="../media/image18.w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22.png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43010" name="页眉占位符 43009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/>
            <a:endParaRPr lang="zh-CN" altLang="en-US" sz="1200" dirty="0"/>
          </a:p>
        </p:txBody>
      </p:sp>
      <p:sp>
        <p:nvSpPr>
          <p:cNvPr id="43011" name="日期占位符 43010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 algn="r"/>
            <a:endParaRPr lang="zh-CN" altLang="en-US" sz="1200" dirty="0"/>
          </a:p>
        </p:txBody>
      </p:sp>
      <p:sp>
        <p:nvSpPr>
          <p:cNvPr id="43012" name="幻灯片图像占位符 43011"/>
          <p:cNvSpPr>
            <a:spLocks noRot="1" noTextEdi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ln w="9525" cap="flat" cmpd="sng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</p:spPr>
      </p:sp>
      <p:sp>
        <p:nvSpPr>
          <p:cNvPr id="43013" name="文本占位符 43012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3014" name="页脚占位符 43013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p>
            <a:pPr lvl="0"/>
            <a:endParaRPr lang="zh-CN" altLang="en-US" sz="1200" dirty="0"/>
          </a:p>
        </p:txBody>
      </p:sp>
      <p:sp>
        <p:nvSpPr>
          <p:cNvPr id="43015" name="灯片编号占位符 43014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p>
            <a:pPr lvl="0" algn="r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lvl="0" indent="0" algn="l" defTabSz="914400" rtl="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1pPr>
    <a:lvl2pPr marL="457200" lvl="1" indent="0" algn="l" defTabSz="914400" rtl="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2pPr>
    <a:lvl3pPr marL="914400" lvl="2" indent="0" algn="l" defTabSz="914400" rtl="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3pPr>
    <a:lvl4pPr marL="1371600" lvl="3" indent="0" algn="l" defTabSz="914400" rtl="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4pPr>
    <a:lvl5pPr marL="1828800" lvl="4" indent="0" algn="l" defTabSz="914400" rtl="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5pPr>
    <a:lvl6pPr marL="2286000" lvl="5" indent="0" algn="l" defTabSz="914400" rtl="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6pPr>
    <a:lvl7pPr marL="2743200" lvl="6" indent="0" algn="l" defTabSz="914400" rtl="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7pPr>
    <a:lvl8pPr marL="3200400" lvl="7" indent="0" algn="l" defTabSz="914400" rtl="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8pPr>
    <a:lvl9pPr marL="3657600" lvl="8" indent="0" algn="l" defTabSz="914400" rtl="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4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5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6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7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8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9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2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3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4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5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6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7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8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9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9154" name="幻灯片图像占位符 49153"/>
          <p:cNvSpPr>
            <a:spLocks noRot="1" noTextEdit="1"/>
          </p:cNvSpPr>
          <p:nvPr>
            <p:ph type="sldImg"/>
          </p:nvPr>
        </p:nvSpPr>
        <p:spPr>
          <a:ln/>
        </p:spPr>
      </p:sp>
      <p:sp>
        <p:nvSpPr>
          <p:cNvPr id="49155" name="文本占位符 49154"/>
          <p:cNvSpPr>
            <a:spLocks noGrp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ln/>
        </p:spPr>
        <p:txBody>
          <a:bodyPr/>
          <a:p>
            <a:pPr lvl="0"/>
            <a:r>
              <a:rPr lang="en-US" altLang="zh-CN" b="1" dirty="0"/>
              <a:t>www.czsx.com.cn</a:t>
            </a:r>
            <a:endParaRPr lang="en-US" altLang="zh-CN" b="1" dirty="0"/>
          </a:p>
        </p:txBody>
      </p:sp>
      <p:sp>
        <p:nvSpPr>
          <p:cNvPr id="2" name="灯片编号占位符 1"/>
          <p:cNvSpPr/>
          <p:nvPr>
            <p:ph type="sldNum" sz="quarter" idx="2"/>
          </p:nvPr>
        </p:nvSpPr>
        <p:spPr/>
        <p:txBody>
          <a:bodyPr/>
          <a:p>
            <a:pPr lvl="0" algn="r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80898" name="幻灯片图像占位符 80897"/>
          <p:cNvSpPr>
            <a:spLocks noRot="1" noTextEdit="1"/>
          </p:cNvSpPr>
          <p:nvPr>
            <p:ph type="sldImg"/>
          </p:nvPr>
        </p:nvSpPr>
        <p:spPr>
          <a:ln/>
        </p:spPr>
      </p:sp>
      <p:sp>
        <p:nvSpPr>
          <p:cNvPr id="80899" name="文本占位符 80898"/>
          <p:cNvSpPr>
            <a:spLocks noGrp="1"/>
          </p:cNvSpPr>
          <p:nvPr>
            <p:ph type="body" idx="1"/>
          </p:nvPr>
        </p:nvSpPr>
        <p:spPr>
          <a:ln/>
        </p:spPr>
        <p:txBody>
          <a:bodyPr/>
          <a:p>
            <a:pPr lvl="0"/>
            <a:r>
              <a:rPr lang="en-US" altLang="zh-CN" dirty="0"/>
              <a:t>www.czsx.com.cn</a:t>
            </a:r>
            <a:endParaRPr lang="en-US" altLang="zh-CN" dirty="0"/>
          </a:p>
        </p:txBody>
      </p:sp>
      <p:sp>
        <p:nvSpPr>
          <p:cNvPr id="2" name="灯片编号占位符 1"/>
          <p:cNvSpPr/>
          <p:nvPr>
            <p:ph type="sldNum" sz="quarter" idx="2"/>
          </p:nvPr>
        </p:nvSpPr>
        <p:spPr/>
        <p:txBody>
          <a:bodyPr/>
          <a:p>
            <a:pPr lvl="0" algn="r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60418" name="幻灯片图像占位符 60417"/>
          <p:cNvSpPr>
            <a:spLocks noRot="1" noTextEdit="1"/>
          </p:cNvSpPr>
          <p:nvPr>
            <p:ph type="sldImg"/>
          </p:nvPr>
        </p:nvSpPr>
        <p:spPr>
          <a:ln/>
        </p:spPr>
      </p:sp>
      <p:sp>
        <p:nvSpPr>
          <p:cNvPr id="60419" name="文本占位符 60418"/>
          <p:cNvSpPr>
            <a:spLocks noGrp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ln/>
        </p:spPr>
        <p:txBody>
          <a:bodyPr/>
          <a:p>
            <a:pPr lvl="0"/>
            <a:r>
              <a:rPr lang="en-US" altLang="zh-CN" dirty="0"/>
              <a:t>www.czsx.com.cn</a:t>
            </a:r>
            <a:endParaRPr lang="en-US" altLang="zh-CN" dirty="0"/>
          </a:p>
        </p:txBody>
      </p:sp>
      <p:sp>
        <p:nvSpPr>
          <p:cNvPr id="2" name="灯片编号占位符 1"/>
          <p:cNvSpPr/>
          <p:nvPr>
            <p:ph type="sldNum" sz="quarter" idx="2"/>
          </p:nvPr>
        </p:nvSpPr>
        <p:spPr/>
        <p:txBody>
          <a:bodyPr/>
          <a:p>
            <a:pPr lvl="0" algn="r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81922" name="幻灯片图像占位符 81921"/>
          <p:cNvSpPr>
            <a:spLocks noRot="1" noTextEdit="1"/>
          </p:cNvSpPr>
          <p:nvPr>
            <p:ph type="sldImg"/>
          </p:nvPr>
        </p:nvSpPr>
        <p:spPr>
          <a:ln/>
        </p:spPr>
      </p:sp>
      <p:sp>
        <p:nvSpPr>
          <p:cNvPr id="81923" name="文本占位符 81922"/>
          <p:cNvSpPr>
            <a:spLocks noGrp="1"/>
          </p:cNvSpPr>
          <p:nvPr>
            <p:ph type="body" idx="1"/>
          </p:nvPr>
        </p:nvSpPr>
        <p:spPr>
          <a:ln/>
        </p:spPr>
        <p:txBody>
          <a:bodyPr/>
          <a:p>
            <a:pPr lvl="0"/>
            <a:r>
              <a:rPr lang="en-US" altLang="zh-CN" dirty="0"/>
              <a:t>www.czsx.com.cn</a:t>
            </a:r>
            <a:endParaRPr lang="en-US" altLang="zh-CN" dirty="0"/>
          </a:p>
        </p:txBody>
      </p:sp>
      <p:sp>
        <p:nvSpPr>
          <p:cNvPr id="2" name="灯片编号占位符 1"/>
          <p:cNvSpPr/>
          <p:nvPr>
            <p:ph type="sldNum" sz="quarter" idx="2"/>
          </p:nvPr>
        </p:nvSpPr>
        <p:spPr/>
        <p:txBody>
          <a:bodyPr/>
          <a:p>
            <a:pPr lvl="0" algn="r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82946" name="幻灯片图像占位符 82945"/>
          <p:cNvSpPr>
            <a:spLocks noRot="1" noTextEdit="1"/>
          </p:cNvSpPr>
          <p:nvPr>
            <p:ph type="sldImg"/>
          </p:nvPr>
        </p:nvSpPr>
        <p:spPr>
          <a:ln/>
        </p:spPr>
      </p:sp>
      <p:sp>
        <p:nvSpPr>
          <p:cNvPr id="82947" name="文本占位符 82946"/>
          <p:cNvSpPr>
            <a:spLocks noGrp="1"/>
          </p:cNvSpPr>
          <p:nvPr>
            <p:ph type="body" idx="1"/>
          </p:nvPr>
        </p:nvSpPr>
        <p:spPr>
          <a:ln/>
        </p:spPr>
        <p:txBody>
          <a:bodyPr/>
          <a:p>
            <a:pPr lvl="0"/>
            <a:r>
              <a:rPr lang="en-US" altLang="zh-CN" dirty="0"/>
              <a:t>www.czsx.com.cn</a:t>
            </a:r>
            <a:endParaRPr lang="en-US" altLang="zh-CN" dirty="0"/>
          </a:p>
        </p:txBody>
      </p:sp>
      <p:sp>
        <p:nvSpPr>
          <p:cNvPr id="2" name="灯片编号占位符 1"/>
          <p:cNvSpPr/>
          <p:nvPr>
            <p:ph type="sldNum" sz="quarter" idx="2"/>
          </p:nvPr>
        </p:nvSpPr>
        <p:spPr/>
        <p:txBody>
          <a:bodyPr/>
          <a:p>
            <a:pPr lvl="0" algn="r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83970" name="幻灯片图像占位符 83969"/>
          <p:cNvSpPr>
            <a:spLocks noRot="1" noTextEdit="1"/>
          </p:cNvSpPr>
          <p:nvPr>
            <p:ph type="sldImg"/>
          </p:nvPr>
        </p:nvSpPr>
        <p:spPr>
          <a:ln/>
        </p:spPr>
      </p:sp>
      <p:sp>
        <p:nvSpPr>
          <p:cNvPr id="83971" name="文本占位符 83970"/>
          <p:cNvSpPr>
            <a:spLocks noGrp="1"/>
          </p:cNvSpPr>
          <p:nvPr>
            <p:ph type="body" idx="1"/>
          </p:nvPr>
        </p:nvSpPr>
        <p:spPr>
          <a:ln/>
        </p:spPr>
        <p:txBody>
          <a:bodyPr/>
          <a:p>
            <a:pPr lvl="0"/>
            <a:r>
              <a:rPr lang="en-US" altLang="zh-CN" dirty="0"/>
              <a:t>www.czsx.com.cn</a:t>
            </a:r>
            <a:endParaRPr lang="en-US" altLang="zh-CN" dirty="0"/>
          </a:p>
        </p:txBody>
      </p:sp>
      <p:sp>
        <p:nvSpPr>
          <p:cNvPr id="2" name="灯片编号占位符 1"/>
          <p:cNvSpPr/>
          <p:nvPr>
            <p:ph type="sldNum" sz="quarter" idx="2"/>
          </p:nvPr>
        </p:nvSpPr>
        <p:spPr/>
        <p:txBody>
          <a:bodyPr/>
          <a:p>
            <a:pPr lvl="0" algn="r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84994" name="幻灯片图像占位符 84993"/>
          <p:cNvSpPr>
            <a:spLocks noRot="1" noTextEdit="1"/>
          </p:cNvSpPr>
          <p:nvPr>
            <p:ph type="sldImg"/>
          </p:nvPr>
        </p:nvSpPr>
        <p:spPr>
          <a:ln/>
        </p:spPr>
      </p:sp>
      <p:sp>
        <p:nvSpPr>
          <p:cNvPr id="84995" name="文本占位符 84994"/>
          <p:cNvSpPr>
            <a:spLocks noGrp="1"/>
          </p:cNvSpPr>
          <p:nvPr>
            <p:ph type="body" idx="1"/>
          </p:nvPr>
        </p:nvSpPr>
        <p:spPr>
          <a:ln/>
        </p:spPr>
        <p:txBody>
          <a:bodyPr/>
          <a:p>
            <a:pPr lvl="0"/>
            <a:r>
              <a:rPr lang="en-US" altLang="zh-CN" dirty="0"/>
              <a:t>www.czsx.com.cn</a:t>
            </a:r>
            <a:endParaRPr lang="en-US" altLang="zh-CN" dirty="0"/>
          </a:p>
        </p:txBody>
      </p:sp>
      <p:sp>
        <p:nvSpPr>
          <p:cNvPr id="2" name="灯片编号占位符 1"/>
          <p:cNvSpPr/>
          <p:nvPr>
            <p:ph type="sldNum" sz="quarter" idx="2"/>
          </p:nvPr>
        </p:nvSpPr>
        <p:spPr/>
        <p:txBody>
          <a:bodyPr/>
          <a:p>
            <a:pPr lvl="0" algn="r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86018" name="幻灯片图像占位符 86017"/>
          <p:cNvSpPr>
            <a:spLocks noRot="1" noTextEdit="1"/>
          </p:cNvSpPr>
          <p:nvPr>
            <p:ph type="sldImg"/>
          </p:nvPr>
        </p:nvSpPr>
        <p:spPr>
          <a:ln/>
        </p:spPr>
      </p:sp>
      <p:sp>
        <p:nvSpPr>
          <p:cNvPr id="86019" name="文本占位符 86018"/>
          <p:cNvSpPr>
            <a:spLocks noGrp="1"/>
          </p:cNvSpPr>
          <p:nvPr>
            <p:ph type="body" idx="1"/>
          </p:nvPr>
        </p:nvSpPr>
        <p:spPr>
          <a:ln/>
        </p:spPr>
        <p:txBody>
          <a:bodyPr/>
          <a:p>
            <a:pPr lvl="0"/>
            <a:r>
              <a:rPr lang="en-US" altLang="zh-CN" dirty="0"/>
              <a:t>www.czsx.com.cn</a:t>
            </a:r>
            <a:endParaRPr lang="en-US" altLang="zh-CN" dirty="0"/>
          </a:p>
        </p:txBody>
      </p:sp>
      <p:sp>
        <p:nvSpPr>
          <p:cNvPr id="2" name="灯片编号占位符 1"/>
          <p:cNvSpPr/>
          <p:nvPr>
            <p:ph type="sldNum" sz="quarter" idx="2"/>
          </p:nvPr>
        </p:nvSpPr>
        <p:spPr/>
        <p:txBody>
          <a:bodyPr/>
          <a:p>
            <a:pPr lvl="0" algn="r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87042" name="幻灯片图像占位符 87041"/>
          <p:cNvSpPr>
            <a:spLocks noRot="1" noTextEdit="1"/>
          </p:cNvSpPr>
          <p:nvPr>
            <p:ph type="sldImg"/>
          </p:nvPr>
        </p:nvSpPr>
        <p:spPr>
          <a:ln/>
        </p:spPr>
      </p:sp>
      <p:sp>
        <p:nvSpPr>
          <p:cNvPr id="87043" name="文本占位符 87042"/>
          <p:cNvSpPr>
            <a:spLocks noGrp="1"/>
          </p:cNvSpPr>
          <p:nvPr>
            <p:ph type="body" idx="1"/>
          </p:nvPr>
        </p:nvSpPr>
        <p:spPr>
          <a:ln/>
        </p:spPr>
        <p:txBody>
          <a:bodyPr/>
          <a:p>
            <a:pPr lvl="0"/>
            <a:r>
              <a:rPr lang="en-US" altLang="zh-CN" dirty="0"/>
              <a:t>www.czsx.com.cn</a:t>
            </a:r>
            <a:endParaRPr lang="en-US" altLang="zh-CN" dirty="0"/>
          </a:p>
        </p:txBody>
      </p:sp>
      <p:sp>
        <p:nvSpPr>
          <p:cNvPr id="2" name="灯片编号占位符 1"/>
          <p:cNvSpPr/>
          <p:nvPr>
            <p:ph type="sldNum" sz="quarter" idx="2"/>
          </p:nvPr>
        </p:nvSpPr>
        <p:spPr/>
        <p:txBody>
          <a:bodyPr/>
          <a:p>
            <a:pPr lvl="0" algn="r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88066" name="幻灯片图像占位符 88065"/>
          <p:cNvSpPr>
            <a:spLocks noRot="1" noTextEdit="1"/>
          </p:cNvSpPr>
          <p:nvPr>
            <p:ph type="sldImg"/>
          </p:nvPr>
        </p:nvSpPr>
        <p:spPr>
          <a:ln/>
        </p:spPr>
      </p:sp>
      <p:sp>
        <p:nvSpPr>
          <p:cNvPr id="88067" name="文本占位符 88066"/>
          <p:cNvSpPr>
            <a:spLocks noGrp="1"/>
          </p:cNvSpPr>
          <p:nvPr>
            <p:ph type="body" idx="1"/>
          </p:nvPr>
        </p:nvSpPr>
        <p:spPr>
          <a:ln/>
        </p:spPr>
        <p:txBody>
          <a:bodyPr/>
          <a:p>
            <a:pPr lvl="0"/>
            <a:r>
              <a:rPr lang="en-US" altLang="zh-CN" dirty="0"/>
              <a:t>www.czsx.com.cn</a:t>
            </a:r>
            <a:endParaRPr lang="en-US" altLang="zh-CN" dirty="0"/>
          </a:p>
        </p:txBody>
      </p:sp>
      <p:sp>
        <p:nvSpPr>
          <p:cNvPr id="2" name="灯片编号占位符 1"/>
          <p:cNvSpPr/>
          <p:nvPr>
            <p:ph type="sldNum" sz="quarter" idx="2"/>
          </p:nvPr>
        </p:nvSpPr>
        <p:spPr/>
        <p:txBody>
          <a:bodyPr/>
          <a:p>
            <a:pPr lvl="0" algn="r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89090" name="幻灯片图像占位符 89089"/>
          <p:cNvSpPr>
            <a:spLocks noRot="1" noTextEdit="1"/>
          </p:cNvSpPr>
          <p:nvPr>
            <p:ph type="sldImg"/>
          </p:nvPr>
        </p:nvSpPr>
        <p:spPr>
          <a:ln/>
        </p:spPr>
      </p:sp>
      <p:sp>
        <p:nvSpPr>
          <p:cNvPr id="89091" name="文本占位符 89090"/>
          <p:cNvSpPr>
            <a:spLocks noGrp="1"/>
          </p:cNvSpPr>
          <p:nvPr>
            <p:ph type="body" idx="1"/>
          </p:nvPr>
        </p:nvSpPr>
        <p:spPr>
          <a:ln/>
        </p:spPr>
        <p:txBody>
          <a:bodyPr/>
          <a:p>
            <a:pPr lvl="0"/>
            <a:r>
              <a:rPr lang="en-US" altLang="zh-CN" dirty="0"/>
              <a:t>www.czsx.com.cn</a:t>
            </a:r>
            <a:endParaRPr lang="en-US" altLang="zh-CN" dirty="0"/>
          </a:p>
        </p:txBody>
      </p:sp>
      <p:sp>
        <p:nvSpPr>
          <p:cNvPr id="2" name="灯片编号占位符 1"/>
          <p:cNvSpPr/>
          <p:nvPr>
            <p:ph type="sldNum" sz="quarter" idx="2"/>
          </p:nvPr>
        </p:nvSpPr>
        <p:spPr/>
        <p:txBody>
          <a:bodyPr/>
          <a:p>
            <a:pPr lvl="0" algn="r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90114" name="幻灯片图像占位符 90113"/>
          <p:cNvSpPr>
            <a:spLocks noRot="1" noTextEdit="1"/>
          </p:cNvSpPr>
          <p:nvPr>
            <p:ph type="sldImg"/>
          </p:nvPr>
        </p:nvSpPr>
        <p:spPr>
          <a:ln/>
        </p:spPr>
      </p:sp>
      <p:sp>
        <p:nvSpPr>
          <p:cNvPr id="90115" name="文本占位符 90114"/>
          <p:cNvSpPr>
            <a:spLocks noGrp="1"/>
          </p:cNvSpPr>
          <p:nvPr>
            <p:ph type="body" idx="1"/>
          </p:nvPr>
        </p:nvSpPr>
        <p:spPr>
          <a:ln/>
        </p:spPr>
        <p:txBody>
          <a:bodyPr/>
          <a:p>
            <a:pPr lvl="0"/>
            <a:r>
              <a:rPr lang="en-US" altLang="zh-CN" dirty="0"/>
              <a:t>www.czsx.com.cn</a:t>
            </a:r>
            <a:endParaRPr lang="en-US" altLang="zh-CN" dirty="0"/>
          </a:p>
        </p:txBody>
      </p:sp>
      <p:sp>
        <p:nvSpPr>
          <p:cNvPr id="2" name="灯片编号占位符 1"/>
          <p:cNvSpPr/>
          <p:nvPr>
            <p:ph type="sldNum" sz="quarter" idx="2"/>
          </p:nvPr>
        </p:nvSpPr>
        <p:spPr/>
        <p:txBody>
          <a:bodyPr/>
          <a:p>
            <a:pPr lvl="0" algn="r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91138" name="幻灯片图像占位符 91137"/>
          <p:cNvSpPr>
            <a:spLocks noRot="1" noTextEdit="1"/>
          </p:cNvSpPr>
          <p:nvPr>
            <p:ph type="sldImg"/>
          </p:nvPr>
        </p:nvSpPr>
        <p:spPr>
          <a:ln/>
        </p:spPr>
      </p:sp>
      <p:sp>
        <p:nvSpPr>
          <p:cNvPr id="91139" name="文本占位符 91138"/>
          <p:cNvSpPr>
            <a:spLocks noGrp="1"/>
          </p:cNvSpPr>
          <p:nvPr>
            <p:ph type="body" idx="1"/>
          </p:nvPr>
        </p:nvSpPr>
        <p:spPr>
          <a:ln/>
        </p:spPr>
        <p:txBody>
          <a:bodyPr/>
          <a:p>
            <a:pPr lvl="0"/>
            <a:r>
              <a:rPr lang="en-US" altLang="zh-CN" dirty="0"/>
              <a:t>www.czsx.com.cn</a:t>
            </a:r>
            <a:endParaRPr lang="en-US" altLang="zh-CN" dirty="0"/>
          </a:p>
        </p:txBody>
      </p:sp>
      <p:sp>
        <p:nvSpPr>
          <p:cNvPr id="2" name="灯片编号占位符 1"/>
          <p:cNvSpPr/>
          <p:nvPr>
            <p:ph type="sldNum" sz="quarter" idx="2"/>
          </p:nvPr>
        </p:nvSpPr>
        <p:spPr/>
        <p:txBody>
          <a:bodyPr/>
          <a:p>
            <a:pPr lvl="0" algn="r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92162" name="幻灯片图像占位符 92161"/>
          <p:cNvSpPr>
            <a:spLocks noRot="1" noTextEdit="1"/>
          </p:cNvSpPr>
          <p:nvPr>
            <p:ph type="sldImg"/>
          </p:nvPr>
        </p:nvSpPr>
        <p:spPr>
          <a:ln/>
        </p:spPr>
      </p:sp>
      <p:sp>
        <p:nvSpPr>
          <p:cNvPr id="92163" name="文本占位符 92162"/>
          <p:cNvSpPr>
            <a:spLocks noGrp="1"/>
          </p:cNvSpPr>
          <p:nvPr>
            <p:ph type="body" idx="1"/>
          </p:nvPr>
        </p:nvSpPr>
        <p:spPr>
          <a:ln/>
        </p:spPr>
        <p:txBody>
          <a:bodyPr/>
          <a:p>
            <a:pPr lvl="0"/>
            <a:r>
              <a:rPr lang="en-US" altLang="zh-CN" dirty="0"/>
              <a:t>www.czsx.com.cn</a:t>
            </a:r>
            <a:endParaRPr lang="en-US" altLang="zh-CN" dirty="0"/>
          </a:p>
        </p:txBody>
      </p:sp>
      <p:sp>
        <p:nvSpPr>
          <p:cNvPr id="2" name="灯片编号占位符 1"/>
          <p:cNvSpPr/>
          <p:nvPr>
            <p:ph type="sldNum" sz="quarter" idx="2"/>
          </p:nvPr>
        </p:nvSpPr>
        <p:spPr/>
        <p:txBody>
          <a:bodyPr/>
          <a:p>
            <a:pPr lvl="0" algn="r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93186" name="幻灯片图像占位符 93185"/>
          <p:cNvSpPr>
            <a:spLocks noRot="1" noTextEdit="1"/>
          </p:cNvSpPr>
          <p:nvPr>
            <p:ph type="sldImg"/>
          </p:nvPr>
        </p:nvSpPr>
        <p:spPr>
          <a:ln/>
        </p:spPr>
      </p:sp>
      <p:sp>
        <p:nvSpPr>
          <p:cNvPr id="93187" name="文本占位符 93186"/>
          <p:cNvSpPr>
            <a:spLocks noGrp="1"/>
          </p:cNvSpPr>
          <p:nvPr>
            <p:ph type="body" idx="1"/>
          </p:nvPr>
        </p:nvSpPr>
        <p:spPr>
          <a:ln/>
        </p:spPr>
        <p:txBody>
          <a:bodyPr/>
          <a:p>
            <a:pPr lvl="0"/>
            <a:r>
              <a:rPr lang="en-US" altLang="zh-CN" dirty="0"/>
              <a:t>www.czsx.com.cn</a:t>
            </a:r>
            <a:endParaRPr lang="en-US" altLang="zh-CN" dirty="0"/>
          </a:p>
        </p:txBody>
      </p:sp>
      <p:sp>
        <p:nvSpPr>
          <p:cNvPr id="2" name="灯片编号占位符 1"/>
          <p:cNvSpPr/>
          <p:nvPr>
            <p:ph type="sldNum" sz="quarter" idx="2"/>
          </p:nvPr>
        </p:nvSpPr>
        <p:spPr/>
        <p:txBody>
          <a:bodyPr/>
          <a:p>
            <a:pPr lvl="0" algn="r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94210" name="幻灯片图像占位符 94209"/>
          <p:cNvSpPr>
            <a:spLocks noRot="1" noTextEdit="1"/>
          </p:cNvSpPr>
          <p:nvPr>
            <p:ph type="sldImg"/>
          </p:nvPr>
        </p:nvSpPr>
        <p:spPr>
          <a:ln/>
        </p:spPr>
      </p:sp>
      <p:sp>
        <p:nvSpPr>
          <p:cNvPr id="94211" name="文本占位符 94210"/>
          <p:cNvSpPr>
            <a:spLocks noGrp="1"/>
          </p:cNvSpPr>
          <p:nvPr>
            <p:ph type="body" idx="1"/>
          </p:nvPr>
        </p:nvSpPr>
        <p:spPr>
          <a:ln/>
        </p:spPr>
        <p:txBody>
          <a:bodyPr/>
          <a:p>
            <a:pPr lvl="0"/>
            <a:r>
              <a:rPr lang="en-US" altLang="zh-CN" dirty="0"/>
              <a:t>www.czsx.com.cn</a:t>
            </a:r>
            <a:endParaRPr lang="en-US" altLang="zh-CN" dirty="0"/>
          </a:p>
        </p:txBody>
      </p:sp>
      <p:sp>
        <p:nvSpPr>
          <p:cNvPr id="2" name="灯片编号占位符 1"/>
          <p:cNvSpPr/>
          <p:nvPr>
            <p:ph type="sldNum" sz="quarter" idx="2"/>
          </p:nvPr>
        </p:nvSpPr>
        <p:spPr/>
        <p:txBody>
          <a:bodyPr/>
          <a:p>
            <a:pPr lvl="0" algn="r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95234" name="幻灯片图像占位符 95233"/>
          <p:cNvSpPr>
            <a:spLocks noRot="1" noTextEdit="1"/>
          </p:cNvSpPr>
          <p:nvPr>
            <p:ph type="sldImg"/>
          </p:nvPr>
        </p:nvSpPr>
        <p:spPr>
          <a:ln/>
        </p:spPr>
      </p:sp>
      <p:sp>
        <p:nvSpPr>
          <p:cNvPr id="95235" name="文本占位符 95234"/>
          <p:cNvSpPr>
            <a:spLocks noGrp="1"/>
          </p:cNvSpPr>
          <p:nvPr>
            <p:ph type="body" idx="1"/>
          </p:nvPr>
        </p:nvSpPr>
        <p:spPr>
          <a:ln/>
        </p:spPr>
        <p:txBody>
          <a:bodyPr/>
          <a:p>
            <a:pPr lvl="0"/>
            <a:r>
              <a:rPr lang="en-US" altLang="zh-CN" dirty="0"/>
              <a:t>www.czsx.com.cn</a:t>
            </a:r>
            <a:endParaRPr lang="en-US" altLang="zh-CN" dirty="0"/>
          </a:p>
        </p:txBody>
      </p:sp>
      <p:sp>
        <p:nvSpPr>
          <p:cNvPr id="2" name="灯片编号占位符 1"/>
          <p:cNvSpPr/>
          <p:nvPr>
            <p:ph type="sldNum" sz="quarter" idx="2"/>
          </p:nvPr>
        </p:nvSpPr>
        <p:spPr/>
        <p:txBody>
          <a:bodyPr/>
          <a:p>
            <a:pPr lvl="0" algn="r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96258" name="幻灯片图像占位符 96257"/>
          <p:cNvSpPr>
            <a:spLocks noRot="1" noTextEdit="1"/>
          </p:cNvSpPr>
          <p:nvPr>
            <p:ph type="sldImg"/>
          </p:nvPr>
        </p:nvSpPr>
        <p:spPr>
          <a:ln/>
        </p:spPr>
      </p:sp>
      <p:sp>
        <p:nvSpPr>
          <p:cNvPr id="96259" name="文本占位符 96258"/>
          <p:cNvSpPr>
            <a:spLocks noGrp="1"/>
          </p:cNvSpPr>
          <p:nvPr>
            <p:ph type="body" idx="1"/>
          </p:nvPr>
        </p:nvSpPr>
        <p:spPr>
          <a:ln/>
        </p:spPr>
        <p:txBody>
          <a:bodyPr/>
          <a:p>
            <a:pPr lvl="0"/>
            <a:r>
              <a:rPr lang="en-US" altLang="zh-CN" dirty="0"/>
              <a:t>www.czsx.com.cn</a:t>
            </a:r>
            <a:endParaRPr lang="en-US" altLang="zh-CN" dirty="0"/>
          </a:p>
        </p:txBody>
      </p:sp>
      <p:sp>
        <p:nvSpPr>
          <p:cNvPr id="2" name="灯片编号占位符 1"/>
          <p:cNvSpPr/>
          <p:nvPr>
            <p:ph type="sldNum" sz="quarter" idx="2"/>
          </p:nvPr>
        </p:nvSpPr>
        <p:spPr/>
        <p:txBody>
          <a:bodyPr/>
          <a:p>
            <a:pPr lvl="0" algn="r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2504" cy="4525963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54296" y="1600200"/>
            <a:ext cx="4032504" cy="4525963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65125"/>
            <a:ext cx="78867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90081" y="1778438"/>
            <a:ext cx="3655181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90081" y="2665379"/>
            <a:ext cx="3655181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92704" y="1778438"/>
            <a:ext cx="3673182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92704" y="2665379"/>
            <a:ext cx="3673182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391" y="987425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3124012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391" y="457201"/>
            <a:ext cx="4629150" cy="540385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3124012" cy="3811588"/>
          </a:xfrm>
        </p:spPr>
        <p:txBody>
          <a:bodyPr/>
          <a:lstStyle>
            <a:lvl1pPr marL="0" indent="0">
              <a:buNone/>
              <a:defRPr sz="1500"/>
            </a:lvl1pPr>
            <a:lvl2pPr marL="342900" indent="0">
              <a:buNone/>
              <a:defRPr sz="1350"/>
            </a:lvl2pPr>
            <a:lvl3pPr marL="685800" indent="0">
              <a:buNone/>
              <a:defRPr sz="1200"/>
            </a:lvl3pPr>
            <a:lvl4pPr marL="1028700" indent="0">
              <a:buNone/>
              <a:defRPr sz="1050"/>
            </a:lvl4pPr>
            <a:lvl5pPr marL="1371600" indent="0">
              <a:buNone/>
              <a:defRPr sz="1050"/>
            </a:lvl5pPr>
            <a:lvl6pPr marL="1714500" indent="0">
              <a:buNone/>
              <a:defRPr sz="1050"/>
            </a:lvl6pPr>
            <a:lvl7pPr marL="2057400" indent="0">
              <a:buNone/>
              <a:defRPr sz="1050"/>
            </a:lvl7pPr>
            <a:lvl8pPr marL="2400300" indent="0">
              <a:buNone/>
              <a:defRPr sz="1050"/>
            </a:lvl8pPr>
            <a:lvl9pPr marL="2743200" indent="0">
              <a:buNone/>
              <a:defRPr sz="10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5293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zh-CN" dirty="0">
                <a:latin typeface="Arial" panose="020B0604020202020204" pitchFamily="34" charset="0"/>
              </a:rPr>
            </a:fld>
            <a:endParaRPr lang="zh-CN" altLang="zh-CN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zh-CN" dirty="0">
                <a:latin typeface="Arial" panose="020B0604020202020204" pitchFamily="34" charset="0"/>
              </a:rPr>
            </a:fld>
            <a:endParaRPr lang="zh-CN" altLang="zh-CN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zh-CN" dirty="0">
                <a:latin typeface="Arial" panose="020B0604020202020204" pitchFamily="34" charset="0"/>
              </a:rPr>
            </a:fld>
            <a:endParaRPr lang="zh-CN" altLang="zh-CN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2504" cy="4525963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54296" y="1600200"/>
            <a:ext cx="4032504" cy="4525963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zh-CN" dirty="0">
                <a:latin typeface="Arial" panose="020B0604020202020204" pitchFamily="34" charset="0"/>
              </a:rPr>
            </a:fld>
            <a:endParaRPr lang="zh-CN" altLang="zh-CN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65125"/>
            <a:ext cx="78867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90081" y="1778438"/>
            <a:ext cx="3655181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90081" y="2665379"/>
            <a:ext cx="3655181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92704" y="1778438"/>
            <a:ext cx="3673182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92704" y="2665379"/>
            <a:ext cx="3673182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zh-CN" dirty="0">
                <a:latin typeface="Arial" panose="020B0604020202020204" pitchFamily="34" charset="0"/>
              </a:rPr>
            </a:fld>
            <a:endParaRPr lang="zh-CN" altLang="zh-CN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zh-CN" dirty="0">
                <a:latin typeface="Arial" panose="020B0604020202020204" pitchFamily="34" charset="0"/>
              </a:rPr>
            </a:fld>
            <a:endParaRPr lang="zh-CN" altLang="zh-CN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zh-CN" dirty="0">
                <a:latin typeface="Arial" panose="020B0604020202020204" pitchFamily="34" charset="0"/>
              </a:rPr>
            </a:fld>
            <a:endParaRPr lang="zh-CN" altLang="zh-CN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391" y="987425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zh-CN" dirty="0">
                <a:latin typeface="Arial" panose="020B0604020202020204" pitchFamily="34" charset="0"/>
              </a:rPr>
            </a:fld>
            <a:endParaRPr lang="zh-CN" altLang="zh-CN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3124012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391" y="457201"/>
            <a:ext cx="4629150" cy="540385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3124012" cy="3811588"/>
          </a:xfrm>
        </p:spPr>
        <p:txBody>
          <a:bodyPr/>
          <a:lstStyle>
            <a:lvl1pPr marL="0" indent="0">
              <a:buNone/>
              <a:defRPr sz="1500"/>
            </a:lvl1pPr>
            <a:lvl2pPr marL="342900" indent="0">
              <a:buNone/>
              <a:defRPr sz="1350"/>
            </a:lvl2pPr>
            <a:lvl3pPr marL="685800" indent="0">
              <a:buNone/>
              <a:defRPr sz="1200"/>
            </a:lvl3pPr>
            <a:lvl4pPr marL="1028700" indent="0">
              <a:buNone/>
              <a:defRPr sz="1050"/>
            </a:lvl4pPr>
            <a:lvl5pPr marL="1371600" indent="0">
              <a:buNone/>
              <a:defRPr sz="1050"/>
            </a:lvl5pPr>
            <a:lvl6pPr marL="1714500" indent="0">
              <a:buNone/>
              <a:defRPr sz="1050"/>
            </a:lvl6pPr>
            <a:lvl7pPr marL="2057400" indent="0">
              <a:buNone/>
              <a:defRPr sz="1050"/>
            </a:lvl7pPr>
            <a:lvl8pPr marL="2400300" indent="0">
              <a:buNone/>
              <a:defRPr sz="1050"/>
            </a:lvl8pPr>
            <a:lvl9pPr marL="2743200" indent="0">
              <a:buNone/>
              <a:defRPr sz="10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zh-CN" dirty="0">
                <a:latin typeface="Arial" panose="020B0604020202020204" pitchFamily="34" charset="0"/>
              </a:rPr>
            </a:fld>
            <a:endParaRPr lang="zh-CN" altLang="zh-CN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zh-CN" dirty="0">
                <a:latin typeface="Arial" panose="020B0604020202020204" pitchFamily="34" charset="0"/>
              </a:rPr>
            </a:fld>
            <a:endParaRPr lang="zh-CN" altLang="zh-CN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5293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zh-CN" dirty="0">
                <a:latin typeface="Arial" panose="020B0604020202020204" pitchFamily="34" charset="0"/>
              </a:rPr>
            </a:fld>
            <a:endParaRPr lang="zh-CN" altLang="zh-CN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>
              <a:buClr>
                <a:schemeClr val="bg1"/>
              </a:buClr>
            </a:pPr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>
              <a:buClr>
                <a:schemeClr val="bg1"/>
              </a:buClr>
            </a:pPr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buClr>
                <a:schemeClr val="bg1"/>
              </a:buClr>
            </a:pPr>
            <a:fld id="{9A0DB2DC-4C9A-4742-B13C-FB6460FD3503}" type="slidenum">
              <a:rPr lang="zh-CN" altLang="en-US" dirty="0"/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>
              <a:buClr>
                <a:schemeClr val="bg1"/>
              </a:buClr>
            </a:pPr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>
              <a:buClr>
                <a:schemeClr val="bg1"/>
              </a:buClr>
            </a:pPr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buClr>
                <a:schemeClr val="bg1"/>
              </a:buClr>
            </a:pPr>
            <a:fld id="{9A0DB2DC-4C9A-4742-B13C-FB6460FD3503}" type="slidenum">
              <a:rPr lang="zh-CN" altLang="en-US" dirty="0"/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>
              <a:buClr>
                <a:schemeClr val="bg1"/>
              </a:buClr>
            </a:pPr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>
              <a:buClr>
                <a:schemeClr val="bg1"/>
              </a:buClr>
            </a:pPr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buClr>
                <a:schemeClr val="bg1"/>
              </a:buClr>
            </a:pPr>
            <a:fld id="{9A0DB2DC-4C9A-4742-B13C-FB6460FD3503}" type="slidenum">
              <a:rPr lang="zh-CN" altLang="en-US" dirty="0"/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08476" cy="4114800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9724" y="1981200"/>
            <a:ext cx="3808476" cy="4114800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>
              <a:buClr>
                <a:schemeClr val="bg1"/>
              </a:buClr>
            </a:pPr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>
              <a:buClr>
                <a:schemeClr val="bg1"/>
              </a:buClr>
            </a:pPr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buClr>
                <a:schemeClr val="bg1"/>
              </a:buClr>
            </a:pPr>
            <a:fld id="{9A0DB2DC-4C9A-4742-B13C-FB6460FD3503}" type="slidenum">
              <a:rPr lang="zh-CN" altLang="en-US" dirty="0"/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65125"/>
            <a:ext cx="78867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90081" y="1778438"/>
            <a:ext cx="3655181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90081" y="2665379"/>
            <a:ext cx="3655181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92704" y="1778438"/>
            <a:ext cx="3673182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92704" y="2665379"/>
            <a:ext cx="3673182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>
              <a:buClr>
                <a:schemeClr val="bg1"/>
              </a:buClr>
            </a:pPr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>
              <a:buClr>
                <a:schemeClr val="bg1"/>
              </a:buClr>
            </a:pPr>
            <a:endParaRPr lang="zh-CN" altLang="en-US" dirty="0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buClr>
                <a:schemeClr val="bg1"/>
              </a:buClr>
            </a:pPr>
            <a:fld id="{9A0DB2DC-4C9A-4742-B13C-FB6460FD3503}" type="slidenum">
              <a:rPr lang="zh-CN" altLang="en-US" dirty="0"/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>
              <a:buClr>
                <a:schemeClr val="bg1"/>
              </a:buClr>
            </a:pPr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>
              <a:buClr>
                <a:schemeClr val="bg1"/>
              </a:buClr>
            </a:pPr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buClr>
                <a:schemeClr val="bg1"/>
              </a:buClr>
            </a:pPr>
            <a:fld id="{9A0DB2DC-4C9A-4742-B13C-FB6460FD3503}" type="slidenum">
              <a:rPr lang="zh-CN" altLang="en-US" dirty="0"/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>
              <a:buClr>
                <a:schemeClr val="bg1"/>
              </a:buClr>
            </a:pPr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>
              <a:buClr>
                <a:schemeClr val="bg1"/>
              </a:buClr>
            </a:pPr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buClr>
                <a:schemeClr val="bg1"/>
              </a:buClr>
            </a:pPr>
            <a:fld id="{9A0DB2DC-4C9A-4742-B13C-FB6460FD3503}" type="slidenum">
              <a:rPr lang="zh-CN" altLang="en-US" dirty="0"/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391" y="987425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>
              <a:buClr>
                <a:schemeClr val="bg1"/>
              </a:buClr>
            </a:pPr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>
              <a:buClr>
                <a:schemeClr val="bg1"/>
              </a:buClr>
            </a:pPr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buClr>
                <a:schemeClr val="bg1"/>
              </a:buClr>
            </a:pPr>
            <a:fld id="{9A0DB2DC-4C9A-4742-B13C-FB6460FD3503}" type="slidenum">
              <a:rPr lang="zh-CN" altLang="en-US" dirty="0"/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3124012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391" y="457201"/>
            <a:ext cx="4629150" cy="540385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3124012" cy="3811588"/>
          </a:xfrm>
        </p:spPr>
        <p:txBody>
          <a:bodyPr/>
          <a:lstStyle>
            <a:lvl1pPr marL="0" indent="0">
              <a:buNone/>
              <a:defRPr sz="1500"/>
            </a:lvl1pPr>
            <a:lvl2pPr marL="342900" indent="0">
              <a:buNone/>
              <a:defRPr sz="1350"/>
            </a:lvl2pPr>
            <a:lvl3pPr marL="685800" indent="0">
              <a:buNone/>
              <a:defRPr sz="1200"/>
            </a:lvl3pPr>
            <a:lvl4pPr marL="1028700" indent="0">
              <a:buNone/>
              <a:defRPr sz="1050"/>
            </a:lvl4pPr>
            <a:lvl5pPr marL="1371600" indent="0">
              <a:buNone/>
              <a:defRPr sz="1050"/>
            </a:lvl5pPr>
            <a:lvl6pPr marL="1714500" indent="0">
              <a:buNone/>
              <a:defRPr sz="1050"/>
            </a:lvl6pPr>
            <a:lvl7pPr marL="2057400" indent="0">
              <a:buNone/>
              <a:defRPr sz="1050"/>
            </a:lvl7pPr>
            <a:lvl8pPr marL="2400300" indent="0">
              <a:buNone/>
              <a:defRPr sz="1050"/>
            </a:lvl8pPr>
            <a:lvl9pPr marL="2743200" indent="0">
              <a:buNone/>
              <a:defRPr sz="10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>
              <a:buClr>
                <a:schemeClr val="bg1"/>
              </a:buClr>
            </a:pPr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>
              <a:buClr>
                <a:schemeClr val="bg1"/>
              </a:buClr>
            </a:pPr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buClr>
                <a:schemeClr val="bg1"/>
              </a:buClr>
            </a:pPr>
            <a:fld id="{9A0DB2DC-4C9A-4742-B13C-FB6460FD3503}" type="slidenum">
              <a:rPr lang="zh-CN" altLang="en-US" dirty="0"/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>
              <a:buClr>
                <a:schemeClr val="bg1"/>
              </a:buClr>
            </a:pPr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>
              <a:buClr>
                <a:schemeClr val="bg1"/>
              </a:buClr>
            </a:pPr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buClr>
                <a:schemeClr val="bg1"/>
              </a:buClr>
            </a:pPr>
            <a:fld id="{9A0DB2DC-4C9A-4742-B13C-FB6460FD3503}" type="slidenum">
              <a:rPr lang="zh-CN" altLang="en-US" dirty="0"/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716657" cy="5486400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>
              <a:buClr>
                <a:schemeClr val="bg1"/>
              </a:buClr>
            </a:pPr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>
              <a:buClr>
                <a:schemeClr val="bg1"/>
              </a:buClr>
            </a:pPr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buClr>
                <a:schemeClr val="bg1"/>
              </a:buClr>
            </a:pPr>
            <a:fld id="{9A0DB2DC-4C9A-4742-B13C-FB6460FD3503}" type="slidenum">
              <a:rPr lang="zh-CN" altLang="en-US" dirty="0"/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2504" cy="4525963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54296" y="1600200"/>
            <a:ext cx="4032504" cy="4525963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65125"/>
            <a:ext cx="78867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90081" y="1778438"/>
            <a:ext cx="3655181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90081" y="2665379"/>
            <a:ext cx="3655181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92704" y="1778438"/>
            <a:ext cx="3673182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92704" y="2665379"/>
            <a:ext cx="3673182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391" y="987425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3124012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391" y="457201"/>
            <a:ext cx="4629150" cy="540385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3124012" cy="3811588"/>
          </a:xfrm>
        </p:spPr>
        <p:txBody>
          <a:bodyPr/>
          <a:lstStyle>
            <a:lvl1pPr marL="0" indent="0">
              <a:buNone/>
              <a:defRPr sz="1500"/>
            </a:lvl1pPr>
            <a:lvl2pPr marL="342900" indent="0">
              <a:buNone/>
              <a:defRPr sz="1350"/>
            </a:lvl2pPr>
            <a:lvl3pPr marL="685800" indent="0">
              <a:buNone/>
              <a:defRPr sz="1200"/>
            </a:lvl3pPr>
            <a:lvl4pPr marL="1028700" indent="0">
              <a:buNone/>
              <a:defRPr sz="1050"/>
            </a:lvl4pPr>
            <a:lvl5pPr marL="1371600" indent="0">
              <a:buNone/>
              <a:defRPr sz="1050"/>
            </a:lvl5pPr>
            <a:lvl6pPr marL="1714500" indent="0">
              <a:buNone/>
              <a:defRPr sz="1050"/>
            </a:lvl6pPr>
            <a:lvl7pPr marL="2057400" indent="0">
              <a:buNone/>
              <a:defRPr sz="1050"/>
            </a:lvl7pPr>
            <a:lvl8pPr marL="2400300" indent="0">
              <a:buNone/>
              <a:defRPr sz="1050"/>
            </a:lvl8pPr>
            <a:lvl9pPr marL="2743200" indent="0">
              <a:buNone/>
              <a:defRPr sz="10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5293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2" Type="http://schemas.openxmlformats.org/officeDocument/2006/relationships/theme" Target="../theme/theme1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20.xml"/><Relationship Id="rId8" Type="http://schemas.openxmlformats.org/officeDocument/2006/relationships/slideLayout" Target="../slideLayouts/slideLayout19.xml"/><Relationship Id="rId7" Type="http://schemas.openxmlformats.org/officeDocument/2006/relationships/slideLayout" Target="../slideLayouts/slideLayout18.xml"/><Relationship Id="rId6" Type="http://schemas.openxmlformats.org/officeDocument/2006/relationships/slideLayout" Target="../slideLayouts/slideLayout17.xml"/><Relationship Id="rId5" Type="http://schemas.openxmlformats.org/officeDocument/2006/relationships/slideLayout" Target="../slideLayouts/slideLayout16.xml"/><Relationship Id="rId4" Type="http://schemas.openxmlformats.org/officeDocument/2006/relationships/slideLayout" Target="../slideLayouts/slideLayout15.xml"/><Relationship Id="rId3" Type="http://schemas.openxmlformats.org/officeDocument/2006/relationships/slideLayout" Target="../slideLayouts/slideLayout14.xml"/><Relationship Id="rId2" Type="http://schemas.openxmlformats.org/officeDocument/2006/relationships/slideLayout" Target="../slideLayouts/slideLayout13.xml"/><Relationship Id="rId13" Type="http://schemas.openxmlformats.org/officeDocument/2006/relationships/theme" Target="../theme/theme2.xml"/><Relationship Id="rId12" Type="http://schemas.openxmlformats.org/officeDocument/2006/relationships/image" Target="../media/image1.jpeg"/><Relationship Id="rId11" Type="http://schemas.openxmlformats.org/officeDocument/2006/relationships/slideLayout" Target="../slideLayouts/slideLayout22.xml"/><Relationship Id="rId10" Type="http://schemas.openxmlformats.org/officeDocument/2006/relationships/slideLayout" Target="../slideLayouts/slideLayout21.xml"/><Relationship Id="rId1" Type="http://schemas.openxmlformats.org/officeDocument/2006/relationships/slideLayout" Target="../slideLayouts/slideLayout12.xml"/></Relationships>
</file>

<file path=ppt/slideMasters/_rels/slideMaster3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31.xml"/><Relationship Id="rId8" Type="http://schemas.openxmlformats.org/officeDocument/2006/relationships/slideLayout" Target="../slideLayouts/slideLayout30.xml"/><Relationship Id="rId7" Type="http://schemas.openxmlformats.org/officeDocument/2006/relationships/slideLayout" Target="../slideLayouts/slideLayout29.xml"/><Relationship Id="rId6" Type="http://schemas.openxmlformats.org/officeDocument/2006/relationships/slideLayout" Target="../slideLayouts/slideLayout28.xml"/><Relationship Id="rId5" Type="http://schemas.openxmlformats.org/officeDocument/2006/relationships/slideLayout" Target="../slideLayouts/slideLayout27.xml"/><Relationship Id="rId4" Type="http://schemas.openxmlformats.org/officeDocument/2006/relationships/slideLayout" Target="../slideLayouts/slideLayout26.xml"/><Relationship Id="rId3" Type="http://schemas.openxmlformats.org/officeDocument/2006/relationships/slideLayout" Target="../slideLayouts/slideLayout25.xml"/><Relationship Id="rId2" Type="http://schemas.openxmlformats.org/officeDocument/2006/relationships/slideLayout" Target="../slideLayouts/slideLayout24.xml"/><Relationship Id="rId12" Type="http://schemas.openxmlformats.org/officeDocument/2006/relationships/theme" Target="../theme/theme3.xml"/><Relationship Id="rId11" Type="http://schemas.openxmlformats.org/officeDocument/2006/relationships/slideLayout" Target="../slideLayouts/slideLayout33.xml"/><Relationship Id="rId10" Type="http://schemas.openxmlformats.org/officeDocument/2006/relationships/slideLayout" Target="../slideLayouts/slideLayout32.xml"/><Relationship Id="rId1" Type="http://schemas.openxmlformats.org/officeDocument/2006/relationships/slideLayout" Target="../slideLayouts/slideLayout23.xml"/></Relationships>
</file>

<file path=ppt/slideMasters/_rels/slideMaster4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42.xml"/><Relationship Id="rId8" Type="http://schemas.openxmlformats.org/officeDocument/2006/relationships/slideLayout" Target="../slideLayouts/slideLayout41.xml"/><Relationship Id="rId7" Type="http://schemas.openxmlformats.org/officeDocument/2006/relationships/slideLayout" Target="../slideLayouts/slideLayout40.xml"/><Relationship Id="rId6" Type="http://schemas.openxmlformats.org/officeDocument/2006/relationships/slideLayout" Target="../slideLayouts/slideLayout39.xml"/><Relationship Id="rId5" Type="http://schemas.openxmlformats.org/officeDocument/2006/relationships/slideLayout" Target="../slideLayouts/slideLayout38.xml"/><Relationship Id="rId4" Type="http://schemas.openxmlformats.org/officeDocument/2006/relationships/slideLayout" Target="../slideLayouts/slideLayout37.xml"/><Relationship Id="rId3" Type="http://schemas.openxmlformats.org/officeDocument/2006/relationships/slideLayout" Target="../slideLayouts/slideLayout36.xml"/><Relationship Id="rId2" Type="http://schemas.openxmlformats.org/officeDocument/2006/relationships/slideLayout" Target="../slideLayouts/slideLayout35.xml"/><Relationship Id="rId12" Type="http://schemas.openxmlformats.org/officeDocument/2006/relationships/theme" Target="../theme/theme4.xml"/><Relationship Id="rId11" Type="http://schemas.openxmlformats.org/officeDocument/2006/relationships/slideLayout" Target="../slideLayouts/slideLayout44.xml"/><Relationship Id="rId10" Type="http://schemas.openxmlformats.org/officeDocument/2006/relationships/slideLayout" Target="../slideLayouts/slideLayout43.xml"/><Relationship Id="rId1" Type="http://schemas.openxmlformats.org/officeDocument/2006/relationships/slideLayout" Target="../slideLayouts/slideLayout3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1026" name="标题 1025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p>
            <a:pPr lvl="0"/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1027" name="文本占位符 1026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1028" name="日期占位符 1027"/>
          <p:cNvSpPr>
            <a:spLocks noGrp="1"/>
          </p:cNvSpPr>
          <p:nvPr>
            <p:ph type="dt" sz="half" idx="2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>
              <a:defRPr sz="1400"/>
            </a:lvl1pPr>
          </a:lstStyle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1029" name="页脚占位符 1028"/>
          <p:cNvSpPr>
            <a:spLocks noGrp="1"/>
          </p:cNvSpPr>
          <p:nvPr>
            <p:ph type="ftr" sz="quarter" idx="3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ctr">
              <a:defRPr sz="1400"/>
            </a:lvl1pPr>
          </a:lstStyle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1030" name="灯片编号占位符 1029"/>
          <p:cNvSpPr>
            <a:spLocks noGrp="1"/>
          </p:cNvSpPr>
          <p:nvPr>
            <p:ph type="sldNum" sz="quarter" idx="4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r">
              <a:defRPr sz="1400"/>
            </a:lvl1pPr>
          </a:lstStyle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marL="0" lvl="0" indent="0" algn="ctr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4400" b="0" i="0" u="none" kern="1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42900" lvl="0" indent="-3429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•"/>
        <a:defRPr sz="32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742950" lvl="1" indent="-28575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–"/>
        <a:defRPr sz="2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1143000" lvl="2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•"/>
        <a:defRPr sz="24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600200" lvl="3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–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2057400" lvl="4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lvl="5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971800" lvl="6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429000" lvl="7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lvl="8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lv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lvl="1" indent="0" algn="ctr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2pPr>
      <a:lvl3pPr marL="914400" lvl="2" indent="0" algn="ctr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3pPr>
      <a:lvl4pPr marL="1371600" lvl="3" indent="0" algn="ctr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4pPr>
      <a:lvl5pPr marL="1828800" lvl="4" indent="0" algn="ctr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5pPr>
      <a:lvl6pPr marL="2286000" lvl="5" indent="0" algn="ctr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6pPr>
      <a:lvl7pPr marL="2743200" lvl="6" indent="0" algn="ctr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7pPr>
      <a:lvl8pPr marL="3200400" lvl="7" indent="0" algn="ctr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8pPr>
      <a:lvl9pPr marL="3657600" lvl="8" indent="0" algn="ctr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24578" name="Rectangle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p>
            <a:pPr lvl="0"/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24579" name="Rectangle 3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>
              <a:defRPr sz="1400" b="0">
                <a:latin typeface="Arial" panose="020B0604020202020204" pitchFamily="34" charset="0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ctr">
              <a:defRPr sz="1400" b="0">
                <a:latin typeface="Arial" panose="020B0604020202020204" pitchFamily="34" charset="0"/>
              </a:defRPr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r">
              <a:defRPr sz="1400"/>
            </a:lvl1pPr>
          </a:lstStyle>
          <a:p>
            <a:pPr lvl="0"/>
            <a:fld id="{9A0DB2DC-4C9A-4742-B13C-FB6460FD3503}" type="slidenum">
              <a:rPr lang="zh-CN" altLang="zh-CN" dirty="0">
                <a:latin typeface="Arial" panose="020B0604020202020204" pitchFamily="34" charset="0"/>
              </a:rPr>
            </a:fld>
            <a:endParaRPr lang="zh-CN" altLang="zh-CN" dirty="0">
              <a:latin typeface="Arial" panose="020B0604020202020204" pitchFamily="34" charset="0"/>
            </a:endParaRPr>
          </a:p>
        </p:txBody>
      </p:sp>
      <p:sp>
        <p:nvSpPr>
          <p:cNvPr id="1031" name="Line 7"/>
          <p:cNvSpPr>
            <a:spLocks noChangeShapeType="1"/>
          </p:cNvSpPr>
          <p:nvPr/>
        </p:nvSpPr>
        <p:spPr bwMode="auto">
          <a:xfrm>
            <a:off x="1143000" y="914400"/>
            <a:ext cx="0" cy="3886200"/>
          </a:xfrm>
          <a:prstGeom prst="line">
            <a:avLst/>
          </a:prstGeom>
          <a:noFill/>
          <a:ln w="28575" cmpd="sng">
            <a:solidFill>
              <a:srgbClr val="339933"/>
            </a:solidFill>
            <a:round/>
          </a:ln>
          <a:effectLst/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2800" b="1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032" name="Line 8"/>
          <p:cNvSpPr>
            <a:spLocks noChangeShapeType="1"/>
          </p:cNvSpPr>
          <p:nvPr/>
        </p:nvSpPr>
        <p:spPr bwMode="auto">
          <a:xfrm>
            <a:off x="1066800" y="2057400"/>
            <a:ext cx="0" cy="4267200"/>
          </a:xfrm>
          <a:prstGeom prst="line">
            <a:avLst/>
          </a:prstGeom>
          <a:noFill/>
          <a:ln w="28575" cmpd="sng">
            <a:solidFill>
              <a:srgbClr val="339933"/>
            </a:solidFill>
            <a:round/>
          </a:ln>
          <a:effectLst/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2800" b="1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sldNum="0" hdr="0" ftr="0" dt="0"/>
  <p:txStyles>
    <p:titleStyle>
      <a:lvl1pPr marL="0" lvl="0" indent="0" algn="ctr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4400" b="0" i="0" u="none" kern="1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42900" lvl="0" indent="-3429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•"/>
        <a:defRPr sz="32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742950" lvl="1" indent="-28575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–"/>
        <a:defRPr sz="2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1143000" lvl="2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•"/>
        <a:defRPr sz="24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600200" lvl="3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–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2057400" lvl="4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lvl="5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971800" lvl="6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429000" lvl="7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lvl="8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lv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lvl="1" indent="0" algn="ctr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2pPr>
      <a:lvl3pPr marL="914400" lvl="2" indent="0" algn="ctr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3pPr>
      <a:lvl4pPr marL="1371600" lvl="3" indent="0" algn="ctr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4pPr>
      <a:lvl5pPr marL="1828800" lvl="4" indent="0" algn="ctr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5pPr>
      <a:lvl6pPr marL="2286000" lvl="5" indent="0" algn="ctr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6pPr>
      <a:lvl7pPr marL="2743200" lvl="6" indent="0" algn="ctr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7pPr>
      <a:lvl8pPr marL="3200400" lvl="7" indent="0" algn="ctr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8pPr>
      <a:lvl9pPr marL="3657600" lvl="8" indent="0" algn="ctr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47106" name="标题 47105"/>
          <p:cNvSpPr>
            <a:spLocks noGrp="1"/>
          </p:cNvSpPr>
          <p:nvPr>
            <p:ph type="title"/>
          </p:nvPr>
        </p:nvSpPr>
        <p:spPr>
          <a:xfrm>
            <a:off x="685800" y="609600"/>
            <a:ext cx="7772400" cy="1143000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p>
            <a:pPr lvl="0"/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47107" name="文本占位符 47106"/>
          <p:cNvSpPr>
            <a:spLocks noGrp="1"/>
          </p:cNvSpPr>
          <p:nvPr>
            <p:ph type="body" idx="1"/>
          </p:nvPr>
        </p:nvSpPr>
        <p:spPr>
          <a:xfrm>
            <a:off x="685800" y="1981200"/>
            <a:ext cx="7772400" cy="411480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7108" name="日期占位符 47107"/>
          <p:cNvSpPr>
            <a:spLocks noGrp="1"/>
          </p:cNvSpPr>
          <p:nvPr>
            <p:ph type="dt" sz="half" idx="2"/>
          </p:nvPr>
        </p:nvSpPr>
        <p:spPr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>
              <a:defRPr sz="1400">
                <a:latin typeface="Times New Roman" panose="02020603050405020304" pitchFamily="18" charset="0"/>
              </a:defRPr>
            </a:lvl1pPr>
          </a:lstStyle>
          <a:p>
            <a:pPr lvl="0">
              <a:buClr>
                <a:schemeClr val="bg1"/>
              </a:buClr>
            </a:pPr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47109" name="页脚占位符 47108"/>
          <p:cNvSpPr>
            <a:spLocks noGrp="1"/>
          </p:cNvSpPr>
          <p:nvPr>
            <p:ph type="ftr" sz="quarter" idx="3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ctr">
              <a:defRPr sz="1400">
                <a:latin typeface="Times New Roman" panose="02020603050405020304" pitchFamily="18" charset="0"/>
              </a:defRPr>
            </a:lvl1pPr>
          </a:lstStyle>
          <a:p>
            <a:pPr lvl="0">
              <a:buClr>
                <a:schemeClr val="bg1"/>
              </a:buClr>
            </a:pPr>
            <a:endParaRPr lang="zh-CN" altLang="en-US" dirty="0"/>
          </a:p>
        </p:txBody>
      </p:sp>
      <p:sp>
        <p:nvSpPr>
          <p:cNvPr id="47110" name="灯片编号占位符 47109"/>
          <p:cNvSpPr>
            <a:spLocks noGrp="1"/>
          </p:cNvSpPr>
          <p:nvPr>
            <p:ph type="sldNum" sz="quarter" idx="4"/>
          </p:nvPr>
        </p:nvSpPr>
        <p:spPr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r">
              <a:defRPr sz="1400">
                <a:latin typeface="Times New Roman" panose="02020603050405020304" pitchFamily="18" charset="0"/>
              </a:defRPr>
            </a:lvl1pPr>
          </a:lstStyle>
          <a:p>
            <a:pPr lvl="0">
              <a:buClr>
                <a:schemeClr val="bg1"/>
              </a:buClr>
            </a:pPr>
            <a:fld id="{9A0DB2DC-4C9A-4742-B13C-FB6460FD3503}" type="slidenum">
              <a:rPr lang="zh-CN" altLang="en-US" dirty="0"/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hf sldNum="0" hdr="0" ftr="0" dt="0"/>
  <p:txStyles>
    <p:titleStyle>
      <a:lvl1pPr marL="0" lvl="0" indent="0" algn="ctr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4400" b="0" i="0" u="none" kern="1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42900" lvl="0" indent="-3429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•"/>
        <a:defRPr sz="32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742950" lvl="1" indent="-28575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–"/>
        <a:defRPr sz="2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1143000" lvl="2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•"/>
        <a:defRPr sz="24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600200" lvl="3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–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2057400" lvl="4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lvl="5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971800" lvl="6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429000" lvl="7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lvl="8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lv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lvl="1" indent="0" algn="ctr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2pPr>
      <a:lvl3pPr marL="914400" lvl="2" indent="0" algn="ctr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3pPr>
      <a:lvl4pPr marL="1371600" lvl="3" indent="0" algn="ctr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4pPr>
      <a:lvl5pPr marL="1828800" lvl="4" indent="0" algn="ctr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5pPr>
      <a:lvl6pPr marL="2286000" lvl="5" indent="0" algn="ctr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6pPr>
      <a:lvl7pPr marL="2743200" lvl="6" indent="0" algn="ctr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7pPr>
      <a:lvl8pPr marL="3200400" lvl="7" indent="0" algn="ctr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8pPr>
      <a:lvl9pPr marL="3657600" lvl="8" indent="0" algn="ctr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5EFEAA"/>
            </a:gs>
            <a:gs pos="100000">
              <a:schemeClr val="bg1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/>
      <p:sp>
        <p:nvSpPr>
          <p:cNvPr id="51202" name="标题 5120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p>
            <a:pPr lvl="0"/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51203" name="文本占位符 5120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51204" name="日期占位符 51203"/>
          <p:cNvSpPr>
            <a:spLocks noGrp="1"/>
          </p:cNvSpPr>
          <p:nvPr>
            <p:ph type="dt" sz="half" idx="2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>
              <a:defRPr sz="1400"/>
            </a:lvl1pPr>
          </a:lstStyle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51205" name="页脚占位符 51204"/>
          <p:cNvSpPr>
            <a:spLocks noGrp="1"/>
          </p:cNvSpPr>
          <p:nvPr>
            <p:ph type="ftr" sz="quarter" idx="3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ctr">
              <a:defRPr sz="1400"/>
            </a:lvl1pPr>
          </a:lstStyle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51206" name="灯片编号占位符 51205"/>
          <p:cNvSpPr>
            <a:spLocks noGrp="1"/>
          </p:cNvSpPr>
          <p:nvPr>
            <p:ph type="sldNum" sz="quarter" idx="4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r">
              <a:defRPr sz="1400"/>
            </a:lvl1pPr>
          </a:lstStyle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hf sldNum="0" hdr="0" ftr="0" dt="0"/>
  <p:txStyles>
    <p:titleStyle>
      <a:lvl1pPr marL="0" lvl="0" indent="0" algn="ctr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4400" b="0" i="0" u="none" kern="1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42900" lvl="0" indent="-3429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•"/>
        <a:defRPr sz="32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742950" lvl="1" indent="-28575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–"/>
        <a:defRPr sz="2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1143000" lvl="2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•"/>
        <a:defRPr sz="24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600200" lvl="3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–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2057400" lvl="4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lvl="5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971800" lvl="6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429000" lvl="7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lvl="8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lv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lvl="1" indent="0" algn="ctr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2pPr>
      <a:lvl3pPr marL="914400" lvl="2" indent="0" algn="ctr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3pPr>
      <a:lvl4pPr marL="1371600" lvl="3" indent="0" algn="ctr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4pPr>
      <a:lvl5pPr marL="1828800" lvl="4" indent="0" algn="ctr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5pPr>
      <a:lvl6pPr marL="2286000" lvl="5" indent="0" algn="ctr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6pPr>
      <a:lvl7pPr marL="2743200" lvl="6" indent="0" algn="ctr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7pPr>
      <a:lvl8pPr marL="3200400" lvl="7" indent="0" algn="ctr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8pPr>
      <a:lvl9pPr marL="3657600" lvl="8" indent="0" algn="ctr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29.xml"/><Relationship Id="rId8" Type="http://schemas.openxmlformats.org/officeDocument/2006/relationships/image" Target="../media/image9.GIF"/><Relationship Id="rId7" Type="http://schemas.openxmlformats.org/officeDocument/2006/relationships/image" Target="../media/image8.GIF"/><Relationship Id="rId6" Type="http://schemas.openxmlformats.org/officeDocument/2006/relationships/image" Target="../media/image7.GIF"/><Relationship Id="rId5" Type="http://schemas.openxmlformats.org/officeDocument/2006/relationships/image" Target="../media/image6.GIF"/><Relationship Id="rId4" Type="http://schemas.openxmlformats.org/officeDocument/2006/relationships/image" Target="../media/image5.GIF"/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0" Type="http://schemas.openxmlformats.org/officeDocument/2006/relationships/notesSlide" Target="../notesSlides/notesSlide1.xml"/><Relationship Id="rId1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18.xml"/><Relationship Id="rId1" Type="http://schemas.openxmlformats.org/officeDocument/2006/relationships/image" Target="../media/image10.png"/></Relationships>
</file>

<file path=ppt/slides/_rels/slide3.xml.rels><?xml version="1.0" encoding="UTF-8" standalone="yes"?>
<Relationships xmlns="http://schemas.openxmlformats.org/package/2006/relationships"><Relationship Id="rId7" Type="http://schemas.openxmlformats.org/officeDocument/2006/relationships/notesSlide" Target="../notesSlides/notesSlide3.xml"/><Relationship Id="rId6" Type="http://schemas.openxmlformats.org/officeDocument/2006/relationships/vmlDrawing" Target="../drawings/vmlDrawing1.vml"/><Relationship Id="rId5" Type="http://schemas.openxmlformats.org/officeDocument/2006/relationships/slideLayout" Target="../slideLayouts/slideLayout29.xml"/><Relationship Id="rId4" Type="http://schemas.openxmlformats.org/officeDocument/2006/relationships/audio" Target="../media/audio1.wav"/><Relationship Id="rId3" Type="http://schemas.openxmlformats.org/officeDocument/2006/relationships/image" Target="../media/image12.GIF"/><Relationship Id="rId2" Type="http://schemas.openxmlformats.org/officeDocument/2006/relationships/image" Target="../media/image11.GIF"/><Relationship Id="rId1" Type="http://schemas.openxmlformats.org/officeDocument/2006/relationships/oleObject" Target="../embeddings/oleObject1.bin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35.xml"/><Relationship Id="rId1" Type="http://schemas.openxmlformats.org/officeDocument/2006/relationships/image" Target="../media/image13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2" Type="http://schemas.openxmlformats.org/officeDocument/2006/relationships/slideLayout" Target="../slideLayouts/slideLayout35.xml"/><Relationship Id="rId1" Type="http://schemas.openxmlformats.org/officeDocument/2006/relationships/image" Target="../media/image14.GIF"/></Relationships>
</file>

<file path=ppt/slides/_rels/slide8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8.xml"/><Relationship Id="rId4" Type="http://schemas.openxmlformats.org/officeDocument/2006/relationships/slideLayout" Target="../slideLayouts/slideLayout40.xml"/><Relationship Id="rId3" Type="http://schemas.openxmlformats.org/officeDocument/2006/relationships/image" Target="../media/image16.png"/><Relationship Id="rId2" Type="http://schemas.openxmlformats.org/officeDocument/2006/relationships/hyperlink" Target="../Local%20Settings/Temp/Rar$DI00.921/&#24179;&#34892;&#32447;&#30340;&#24615;&#36136;.swf" TargetMode="External"/><Relationship Id="rId1" Type="http://schemas.openxmlformats.org/officeDocument/2006/relationships/image" Target="../media/image15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40.xml"/></Relationships>
</file>

<file path=ppt/slides/_rels/slide10.xml.rels><?xml version="1.0" encoding="UTF-8" standalone="yes"?>
<Relationships xmlns="http://schemas.openxmlformats.org/package/2006/relationships"><Relationship Id="rId9" Type="http://schemas.openxmlformats.org/officeDocument/2006/relationships/audio" Target="../media/audio3.wav"/><Relationship Id="rId8" Type="http://schemas.openxmlformats.org/officeDocument/2006/relationships/audio" Target="../media/audio2.wav"/><Relationship Id="rId7" Type="http://schemas.openxmlformats.org/officeDocument/2006/relationships/image" Target="../media/image20.wmf"/><Relationship Id="rId6" Type="http://schemas.openxmlformats.org/officeDocument/2006/relationships/oleObject" Target="../embeddings/oleObject4.bin"/><Relationship Id="rId5" Type="http://schemas.openxmlformats.org/officeDocument/2006/relationships/image" Target="../media/image19.wmf"/><Relationship Id="rId4" Type="http://schemas.openxmlformats.org/officeDocument/2006/relationships/oleObject" Target="../embeddings/oleObject3.bin"/><Relationship Id="rId3" Type="http://schemas.openxmlformats.org/officeDocument/2006/relationships/image" Target="../media/image18.wmf"/><Relationship Id="rId2" Type="http://schemas.openxmlformats.org/officeDocument/2006/relationships/oleObject" Target="../embeddings/oleObject2.bin"/><Relationship Id="rId11" Type="http://schemas.openxmlformats.org/officeDocument/2006/relationships/vmlDrawing" Target="../drawings/vmlDrawing2.vml"/><Relationship Id="rId10" Type="http://schemas.openxmlformats.org/officeDocument/2006/relationships/slideLayout" Target="../slideLayouts/slideLayout40.xml"/><Relationship Id="rId1" Type="http://schemas.openxmlformats.org/officeDocument/2006/relationships/image" Target="../media/image17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0.xml"/><Relationship Id="rId2" Type="http://schemas.openxmlformats.org/officeDocument/2006/relationships/slideLayout" Target="../slideLayouts/slideLayout34.xml"/><Relationship Id="rId1" Type="http://schemas.openxmlformats.org/officeDocument/2006/relationships/image" Target="../media/image13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1.xml"/><Relationship Id="rId2" Type="http://schemas.openxmlformats.org/officeDocument/2006/relationships/slideLayout" Target="../slideLayouts/slideLayout18.xml"/><Relationship Id="rId1" Type="http://schemas.openxmlformats.org/officeDocument/2006/relationships/image" Target="../media/image13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2.xml"/><Relationship Id="rId2" Type="http://schemas.openxmlformats.org/officeDocument/2006/relationships/slideLayout" Target="../slideLayouts/slideLayout18.xml"/><Relationship Id="rId1" Type="http://schemas.openxmlformats.org/officeDocument/2006/relationships/image" Target="../media/image21.jpe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35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35.xml"/></Relationships>
</file>

<file path=ppt/slides/_rels/slide16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15.xml"/><Relationship Id="rId4" Type="http://schemas.openxmlformats.org/officeDocument/2006/relationships/vmlDrawing" Target="../drawings/vmlDrawing3.vml"/><Relationship Id="rId3" Type="http://schemas.openxmlformats.org/officeDocument/2006/relationships/slideLayout" Target="../slideLayouts/slideLayout40.xml"/><Relationship Id="rId2" Type="http://schemas.openxmlformats.org/officeDocument/2006/relationships/image" Target="../media/image22.png"/><Relationship Id="rId1" Type="http://schemas.openxmlformats.org/officeDocument/2006/relationships/oleObject" Target="../embeddings/oleObject5.bin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6.xml"/><Relationship Id="rId2" Type="http://schemas.openxmlformats.org/officeDocument/2006/relationships/slideLayout" Target="../slideLayouts/slideLayout40.xml"/><Relationship Id="rId1" Type="http://schemas.openxmlformats.org/officeDocument/2006/relationships/image" Target="../media/image23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7.xml"/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24.jpe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pic>
        <p:nvPicPr>
          <p:cNvPr id="48130" name="图片 48129" descr="Ar_016">
            <a:hlinkClick r:id="" action="ppaction://hlinkshowjump?jump=previousslide"/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1000" y="6324600"/>
            <a:ext cx="838200" cy="5334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8131" name="图片 48130" descr="Ar_013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001000" y="6324600"/>
            <a:ext cx="762000" cy="5334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8132" name="矩形 48131"/>
          <p:cNvSpPr/>
          <p:nvPr/>
        </p:nvSpPr>
        <p:spPr>
          <a:xfrm>
            <a:off x="900113" y="836613"/>
            <a:ext cx="6335712" cy="1655762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lstStyle>
            <a:lvl1pPr marL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4400" u="none" kern="1200" baseline="0">
                <a:solidFill>
                  <a:schemeClr val="tx2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</a:lstStyle>
          <a:p>
            <a:pPr lvl="0"/>
            <a:r>
              <a:rPr lang="en-US" altLang="zh-CN" sz="5400" b="1" dirty="0">
                <a:solidFill>
                  <a:schemeClr val="accent2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5.3</a:t>
            </a:r>
            <a:r>
              <a:rPr lang="zh-CN" altLang="en-US" sz="5400" b="1" dirty="0">
                <a:solidFill>
                  <a:schemeClr val="accent2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平行线的性质</a:t>
            </a:r>
            <a:endParaRPr lang="zh-CN" altLang="en-US" sz="5400" b="1" dirty="0">
              <a:solidFill>
                <a:schemeClr val="accent2"/>
              </a:solidFill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  <p:sp>
        <p:nvSpPr>
          <p:cNvPr id="48133" name="直接连接符 48132"/>
          <p:cNvSpPr/>
          <p:nvPr/>
        </p:nvSpPr>
        <p:spPr>
          <a:xfrm>
            <a:off x="2700338" y="4365625"/>
            <a:ext cx="3163887" cy="71438"/>
          </a:xfrm>
          <a:prstGeom prst="line">
            <a:avLst/>
          </a:prstGeom>
          <a:ln w="28575" cap="flat" cmpd="sng">
            <a:solidFill>
              <a:srgbClr val="008000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48134" name="直接连接符 48133"/>
          <p:cNvSpPr/>
          <p:nvPr/>
        </p:nvSpPr>
        <p:spPr>
          <a:xfrm flipH="1" flipV="1">
            <a:off x="2700338" y="5300663"/>
            <a:ext cx="3168650" cy="71437"/>
          </a:xfrm>
          <a:prstGeom prst="line">
            <a:avLst/>
          </a:prstGeom>
          <a:ln w="28575" cap="flat" cmpd="sng">
            <a:solidFill>
              <a:srgbClr val="008000"/>
            </a:solidFill>
            <a:prstDash val="solid"/>
            <a:headEnd type="none" w="med" len="med"/>
            <a:tailEnd type="none" w="med" len="med"/>
          </a:ln>
        </p:spPr>
      </p:sp>
      <p:pic>
        <p:nvPicPr>
          <p:cNvPr id="48135" name="图片 48134" descr="Z_06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35150" y="5300663"/>
            <a:ext cx="720725" cy="693737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8136" name="图片 48135" descr="Z_06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084888" y="5373688"/>
            <a:ext cx="685800" cy="6318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8137" name="图片 48136" descr="Z_06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084888" y="3789363"/>
            <a:ext cx="685800" cy="604837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8138" name="图片 48137" descr="Z_065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835150" y="3933825"/>
            <a:ext cx="771525" cy="7620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8139" name="图片 48138" descr="星星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627313" y="404813"/>
            <a:ext cx="838200" cy="8382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8140" name="图片 48139" descr="星星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235825" y="765175"/>
            <a:ext cx="838200" cy="8382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8141" name="图片 48140" descr="星星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948488" y="1773238"/>
            <a:ext cx="838200" cy="8382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8142" name="图片 48141" descr="星星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524750" y="4149725"/>
            <a:ext cx="838200" cy="8382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8143" name="图片 48142" descr="星星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 flipH="1">
            <a:off x="900113" y="2781300"/>
            <a:ext cx="811212" cy="8382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8144" name="直接连接符 48143"/>
          <p:cNvSpPr/>
          <p:nvPr/>
        </p:nvSpPr>
        <p:spPr>
          <a:xfrm flipH="1">
            <a:off x="3492500" y="3789363"/>
            <a:ext cx="1008063" cy="2087562"/>
          </a:xfrm>
          <a:prstGeom prst="line">
            <a:avLst/>
          </a:prstGeom>
          <a:ln w="38100" cap="flat" cmpd="sng">
            <a:solidFill>
              <a:srgbClr val="008000"/>
            </a:solidFill>
            <a:prstDash val="solid"/>
            <a:headEnd type="none" w="med" len="med"/>
            <a:tailEnd type="none" w="med" len="med"/>
          </a:ln>
        </p:spPr>
      </p:sp>
    </p:spTree>
  </p:cSld>
  <p:clrMapOvr>
    <a:masterClrMapping/>
  </p:clrMapOvr>
  <p:transition spd="slow">
    <p:fade thruBlk="1"/>
    <p:sndAc>
      <p:endSnd/>
    </p:sndAc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1756" name="Text Box 12"/>
          <p:cNvSpPr txBox="1"/>
          <p:nvPr/>
        </p:nvSpPr>
        <p:spPr>
          <a:xfrm>
            <a:off x="76200" y="1447800"/>
            <a:ext cx="854075" cy="3657600"/>
          </a:xfrm>
          <a:prstGeom prst="rect">
            <a:avLst/>
          </a:prstGeom>
          <a:noFill/>
          <a:ln w="9525">
            <a:noFill/>
          </a:ln>
        </p:spPr>
        <p:txBody>
          <a:bodyPr vert="eaVert">
            <a:spAutoFit/>
          </a:bodyPr>
          <a:p>
            <a:pPr>
              <a:spcBef>
                <a:spcPct val="50000"/>
              </a:spcBef>
            </a:pPr>
            <a:r>
              <a:rPr lang="zh-CN" altLang="en-US" sz="4400" b="1" dirty="0">
                <a:latin typeface="Arial" panose="020B0604020202020204" pitchFamily="34" charset="0"/>
                <a:ea typeface="华文行楷" panose="02010800040101010101" pitchFamily="2" charset="-122"/>
              </a:rPr>
              <a:t>温故而知新</a:t>
            </a:r>
            <a:endParaRPr lang="zh-CN" altLang="en-US" sz="4400" b="1" dirty="0">
              <a:latin typeface="Arial" panose="020B0604020202020204" pitchFamily="34" charset="0"/>
              <a:ea typeface="华文行楷" panose="02010800040101010101" pitchFamily="2" charset="-122"/>
            </a:endParaRPr>
          </a:p>
        </p:txBody>
      </p:sp>
      <p:sp>
        <p:nvSpPr>
          <p:cNvPr id="31757" name="矩形 31756"/>
          <p:cNvSpPr/>
          <p:nvPr/>
        </p:nvSpPr>
        <p:spPr>
          <a:xfrm>
            <a:off x="1295400" y="152400"/>
            <a:ext cx="3714750" cy="6096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</a:bodyPr>
          <a:p>
            <a:pPr algn="ctr"/>
            <a:r>
              <a:rPr lang="zh-CN" altLang="en-US" sz="4800" b="1" i="1">
                <a:ln w="12700" cap="flat" cmpd="sng">
                  <a:solidFill>
                    <a:srgbClr val="EAEAEA"/>
                  </a:solidFill>
                  <a:prstDash val="solid"/>
                  <a:headEnd type="none" w="med" len="med"/>
                  <a:tailEnd type="none" w="med" len="med"/>
                </a:ln>
                <a:gradFill rotWithShape="0">
                  <a:gsLst>
                    <a:gs pos="0">
                      <a:srgbClr val="A603AB">
                        <a:alpha val="100000"/>
                      </a:srgbClr>
                    </a:gs>
                    <a:gs pos="12000">
                      <a:srgbClr val="E81766">
                        <a:alpha val="100000"/>
                      </a:srgbClr>
                    </a:gs>
                    <a:gs pos="27000">
                      <a:srgbClr val="EE3F17">
                        <a:alpha val="100000"/>
                      </a:srgbClr>
                    </a:gs>
                    <a:gs pos="48000">
                      <a:srgbClr val="FFFF00">
                        <a:alpha val="100000"/>
                      </a:srgbClr>
                    </a:gs>
                    <a:gs pos="64999">
                      <a:srgbClr val="1A8D48">
                        <a:alpha val="100000"/>
                      </a:srgbClr>
                    </a:gs>
                    <a:gs pos="78999">
                      <a:srgbClr val="0819FB">
                        <a:alpha val="100000"/>
                      </a:srgbClr>
                    </a:gs>
                    <a:gs pos="100000">
                      <a:srgbClr val="A603AB">
                        <a:alpha val="100000"/>
                      </a:srgbClr>
                    </a:gs>
                  </a:gsLst>
                  <a:lin ang="0" scaled="1"/>
                  <a:tileRect/>
                </a:gradFill>
                <a:effectLst>
                  <a:outerShdw dist="35921" dir="2699999" sy="50000" kx="2115830" algn="bl" rotWithShape="0">
                    <a:srgbClr val="C0C0C0">
                      <a:alpha val="80000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个体预习生成</a:t>
            </a:r>
            <a:endParaRPr lang="zh-CN" altLang="en-US" sz="4800" b="1" i="1">
              <a:ln w="12700" cap="flat" cmpd="sng">
                <a:solidFill>
                  <a:srgbClr val="EAEAEA"/>
                </a:solidFill>
                <a:prstDash val="solid"/>
                <a:headEnd type="none" w="med" len="med"/>
                <a:tailEnd type="none" w="med" len="med"/>
              </a:ln>
              <a:gradFill rotWithShape="0">
                <a:gsLst>
                  <a:gs pos="0">
                    <a:srgbClr val="A603AB">
                      <a:alpha val="100000"/>
                    </a:srgbClr>
                  </a:gs>
                  <a:gs pos="12000">
                    <a:srgbClr val="E81766">
                      <a:alpha val="100000"/>
                    </a:srgbClr>
                  </a:gs>
                  <a:gs pos="27000">
                    <a:srgbClr val="EE3F17">
                      <a:alpha val="100000"/>
                    </a:srgbClr>
                  </a:gs>
                  <a:gs pos="48000">
                    <a:srgbClr val="FFFF00">
                      <a:alpha val="100000"/>
                    </a:srgbClr>
                  </a:gs>
                  <a:gs pos="64999">
                    <a:srgbClr val="1A8D48">
                      <a:alpha val="100000"/>
                    </a:srgbClr>
                  </a:gs>
                  <a:gs pos="78999">
                    <a:srgbClr val="0819FB">
                      <a:alpha val="100000"/>
                    </a:srgbClr>
                  </a:gs>
                  <a:gs pos="100000">
                    <a:srgbClr val="A603AB">
                      <a:alpha val="100000"/>
                    </a:srgbClr>
                  </a:gs>
                </a:gsLst>
                <a:lin ang="0" scaled="1"/>
                <a:tileRect/>
              </a:gradFill>
              <a:effectLst>
                <a:outerShdw dist="35921" dir="2699999" sy="50000" kx="2115830" algn="bl" rotWithShape="0">
                  <a:srgbClr val="C0C0C0">
                    <a:alpha val="80000"/>
                  </a:srgbClr>
                </a:outerShdw>
              </a:effectLst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31759" name="矩形 31758"/>
          <p:cNvSpPr/>
          <p:nvPr/>
        </p:nvSpPr>
        <p:spPr>
          <a:xfrm>
            <a:off x="1219200" y="685800"/>
            <a:ext cx="7924800" cy="44529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/>
            <a:r>
              <a:rPr lang="en-US" altLang="zh-CN" sz="4400" b="1" dirty="0">
                <a:solidFill>
                  <a:srgbClr val="0000FF"/>
                </a:solidFill>
                <a:latin typeface="Arial" panose="020B0604020202020204" pitchFamily="34" charset="0"/>
              </a:rPr>
              <a:t>1.</a:t>
            </a:r>
            <a:r>
              <a:rPr lang="zh-CN" altLang="en-US" sz="4400" b="1" dirty="0">
                <a:solidFill>
                  <a:srgbClr val="0000FF"/>
                </a:solidFill>
                <a:latin typeface="Arial" panose="020B0604020202020204" pitchFamily="34" charset="0"/>
              </a:rPr>
              <a:t>看图回答：</a:t>
            </a:r>
            <a:endParaRPr lang="zh-CN" altLang="en-US" sz="4400" b="1" dirty="0">
              <a:solidFill>
                <a:srgbClr val="0000FF"/>
              </a:solidFill>
              <a:latin typeface="Arial" panose="020B0604020202020204" pitchFamily="34" charset="0"/>
            </a:endParaRPr>
          </a:p>
          <a:p>
            <a:pPr algn="l"/>
            <a:r>
              <a:rPr lang="zh-CN" altLang="en-US" sz="3200" b="1" dirty="0">
                <a:solidFill>
                  <a:srgbClr val="5B5249"/>
                </a:solidFill>
                <a:latin typeface="Arial" panose="020B0604020202020204" pitchFamily="34" charset="0"/>
              </a:rPr>
              <a:t> </a:t>
            </a:r>
            <a:r>
              <a:rPr lang="en-US" altLang="zh-CN" sz="2800" b="1" dirty="0">
                <a:solidFill>
                  <a:srgbClr val="FF3300"/>
                </a:solidFill>
                <a:latin typeface="Arial" panose="020B0604020202020204" pitchFamily="34" charset="0"/>
              </a:rPr>
              <a:t>(1)∠3=∠B</a:t>
            </a:r>
            <a:r>
              <a:rPr lang="zh-CN" altLang="en-US" sz="2800" b="1" dirty="0">
                <a:solidFill>
                  <a:srgbClr val="FF3300"/>
                </a:solidFill>
                <a:latin typeface="Arial" panose="020B0604020202020204" pitchFamily="34" charset="0"/>
              </a:rPr>
              <a:t>，则</a:t>
            </a:r>
            <a:r>
              <a:rPr lang="en-US" altLang="zh-CN" sz="2800" b="1" dirty="0">
                <a:solidFill>
                  <a:srgbClr val="FF3300"/>
                </a:solidFill>
                <a:latin typeface="Arial" panose="020B0604020202020204" pitchFamily="34" charset="0"/>
              </a:rPr>
              <a:t>EF∥AB</a:t>
            </a:r>
            <a:r>
              <a:rPr lang="zh-CN" altLang="en-US" sz="2800" b="1" dirty="0">
                <a:solidFill>
                  <a:srgbClr val="FF3300"/>
                </a:solidFill>
                <a:latin typeface="Arial" panose="020B0604020202020204" pitchFamily="34" charset="0"/>
              </a:rPr>
              <a:t>，依据是</a:t>
            </a:r>
            <a:endParaRPr lang="zh-CN" altLang="en-US" sz="2800" b="1" dirty="0">
              <a:solidFill>
                <a:srgbClr val="FF3300"/>
              </a:solidFill>
              <a:latin typeface="Arial" panose="020B0604020202020204" pitchFamily="34" charset="0"/>
            </a:endParaRPr>
          </a:p>
          <a:p>
            <a:pPr algn="l"/>
            <a:endParaRPr lang="zh-CN" altLang="en-US" sz="2800" b="1" dirty="0">
              <a:solidFill>
                <a:srgbClr val="FF3300"/>
              </a:solidFill>
              <a:latin typeface="Arial" panose="020B0604020202020204" pitchFamily="34" charset="0"/>
            </a:endParaRPr>
          </a:p>
          <a:p>
            <a:pPr algn="l"/>
            <a:r>
              <a:rPr lang="en-US" altLang="zh-CN" sz="2800" b="1" dirty="0">
                <a:solidFill>
                  <a:srgbClr val="FF3300"/>
                </a:solidFill>
                <a:latin typeface="Arial" panose="020B0604020202020204" pitchFamily="34" charset="0"/>
              </a:rPr>
              <a:t>(2)∠2+∠A=180°,</a:t>
            </a:r>
            <a:r>
              <a:rPr lang="zh-CN" altLang="en-US" sz="2800" b="1" dirty="0">
                <a:solidFill>
                  <a:srgbClr val="FF3300"/>
                </a:solidFill>
                <a:latin typeface="Arial" panose="020B0604020202020204" pitchFamily="34" charset="0"/>
              </a:rPr>
              <a:t>则</a:t>
            </a:r>
            <a:r>
              <a:rPr lang="en-US" altLang="zh-CN" sz="2800" b="1" dirty="0">
                <a:solidFill>
                  <a:srgbClr val="FF3300"/>
                </a:solidFill>
                <a:latin typeface="Arial" panose="020B0604020202020204" pitchFamily="34" charset="0"/>
              </a:rPr>
              <a:t>DC∥AB,</a:t>
            </a:r>
            <a:r>
              <a:rPr lang="zh-CN" altLang="en-US" sz="2800" b="1" dirty="0">
                <a:solidFill>
                  <a:srgbClr val="FF3300"/>
                </a:solidFill>
                <a:latin typeface="Arial" panose="020B0604020202020204" pitchFamily="34" charset="0"/>
              </a:rPr>
              <a:t>依据 是</a:t>
            </a:r>
            <a:endParaRPr lang="zh-CN" altLang="en-US" sz="2800" b="1" dirty="0">
              <a:solidFill>
                <a:srgbClr val="FF3300"/>
              </a:solidFill>
              <a:latin typeface="Arial" panose="020B0604020202020204" pitchFamily="34" charset="0"/>
            </a:endParaRPr>
          </a:p>
          <a:p>
            <a:pPr algn="l"/>
            <a:r>
              <a:rPr lang="zh-CN" altLang="en-US" sz="2800" b="1" dirty="0">
                <a:solidFill>
                  <a:srgbClr val="FF3300"/>
                </a:solidFill>
                <a:latin typeface="Arial" panose="020B0604020202020204" pitchFamily="34" charset="0"/>
              </a:rPr>
              <a:t> </a:t>
            </a:r>
            <a:endParaRPr lang="zh-CN" altLang="en-US" sz="2800" b="1" dirty="0">
              <a:solidFill>
                <a:srgbClr val="FF3300"/>
              </a:solidFill>
              <a:latin typeface="Arial" panose="020B0604020202020204" pitchFamily="34" charset="0"/>
            </a:endParaRPr>
          </a:p>
          <a:p>
            <a:pPr algn="l"/>
            <a:r>
              <a:rPr lang="en-US" altLang="zh-CN" sz="2800" b="1" dirty="0">
                <a:solidFill>
                  <a:srgbClr val="FF3300"/>
                </a:solidFill>
                <a:latin typeface="Arial" panose="020B0604020202020204" pitchFamily="34" charset="0"/>
              </a:rPr>
              <a:t>(3)∠1=∠4</a:t>
            </a:r>
            <a:r>
              <a:rPr lang="zh-CN" altLang="en-US" sz="2800" b="1" dirty="0">
                <a:solidFill>
                  <a:srgbClr val="FF3300"/>
                </a:solidFill>
                <a:latin typeface="Arial" panose="020B0604020202020204" pitchFamily="34" charset="0"/>
              </a:rPr>
              <a:t>，则</a:t>
            </a:r>
            <a:r>
              <a:rPr lang="en-US" altLang="zh-CN" sz="2800" b="1" dirty="0">
                <a:solidFill>
                  <a:srgbClr val="FF3300"/>
                </a:solidFill>
                <a:latin typeface="Arial" panose="020B0604020202020204" pitchFamily="34" charset="0"/>
              </a:rPr>
              <a:t>GC∥EF</a:t>
            </a:r>
            <a:r>
              <a:rPr lang="zh-CN" altLang="en-US" sz="2800" b="1" dirty="0">
                <a:solidFill>
                  <a:srgbClr val="FF3300"/>
                </a:solidFill>
                <a:latin typeface="Arial" panose="020B0604020202020204" pitchFamily="34" charset="0"/>
              </a:rPr>
              <a:t>，依据是</a:t>
            </a:r>
            <a:endParaRPr lang="zh-CN" altLang="en-US" sz="2800" b="1" dirty="0">
              <a:solidFill>
                <a:srgbClr val="FF3300"/>
              </a:solidFill>
              <a:latin typeface="Arial" panose="020B0604020202020204" pitchFamily="34" charset="0"/>
            </a:endParaRPr>
          </a:p>
          <a:p>
            <a:pPr algn="l"/>
            <a:endParaRPr lang="zh-CN" altLang="en-US" sz="2800" b="1" dirty="0">
              <a:solidFill>
                <a:srgbClr val="FF3300"/>
              </a:solidFill>
              <a:latin typeface="Arial" panose="020B0604020202020204" pitchFamily="34" charset="0"/>
            </a:endParaRPr>
          </a:p>
          <a:p>
            <a:pPr algn="l"/>
            <a:r>
              <a:rPr lang="en-US" altLang="zh-CN" sz="2800" b="1">
                <a:solidFill>
                  <a:srgbClr val="FF3300"/>
                </a:solidFill>
                <a:latin typeface="Arial" panose="020B0604020202020204" pitchFamily="34" charset="0"/>
              </a:rPr>
              <a:t>(4)GC </a:t>
            </a:r>
            <a:r>
              <a:rPr lang="en-US" altLang="zh-CN" sz="2400" b="1">
                <a:solidFill>
                  <a:srgbClr val="FF3300"/>
                </a:solidFill>
                <a:latin typeface="Arial" panose="020B0604020202020204" pitchFamily="34" charset="0"/>
              </a:rPr>
              <a:t>∥</a:t>
            </a:r>
            <a:r>
              <a:rPr lang="en-US" altLang="zh-CN" b="1">
                <a:solidFill>
                  <a:srgbClr val="FF3300"/>
                </a:solidFill>
                <a:latin typeface="Arial" panose="020B0604020202020204" pitchFamily="34" charset="0"/>
              </a:rPr>
              <a:t> </a:t>
            </a:r>
            <a:r>
              <a:rPr lang="en-US" altLang="zh-CN" sz="2800" b="1">
                <a:solidFill>
                  <a:srgbClr val="FF3300"/>
                </a:solidFill>
                <a:latin typeface="Arial" panose="020B0604020202020204" pitchFamily="34" charset="0"/>
              </a:rPr>
              <a:t>EF,AB </a:t>
            </a:r>
            <a:r>
              <a:rPr lang="en-US" altLang="zh-CN" sz="2400" b="1">
                <a:solidFill>
                  <a:srgbClr val="FF3300"/>
                </a:solidFill>
                <a:latin typeface="Arial" panose="020B0604020202020204" pitchFamily="34" charset="0"/>
              </a:rPr>
              <a:t>∥</a:t>
            </a:r>
            <a:r>
              <a:rPr lang="en-US" altLang="zh-CN" b="1">
                <a:solidFill>
                  <a:srgbClr val="FF3300"/>
                </a:solidFill>
                <a:latin typeface="Arial" panose="020B0604020202020204" pitchFamily="34" charset="0"/>
              </a:rPr>
              <a:t> </a:t>
            </a:r>
            <a:r>
              <a:rPr lang="en-US" altLang="zh-CN" sz="2800" b="1" dirty="0">
                <a:solidFill>
                  <a:srgbClr val="FF3300"/>
                </a:solidFill>
                <a:latin typeface="Arial" panose="020B0604020202020204" pitchFamily="34" charset="0"/>
              </a:rPr>
              <a:t>EF,</a:t>
            </a:r>
            <a:r>
              <a:rPr lang="zh-CN" altLang="en-US" sz="2800" b="1" dirty="0">
                <a:solidFill>
                  <a:srgbClr val="FF3300"/>
                </a:solidFill>
                <a:latin typeface="Arial" panose="020B0604020202020204" pitchFamily="34" charset="0"/>
              </a:rPr>
              <a:t>则</a:t>
            </a:r>
            <a:r>
              <a:rPr lang="en-US" altLang="zh-CN" sz="2800" b="1" dirty="0">
                <a:solidFill>
                  <a:srgbClr val="FF3300"/>
                </a:solidFill>
                <a:latin typeface="Arial" panose="020B0604020202020204" pitchFamily="34" charset="0"/>
              </a:rPr>
              <a:t>GC∥AB</a:t>
            </a:r>
            <a:r>
              <a:rPr lang="zh-CN" altLang="en-US" sz="2800" b="1" dirty="0">
                <a:solidFill>
                  <a:srgbClr val="FF3300"/>
                </a:solidFill>
                <a:latin typeface="Arial" panose="020B0604020202020204" pitchFamily="34" charset="0"/>
              </a:rPr>
              <a:t>，依据是</a:t>
            </a:r>
            <a:endParaRPr lang="zh-CN" altLang="en-US" sz="2800" b="1" dirty="0">
              <a:solidFill>
                <a:srgbClr val="FF3300"/>
              </a:solidFill>
              <a:latin typeface="Arial" panose="020B0604020202020204" pitchFamily="34" charset="0"/>
            </a:endParaRPr>
          </a:p>
          <a:p>
            <a:pPr algn="l">
              <a:spcBef>
                <a:spcPct val="50000"/>
              </a:spcBef>
            </a:pPr>
            <a:r>
              <a:rPr lang="zh-CN" altLang="en-US" sz="2800" dirty="0">
                <a:solidFill>
                  <a:srgbClr val="5B5249"/>
                </a:solidFill>
                <a:latin typeface="Arial" panose="020B0604020202020204" pitchFamily="34" charset="0"/>
              </a:rPr>
              <a:t> </a:t>
            </a:r>
            <a:endParaRPr lang="zh-CN" altLang="en-US" sz="2800" dirty="0">
              <a:solidFill>
                <a:srgbClr val="5B5249"/>
              </a:solidFill>
              <a:latin typeface="Arial" panose="020B0604020202020204" pitchFamily="34" charset="0"/>
            </a:endParaRPr>
          </a:p>
        </p:txBody>
      </p:sp>
      <p:pic>
        <p:nvPicPr>
          <p:cNvPr id="31760" name="图片 31759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876800" y="4495800"/>
            <a:ext cx="2257425" cy="224790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6FFFF"/>
        </a:solidFill>
        <a:effectLst/>
      </p:bgPr>
    </p:bg>
    <p:spTree>
      <p:nvGrpSpPr>
        <p:cNvPr id="1" name=""/>
        <p:cNvGrpSpPr/>
        <p:nvPr/>
      </p:nvGrpSpPr>
      <p:grpSpPr/>
      <p:graphicFrame>
        <p:nvGraphicFramePr>
          <p:cNvPr id="59394" name="对象 59393"/>
          <p:cNvGraphicFramePr/>
          <p:nvPr/>
        </p:nvGraphicFramePr>
        <p:xfrm>
          <a:off x="1524000" y="1397000"/>
          <a:ext cx="6096000" cy="4064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6" name="" r:id="rId1" imgW="0" imgH="0" progId="MS_ClipArt_Gallery.5">
                  <p:embed/>
                </p:oleObj>
              </mc:Choice>
              <mc:Fallback>
                <p:oleObj name="" r:id="rId1" imgW="0" imgH="0" progId="MS_ClipArt_Gallery.5">
                  <p:embed/>
                  <p:pic>
                    <p:nvPicPr>
                      <p:cNvPr id="0" name="图片 3075"/>
                      <p:cNvPicPr/>
                      <p:nvPr/>
                    </p:nvPicPr>
                    <p:blipFill>
                      <a:blip/>
                      <a:stretch>
                        <a:fillRect/>
                      </a:stretch>
                    </p:blipFill>
                    <p:spPr>
                      <a:xfrm>
                        <a:off x="1524000" y="1397000"/>
                        <a:ext cx="6096000" cy="40640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59395" name="矩形 59394"/>
          <p:cNvSpPr/>
          <p:nvPr/>
        </p:nvSpPr>
        <p:spPr>
          <a:xfrm>
            <a:off x="0" y="381000"/>
            <a:ext cx="10058400" cy="2203450"/>
          </a:xfrm>
          <a:prstGeom prst="rect">
            <a:avLst/>
          </a:prstGeom>
          <a:noFill/>
          <a:ln w="9525">
            <a:noFill/>
          </a:ln>
        </p:spPr>
        <p:txBody>
          <a:bodyPr wrap="none" anchor="ctr"/>
          <a:p>
            <a:pPr algn="l">
              <a:buClr>
                <a:schemeClr val="bg1"/>
              </a:buClr>
            </a:pPr>
            <a:r>
              <a:rPr lang="zh-CN" altLang="en-US" sz="40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利用角判定两直线线平行的方法有哪些？</a:t>
            </a:r>
            <a:endParaRPr lang="zh-CN" altLang="en-US" sz="4000" b="1" dirty="0">
              <a:solidFill>
                <a:srgbClr val="0000FF"/>
              </a:solidFill>
              <a:latin typeface="Times New Roman" panose="02020603050405020304" pitchFamily="18" charset="0"/>
            </a:endParaRPr>
          </a:p>
          <a:p>
            <a:pPr algn="l">
              <a:buClr>
                <a:schemeClr val="bg1"/>
              </a:buClr>
            </a:pPr>
            <a:r>
              <a:rPr lang="zh-CN" altLang="en-US" sz="40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它们是先知道什么</a:t>
            </a:r>
            <a:r>
              <a:rPr lang="en-US" altLang="zh-CN" sz="40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……</a:t>
            </a:r>
            <a:r>
              <a:rPr lang="zh-CN" altLang="en-US" sz="40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、  后知道什么？</a:t>
            </a:r>
            <a:endParaRPr lang="zh-CN" altLang="en-US" sz="4000" b="1">
              <a:solidFill>
                <a:srgbClr val="0000FF"/>
              </a:solidFill>
              <a:latin typeface="Times New Roman" panose="02020603050405020304" pitchFamily="18" charset="0"/>
            </a:endParaRPr>
          </a:p>
        </p:txBody>
      </p:sp>
      <p:sp>
        <p:nvSpPr>
          <p:cNvPr id="59396" name="矩形 59395"/>
          <p:cNvSpPr/>
          <p:nvPr/>
        </p:nvSpPr>
        <p:spPr>
          <a:xfrm>
            <a:off x="323850" y="3573463"/>
            <a:ext cx="2952750" cy="1608137"/>
          </a:xfrm>
          <a:prstGeom prst="rect">
            <a:avLst/>
          </a:prstGeom>
          <a:noFill/>
          <a:ln w="9525">
            <a:noFill/>
          </a:ln>
        </p:spPr>
        <p:txBody>
          <a:bodyPr wrap="none" anchor="ctr"/>
          <a:p>
            <a:pPr algn="l">
              <a:buClr>
                <a:schemeClr val="bg1"/>
              </a:buClr>
            </a:pPr>
            <a:r>
              <a:rPr lang="en-US" altLang="zh-CN" sz="3200" dirty="0">
                <a:latin typeface="Times New Roman" panose="02020603050405020304" pitchFamily="18" charset="0"/>
              </a:rPr>
              <a:t>   </a:t>
            </a:r>
            <a:r>
              <a:rPr lang="zh-CN" altLang="en-US" sz="3200" b="1" dirty="0">
                <a:latin typeface="Times New Roman" panose="02020603050405020304" pitchFamily="18" charset="0"/>
              </a:rPr>
              <a:t>同位角相等</a:t>
            </a:r>
            <a:endParaRPr lang="zh-CN" altLang="en-US" sz="3200" b="1" dirty="0">
              <a:latin typeface="Times New Roman" panose="02020603050405020304" pitchFamily="18" charset="0"/>
            </a:endParaRPr>
          </a:p>
          <a:p>
            <a:pPr algn="l">
              <a:buClr>
                <a:schemeClr val="bg1"/>
              </a:buClr>
            </a:pPr>
            <a:r>
              <a:rPr lang="zh-CN" altLang="en-US" sz="3200" b="1" dirty="0">
                <a:latin typeface="Times New Roman" panose="02020603050405020304" pitchFamily="18" charset="0"/>
              </a:rPr>
              <a:t>   内错角相等</a:t>
            </a:r>
            <a:endParaRPr lang="zh-CN" altLang="en-US" sz="3200" b="1" dirty="0">
              <a:latin typeface="Times New Roman" panose="02020603050405020304" pitchFamily="18" charset="0"/>
            </a:endParaRPr>
          </a:p>
          <a:p>
            <a:pPr algn="l">
              <a:buClr>
                <a:schemeClr val="bg1"/>
              </a:buClr>
            </a:pPr>
            <a:r>
              <a:rPr lang="zh-CN" altLang="en-US" sz="3200" b="1" dirty="0">
                <a:latin typeface="Times New Roman" panose="02020603050405020304" pitchFamily="18" charset="0"/>
              </a:rPr>
              <a:t>   同旁内角互补</a:t>
            </a:r>
            <a:endParaRPr lang="zh-CN" altLang="en-US" sz="3200" dirty="0">
              <a:latin typeface="Times New Roman" panose="02020603050405020304" pitchFamily="18" charset="0"/>
            </a:endParaRPr>
          </a:p>
        </p:txBody>
      </p:sp>
      <p:sp>
        <p:nvSpPr>
          <p:cNvPr id="59397" name="椭圆 59396"/>
          <p:cNvSpPr/>
          <p:nvPr/>
        </p:nvSpPr>
        <p:spPr>
          <a:xfrm>
            <a:off x="5106988" y="3789363"/>
            <a:ext cx="3503612" cy="990600"/>
          </a:xfrm>
          <a:prstGeom prst="ellipse">
            <a:avLst/>
          </a:prstGeom>
          <a:noFill/>
          <a:ln w="12700">
            <a:noFill/>
          </a:ln>
        </p:spPr>
        <p:txBody>
          <a:bodyPr wrap="none" anchor="ctr"/>
          <a:p>
            <a:pPr>
              <a:buClr>
                <a:schemeClr val="bg1"/>
              </a:buClr>
            </a:pPr>
            <a:r>
              <a:rPr lang="zh-CN" altLang="en-US" sz="4000" b="1" dirty="0">
                <a:solidFill>
                  <a:srgbClr val="FF66CC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Times New Roman" panose="02020603050405020304" pitchFamily="18" charset="0"/>
              </a:rPr>
              <a:t>两直线平行</a:t>
            </a:r>
            <a:endParaRPr lang="zh-CN" altLang="en-US" sz="4000">
              <a:solidFill>
                <a:srgbClr val="FF66CC"/>
              </a:solidFill>
              <a:latin typeface="Times New Roman" panose="02020603050405020304" pitchFamily="18" charset="0"/>
            </a:endParaRPr>
          </a:p>
        </p:txBody>
      </p:sp>
      <p:sp>
        <p:nvSpPr>
          <p:cNvPr id="59398" name="下箭头 59397"/>
          <p:cNvSpPr/>
          <p:nvPr/>
        </p:nvSpPr>
        <p:spPr>
          <a:xfrm>
            <a:off x="6259513" y="2276475"/>
            <a:ext cx="400050" cy="1223963"/>
          </a:xfrm>
          <a:prstGeom prst="downArrow">
            <a:avLst>
              <a:gd name="adj1" fmla="val 50000"/>
              <a:gd name="adj2" fmla="val 76488"/>
            </a:avLst>
          </a:prstGeom>
          <a:solidFill>
            <a:schemeClr val="accent1"/>
          </a:solidFill>
          <a:ln w="12700" cap="rnd" cmpd="sng">
            <a:solidFill>
              <a:schemeClr val="tx1"/>
            </a:solidFill>
            <a:prstDash val="sysDot"/>
            <a:miter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59399" name="下箭头 59398"/>
          <p:cNvSpPr/>
          <p:nvPr/>
        </p:nvSpPr>
        <p:spPr>
          <a:xfrm>
            <a:off x="1939925" y="2276475"/>
            <a:ext cx="400050" cy="1223963"/>
          </a:xfrm>
          <a:prstGeom prst="downArrow">
            <a:avLst>
              <a:gd name="adj1" fmla="val 50000"/>
              <a:gd name="adj2" fmla="val 76488"/>
            </a:avLst>
          </a:prstGeom>
          <a:solidFill>
            <a:schemeClr val="accent1"/>
          </a:solidFill>
          <a:ln w="12700" cap="rnd" cmpd="sng">
            <a:solidFill>
              <a:schemeClr val="tx1"/>
            </a:solidFill>
            <a:prstDash val="sysDot"/>
            <a:miter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59400" name="直接连接符 59399"/>
          <p:cNvSpPr/>
          <p:nvPr/>
        </p:nvSpPr>
        <p:spPr>
          <a:xfrm>
            <a:off x="1676400" y="2057400"/>
            <a:ext cx="1439863" cy="0"/>
          </a:xfrm>
          <a:prstGeom prst="line">
            <a:avLst/>
          </a:prstGeom>
          <a:ln w="63500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59401" name="直接连接符 59400"/>
          <p:cNvSpPr/>
          <p:nvPr/>
        </p:nvSpPr>
        <p:spPr>
          <a:xfrm>
            <a:off x="6019800" y="2057400"/>
            <a:ext cx="1439863" cy="0"/>
          </a:xfrm>
          <a:prstGeom prst="line">
            <a:avLst/>
          </a:prstGeom>
          <a:ln w="63500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</p:sp>
      <p:grpSp>
        <p:nvGrpSpPr>
          <p:cNvPr id="59402" name="组合 59401"/>
          <p:cNvGrpSpPr/>
          <p:nvPr/>
        </p:nvGrpSpPr>
        <p:grpSpPr>
          <a:xfrm>
            <a:off x="3419475" y="3644900"/>
            <a:ext cx="1697038" cy="1296988"/>
            <a:chOff x="1824" y="2296"/>
            <a:chExt cx="1069" cy="817"/>
          </a:xfrm>
        </p:grpSpPr>
        <p:sp>
          <p:nvSpPr>
            <p:cNvPr id="59403" name="右大括号 59402"/>
            <p:cNvSpPr/>
            <p:nvPr/>
          </p:nvSpPr>
          <p:spPr>
            <a:xfrm>
              <a:off x="1824" y="2296"/>
              <a:ext cx="288" cy="817"/>
            </a:xfrm>
            <a:prstGeom prst="rightBrace">
              <a:avLst>
                <a:gd name="adj1" fmla="val 23640"/>
                <a:gd name="adj2" fmla="val 50000"/>
              </a:avLst>
            </a:prstGeom>
            <a:noFill/>
            <a:ln w="38100" cap="flat" cmpd="sng">
              <a:solidFill>
                <a:srgbClr val="FF0000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pic>
          <p:nvPicPr>
            <p:cNvPr id="59404" name="图片 59403" descr="0022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2258" y="2601"/>
              <a:ext cx="635" cy="226"/>
            </a:xfrm>
            <a:prstGeom prst="rect">
              <a:avLst/>
            </a:prstGeom>
            <a:noFill/>
            <a:ln w="9525">
              <a:noFill/>
            </a:ln>
          </p:spPr>
        </p:pic>
      </p:grpSp>
      <p:pic>
        <p:nvPicPr>
          <p:cNvPr id="59405" name="图片 59404" descr="Q_01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28725" y="260350"/>
            <a:ext cx="609600" cy="6096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59406" name="五边形 59405"/>
          <p:cNvSpPr/>
          <p:nvPr/>
        </p:nvSpPr>
        <p:spPr>
          <a:xfrm>
            <a:off x="539750" y="311150"/>
            <a:ext cx="762000" cy="381000"/>
          </a:xfrm>
          <a:prstGeom prst="homePlate">
            <a:avLst>
              <a:gd name="adj" fmla="val 50000"/>
            </a:avLst>
          </a:prstGeom>
          <a:gradFill rotWithShape="0">
            <a:gsLst>
              <a:gs pos="0">
                <a:srgbClr val="5E9EFF">
                  <a:alpha val="100000"/>
                </a:srgbClr>
              </a:gs>
              <a:gs pos="20000">
                <a:srgbClr val="85C2FF">
                  <a:alpha val="100000"/>
                </a:srgbClr>
              </a:gs>
              <a:gs pos="35000">
                <a:srgbClr val="C4D6EB">
                  <a:alpha val="100000"/>
                </a:srgbClr>
              </a:gs>
              <a:gs pos="50000">
                <a:srgbClr val="FFEBFA">
                  <a:alpha val="100000"/>
                </a:srgbClr>
              </a:gs>
              <a:gs pos="65000">
                <a:srgbClr val="C4D6EB">
                  <a:alpha val="100000"/>
                </a:srgbClr>
              </a:gs>
              <a:gs pos="80000">
                <a:srgbClr val="85C2FF">
                  <a:alpha val="100000"/>
                </a:srgbClr>
              </a:gs>
              <a:gs pos="100000">
                <a:srgbClr val="5E9EFF">
                  <a:alpha val="100000"/>
                </a:srgbClr>
              </a:gs>
            </a:gsLst>
            <a:lin ang="5400000" scaled="1"/>
            <a:tileRect/>
          </a:gra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p>
            <a:pPr>
              <a:buClr>
                <a:schemeClr val="bg1"/>
              </a:buClr>
            </a:pPr>
            <a:r>
              <a:rPr lang="zh-CN" altLang="en-US" sz="2400" dirty="0">
                <a:solidFill>
                  <a:srgbClr val="3333FF"/>
                </a:solidFill>
                <a:latin typeface="Times New Roman" panose="02020603050405020304" pitchFamily="18" charset="0"/>
              </a:rPr>
              <a:t>问题</a:t>
            </a:r>
            <a:endParaRPr lang="zh-CN" altLang="en-US" sz="2400">
              <a:latin typeface="Times New Roman" panose="02020603050405020304" pitchFamily="18" charset="0"/>
            </a:endParaRPr>
          </a:p>
        </p:txBody>
      </p:sp>
      <p:sp>
        <p:nvSpPr>
          <p:cNvPr id="59407" name="矩形 59406"/>
          <p:cNvSpPr/>
          <p:nvPr/>
        </p:nvSpPr>
        <p:spPr>
          <a:xfrm>
            <a:off x="611188" y="5249863"/>
            <a:ext cx="7542212" cy="9461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/>
            <a:r>
              <a:rPr lang="zh-CN" altLang="en-US" sz="2800" b="1" dirty="0">
                <a:latin typeface="Arial" panose="020B0604020202020204" pitchFamily="34" charset="0"/>
              </a:rPr>
              <a:t>方法</a:t>
            </a:r>
            <a:r>
              <a:rPr lang="en-US" altLang="zh-CN" sz="2800" b="1" dirty="0">
                <a:latin typeface="Arial" panose="020B0604020202020204" pitchFamily="34" charset="0"/>
              </a:rPr>
              <a:t>4</a:t>
            </a:r>
            <a:r>
              <a:rPr lang="zh-CN" altLang="en-US" sz="2800" b="1" dirty="0">
                <a:latin typeface="Arial" panose="020B0604020202020204" pitchFamily="34" charset="0"/>
              </a:rPr>
              <a:t>：如果两条直线都与第三条直线平行，</a:t>
            </a:r>
            <a:br>
              <a:rPr lang="zh-CN" altLang="en-US" sz="2800" b="1" dirty="0">
                <a:latin typeface="Arial" panose="020B0604020202020204" pitchFamily="34" charset="0"/>
              </a:rPr>
            </a:br>
            <a:r>
              <a:rPr lang="zh-CN" altLang="en-US" sz="2800" b="1" dirty="0">
                <a:latin typeface="Arial" panose="020B0604020202020204" pitchFamily="34" charset="0"/>
              </a:rPr>
              <a:t>             那么这两条直线也互相平行</a:t>
            </a:r>
            <a:r>
              <a:rPr lang="en-US" altLang="zh-CN" sz="2800" b="1">
                <a:latin typeface="Arial" panose="020B0604020202020204" pitchFamily="34" charset="0"/>
              </a:rPr>
              <a:t>.</a:t>
            </a:r>
            <a:endParaRPr lang="en-US" altLang="zh-CN" sz="2800" b="1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>
    <p:zoom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1000"/>
                                        <p:tgtEl>
                                          <p:spTgt spid="593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594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7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593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593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593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593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"/>
                            </p:stCondLst>
                            <p:childTnLst>
                              <p:par>
                                <p:cTn id="21" presetID="5" presetClass="entr" presetSubtype="5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23" dur="500"/>
                                        <p:tgtEl>
                                          <p:spTgt spid="593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594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500"/>
                            </p:stCondLst>
                            <p:childTnLst>
                              <p:par>
                                <p:cTn id="30" presetID="17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593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593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593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593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000"/>
                            </p:stCondLst>
                            <p:childTnLst>
                              <p:par>
                                <p:cTn id="37" presetID="17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593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593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593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593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500"/>
                            </p:stCondLst>
                            <p:childTnLst>
                              <p:par>
                                <p:cTn id="44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0" dur="500"/>
                                        <p:tgtEl>
                                          <p:spTgt spid="594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9395" grpId="0"/>
      <p:bldP spid="59396" grpId="0"/>
      <p:bldP spid="59397" grpId="0"/>
      <p:bldP spid="5940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8914" name="Text Box 12"/>
          <p:cNvSpPr txBox="1"/>
          <p:nvPr/>
        </p:nvSpPr>
        <p:spPr>
          <a:xfrm>
            <a:off x="76200" y="1447800"/>
            <a:ext cx="854075" cy="3657600"/>
          </a:xfrm>
          <a:prstGeom prst="rect">
            <a:avLst/>
          </a:prstGeom>
          <a:noFill/>
          <a:ln w="9525">
            <a:noFill/>
          </a:ln>
        </p:spPr>
        <p:txBody>
          <a:bodyPr vert="eaVert">
            <a:spAutoFit/>
          </a:bodyPr>
          <a:p>
            <a:pPr>
              <a:spcBef>
                <a:spcPct val="50000"/>
              </a:spcBef>
            </a:pPr>
            <a:r>
              <a:rPr lang="zh-CN" altLang="en-US" sz="4400" b="1" dirty="0">
                <a:latin typeface="Arial" panose="020B0604020202020204" pitchFamily="34" charset="0"/>
                <a:ea typeface="华文行楷" panose="02010800040101010101" pitchFamily="2" charset="-122"/>
              </a:rPr>
              <a:t>温故而知新</a:t>
            </a:r>
            <a:endParaRPr lang="zh-CN" altLang="en-US" sz="4400" b="1" dirty="0">
              <a:latin typeface="Arial" panose="020B0604020202020204" pitchFamily="34" charset="0"/>
              <a:ea typeface="华文行楷" panose="02010800040101010101" pitchFamily="2" charset="-122"/>
            </a:endParaRPr>
          </a:p>
        </p:txBody>
      </p:sp>
      <p:sp>
        <p:nvSpPr>
          <p:cNvPr id="38915" name="矩形 38914"/>
          <p:cNvSpPr/>
          <p:nvPr/>
        </p:nvSpPr>
        <p:spPr>
          <a:xfrm>
            <a:off x="1676400" y="1447800"/>
            <a:ext cx="7315200" cy="39370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/>
            <a:r>
              <a:rPr lang="en-US" altLang="zh-CN" sz="3600" b="1" dirty="0">
                <a:solidFill>
                  <a:srgbClr val="FF3300"/>
                </a:solidFill>
                <a:latin typeface="Arial" panose="020B0604020202020204" pitchFamily="34" charset="0"/>
              </a:rPr>
              <a:t>2.</a:t>
            </a:r>
            <a:r>
              <a:rPr lang="zh-CN" altLang="en-US" sz="3600" b="1" dirty="0">
                <a:solidFill>
                  <a:srgbClr val="FF3300"/>
                </a:solidFill>
                <a:latin typeface="Arial" panose="020B0604020202020204" pitchFamily="34" charset="0"/>
              </a:rPr>
              <a:t>想一想：</a:t>
            </a:r>
            <a:endParaRPr lang="zh-CN" altLang="en-US" sz="3600" b="1" dirty="0">
              <a:solidFill>
                <a:srgbClr val="FF3300"/>
              </a:solidFill>
              <a:latin typeface="Arial" panose="020B0604020202020204" pitchFamily="34" charset="0"/>
            </a:endParaRPr>
          </a:p>
          <a:p>
            <a:pPr algn="l"/>
            <a:r>
              <a:rPr lang="zh-CN" altLang="en-US" sz="3600" b="1" dirty="0">
                <a:solidFill>
                  <a:srgbClr val="FF3300"/>
                </a:solidFill>
                <a:latin typeface="Arial" panose="020B0604020202020204" pitchFamily="34" charset="0"/>
              </a:rPr>
              <a:t>       根据同位角相等可以判定两直线平行，反过来如果两直线平行同位角之间有什么关系呢？</a:t>
            </a:r>
            <a:endParaRPr lang="zh-CN" altLang="en-US" sz="3600" b="1" dirty="0">
              <a:solidFill>
                <a:srgbClr val="FF3300"/>
              </a:solidFill>
              <a:latin typeface="Arial" panose="020B0604020202020204" pitchFamily="34" charset="0"/>
            </a:endParaRPr>
          </a:p>
          <a:p>
            <a:pPr algn="l"/>
            <a:endParaRPr lang="zh-CN" altLang="en-US" sz="3600" b="1" dirty="0">
              <a:solidFill>
                <a:srgbClr val="A50021"/>
              </a:solidFill>
              <a:latin typeface="Arial" panose="020B0604020202020204" pitchFamily="34" charset="0"/>
            </a:endParaRPr>
          </a:p>
          <a:p>
            <a:pPr algn="l"/>
            <a:r>
              <a:rPr lang="zh-CN" altLang="en-US" sz="3600" b="1" dirty="0">
                <a:solidFill>
                  <a:srgbClr val="A50021"/>
                </a:solidFill>
                <a:latin typeface="Arial" panose="020B0604020202020204" pitchFamily="34" charset="0"/>
              </a:rPr>
              <a:t>       内错角，同旁内角之间又有什么关系呢？</a:t>
            </a:r>
            <a:endParaRPr lang="zh-CN" altLang="en-US" sz="3600" b="1" dirty="0">
              <a:solidFill>
                <a:srgbClr val="A50021"/>
              </a:solidFill>
              <a:latin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2226" name="矩形 52225"/>
          <p:cNvSpPr/>
          <p:nvPr/>
        </p:nvSpPr>
        <p:spPr>
          <a:xfrm>
            <a:off x="0" y="0"/>
            <a:ext cx="9144000" cy="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52228" name="文本框 52227"/>
          <p:cNvSpPr txBox="1"/>
          <p:nvPr/>
        </p:nvSpPr>
        <p:spPr>
          <a:xfrm>
            <a:off x="304800" y="1143000"/>
            <a:ext cx="8631238" cy="10668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algn="l"/>
            <a:r>
              <a:rPr lang="zh-CN" altLang="en-US" sz="3200" b="1" dirty="0">
                <a:latin typeface="Arial" panose="020B0604020202020204" pitchFamily="34" charset="0"/>
              </a:rPr>
              <a:t>画出两条平行线</a:t>
            </a:r>
            <a:r>
              <a:rPr lang="en-US" altLang="zh-CN" sz="3200" b="1" dirty="0">
                <a:latin typeface="Arial" panose="020B0604020202020204" pitchFamily="34" charset="0"/>
              </a:rPr>
              <a:t>AB ∥ CD</a:t>
            </a:r>
            <a:r>
              <a:rPr lang="zh-CN" altLang="en-US" sz="3200" b="1" dirty="0">
                <a:latin typeface="Arial" panose="020B0604020202020204" pitchFamily="34" charset="0"/>
              </a:rPr>
              <a:t>，然后画出直线</a:t>
            </a:r>
            <a:r>
              <a:rPr lang="en-US" altLang="zh-CN" sz="3200" b="1" dirty="0">
                <a:latin typeface="Arial" panose="020B0604020202020204" pitchFamily="34" charset="0"/>
              </a:rPr>
              <a:t>EF</a:t>
            </a:r>
            <a:r>
              <a:rPr lang="zh-CN" altLang="en-US" sz="3200" b="1" dirty="0">
                <a:latin typeface="Arial" panose="020B0604020202020204" pitchFamily="34" charset="0"/>
              </a:rPr>
              <a:t>与</a:t>
            </a:r>
            <a:endParaRPr lang="zh-CN" altLang="en-US" sz="3200" b="1" dirty="0">
              <a:latin typeface="Arial" panose="020B0604020202020204" pitchFamily="34" charset="0"/>
            </a:endParaRPr>
          </a:p>
          <a:p>
            <a:pPr algn="l"/>
            <a:r>
              <a:rPr lang="zh-CN" altLang="en-US" sz="3200" b="1" dirty="0">
                <a:latin typeface="Arial" panose="020B0604020202020204" pitchFamily="34" charset="0"/>
              </a:rPr>
              <a:t>这两条平行线交于点</a:t>
            </a:r>
            <a:r>
              <a:rPr lang="en-US" altLang="zh-CN" sz="3200" b="1" dirty="0">
                <a:latin typeface="Arial" panose="020B0604020202020204" pitchFamily="34" charset="0"/>
              </a:rPr>
              <a:t>M</a:t>
            </a:r>
            <a:r>
              <a:rPr lang="zh-CN" altLang="en-US" sz="3200" b="1" dirty="0">
                <a:latin typeface="Arial" panose="020B0604020202020204" pitchFamily="34" charset="0"/>
              </a:rPr>
              <a:t>、</a:t>
            </a:r>
            <a:r>
              <a:rPr lang="en-US" altLang="zh-CN" sz="3200" b="1" dirty="0">
                <a:latin typeface="Arial" panose="020B0604020202020204" pitchFamily="34" charset="0"/>
              </a:rPr>
              <a:t>N</a:t>
            </a:r>
            <a:r>
              <a:rPr lang="zh-CN" altLang="en-US" sz="3200" b="1" dirty="0">
                <a:latin typeface="Arial" panose="020B0604020202020204" pitchFamily="34" charset="0"/>
              </a:rPr>
              <a:t>。</a:t>
            </a:r>
            <a:endParaRPr lang="zh-CN" altLang="en-US" sz="3200" b="1" dirty="0">
              <a:latin typeface="Arial" panose="020B0604020202020204" pitchFamily="34" charset="0"/>
            </a:endParaRPr>
          </a:p>
        </p:txBody>
      </p:sp>
      <p:grpSp>
        <p:nvGrpSpPr>
          <p:cNvPr id="52229" name="组合 52228"/>
          <p:cNvGrpSpPr/>
          <p:nvPr/>
        </p:nvGrpSpPr>
        <p:grpSpPr>
          <a:xfrm>
            <a:off x="530225" y="2892425"/>
            <a:ext cx="4699000" cy="1905000"/>
            <a:chOff x="334" y="1822"/>
            <a:chExt cx="2960" cy="1200"/>
          </a:xfrm>
        </p:grpSpPr>
        <p:grpSp>
          <p:nvGrpSpPr>
            <p:cNvPr id="52230" name="组合 52229"/>
            <p:cNvGrpSpPr/>
            <p:nvPr/>
          </p:nvGrpSpPr>
          <p:grpSpPr>
            <a:xfrm>
              <a:off x="612" y="2024"/>
              <a:ext cx="2449" cy="816"/>
              <a:chOff x="612" y="2024"/>
              <a:chExt cx="2449" cy="816"/>
            </a:xfrm>
          </p:grpSpPr>
          <p:sp>
            <p:nvSpPr>
              <p:cNvPr id="52231" name="直接连接符 52230"/>
              <p:cNvSpPr/>
              <p:nvPr/>
            </p:nvSpPr>
            <p:spPr>
              <a:xfrm>
                <a:off x="612" y="2024"/>
                <a:ext cx="2404" cy="0"/>
              </a:xfrm>
              <a:prstGeom prst="line">
                <a:avLst/>
              </a:prstGeom>
              <a:ln w="57150" cap="flat" cmpd="sng">
                <a:solidFill>
                  <a:srgbClr val="FF0000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52232" name="直接连接符 52231"/>
              <p:cNvSpPr/>
              <p:nvPr/>
            </p:nvSpPr>
            <p:spPr>
              <a:xfrm>
                <a:off x="612" y="2840"/>
                <a:ext cx="2449" cy="0"/>
              </a:xfrm>
              <a:prstGeom prst="line">
                <a:avLst/>
              </a:prstGeom>
              <a:ln w="57150" cap="flat" cmpd="sng">
                <a:solidFill>
                  <a:srgbClr val="FF0000"/>
                </a:solidFill>
                <a:prstDash val="solid"/>
                <a:headEnd type="none" w="med" len="med"/>
                <a:tailEnd type="none" w="med" len="med"/>
              </a:ln>
            </p:spPr>
          </p:sp>
        </p:grpSp>
        <p:sp>
          <p:nvSpPr>
            <p:cNvPr id="52233" name="文本框 52232"/>
            <p:cNvSpPr txBox="1"/>
            <p:nvPr/>
          </p:nvSpPr>
          <p:spPr>
            <a:xfrm>
              <a:off x="2971" y="1822"/>
              <a:ext cx="278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p>
              <a:pPr algn="l"/>
              <a:r>
                <a:rPr lang="en-US" altLang="zh-CN" sz="2800" b="1">
                  <a:latin typeface="Arial" panose="020B0604020202020204" pitchFamily="34" charset="0"/>
                </a:rPr>
                <a:t>B</a:t>
              </a:r>
              <a:endParaRPr lang="en-US" altLang="zh-CN" sz="2800" b="1">
                <a:latin typeface="Arial" panose="020B0604020202020204" pitchFamily="34" charset="0"/>
              </a:endParaRPr>
            </a:p>
          </p:txBody>
        </p:sp>
        <p:sp>
          <p:nvSpPr>
            <p:cNvPr id="52234" name="文本框 52233"/>
            <p:cNvSpPr txBox="1"/>
            <p:nvPr/>
          </p:nvSpPr>
          <p:spPr>
            <a:xfrm>
              <a:off x="334" y="1842"/>
              <a:ext cx="278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p>
              <a:pPr algn="l"/>
              <a:r>
                <a:rPr lang="en-US" altLang="zh-CN" sz="2800" b="1">
                  <a:latin typeface="Arial" panose="020B0604020202020204" pitchFamily="34" charset="0"/>
                </a:rPr>
                <a:t>A</a:t>
              </a:r>
              <a:endParaRPr lang="en-US" altLang="zh-CN" sz="2800" b="1">
                <a:latin typeface="Arial" panose="020B0604020202020204" pitchFamily="34" charset="0"/>
              </a:endParaRPr>
            </a:p>
          </p:txBody>
        </p:sp>
        <p:sp>
          <p:nvSpPr>
            <p:cNvPr id="52235" name="文本框 52234"/>
            <p:cNvSpPr txBox="1"/>
            <p:nvPr/>
          </p:nvSpPr>
          <p:spPr>
            <a:xfrm>
              <a:off x="3016" y="2695"/>
              <a:ext cx="278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p>
              <a:pPr algn="l"/>
              <a:r>
                <a:rPr lang="en-US" altLang="zh-CN" sz="2800" b="1">
                  <a:latin typeface="Arial" panose="020B0604020202020204" pitchFamily="34" charset="0"/>
                </a:rPr>
                <a:t>D</a:t>
              </a:r>
              <a:endParaRPr lang="en-US" altLang="zh-CN" sz="2800" b="1">
                <a:latin typeface="Arial" panose="020B0604020202020204" pitchFamily="34" charset="0"/>
              </a:endParaRPr>
            </a:p>
          </p:txBody>
        </p:sp>
        <p:sp>
          <p:nvSpPr>
            <p:cNvPr id="52236" name="文本框 52235"/>
            <p:cNvSpPr txBox="1"/>
            <p:nvPr/>
          </p:nvSpPr>
          <p:spPr>
            <a:xfrm>
              <a:off x="334" y="2695"/>
              <a:ext cx="278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p>
              <a:pPr algn="l"/>
              <a:r>
                <a:rPr lang="en-US" altLang="zh-CN" sz="2800" b="1">
                  <a:latin typeface="Arial" panose="020B0604020202020204" pitchFamily="34" charset="0"/>
                </a:rPr>
                <a:t>C</a:t>
              </a:r>
              <a:endParaRPr lang="en-US" altLang="zh-CN" sz="2800" b="1">
                <a:latin typeface="Arial" panose="020B0604020202020204" pitchFamily="34" charset="0"/>
              </a:endParaRPr>
            </a:p>
          </p:txBody>
        </p:sp>
      </p:grpSp>
      <p:grpSp>
        <p:nvGrpSpPr>
          <p:cNvPr id="52237" name="组合 52236"/>
          <p:cNvGrpSpPr/>
          <p:nvPr/>
        </p:nvGrpSpPr>
        <p:grpSpPr>
          <a:xfrm>
            <a:off x="1619250" y="2046288"/>
            <a:ext cx="1871663" cy="3830637"/>
            <a:chOff x="1020" y="1289"/>
            <a:chExt cx="1179" cy="2413"/>
          </a:xfrm>
        </p:grpSpPr>
        <p:sp>
          <p:nvSpPr>
            <p:cNvPr id="52238" name="直接连接符 52237"/>
            <p:cNvSpPr/>
            <p:nvPr/>
          </p:nvSpPr>
          <p:spPr>
            <a:xfrm flipH="1">
              <a:off x="1020" y="1525"/>
              <a:ext cx="1179" cy="2041"/>
            </a:xfrm>
            <a:prstGeom prst="line">
              <a:avLst/>
            </a:prstGeom>
            <a:ln w="5715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52239" name="文本框 52238"/>
            <p:cNvSpPr txBox="1"/>
            <p:nvPr/>
          </p:nvSpPr>
          <p:spPr>
            <a:xfrm>
              <a:off x="1202" y="3375"/>
              <a:ext cx="253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p>
              <a:pPr algn="l"/>
              <a:r>
                <a:rPr lang="en-US" altLang="zh-CN" sz="2800" b="1">
                  <a:latin typeface="Arial" panose="020B0604020202020204" pitchFamily="34" charset="0"/>
                </a:rPr>
                <a:t>F</a:t>
              </a:r>
              <a:endParaRPr lang="en-US" altLang="zh-CN" sz="2800" b="1">
                <a:latin typeface="Arial" panose="020B0604020202020204" pitchFamily="34" charset="0"/>
              </a:endParaRPr>
            </a:p>
          </p:txBody>
        </p:sp>
        <p:sp>
          <p:nvSpPr>
            <p:cNvPr id="52240" name="文本框 52239"/>
            <p:cNvSpPr txBox="1"/>
            <p:nvPr/>
          </p:nvSpPr>
          <p:spPr>
            <a:xfrm>
              <a:off x="1882" y="1289"/>
              <a:ext cx="265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p>
              <a:pPr algn="l"/>
              <a:r>
                <a:rPr lang="en-US" altLang="zh-CN" sz="2800" b="1">
                  <a:latin typeface="Arial" panose="020B0604020202020204" pitchFamily="34" charset="0"/>
                </a:rPr>
                <a:t>E</a:t>
              </a:r>
              <a:endParaRPr lang="en-US" altLang="zh-CN" sz="2800" b="1">
                <a:latin typeface="Arial" panose="020B0604020202020204" pitchFamily="34" charset="0"/>
              </a:endParaRPr>
            </a:p>
          </p:txBody>
        </p:sp>
      </p:grpSp>
      <p:grpSp>
        <p:nvGrpSpPr>
          <p:cNvPr id="52241" name="组合 52240"/>
          <p:cNvGrpSpPr/>
          <p:nvPr/>
        </p:nvGrpSpPr>
        <p:grpSpPr>
          <a:xfrm>
            <a:off x="1790700" y="2781300"/>
            <a:ext cx="1203325" cy="1800225"/>
            <a:chOff x="1128" y="1752"/>
            <a:chExt cx="758" cy="1134"/>
          </a:xfrm>
        </p:grpSpPr>
        <p:sp>
          <p:nvSpPr>
            <p:cNvPr id="52242" name="文本框 52241"/>
            <p:cNvSpPr txBox="1"/>
            <p:nvPr/>
          </p:nvSpPr>
          <p:spPr>
            <a:xfrm>
              <a:off x="1610" y="1752"/>
              <a:ext cx="276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p>
              <a:pPr algn="l"/>
              <a:r>
                <a:rPr lang="en-US" altLang="zh-CN" sz="2400" b="1">
                  <a:latin typeface="Arial" panose="020B0604020202020204" pitchFamily="34" charset="0"/>
                </a:rPr>
                <a:t>M</a:t>
              </a:r>
              <a:endParaRPr lang="en-US" altLang="zh-CN" sz="2400" b="1">
                <a:latin typeface="Arial" panose="020B0604020202020204" pitchFamily="34" charset="0"/>
              </a:endParaRPr>
            </a:p>
          </p:txBody>
        </p:sp>
        <p:sp>
          <p:nvSpPr>
            <p:cNvPr id="52243" name="文本框 52242"/>
            <p:cNvSpPr txBox="1"/>
            <p:nvPr/>
          </p:nvSpPr>
          <p:spPr>
            <a:xfrm>
              <a:off x="1128" y="2598"/>
              <a:ext cx="255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p>
              <a:pPr algn="l"/>
              <a:r>
                <a:rPr lang="en-US" altLang="zh-CN" sz="2400" b="1">
                  <a:latin typeface="Arial" panose="020B0604020202020204" pitchFamily="34" charset="0"/>
                </a:rPr>
                <a:t>N</a:t>
              </a:r>
              <a:endParaRPr lang="en-US" altLang="zh-CN" sz="2400" b="1">
                <a:latin typeface="Arial" panose="020B0604020202020204" pitchFamily="34" charset="0"/>
              </a:endParaRPr>
            </a:p>
          </p:txBody>
        </p:sp>
      </p:grpSp>
      <p:sp>
        <p:nvSpPr>
          <p:cNvPr id="52244" name="任意多边形 52243"/>
          <p:cNvSpPr/>
          <p:nvPr/>
        </p:nvSpPr>
        <p:spPr>
          <a:xfrm>
            <a:off x="3203575" y="2924175"/>
            <a:ext cx="288925" cy="288925"/>
          </a:xfrm>
          <a:custGeom>
            <a:avLst/>
            <a:gdLst/>
            <a:ahLst/>
            <a:cxnLst/>
            <a:pathLst>
              <a:path w="182" h="182">
                <a:moveTo>
                  <a:pt x="0" y="0"/>
                </a:moveTo>
                <a:cubicBezTo>
                  <a:pt x="53" y="8"/>
                  <a:pt x="106" y="16"/>
                  <a:pt x="136" y="46"/>
                </a:cubicBezTo>
                <a:cubicBezTo>
                  <a:pt x="166" y="76"/>
                  <a:pt x="174" y="159"/>
                  <a:pt x="182" y="182"/>
                </a:cubicBezTo>
              </a:path>
            </a:pathLst>
          </a:custGeom>
          <a:noFill/>
          <a:ln w="3810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52245" name="任意多边形 52244"/>
          <p:cNvSpPr/>
          <p:nvPr/>
        </p:nvSpPr>
        <p:spPr>
          <a:xfrm rot="-5400000">
            <a:off x="2122488" y="4219575"/>
            <a:ext cx="288925" cy="288925"/>
          </a:xfrm>
          <a:custGeom>
            <a:avLst/>
            <a:gdLst/>
            <a:ahLst/>
            <a:cxnLst/>
            <a:pathLst>
              <a:path w="182" h="182">
                <a:moveTo>
                  <a:pt x="0" y="0"/>
                </a:moveTo>
                <a:cubicBezTo>
                  <a:pt x="53" y="8"/>
                  <a:pt x="106" y="16"/>
                  <a:pt x="136" y="46"/>
                </a:cubicBezTo>
                <a:cubicBezTo>
                  <a:pt x="166" y="76"/>
                  <a:pt x="174" y="159"/>
                  <a:pt x="182" y="182"/>
                </a:cubicBezTo>
              </a:path>
            </a:pathLst>
          </a:custGeom>
          <a:noFill/>
          <a:ln w="38100" cap="flat" cmpd="sng">
            <a:solidFill>
              <a:srgbClr val="FF3399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52246" name="任意多边形 52245"/>
          <p:cNvSpPr/>
          <p:nvPr/>
        </p:nvSpPr>
        <p:spPr>
          <a:xfrm rot="-5400000">
            <a:off x="2886075" y="2924175"/>
            <a:ext cx="288925" cy="288925"/>
          </a:xfrm>
          <a:custGeom>
            <a:avLst/>
            <a:gdLst/>
            <a:ahLst/>
            <a:cxnLst/>
            <a:pathLst>
              <a:path w="182" h="182">
                <a:moveTo>
                  <a:pt x="0" y="0"/>
                </a:moveTo>
                <a:cubicBezTo>
                  <a:pt x="53" y="8"/>
                  <a:pt x="106" y="16"/>
                  <a:pt x="136" y="46"/>
                </a:cubicBezTo>
                <a:cubicBezTo>
                  <a:pt x="166" y="76"/>
                  <a:pt x="174" y="159"/>
                  <a:pt x="182" y="182"/>
                </a:cubicBezTo>
              </a:path>
            </a:pathLst>
          </a:custGeom>
          <a:noFill/>
          <a:ln w="38100" cap="flat" cmpd="sng">
            <a:solidFill>
              <a:srgbClr val="FF3399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52247" name="任意多边形 52246"/>
          <p:cNvSpPr/>
          <p:nvPr/>
        </p:nvSpPr>
        <p:spPr>
          <a:xfrm>
            <a:off x="2411413" y="4219575"/>
            <a:ext cx="288925" cy="288925"/>
          </a:xfrm>
          <a:custGeom>
            <a:avLst/>
            <a:gdLst/>
            <a:ahLst/>
            <a:cxnLst/>
            <a:pathLst>
              <a:path w="182" h="182">
                <a:moveTo>
                  <a:pt x="0" y="0"/>
                </a:moveTo>
                <a:cubicBezTo>
                  <a:pt x="53" y="8"/>
                  <a:pt x="106" y="16"/>
                  <a:pt x="136" y="46"/>
                </a:cubicBezTo>
                <a:cubicBezTo>
                  <a:pt x="166" y="76"/>
                  <a:pt x="174" y="159"/>
                  <a:pt x="182" y="182"/>
                </a:cubicBezTo>
              </a:path>
            </a:pathLst>
          </a:custGeom>
          <a:noFill/>
          <a:ln w="3810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52248" name="任意多边形 52247"/>
          <p:cNvSpPr/>
          <p:nvPr/>
        </p:nvSpPr>
        <p:spPr>
          <a:xfrm flipV="1">
            <a:off x="2138363" y="4537075"/>
            <a:ext cx="288925" cy="288925"/>
          </a:xfrm>
          <a:custGeom>
            <a:avLst/>
            <a:gdLst/>
            <a:ahLst/>
            <a:cxnLst/>
            <a:pathLst>
              <a:path w="182" h="182">
                <a:moveTo>
                  <a:pt x="0" y="0"/>
                </a:moveTo>
                <a:cubicBezTo>
                  <a:pt x="53" y="8"/>
                  <a:pt x="106" y="16"/>
                  <a:pt x="136" y="46"/>
                </a:cubicBezTo>
                <a:cubicBezTo>
                  <a:pt x="166" y="76"/>
                  <a:pt x="174" y="159"/>
                  <a:pt x="182" y="182"/>
                </a:cubicBezTo>
              </a:path>
            </a:pathLst>
          </a:custGeom>
          <a:noFill/>
          <a:ln w="38100" cap="flat" cmpd="sng">
            <a:solidFill>
              <a:srgbClr val="0000FF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52249" name="任意多边形 52248"/>
          <p:cNvSpPr/>
          <p:nvPr/>
        </p:nvSpPr>
        <p:spPr>
          <a:xfrm flipV="1">
            <a:off x="2886075" y="3227388"/>
            <a:ext cx="388938" cy="287337"/>
          </a:xfrm>
          <a:custGeom>
            <a:avLst/>
            <a:gdLst/>
            <a:ahLst/>
            <a:cxnLst/>
            <a:pathLst>
              <a:path w="182" h="182">
                <a:moveTo>
                  <a:pt x="0" y="0"/>
                </a:moveTo>
                <a:cubicBezTo>
                  <a:pt x="53" y="8"/>
                  <a:pt x="106" y="16"/>
                  <a:pt x="136" y="46"/>
                </a:cubicBezTo>
                <a:cubicBezTo>
                  <a:pt x="166" y="76"/>
                  <a:pt x="174" y="159"/>
                  <a:pt x="182" y="182"/>
                </a:cubicBezTo>
              </a:path>
            </a:pathLst>
          </a:custGeom>
          <a:noFill/>
          <a:ln w="38100" cap="flat" cmpd="sng">
            <a:solidFill>
              <a:srgbClr val="0000FF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52250" name="任意多边形 52249"/>
          <p:cNvSpPr/>
          <p:nvPr/>
        </p:nvSpPr>
        <p:spPr>
          <a:xfrm flipH="1" flipV="1">
            <a:off x="2525713" y="3227388"/>
            <a:ext cx="288925" cy="288925"/>
          </a:xfrm>
          <a:custGeom>
            <a:avLst/>
            <a:gdLst/>
            <a:ahLst/>
            <a:cxnLst/>
            <a:pathLst>
              <a:path w="182" h="182">
                <a:moveTo>
                  <a:pt x="0" y="0"/>
                </a:moveTo>
                <a:cubicBezTo>
                  <a:pt x="53" y="8"/>
                  <a:pt x="106" y="16"/>
                  <a:pt x="136" y="46"/>
                </a:cubicBezTo>
                <a:cubicBezTo>
                  <a:pt x="166" y="76"/>
                  <a:pt x="174" y="159"/>
                  <a:pt x="182" y="182"/>
                </a:cubicBezTo>
              </a:path>
            </a:pathLst>
          </a:custGeom>
          <a:noFill/>
          <a:ln w="38100" cap="flat" cmpd="sng">
            <a:solidFill>
              <a:schemeClr val="hlink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52251" name="任意多边形 52250"/>
          <p:cNvSpPr/>
          <p:nvPr/>
        </p:nvSpPr>
        <p:spPr>
          <a:xfrm flipH="1" flipV="1">
            <a:off x="1762125" y="4538663"/>
            <a:ext cx="288925" cy="288925"/>
          </a:xfrm>
          <a:custGeom>
            <a:avLst/>
            <a:gdLst/>
            <a:ahLst/>
            <a:cxnLst/>
            <a:pathLst>
              <a:path w="182" h="182">
                <a:moveTo>
                  <a:pt x="0" y="0"/>
                </a:moveTo>
                <a:cubicBezTo>
                  <a:pt x="53" y="8"/>
                  <a:pt x="106" y="16"/>
                  <a:pt x="136" y="46"/>
                </a:cubicBezTo>
                <a:cubicBezTo>
                  <a:pt x="166" y="76"/>
                  <a:pt x="174" y="159"/>
                  <a:pt x="182" y="182"/>
                </a:cubicBezTo>
              </a:path>
            </a:pathLst>
          </a:custGeom>
          <a:noFill/>
          <a:ln w="38100" cap="flat" cmpd="sng">
            <a:solidFill>
              <a:schemeClr val="hlink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52252" name="文本框 52251"/>
          <p:cNvSpPr txBox="1"/>
          <p:nvPr/>
        </p:nvSpPr>
        <p:spPr>
          <a:xfrm>
            <a:off x="5076825" y="2565400"/>
            <a:ext cx="3554413" cy="11874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/>
            <a:r>
              <a:rPr lang="en-US" altLang="zh-CN" sz="2400" b="1" dirty="0">
                <a:solidFill>
                  <a:srgbClr val="0000FF"/>
                </a:solidFill>
                <a:latin typeface="Arial" panose="020B0604020202020204" pitchFamily="34" charset="0"/>
              </a:rPr>
              <a:t>(1)</a:t>
            </a:r>
            <a:r>
              <a:rPr lang="zh-CN" altLang="en-US" sz="2400" b="1" dirty="0">
                <a:solidFill>
                  <a:srgbClr val="0000FF"/>
                </a:solidFill>
                <a:latin typeface="Arial" panose="020B0604020202020204" pitchFamily="34" charset="0"/>
              </a:rPr>
              <a:t>请同学们任选一对同位角量取他们的度数，二者之间有什么关系 ？ </a:t>
            </a:r>
            <a:endParaRPr lang="zh-CN" altLang="en-US" sz="2400" b="1">
              <a:solidFill>
                <a:srgbClr val="0000FF"/>
              </a:solidFill>
              <a:latin typeface="Arial" panose="020B0604020202020204" pitchFamily="34" charset="0"/>
            </a:endParaRPr>
          </a:p>
        </p:txBody>
      </p:sp>
      <p:sp>
        <p:nvSpPr>
          <p:cNvPr id="52253" name="文本框 52252"/>
          <p:cNvSpPr txBox="1"/>
          <p:nvPr/>
        </p:nvSpPr>
        <p:spPr>
          <a:xfrm>
            <a:off x="5157788" y="4167188"/>
            <a:ext cx="4167187" cy="82232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algn="l"/>
            <a:r>
              <a:rPr lang="en-US" altLang="zh-CN" sz="2400" b="1" dirty="0">
                <a:solidFill>
                  <a:srgbClr val="0000FF"/>
                </a:solidFill>
                <a:latin typeface="Arial" panose="020B0604020202020204" pitchFamily="34" charset="0"/>
              </a:rPr>
              <a:t>(2)</a:t>
            </a:r>
            <a:r>
              <a:rPr lang="zh-CN" altLang="en-US" sz="2400" b="1" dirty="0">
                <a:solidFill>
                  <a:srgbClr val="0000FF"/>
                </a:solidFill>
                <a:latin typeface="Arial" panose="020B0604020202020204" pitchFamily="34" charset="0"/>
              </a:rPr>
              <a:t>再任画一条截线，同样取</a:t>
            </a:r>
            <a:endParaRPr lang="zh-CN" altLang="en-US" sz="2400" b="1" dirty="0">
              <a:solidFill>
                <a:srgbClr val="0000FF"/>
              </a:solidFill>
              <a:latin typeface="Arial" panose="020B0604020202020204" pitchFamily="34" charset="0"/>
            </a:endParaRPr>
          </a:p>
          <a:p>
            <a:pPr algn="l"/>
            <a:r>
              <a:rPr lang="zh-CN" altLang="en-US" sz="2400" b="1" dirty="0">
                <a:solidFill>
                  <a:srgbClr val="0000FF"/>
                </a:solidFill>
                <a:latin typeface="Arial" panose="020B0604020202020204" pitchFamily="34" charset="0"/>
              </a:rPr>
              <a:t>一对同位角其关系还成立吗？</a:t>
            </a:r>
            <a:endParaRPr lang="zh-CN" altLang="en-US" sz="2400" b="1" dirty="0">
              <a:solidFill>
                <a:srgbClr val="0000FF"/>
              </a:solidFill>
              <a:latin typeface="Arial" panose="020B0604020202020204" pitchFamily="34" charset="0"/>
            </a:endParaRPr>
          </a:p>
        </p:txBody>
      </p:sp>
      <p:sp>
        <p:nvSpPr>
          <p:cNvPr id="52255" name="流程图: 摘录 52254"/>
          <p:cNvSpPr/>
          <p:nvPr/>
        </p:nvSpPr>
        <p:spPr>
          <a:xfrm>
            <a:off x="2325688" y="3559175"/>
            <a:ext cx="1079500" cy="935038"/>
          </a:xfrm>
          <a:prstGeom prst="flowChartExtract">
            <a:avLst/>
          </a:prstGeom>
          <a:pattFill prst="pct75">
            <a:fgClr>
              <a:srgbClr val="FF3399"/>
            </a:fgClr>
            <a:bgClr>
              <a:schemeClr val="bg1"/>
            </a:bgClr>
          </a:patt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52256" name="流程图: 摘录 52255"/>
          <p:cNvSpPr/>
          <p:nvPr/>
        </p:nvSpPr>
        <p:spPr>
          <a:xfrm>
            <a:off x="2325688" y="3573463"/>
            <a:ext cx="1079500" cy="935037"/>
          </a:xfrm>
          <a:prstGeom prst="flowChartExtract">
            <a:avLst/>
          </a:prstGeom>
          <a:pattFill prst="pct80">
            <a:fgClr>
              <a:srgbClr val="0000FF"/>
            </a:fgClr>
            <a:bgClr>
              <a:schemeClr val="bg1"/>
            </a:bgClr>
          </a:patt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52257" name="流程图: 摘录 52256"/>
          <p:cNvSpPr/>
          <p:nvPr/>
        </p:nvSpPr>
        <p:spPr>
          <a:xfrm>
            <a:off x="2325688" y="3573463"/>
            <a:ext cx="1079500" cy="935037"/>
          </a:xfrm>
          <a:prstGeom prst="flowChartExtract">
            <a:avLst/>
          </a:prstGeom>
          <a:pattFill prst="pct75">
            <a:fgClr>
              <a:srgbClr val="FF3399"/>
            </a:fgClr>
            <a:bgClr>
              <a:schemeClr val="bg1"/>
            </a:bgClr>
          </a:patt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grpSp>
        <p:nvGrpSpPr>
          <p:cNvPr id="52261" name="组合 52260"/>
          <p:cNvGrpSpPr/>
          <p:nvPr/>
        </p:nvGrpSpPr>
        <p:grpSpPr>
          <a:xfrm>
            <a:off x="228600" y="0"/>
            <a:ext cx="3057525" cy="1223963"/>
            <a:chOff x="138" y="96"/>
            <a:chExt cx="1926" cy="771"/>
          </a:xfrm>
        </p:grpSpPr>
        <p:sp>
          <p:nvSpPr>
            <p:cNvPr id="52259" name="Oval 35"/>
            <p:cNvSpPr/>
            <p:nvPr/>
          </p:nvSpPr>
          <p:spPr>
            <a:xfrm>
              <a:off x="192" y="96"/>
              <a:ext cx="1843" cy="771"/>
            </a:xfrm>
            <a:prstGeom prst="ellipse">
              <a:avLst/>
            </a:prstGeom>
            <a:gradFill rotWithShape="1">
              <a:gsLst>
                <a:gs pos="0">
                  <a:schemeClr val="bg1"/>
                </a:gs>
                <a:gs pos="100000">
                  <a:srgbClr val="00CC99"/>
                </a:gs>
              </a:gsLst>
              <a:path path="shape">
                <a:fillToRect l="50000" t="50000" r="50000" b="50000"/>
              </a:path>
              <a:tileRect/>
            </a:gradFill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 wrap="none" anchor="ctr"/>
            <a:p>
              <a:pPr>
                <a:spcBef>
                  <a:spcPct val="50000"/>
                </a:spcBef>
              </a:pPr>
              <a:endParaRPr sz="2400" dirty="0">
                <a:solidFill>
                  <a:srgbClr val="FF0000"/>
                </a:solidFill>
                <a:latin typeface="Tahoma" panose="020B0604030504040204" pitchFamily="34" charset="0"/>
              </a:endParaRPr>
            </a:p>
          </p:txBody>
        </p:sp>
        <p:sp>
          <p:nvSpPr>
            <p:cNvPr id="57380" name="Text Box 36"/>
            <p:cNvSpPr txBox="1">
              <a:spLocks noChangeArrowheads="1"/>
            </p:cNvSpPr>
            <p:nvPr/>
          </p:nvSpPr>
          <p:spPr bwMode="auto">
            <a:xfrm>
              <a:off x="138" y="141"/>
              <a:ext cx="1926" cy="519"/>
            </a:xfrm>
            <a:prstGeom prst="rect">
              <a:avLst/>
            </a:prstGeom>
            <a:noFill/>
            <a:ln w="9525">
              <a:noFill/>
              <a:miter lim="800000"/>
            </a:ln>
            <a:effectLst/>
          </p:spPr>
          <p:txBody>
            <a:bodyPr>
              <a:spAutoFit/>
            </a:bodyPr>
            <a:p>
              <a:pPr eaLnBrk="0" hangingPunct="0"/>
              <a:r>
                <a:rPr lang="zh-CN" altLang="en-US" sz="4800" b="1" dirty="0">
                  <a:solidFill>
                    <a:srgbClr val="FF0000"/>
                  </a:solidFill>
                  <a:effectLst>
                    <a:outerShdw blurRad="38100" dist="38100" dir="2700000">
                      <a:srgbClr val="C0C0C0"/>
                    </a:outerShdw>
                  </a:effectLst>
                  <a:latin typeface="Arial" panose="020B0604020202020204" pitchFamily="34" charset="0"/>
                  <a:ea typeface="隶书" panose="02010509060101010101" pitchFamily="49" charset="-122"/>
                </a:rPr>
                <a:t>探究乐园</a:t>
              </a:r>
              <a:endParaRPr lang="zh-CN" altLang="en-US" sz="4800" b="1" dirty="0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  <a:ea typeface="隶书" panose="02010509060101010101" pitchFamily="49" charset="-122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522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522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522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522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" dur="500"/>
                                        <p:tgtEl>
                                          <p:spTgt spid="522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8" dur="500"/>
                                        <p:tgtEl>
                                          <p:spTgt spid="522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6 4.10405E-6 C 0.01579 -0.01596 0.03176 -0.03191 0.04131 -0.03816 C 0.05086 -0.0444 0.04756 -0.03607 0.05711 -0.03816 C 0.06666 -0.04024 0.09079 -0.03839 0.09843 -0.05064 C 0.10607 -0.06289 0.10763 -0.09596 0.10312 -0.11214 C 0.0986 -0.12833 0.07517 -0.13526 0.07152 -0.14798 C 0.06788 -0.1607 0.07881 -0.17989 0.0809 -0.18821 " pathEditMode="relative" ptsTypes="aaaaaaA">
                                      <p:cBhvr>
                                        <p:cTn id="32" dur="2000" fill="hold"/>
                                        <p:tgtEl>
                                          <p:spTgt spid="5225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2252" grpId="0"/>
      <p:bldP spid="5225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53250" name="图片 53249" descr="边框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3025" y="44450"/>
            <a:ext cx="3203575" cy="1766888"/>
          </a:xfrm>
          <a:prstGeom prst="rect">
            <a:avLst/>
          </a:prstGeom>
          <a:solidFill>
            <a:srgbClr val="0000FF"/>
          </a:solidFill>
          <a:ln w="9525">
            <a:noFill/>
          </a:ln>
        </p:spPr>
      </p:pic>
      <p:sp>
        <p:nvSpPr>
          <p:cNvPr id="53251" name="文本框 53250"/>
          <p:cNvSpPr txBox="1"/>
          <p:nvPr/>
        </p:nvSpPr>
        <p:spPr>
          <a:xfrm>
            <a:off x="457200" y="609600"/>
            <a:ext cx="2419350" cy="7620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algn="l"/>
            <a:r>
              <a:rPr lang="zh-CN" altLang="en-US" sz="4400" b="1" dirty="0">
                <a:solidFill>
                  <a:srgbClr val="FF0000"/>
                </a:solidFill>
                <a:latin typeface="Arial" panose="020B0604020202020204" pitchFamily="34" charset="0"/>
                <a:ea typeface="华文彩云" panose="02010800040101010101" pitchFamily="2" charset="-122"/>
              </a:rPr>
              <a:t>走组互助</a:t>
            </a:r>
            <a:endParaRPr lang="zh-CN" altLang="en-US" sz="4400" b="1" dirty="0">
              <a:solidFill>
                <a:srgbClr val="FF0000"/>
              </a:solidFill>
              <a:latin typeface="Arial" panose="020B0604020202020204" pitchFamily="34" charset="0"/>
              <a:ea typeface="华文彩云" panose="02010800040101010101" pitchFamily="2" charset="-122"/>
            </a:endParaRPr>
          </a:p>
        </p:txBody>
      </p:sp>
      <p:sp>
        <p:nvSpPr>
          <p:cNvPr id="53252" name="文本框 53251"/>
          <p:cNvSpPr txBox="1"/>
          <p:nvPr/>
        </p:nvSpPr>
        <p:spPr>
          <a:xfrm>
            <a:off x="3203575" y="257175"/>
            <a:ext cx="5635625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/>
            <a:r>
              <a:rPr lang="en-US" altLang="zh-CN" sz="3200" b="1" dirty="0">
                <a:latin typeface="Arial" panose="020B0604020202020204" pitchFamily="34" charset="0"/>
              </a:rPr>
              <a:t>1</a:t>
            </a:r>
            <a:r>
              <a:rPr lang="zh-CN" altLang="en-US" sz="3200" b="1" dirty="0">
                <a:latin typeface="Arial" panose="020B0604020202020204" pitchFamily="34" charset="0"/>
              </a:rPr>
              <a:t>、你能猜想出其他结论吗？</a:t>
            </a:r>
            <a:endParaRPr lang="zh-CN" altLang="en-US" sz="3200" b="1">
              <a:latin typeface="Arial" panose="020B0604020202020204" pitchFamily="34" charset="0"/>
            </a:endParaRPr>
          </a:p>
        </p:txBody>
      </p:sp>
      <p:sp>
        <p:nvSpPr>
          <p:cNvPr id="53253" name="文本框 53252"/>
          <p:cNvSpPr txBox="1"/>
          <p:nvPr/>
        </p:nvSpPr>
        <p:spPr>
          <a:xfrm>
            <a:off x="3203575" y="755650"/>
            <a:ext cx="5461000" cy="10668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algn="l"/>
            <a:r>
              <a:rPr lang="en-US" altLang="zh-CN" sz="3200" b="1" dirty="0">
                <a:latin typeface="Arial" panose="020B0604020202020204" pitchFamily="34" charset="0"/>
              </a:rPr>
              <a:t>2</a:t>
            </a:r>
            <a:r>
              <a:rPr lang="zh-CN" altLang="en-US" sz="3200" b="1" dirty="0">
                <a:latin typeface="Arial" panose="020B0604020202020204" pitchFamily="34" charset="0"/>
              </a:rPr>
              <a:t>、你能根据性质</a:t>
            </a:r>
            <a:r>
              <a:rPr lang="en-US" altLang="zh-CN" sz="3200" b="1" dirty="0">
                <a:latin typeface="Arial" panose="020B0604020202020204" pitchFamily="34" charset="0"/>
              </a:rPr>
              <a:t>1</a:t>
            </a:r>
            <a:r>
              <a:rPr lang="zh-CN" altLang="en-US" sz="3200" b="1" dirty="0">
                <a:latin typeface="Arial" panose="020B0604020202020204" pitchFamily="34" charset="0"/>
              </a:rPr>
              <a:t>说出结论</a:t>
            </a:r>
            <a:r>
              <a:rPr lang="en-US" altLang="zh-CN" sz="3200" b="1">
                <a:latin typeface="Arial" panose="020B0604020202020204" pitchFamily="34" charset="0"/>
              </a:rPr>
              <a:t>1 </a:t>
            </a:r>
            <a:endParaRPr lang="en-US" altLang="zh-CN" sz="3200" b="1">
              <a:latin typeface="Arial" panose="020B0604020202020204" pitchFamily="34" charset="0"/>
            </a:endParaRPr>
          </a:p>
          <a:p>
            <a:pPr algn="l"/>
            <a:r>
              <a:rPr lang="zh-CN" altLang="en-US" sz="3200" b="1" dirty="0">
                <a:latin typeface="Arial" panose="020B0604020202020204" pitchFamily="34" charset="0"/>
              </a:rPr>
              <a:t>的道理吗？</a:t>
            </a:r>
            <a:endParaRPr lang="zh-CN" altLang="en-US" sz="3200" b="1" dirty="0">
              <a:latin typeface="Arial" panose="020B0604020202020204" pitchFamily="34" charset="0"/>
            </a:endParaRPr>
          </a:p>
        </p:txBody>
      </p:sp>
      <p:sp>
        <p:nvSpPr>
          <p:cNvPr id="53254" name="文本框 53253"/>
          <p:cNvSpPr txBox="1"/>
          <p:nvPr/>
        </p:nvSpPr>
        <p:spPr>
          <a:xfrm>
            <a:off x="269875" y="1841500"/>
            <a:ext cx="9028113" cy="579438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algn="l"/>
            <a:r>
              <a:rPr lang="zh-CN" altLang="en-US" sz="3200" b="1" dirty="0">
                <a:latin typeface="Arial" panose="020B0604020202020204" pitchFamily="34" charset="0"/>
              </a:rPr>
              <a:t>例如 已知</a:t>
            </a:r>
            <a:r>
              <a:rPr lang="en-US" altLang="zh-CN" sz="3200" b="1" dirty="0">
                <a:latin typeface="Arial" panose="020B0604020202020204" pitchFamily="34" charset="0"/>
              </a:rPr>
              <a:t>a ∥ b</a:t>
            </a:r>
            <a:r>
              <a:rPr lang="zh-CN" altLang="en-US" sz="3200" b="1" dirty="0">
                <a:latin typeface="Arial" panose="020B0604020202020204" pitchFamily="34" charset="0"/>
              </a:rPr>
              <a:t>，那么</a:t>
            </a:r>
            <a:r>
              <a:rPr lang="en-US" altLang="zh-CN" sz="3200" b="1" dirty="0">
                <a:latin typeface="Arial" panose="020B0604020202020204" pitchFamily="34" charset="0"/>
              </a:rPr>
              <a:t>∠2=∠3</a:t>
            </a:r>
            <a:r>
              <a:rPr lang="zh-CN" altLang="en-US" sz="3200" b="1" dirty="0">
                <a:latin typeface="Arial" panose="020B0604020202020204" pitchFamily="34" charset="0"/>
              </a:rPr>
              <a:t>吗？试说明道理。</a:t>
            </a:r>
            <a:endParaRPr lang="zh-CN" altLang="en-US" sz="3200" b="1" dirty="0">
              <a:latin typeface="Arial" panose="020B0604020202020204" pitchFamily="34" charset="0"/>
            </a:endParaRPr>
          </a:p>
        </p:txBody>
      </p:sp>
      <p:sp>
        <p:nvSpPr>
          <p:cNvPr id="53255" name="直接连接符 53254"/>
          <p:cNvSpPr/>
          <p:nvPr/>
        </p:nvSpPr>
        <p:spPr>
          <a:xfrm>
            <a:off x="755650" y="3429000"/>
            <a:ext cx="3240088" cy="0"/>
          </a:xfrm>
          <a:prstGeom prst="line">
            <a:avLst/>
          </a:prstGeom>
          <a:ln w="5715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53256" name="直接连接符 53255"/>
          <p:cNvSpPr/>
          <p:nvPr/>
        </p:nvSpPr>
        <p:spPr>
          <a:xfrm>
            <a:off x="755650" y="4508500"/>
            <a:ext cx="3240088" cy="0"/>
          </a:xfrm>
          <a:prstGeom prst="line">
            <a:avLst/>
          </a:prstGeom>
          <a:ln w="5715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53257" name="直接连接符 53256"/>
          <p:cNvSpPr/>
          <p:nvPr/>
        </p:nvSpPr>
        <p:spPr>
          <a:xfrm rot="-5400000" flipH="1" flipV="1">
            <a:off x="682625" y="3279775"/>
            <a:ext cx="3097213" cy="1871663"/>
          </a:xfrm>
          <a:prstGeom prst="line">
            <a:avLst/>
          </a:prstGeom>
          <a:ln w="5715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53258" name="文本框 53257"/>
          <p:cNvSpPr txBox="1"/>
          <p:nvPr/>
        </p:nvSpPr>
        <p:spPr>
          <a:xfrm>
            <a:off x="3924300" y="3141663"/>
            <a:ext cx="382588" cy="519112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algn="l"/>
            <a:r>
              <a:rPr lang="en-US" altLang="zh-CN" sz="2800" b="1">
                <a:latin typeface="Arial" panose="020B0604020202020204" pitchFamily="34" charset="0"/>
              </a:rPr>
              <a:t>a</a:t>
            </a:r>
            <a:endParaRPr lang="en-US" altLang="zh-CN" sz="2800" b="1">
              <a:latin typeface="Arial" panose="020B0604020202020204" pitchFamily="34" charset="0"/>
            </a:endParaRPr>
          </a:p>
        </p:txBody>
      </p:sp>
      <p:sp>
        <p:nvSpPr>
          <p:cNvPr id="53259" name="文本框 53258"/>
          <p:cNvSpPr txBox="1"/>
          <p:nvPr/>
        </p:nvSpPr>
        <p:spPr>
          <a:xfrm>
            <a:off x="1309688" y="5445125"/>
            <a:ext cx="382587" cy="519113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algn="l"/>
            <a:r>
              <a:rPr lang="en-US" altLang="zh-CN" sz="2800" b="1">
                <a:latin typeface="Arial" panose="020B0604020202020204" pitchFamily="34" charset="0"/>
              </a:rPr>
              <a:t>c</a:t>
            </a:r>
            <a:endParaRPr lang="en-US" altLang="zh-CN" sz="2800" b="1">
              <a:latin typeface="Arial" panose="020B0604020202020204" pitchFamily="34" charset="0"/>
            </a:endParaRPr>
          </a:p>
        </p:txBody>
      </p:sp>
      <p:sp>
        <p:nvSpPr>
          <p:cNvPr id="53260" name="文本框 53259"/>
          <p:cNvSpPr txBox="1"/>
          <p:nvPr/>
        </p:nvSpPr>
        <p:spPr>
          <a:xfrm>
            <a:off x="3924300" y="4205288"/>
            <a:ext cx="401638" cy="519112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algn="l"/>
            <a:r>
              <a:rPr lang="en-US" altLang="zh-CN" sz="2800" b="1">
                <a:latin typeface="Arial" panose="020B0604020202020204" pitchFamily="34" charset="0"/>
              </a:rPr>
              <a:t>b</a:t>
            </a:r>
            <a:endParaRPr lang="en-US" altLang="zh-CN" sz="2800" b="1">
              <a:latin typeface="Arial" panose="020B0604020202020204" pitchFamily="34" charset="0"/>
            </a:endParaRPr>
          </a:p>
        </p:txBody>
      </p:sp>
      <p:sp>
        <p:nvSpPr>
          <p:cNvPr id="53261" name="任意多边形 53260"/>
          <p:cNvSpPr/>
          <p:nvPr/>
        </p:nvSpPr>
        <p:spPr>
          <a:xfrm>
            <a:off x="2843213" y="3141663"/>
            <a:ext cx="215900" cy="287337"/>
          </a:xfrm>
          <a:custGeom>
            <a:avLst/>
            <a:gdLst/>
            <a:ahLst/>
            <a:cxnLst/>
            <a:pathLst>
              <a:path w="136" h="181">
                <a:moveTo>
                  <a:pt x="0" y="0"/>
                </a:moveTo>
                <a:cubicBezTo>
                  <a:pt x="34" y="7"/>
                  <a:pt x="68" y="15"/>
                  <a:pt x="91" y="45"/>
                </a:cubicBezTo>
                <a:cubicBezTo>
                  <a:pt x="114" y="75"/>
                  <a:pt x="125" y="128"/>
                  <a:pt x="136" y="181"/>
                </a:cubicBezTo>
              </a:path>
            </a:pathLst>
          </a:custGeom>
          <a:noFill/>
          <a:ln w="3810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53262" name="任意多边形 53261"/>
          <p:cNvSpPr/>
          <p:nvPr/>
        </p:nvSpPr>
        <p:spPr>
          <a:xfrm>
            <a:off x="2159000" y="3429000"/>
            <a:ext cx="252413" cy="360363"/>
          </a:xfrm>
          <a:custGeom>
            <a:avLst/>
            <a:gdLst/>
            <a:ahLst/>
            <a:cxnLst/>
            <a:pathLst>
              <a:path w="159" h="227">
                <a:moveTo>
                  <a:pt x="23" y="0"/>
                </a:moveTo>
                <a:cubicBezTo>
                  <a:pt x="11" y="26"/>
                  <a:pt x="0" y="53"/>
                  <a:pt x="23" y="91"/>
                </a:cubicBezTo>
                <a:cubicBezTo>
                  <a:pt x="46" y="129"/>
                  <a:pt x="102" y="178"/>
                  <a:pt x="159" y="227"/>
                </a:cubicBezTo>
              </a:path>
            </a:pathLst>
          </a:custGeom>
          <a:noFill/>
          <a:ln w="3810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53263" name="任意多边形 53262"/>
          <p:cNvSpPr/>
          <p:nvPr/>
        </p:nvSpPr>
        <p:spPr>
          <a:xfrm>
            <a:off x="2484438" y="3429000"/>
            <a:ext cx="503237" cy="298450"/>
          </a:xfrm>
          <a:custGeom>
            <a:avLst/>
            <a:gdLst/>
            <a:ahLst/>
            <a:cxnLst/>
            <a:pathLst>
              <a:path w="317" h="188">
                <a:moveTo>
                  <a:pt x="0" y="181"/>
                </a:moveTo>
                <a:cubicBezTo>
                  <a:pt x="26" y="184"/>
                  <a:pt x="52" y="188"/>
                  <a:pt x="90" y="181"/>
                </a:cubicBezTo>
                <a:cubicBezTo>
                  <a:pt x="128" y="174"/>
                  <a:pt x="188" y="166"/>
                  <a:pt x="226" y="136"/>
                </a:cubicBezTo>
                <a:cubicBezTo>
                  <a:pt x="264" y="106"/>
                  <a:pt x="290" y="53"/>
                  <a:pt x="317" y="0"/>
                </a:cubicBezTo>
              </a:path>
            </a:pathLst>
          </a:custGeom>
          <a:noFill/>
          <a:ln w="3810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53264" name="任意多边形 53263"/>
          <p:cNvSpPr/>
          <p:nvPr/>
        </p:nvSpPr>
        <p:spPr>
          <a:xfrm>
            <a:off x="2166938" y="4192588"/>
            <a:ext cx="215900" cy="287337"/>
          </a:xfrm>
          <a:custGeom>
            <a:avLst/>
            <a:gdLst/>
            <a:ahLst/>
            <a:cxnLst/>
            <a:pathLst>
              <a:path w="136" h="181">
                <a:moveTo>
                  <a:pt x="0" y="0"/>
                </a:moveTo>
                <a:cubicBezTo>
                  <a:pt x="34" y="7"/>
                  <a:pt x="68" y="15"/>
                  <a:pt x="91" y="45"/>
                </a:cubicBezTo>
                <a:cubicBezTo>
                  <a:pt x="114" y="75"/>
                  <a:pt x="125" y="128"/>
                  <a:pt x="136" y="181"/>
                </a:cubicBezTo>
              </a:path>
            </a:pathLst>
          </a:custGeom>
          <a:noFill/>
          <a:ln w="3810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53265" name="文本框 53264"/>
          <p:cNvSpPr txBox="1"/>
          <p:nvPr/>
        </p:nvSpPr>
        <p:spPr>
          <a:xfrm>
            <a:off x="2346325" y="4124325"/>
            <a:ext cx="354013" cy="4572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algn="l"/>
            <a:r>
              <a:rPr lang="en-US" altLang="zh-CN" sz="2400" b="1">
                <a:latin typeface="Arial" panose="020B0604020202020204" pitchFamily="34" charset="0"/>
              </a:rPr>
              <a:t>2</a:t>
            </a:r>
            <a:endParaRPr lang="en-US" altLang="zh-CN" sz="2400" b="1">
              <a:latin typeface="Arial" panose="020B0604020202020204" pitchFamily="34" charset="0"/>
            </a:endParaRPr>
          </a:p>
        </p:txBody>
      </p:sp>
      <p:sp>
        <p:nvSpPr>
          <p:cNvPr id="53266" name="文本框 53265"/>
          <p:cNvSpPr txBox="1"/>
          <p:nvPr/>
        </p:nvSpPr>
        <p:spPr>
          <a:xfrm>
            <a:off x="2849563" y="2893695"/>
            <a:ext cx="354012" cy="4572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algn="l"/>
            <a:r>
              <a:rPr lang="en-US" altLang="zh-CN" sz="2400" b="1">
                <a:latin typeface="Arial" panose="020B0604020202020204" pitchFamily="34" charset="0"/>
              </a:rPr>
              <a:t>1</a:t>
            </a:r>
            <a:endParaRPr lang="en-US" altLang="zh-CN" sz="2400" b="1">
              <a:latin typeface="Arial" panose="020B0604020202020204" pitchFamily="34" charset="0"/>
            </a:endParaRPr>
          </a:p>
        </p:txBody>
      </p:sp>
      <p:sp>
        <p:nvSpPr>
          <p:cNvPr id="53267" name="文本框 53266"/>
          <p:cNvSpPr txBox="1"/>
          <p:nvPr/>
        </p:nvSpPr>
        <p:spPr>
          <a:xfrm>
            <a:off x="2771775" y="3500438"/>
            <a:ext cx="354013" cy="4572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algn="l"/>
            <a:r>
              <a:rPr lang="en-US" altLang="zh-CN" sz="2400" b="1">
                <a:latin typeface="Arial" panose="020B0604020202020204" pitchFamily="34" charset="0"/>
              </a:rPr>
              <a:t>4</a:t>
            </a:r>
            <a:endParaRPr lang="en-US" altLang="zh-CN" sz="2400" b="1">
              <a:latin typeface="Arial" panose="020B0604020202020204" pitchFamily="34" charset="0"/>
            </a:endParaRPr>
          </a:p>
        </p:txBody>
      </p:sp>
      <p:sp>
        <p:nvSpPr>
          <p:cNvPr id="53268" name="文本框 53267"/>
          <p:cNvSpPr txBox="1"/>
          <p:nvPr/>
        </p:nvSpPr>
        <p:spPr>
          <a:xfrm>
            <a:off x="1914525" y="3375025"/>
            <a:ext cx="354013" cy="4572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algn="l"/>
            <a:r>
              <a:rPr lang="en-US" altLang="zh-CN" sz="2400" b="1">
                <a:latin typeface="Arial" panose="020B0604020202020204" pitchFamily="34" charset="0"/>
              </a:rPr>
              <a:t>3</a:t>
            </a:r>
            <a:endParaRPr lang="en-US" altLang="zh-CN" sz="2400" b="1">
              <a:latin typeface="Arial" panose="020B0604020202020204" pitchFamily="34" charset="0"/>
            </a:endParaRPr>
          </a:p>
        </p:txBody>
      </p:sp>
      <p:grpSp>
        <p:nvGrpSpPr>
          <p:cNvPr id="53269" name="组合 53268"/>
          <p:cNvGrpSpPr/>
          <p:nvPr/>
        </p:nvGrpSpPr>
        <p:grpSpPr>
          <a:xfrm>
            <a:off x="4286250" y="2804599"/>
            <a:ext cx="4894263" cy="2610364"/>
            <a:chOff x="2700" y="1736"/>
            <a:chExt cx="3083" cy="1167"/>
          </a:xfrm>
        </p:grpSpPr>
        <p:sp>
          <p:nvSpPr>
            <p:cNvPr id="53270" name="文本框 53269"/>
            <p:cNvSpPr txBox="1"/>
            <p:nvPr/>
          </p:nvSpPr>
          <p:spPr>
            <a:xfrm>
              <a:off x="2880" y="1736"/>
              <a:ext cx="1678" cy="481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algn="l"/>
              <a:endParaRPr lang="zh-CN" altLang="en-US" sz="2000" b="1" dirty="0">
                <a:solidFill>
                  <a:srgbClr val="FF0000"/>
                </a:solidFill>
                <a:latin typeface="Arial" panose="020B0604020202020204" pitchFamily="34" charset="0"/>
              </a:endParaRPr>
            </a:p>
            <a:p>
              <a:pPr algn="l"/>
              <a:r>
                <a:rPr lang="en-US" altLang="zh-CN" sz="2000" b="1" dirty="0">
                  <a:solidFill>
                    <a:srgbClr val="FF0000"/>
                  </a:solidFill>
                  <a:latin typeface="Arial" panose="020B0604020202020204" pitchFamily="34" charset="0"/>
                </a:rPr>
                <a:t>∵ </a:t>
              </a:r>
              <a:r>
                <a:rPr lang="en-US" altLang="zh-CN" sz="2000" b="1" err="1">
                  <a:solidFill>
                    <a:srgbClr val="FF0000"/>
                  </a:solidFill>
                  <a:latin typeface="Arial" panose="020B0604020202020204" pitchFamily="34" charset="0"/>
                </a:rPr>
                <a:t>a∥b</a:t>
              </a:r>
              <a:r>
                <a:rPr lang="zh-CN" altLang="en-US" sz="2000" b="1" dirty="0">
                  <a:solidFill>
                    <a:srgbClr val="FF0000"/>
                  </a:solidFill>
                  <a:latin typeface="Arial" panose="020B0604020202020204" pitchFamily="34" charset="0"/>
                </a:rPr>
                <a:t>（ </a:t>
              </a:r>
              <a:r>
                <a:rPr lang="en-US" altLang="zh-CN" sz="2000" b="1" dirty="0">
                  <a:solidFill>
                    <a:srgbClr val="FF0000"/>
                  </a:solidFill>
                  <a:latin typeface="Arial" panose="020B0604020202020204" pitchFamily="34" charset="0"/>
                </a:rPr>
                <a:t>_____ </a:t>
              </a:r>
              <a:r>
                <a:rPr lang="zh-CN" altLang="en-US" sz="2000" b="1" dirty="0">
                  <a:solidFill>
                    <a:srgbClr val="FF0000"/>
                  </a:solidFill>
                  <a:latin typeface="Arial" panose="020B0604020202020204" pitchFamily="34" charset="0"/>
                </a:rPr>
                <a:t>）</a:t>
              </a:r>
              <a:endParaRPr lang="zh-CN" altLang="en-US" sz="2000" b="1" dirty="0">
                <a:solidFill>
                  <a:srgbClr val="FF0000"/>
                </a:solidFill>
                <a:latin typeface="Arial" panose="020B0604020202020204" pitchFamily="34" charset="0"/>
              </a:endParaRPr>
            </a:p>
            <a:p>
              <a:pPr algn="l">
                <a:spcBef>
                  <a:spcPct val="20000"/>
                </a:spcBef>
                <a:buClr>
                  <a:schemeClr val="accent1"/>
                </a:buClr>
                <a:buSzPct val="70000"/>
                <a:buFont typeface="Monotype Sorts" pitchFamily="2" charset="2"/>
                <a:buNone/>
              </a:pPr>
              <a:endParaRPr lang="zh-CN" altLang="en-US" sz="2000" b="1" dirty="0">
                <a:solidFill>
                  <a:srgbClr val="FF0000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53271" name="文本框 53270"/>
            <p:cNvSpPr txBox="1"/>
            <p:nvPr/>
          </p:nvSpPr>
          <p:spPr>
            <a:xfrm>
              <a:off x="2880" y="1899"/>
              <a:ext cx="2903" cy="314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algn="l"/>
              <a:endParaRPr lang="en-US" altLang="zh-CN" sz="2000" b="1" dirty="0">
                <a:solidFill>
                  <a:srgbClr val="FF0000"/>
                </a:solidFill>
                <a:latin typeface="Arial" panose="020B0604020202020204" pitchFamily="34" charset="0"/>
              </a:endParaRPr>
            </a:p>
            <a:p>
              <a:pPr algn="l"/>
              <a:r>
                <a:rPr lang="en-US" altLang="zh-CN" sz="2000" b="1" dirty="0">
                  <a:solidFill>
                    <a:srgbClr val="FF0000"/>
                  </a:solidFill>
                  <a:latin typeface="Arial" panose="020B0604020202020204" pitchFamily="34" charset="0"/>
                </a:rPr>
                <a:t>∴∠1=__</a:t>
              </a:r>
              <a:r>
                <a:rPr lang="zh-CN" altLang="en-US" sz="2000" b="1" dirty="0">
                  <a:solidFill>
                    <a:srgbClr val="FF0000"/>
                  </a:solidFill>
                  <a:latin typeface="Arial" panose="020B0604020202020204" pitchFamily="34" charset="0"/>
                </a:rPr>
                <a:t>（ </a:t>
              </a:r>
              <a:r>
                <a:rPr lang="en-US" altLang="zh-CN" sz="2000" b="1" dirty="0">
                  <a:solidFill>
                    <a:srgbClr val="FF0000"/>
                  </a:solidFill>
                  <a:latin typeface="Arial" panose="020B0604020202020204" pitchFamily="34" charset="0"/>
                </a:rPr>
                <a:t>__________________ </a:t>
              </a:r>
              <a:r>
                <a:rPr lang="zh-CN" altLang="en-US" sz="2000" b="1" dirty="0">
                  <a:solidFill>
                    <a:srgbClr val="FF0000"/>
                  </a:solidFill>
                  <a:latin typeface="Arial" panose="020B0604020202020204" pitchFamily="34" charset="0"/>
                </a:rPr>
                <a:t>）</a:t>
              </a:r>
              <a:endParaRPr lang="zh-CN" altLang="en-US" sz="2000" b="1" dirty="0">
                <a:solidFill>
                  <a:srgbClr val="FF0000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53272" name="文本框 53271"/>
            <p:cNvSpPr txBox="1"/>
            <p:nvPr/>
          </p:nvSpPr>
          <p:spPr>
            <a:xfrm>
              <a:off x="2880" y="2308"/>
              <a:ext cx="2463" cy="313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p>
              <a:pPr algn="l"/>
              <a:endParaRPr lang="en-US" altLang="zh-CN" sz="2000" b="1" dirty="0">
                <a:solidFill>
                  <a:srgbClr val="FF0000"/>
                </a:solidFill>
                <a:latin typeface="Arial" panose="020B0604020202020204" pitchFamily="34" charset="0"/>
              </a:endParaRPr>
            </a:p>
            <a:p>
              <a:pPr algn="l"/>
              <a:r>
                <a:rPr lang="en-US" altLang="zh-CN" sz="2000" b="1" dirty="0">
                  <a:solidFill>
                    <a:srgbClr val="FF0000"/>
                  </a:solidFill>
                  <a:latin typeface="Arial" panose="020B0604020202020204" pitchFamily="34" charset="0"/>
                </a:rPr>
                <a:t>∴        =       </a:t>
              </a:r>
              <a:r>
                <a:rPr lang="zh-CN" altLang="en-US" sz="2000" b="1" dirty="0">
                  <a:solidFill>
                    <a:srgbClr val="FF0000"/>
                  </a:solidFill>
                  <a:latin typeface="Arial" panose="020B0604020202020204" pitchFamily="34" charset="0"/>
                </a:rPr>
                <a:t>（  </a:t>
              </a:r>
              <a:r>
                <a:rPr lang="en-US" altLang="zh-CN" sz="2000" b="1" dirty="0">
                  <a:solidFill>
                    <a:srgbClr val="FF0000"/>
                  </a:solidFill>
                  <a:latin typeface="Arial" panose="020B0604020202020204" pitchFamily="34" charset="0"/>
                </a:rPr>
                <a:t>___________ </a:t>
              </a:r>
              <a:r>
                <a:rPr lang="zh-CN" altLang="en-US" sz="2000" b="1" dirty="0">
                  <a:solidFill>
                    <a:srgbClr val="FF0000"/>
                  </a:solidFill>
                  <a:latin typeface="Arial" panose="020B0604020202020204" pitchFamily="34" charset="0"/>
                </a:rPr>
                <a:t>）</a:t>
              </a:r>
              <a:endParaRPr lang="zh-CN" altLang="en-US" sz="2000" b="1" dirty="0">
                <a:solidFill>
                  <a:srgbClr val="FF0000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53273" name="文本框 53272"/>
            <p:cNvSpPr txBox="1"/>
            <p:nvPr/>
          </p:nvSpPr>
          <p:spPr>
            <a:xfrm>
              <a:off x="2880" y="2726"/>
              <a:ext cx="2031" cy="17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p>
              <a:pPr algn="l"/>
              <a:r>
                <a:rPr lang="en-US" altLang="zh-CN" sz="2000" b="1" dirty="0">
                  <a:solidFill>
                    <a:srgbClr val="FF0000"/>
                  </a:solidFill>
                  <a:latin typeface="Arial" panose="020B0604020202020204" pitchFamily="34" charset="0"/>
                </a:rPr>
                <a:t>∴</a:t>
              </a:r>
              <a:r>
                <a:rPr lang="en-US" altLang="zh-CN" sz="2000" b="1" dirty="0">
                  <a:latin typeface="Arial" panose="020B0604020202020204" pitchFamily="34" charset="0"/>
                </a:rPr>
                <a:t>∠</a:t>
              </a:r>
              <a:r>
                <a:rPr lang="en-US" altLang="zh-CN" sz="2000" b="1">
                  <a:latin typeface="Arial" panose="020B0604020202020204" pitchFamily="34" charset="0"/>
                </a:rPr>
                <a:t>3</a:t>
              </a:r>
              <a:r>
                <a:rPr lang="en-US" altLang="zh-CN" sz="2000" b="1" dirty="0">
                  <a:solidFill>
                    <a:srgbClr val="FF0000"/>
                  </a:solidFill>
                  <a:latin typeface="Arial" panose="020B0604020202020204" pitchFamily="34" charset="0"/>
                </a:rPr>
                <a:t>=_____</a:t>
              </a:r>
              <a:r>
                <a:rPr lang="zh-CN" altLang="en-US" sz="2000" b="1" dirty="0">
                  <a:solidFill>
                    <a:srgbClr val="FF0000"/>
                  </a:solidFill>
                  <a:latin typeface="Arial" panose="020B0604020202020204" pitchFamily="34" charset="0"/>
                </a:rPr>
                <a:t>（等量代换）</a:t>
              </a:r>
              <a:endParaRPr lang="zh-CN" altLang="en-US" sz="2000" b="1">
                <a:solidFill>
                  <a:srgbClr val="FF0000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53274" name="文本框 53273"/>
            <p:cNvSpPr txBox="1"/>
            <p:nvPr/>
          </p:nvSpPr>
          <p:spPr>
            <a:xfrm>
              <a:off x="2700" y="2273"/>
              <a:ext cx="1904" cy="17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p>
              <a:pPr algn="l"/>
              <a:r>
                <a:rPr lang="zh-CN" altLang="en-US" sz="2000" b="1" dirty="0">
                  <a:solidFill>
                    <a:srgbClr val="FF0000"/>
                  </a:solidFill>
                  <a:latin typeface="Arial" panose="020B0604020202020204" pitchFamily="34" charset="0"/>
                </a:rPr>
                <a:t>又</a:t>
              </a:r>
              <a:r>
                <a:rPr lang="en-US" altLang="zh-CN" sz="2000" b="1" dirty="0">
                  <a:solidFill>
                    <a:srgbClr val="FF0000"/>
                  </a:solidFill>
                  <a:latin typeface="Arial" panose="020B0604020202020204" pitchFamily="34" charset="0"/>
                </a:rPr>
                <a:t>∵∠1</a:t>
              </a:r>
              <a:r>
                <a:rPr lang="zh-CN" altLang="en-US" sz="2000" b="1" dirty="0">
                  <a:solidFill>
                    <a:srgbClr val="FF0000"/>
                  </a:solidFill>
                  <a:latin typeface="Arial" panose="020B0604020202020204" pitchFamily="34" charset="0"/>
                </a:rPr>
                <a:t>与</a:t>
              </a:r>
              <a:r>
                <a:rPr lang="en-US" altLang="zh-CN" sz="2000" b="1" dirty="0">
                  <a:solidFill>
                    <a:srgbClr val="FF0000"/>
                  </a:solidFill>
                  <a:latin typeface="Arial" panose="020B0604020202020204" pitchFamily="34" charset="0"/>
                </a:rPr>
                <a:t>∠3</a:t>
              </a:r>
              <a:r>
                <a:rPr lang="zh-CN" altLang="en-US" sz="2000" b="1" dirty="0">
                  <a:solidFill>
                    <a:srgbClr val="FF0000"/>
                  </a:solidFill>
                  <a:latin typeface="Arial" panose="020B0604020202020204" pitchFamily="34" charset="0"/>
                </a:rPr>
                <a:t>互为对顶角</a:t>
              </a:r>
              <a:endParaRPr lang="zh-CN" altLang="en-US" sz="2000" b="1" dirty="0">
                <a:solidFill>
                  <a:srgbClr val="FF0000"/>
                </a:solidFill>
                <a:latin typeface="Arial" panose="020B0604020202020204" pitchFamily="34" charset="0"/>
              </a:endParaRPr>
            </a:p>
          </p:txBody>
        </p:sp>
      </p:grpSp>
      <p:sp>
        <p:nvSpPr>
          <p:cNvPr id="53275" name="矩形 53274"/>
          <p:cNvSpPr/>
          <p:nvPr/>
        </p:nvSpPr>
        <p:spPr>
          <a:xfrm>
            <a:off x="6032500" y="3494088"/>
            <a:ext cx="2716213" cy="366712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algn="l"/>
            <a:r>
              <a:rPr lang="zh-CN" altLang="en-US" b="1" dirty="0">
                <a:latin typeface="Arial" panose="020B0604020202020204" pitchFamily="34" charset="0"/>
              </a:rPr>
              <a:t>两直线平行，同位角相等</a:t>
            </a:r>
            <a:endParaRPr lang="zh-CN" altLang="en-US" b="1" dirty="0">
              <a:latin typeface="Arial" panose="020B0604020202020204" pitchFamily="34" charset="0"/>
            </a:endParaRPr>
          </a:p>
        </p:txBody>
      </p:sp>
      <p:sp>
        <p:nvSpPr>
          <p:cNvPr id="53276" name="矩形 53275"/>
          <p:cNvSpPr/>
          <p:nvPr/>
        </p:nvSpPr>
        <p:spPr>
          <a:xfrm>
            <a:off x="5543550" y="4987925"/>
            <a:ext cx="581025" cy="39687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algn="l"/>
            <a:r>
              <a:rPr lang="en-US" altLang="zh-CN" sz="2000" b="1" dirty="0">
                <a:latin typeface="Arial" panose="020B0604020202020204" pitchFamily="34" charset="0"/>
              </a:rPr>
              <a:t>∠</a:t>
            </a:r>
            <a:r>
              <a:rPr lang="en-US" altLang="zh-CN" sz="2000" b="1">
                <a:latin typeface="Arial" panose="020B0604020202020204" pitchFamily="34" charset="0"/>
              </a:rPr>
              <a:t>2</a:t>
            </a:r>
            <a:endParaRPr lang="en-US" altLang="zh-CN" sz="2000" b="1">
              <a:latin typeface="Arial" panose="020B0604020202020204" pitchFamily="34" charset="0"/>
            </a:endParaRPr>
          </a:p>
        </p:txBody>
      </p:sp>
      <p:sp>
        <p:nvSpPr>
          <p:cNvPr id="53277" name="文本框 53276"/>
          <p:cNvSpPr txBox="1"/>
          <p:nvPr/>
        </p:nvSpPr>
        <p:spPr>
          <a:xfrm>
            <a:off x="5848350" y="2924175"/>
            <a:ext cx="695325" cy="39687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algn="l"/>
            <a:r>
              <a:rPr lang="zh-CN" altLang="en-US" sz="2000" b="1" dirty="0">
                <a:latin typeface="Arial" panose="020B0604020202020204" pitchFamily="34" charset="0"/>
              </a:rPr>
              <a:t>已知</a:t>
            </a:r>
            <a:endParaRPr lang="zh-CN" altLang="en-US" sz="2000" b="1" dirty="0">
              <a:latin typeface="Arial" panose="020B0604020202020204" pitchFamily="34" charset="0"/>
            </a:endParaRPr>
          </a:p>
        </p:txBody>
      </p:sp>
      <p:sp>
        <p:nvSpPr>
          <p:cNvPr id="53278" name="矩形 53277"/>
          <p:cNvSpPr/>
          <p:nvPr/>
        </p:nvSpPr>
        <p:spPr>
          <a:xfrm>
            <a:off x="6332538" y="4365625"/>
            <a:ext cx="1335087" cy="366713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algn="l"/>
            <a:r>
              <a:rPr lang="zh-CN" altLang="en-US" b="1" dirty="0">
                <a:latin typeface="Arial" panose="020B0604020202020204" pitchFamily="34" charset="0"/>
              </a:rPr>
              <a:t>对顶角相等</a:t>
            </a:r>
            <a:endParaRPr lang="zh-CN" altLang="en-US" b="1" dirty="0">
              <a:latin typeface="Arial" panose="020B0604020202020204" pitchFamily="34" charset="0"/>
            </a:endParaRPr>
          </a:p>
        </p:txBody>
      </p:sp>
      <p:sp>
        <p:nvSpPr>
          <p:cNvPr id="53279" name="文本框 53278"/>
          <p:cNvSpPr txBox="1"/>
          <p:nvPr/>
        </p:nvSpPr>
        <p:spPr>
          <a:xfrm>
            <a:off x="4932363" y="4332288"/>
            <a:ext cx="1327150" cy="39687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algn="l"/>
            <a:r>
              <a:rPr lang="en-US" altLang="zh-CN" sz="2000" b="1" dirty="0">
                <a:solidFill>
                  <a:srgbClr val="FF0000"/>
                </a:solidFill>
                <a:latin typeface="Arial" panose="020B0604020202020204" pitchFamily="34" charset="0"/>
              </a:rPr>
              <a:t>∠</a:t>
            </a:r>
            <a:r>
              <a:rPr lang="en-US" altLang="zh-CN" sz="2000" dirty="0">
                <a:solidFill>
                  <a:srgbClr val="FF0000"/>
                </a:solidFill>
                <a:latin typeface="Arial" panose="020B0604020202020204" pitchFamily="34" charset="0"/>
              </a:rPr>
              <a:t> </a:t>
            </a:r>
            <a:r>
              <a:rPr lang="en-US" altLang="zh-CN" sz="2000" b="1">
                <a:solidFill>
                  <a:srgbClr val="FF0000"/>
                </a:solidFill>
                <a:latin typeface="Arial" panose="020B0604020202020204" pitchFamily="34" charset="0"/>
              </a:rPr>
              <a:t>1</a:t>
            </a:r>
            <a:r>
              <a:rPr lang="en-US" altLang="zh-CN" sz="2000" b="1">
                <a:latin typeface="Arial" panose="020B0604020202020204" pitchFamily="34" charset="0"/>
              </a:rPr>
              <a:t>   ∠3</a:t>
            </a:r>
            <a:r>
              <a:rPr lang="en-US" altLang="zh-CN" sz="2000">
                <a:latin typeface="Arial" panose="020B0604020202020204" pitchFamily="34" charset="0"/>
              </a:rPr>
              <a:t> </a:t>
            </a:r>
            <a:endParaRPr lang="en-US" altLang="zh-CN" sz="2000">
              <a:latin typeface="Arial" panose="020B0604020202020204" pitchFamily="34" charset="0"/>
            </a:endParaRPr>
          </a:p>
        </p:txBody>
      </p:sp>
      <p:sp>
        <p:nvSpPr>
          <p:cNvPr id="53280" name="矩形 53279"/>
          <p:cNvSpPr/>
          <p:nvPr/>
        </p:nvSpPr>
        <p:spPr>
          <a:xfrm>
            <a:off x="1770380" y="5444808"/>
            <a:ext cx="7527925" cy="146367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algn="l"/>
            <a:r>
              <a:rPr lang="en-US" altLang="zh-CN" sz="3000" b="1" dirty="0">
                <a:latin typeface="Arial" panose="020B0604020202020204" pitchFamily="34" charset="0"/>
              </a:rPr>
              <a:t>3.</a:t>
            </a:r>
            <a:r>
              <a:rPr lang="zh-CN" altLang="en-US" sz="3000" b="1" dirty="0">
                <a:latin typeface="Arial" panose="020B0604020202020204" pitchFamily="34" charset="0"/>
              </a:rPr>
              <a:t>能根据所学能说出结论</a:t>
            </a:r>
            <a:r>
              <a:rPr lang="en-US" altLang="zh-CN" sz="3000" b="1" dirty="0">
                <a:latin typeface="Arial" panose="020B0604020202020204" pitchFamily="34" charset="0"/>
              </a:rPr>
              <a:t>2</a:t>
            </a:r>
            <a:r>
              <a:rPr lang="zh-CN" altLang="en-US" sz="3000" b="1" dirty="0">
                <a:latin typeface="Arial" panose="020B0604020202020204" pitchFamily="34" charset="0"/>
              </a:rPr>
              <a:t>的道理吗？</a:t>
            </a:r>
            <a:endParaRPr lang="zh-CN" altLang="en-US" sz="3000" b="1" dirty="0">
              <a:latin typeface="Arial" panose="020B0604020202020204" pitchFamily="34" charset="0"/>
            </a:endParaRPr>
          </a:p>
          <a:p>
            <a:pPr algn="l"/>
            <a:r>
              <a:rPr lang="zh-CN" altLang="en-US" sz="3000" b="1" dirty="0">
                <a:solidFill>
                  <a:srgbClr val="0000FF"/>
                </a:solidFill>
                <a:latin typeface="Arial" panose="020B0604020202020204" pitchFamily="34" charset="0"/>
              </a:rPr>
              <a:t>例如 已知</a:t>
            </a:r>
            <a:r>
              <a:rPr lang="en-US" altLang="zh-CN" sz="3000" b="1" dirty="0">
                <a:solidFill>
                  <a:srgbClr val="0000FF"/>
                </a:solidFill>
                <a:latin typeface="Arial" panose="020B0604020202020204" pitchFamily="34" charset="0"/>
              </a:rPr>
              <a:t>a ∥ b</a:t>
            </a:r>
            <a:r>
              <a:rPr lang="zh-CN" altLang="en-US" sz="3000" b="1" dirty="0">
                <a:solidFill>
                  <a:srgbClr val="0000FF"/>
                </a:solidFill>
                <a:latin typeface="Arial" panose="020B0604020202020204" pitchFamily="34" charset="0"/>
              </a:rPr>
              <a:t>，那么</a:t>
            </a:r>
            <a:r>
              <a:rPr lang="en-US" altLang="zh-CN" sz="3000" b="1" dirty="0">
                <a:solidFill>
                  <a:srgbClr val="0000FF"/>
                </a:solidFill>
                <a:latin typeface="Arial" panose="020B0604020202020204" pitchFamily="34" charset="0"/>
              </a:rPr>
              <a:t>∠2+∠4=180 °</a:t>
            </a:r>
            <a:r>
              <a:rPr lang="zh-CN" altLang="en-US" sz="3000" b="1" dirty="0">
                <a:solidFill>
                  <a:srgbClr val="0000FF"/>
                </a:solidFill>
                <a:latin typeface="Arial" panose="020B0604020202020204" pitchFamily="34" charset="0"/>
              </a:rPr>
              <a:t>吗？</a:t>
            </a:r>
            <a:endParaRPr lang="zh-CN" altLang="en-US" sz="3000" b="1" dirty="0">
              <a:solidFill>
                <a:srgbClr val="0000FF"/>
              </a:solidFill>
              <a:latin typeface="Arial" panose="020B0604020202020204" pitchFamily="34" charset="0"/>
            </a:endParaRPr>
          </a:p>
          <a:p>
            <a:pPr algn="l"/>
            <a:r>
              <a:rPr lang="zh-CN" altLang="en-US" sz="3000" b="1" dirty="0">
                <a:solidFill>
                  <a:srgbClr val="0000FF"/>
                </a:solidFill>
                <a:latin typeface="Arial" panose="020B0604020202020204" pitchFamily="34" charset="0"/>
              </a:rPr>
              <a:t>试说明道理。</a:t>
            </a:r>
            <a:endParaRPr lang="zh-CN" altLang="en-US" sz="3000" b="1" dirty="0">
              <a:solidFill>
                <a:srgbClr val="0000FF"/>
              </a:solidFill>
              <a:latin typeface="Arial" panose="020B0604020202020204" pitchFamily="34" charset="0"/>
            </a:endParaRPr>
          </a:p>
        </p:txBody>
      </p:sp>
      <p:sp>
        <p:nvSpPr>
          <p:cNvPr id="53281" name="矩形 53280"/>
          <p:cNvSpPr/>
          <p:nvPr/>
        </p:nvSpPr>
        <p:spPr>
          <a:xfrm>
            <a:off x="5399088" y="3500438"/>
            <a:ext cx="541337" cy="366712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algn="l"/>
            <a:r>
              <a:rPr lang="en-US" altLang="zh-CN" b="1" dirty="0">
                <a:latin typeface="Arial" panose="020B0604020202020204" pitchFamily="34" charset="0"/>
              </a:rPr>
              <a:t>∠</a:t>
            </a:r>
            <a:r>
              <a:rPr lang="en-US" altLang="zh-CN" b="1">
                <a:latin typeface="Arial" panose="020B0604020202020204" pitchFamily="34" charset="0"/>
              </a:rPr>
              <a:t>2</a:t>
            </a:r>
            <a:endParaRPr lang="en-US" altLang="zh-CN" b="1">
              <a:latin typeface="Arial" panose="020B0604020202020204" pitchFamily="34" charset="0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3677285" y="2525395"/>
            <a:ext cx="3116580" cy="36830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zh-CN" altLang="zh-CN" b="1" dirty="0">
                <a:sym typeface="+mn-ea"/>
              </a:rPr>
              <a:t>解：</a:t>
            </a:r>
            <a:r>
              <a:rPr lang="en-US" altLang="zh-CN" b="1" dirty="0">
                <a:sym typeface="+mn-ea"/>
              </a:rPr>
              <a:t>∠2=∠3</a:t>
            </a:r>
            <a:r>
              <a:rPr lang="zh-CN" altLang="en-US" b="1" dirty="0">
                <a:sym typeface="+mn-ea"/>
              </a:rPr>
              <a:t>，理由如下：</a:t>
            </a:r>
            <a:endParaRPr lang="zh-CN" altLang="en-US" b="1" dirty="0">
              <a:sym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32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32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0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32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32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532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" dur="500"/>
                                        <p:tgtEl>
                                          <p:spTgt spid="53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3" dur="500"/>
                                        <p:tgtEl>
                                          <p:spTgt spid="532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6" dur="500"/>
                                        <p:tgtEl>
                                          <p:spTgt spid="532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9" dur="500"/>
                                        <p:tgtEl>
                                          <p:spTgt spid="532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2" dur="500"/>
                                        <p:tgtEl>
                                          <p:spTgt spid="532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5" dur="500"/>
                                        <p:tgtEl>
                                          <p:spTgt spid="532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8" dur="500"/>
                                        <p:tgtEl>
                                          <p:spTgt spid="532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1" dur="500"/>
                                        <p:tgtEl>
                                          <p:spTgt spid="532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4" dur="500"/>
                                        <p:tgtEl>
                                          <p:spTgt spid="532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7" dur="500"/>
                                        <p:tgtEl>
                                          <p:spTgt spid="532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0" dur="500"/>
                                        <p:tgtEl>
                                          <p:spTgt spid="532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3" dur="500"/>
                                        <p:tgtEl>
                                          <p:spTgt spid="532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6" dur="500"/>
                                        <p:tgtEl>
                                          <p:spTgt spid="532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9" dur="500"/>
                                        <p:tgtEl>
                                          <p:spTgt spid="532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532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532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5" dur="500"/>
                                        <p:tgtEl>
                                          <p:spTgt spid="532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0" dur="500"/>
                                        <p:tgtEl>
                                          <p:spTgt spid="532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85" dur="500"/>
                                        <p:tgtEl>
                                          <p:spTgt spid="532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90" dur="500"/>
                                        <p:tgtEl>
                                          <p:spTgt spid="532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95" dur="500"/>
                                        <p:tgtEl>
                                          <p:spTgt spid="532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0" dur="500"/>
                                        <p:tgtEl>
                                          <p:spTgt spid="532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5" dur="500"/>
                                        <p:tgtEl>
                                          <p:spTgt spid="532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3253" grpId="0"/>
      <p:bldP spid="53254" grpId="0"/>
      <p:bldP spid="53258" grpId="0"/>
      <p:bldP spid="53259" grpId="0"/>
      <p:bldP spid="53260" grpId="0"/>
      <p:bldP spid="53265" grpId="0"/>
      <p:bldP spid="53266" grpId="0"/>
      <p:bldP spid="53267" grpId="0"/>
      <p:bldP spid="53268" grpId="0"/>
      <p:bldP spid="53275" grpId="0"/>
      <p:bldP spid="53276" grpId="0"/>
      <p:bldP spid="53277" grpId="0"/>
      <p:bldP spid="53278" grpId="0"/>
      <p:bldP spid="53279" grpId="0"/>
      <p:bldP spid="53280" grpId="0"/>
      <p:bldP spid="53281" grpId="0"/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5298" name="标题 55297"/>
          <p:cNvSpPr>
            <a:spLocks noGrp="1"/>
          </p:cNvSpPr>
          <p:nvPr>
            <p:ph type="title"/>
          </p:nvPr>
        </p:nvSpPr>
        <p:spPr>
          <a:ln/>
        </p:spPr>
        <p:txBody>
          <a:bodyPr anchor="ctr"/>
          <a:p>
            <a:r>
              <a:rPr lang="zh-CN" altLang="en-US" sz="4000" dirty="0">
                <a:solidFill>
                  <a:srgbClr val="FF0000"/>
                </a:solidFill>
              </a:rPr>
              <a:t>如果两直线不平行，上述结论还成立吗？</a:t>
            </a:r>
            <a:endParaRPr lang="zh-CN" altLang="en-US" sz="4000" dirty="0">
              <a:solidFill>
                <a:srgbClr val="FF0000"/>
              </a:solidFill>
            </a:endParaRPr>
          </a:p>
        </p:txBody>
      </p:sp>
      <p:sp>
        <p:nvSpPr>
          <p:cNvPr id="55299" name="直接连接符 55298"/>
          <p:cNvSpPr/>
          <p:nvPr/>
        </p:nvSpPr>
        <p:spPr>
          <a:xfrm>
            <a:off x="1403350" y="3284538"/>
            <a:ext cx="3673475" cy="0"/>
          </a:xfrm>
          <a:prstGeom prst="line">
            <a:avLst/>
          </a:prstGeom>
          <a:ln w="3810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55300" name="直接连接符 55299"/>
          <p:cNvSpPr/>
          <p:nvPr/>
        </p:nvSpPr>
        <p:spPr>
          <a:xfrm flipV="1">
            <a:off x="1116013" y="4221163"/>
            <a:ext cx="3671887" cy="936625"/>
          </a:xfrm>
          <a:prstGeom prst="line">
            <a:avLst/>
          </a:prstGeom>
          <a:ln w="3810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55301" name="直接连接符 55300"/>
          <p:cNvSpPr/>
          <p:nvPr/>
        </p:nvSpPr>
        <p:spPr>
          <a:xfrm flipH="1">
            <a:off x="1908175" y="1773238"/>
            <a:ext cx="1943100" cy="4103687"/>
          </a:xfrm>
          <a:prstGeom prst="line">
            <a:avLst/>
          </a:prstGeom>
          <a:ln w="3810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grpSp>
        <p:nvGrpSpPr>
          <p:cNvPr id="55302" name="组合 55301"/>
          <p:cNvGrpSpPr/>
          <p:nvPr/>
        </p:nvGrpSpPr>
        <p:grpSpPr>
          <a:xfrm>
            <a:off x="3132138" y="1557338"/>
            <a:ext cx="1368425" cy="1727200"/>
            <a:chOff x="1973" y="981"/>
            <a:chExt cx="862" cy="1088"/>
          </a:xfrm>
        </p:grpSpPr>
        <p:sp>
          <p:nvSpPr>
            <p:cNvPr id="55303" name="直接连接符 55302"/>
            <p:cNvSpPr/>
            <p:nvPr/>
          </p:nvSpPr>
          <p:spPr>
            <a:xfrm flipH="1">
              <a:off x="1973" y="981"/>
              <a:ext cx="499" cy="1088"/>
            </a:xfrm>
            <a:prstGeom prst="line">
              <a:avLst/>
            </a:prstGeom>
            <a:ln w="57150" cap="flat" cmpd="sng">
              <a:solidFill>
                <a:srgbClr val="F96FD2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55304" name="直接连接符 55303"/>
            <p:cNvSpPr/>
            <p:nvPr/>
          </p:nvSpPr>
          <p:spPr>
            <a:xfrm>
              <a:off x="1973" y="2069"/>
              <a:ext cx="862" cy="0"/>
            </a:xfrm>
            <a:prstGeom prst="line">
              <a:avLst/>
            </a:prstGeom>
            <a:ln w="57150" cap="flat" cmpd="sng">
              <a:solidFill>
                <a:srgbClr val="F96FD2"/>
              </a:solidFill>
              <a:prstDash val="solid"/>
              <a:headEnd type="none" w="med" len="med"/>
              <a:tailEnd type="none" w="med" len="med"/>
            </a:ln>
          </p:spPr>
        </p:sp>
      </p:grpSp>
      <p:grpSp>
        <p:nvGrpSpPr>
          <p:cNvPr id="55305" name="组合 55304"/>
          <p:cNvGrpSpPr/>
          <p:nvPr/>
        </p:nvGrpSpPr>
        <p:grpSpPr>
          <a:xfrm>
            <a:off x="2411413" y="3243263"/>
            <a:ext cx="1728787" cy="1584325"/>
            <a:chOff x="1519" y="2043"/>
            <a:chExt cx="1089" cy="998"/>
          </a:xfrm>
        </p:grpSpPr>
        <p:sp>
          <p:nvSpPr>
            <p:cNvPr id="55306" name="直接连接符 55305"/>
            <p:cNvSpPr/>
            <p:nvPr/>
          </p:nvSpPr>
          <p:spPr>
            <a:xfrm flipH="1">
              <a:off x="1519" y="2043"/>
              <a:ext cx="454" cy="998"/>
            </a:xfrm>
            <a:prstGeom prst="line">
              <a:avLst/>
            </a:prstGeom>
            <a:ln w="57150" cap="flat" cmpd="sng">
              <a:solidFill>
                <a:srgbClr val="00E4A8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55307" name="直接连接符 55306"/>
            <p:cNvSpPr/>
            <p:nvPr/>
          </p:nvSpPr>
          <p:spPr>
            <a:xfrm flipV="1">
              <a:off x="1519" y="2750"/>
              <a:ext cx="1089" cy="272"/>
            </a:xfrm>
            <a:prstGeom prst="line">
              <a:avLst/>
            </a:prstGeom>
            <a:ln w="57150" cap="flat" cmpd="sng">
              <a:solidFill>
                <a:srgbClr val="00E4A8"/>
              </a:solidFill>
              <a:prstDash val="solid"/>
              <a:headEnd type="none" w="med" len="med"/>
              <a:tailEnd type="none" w="med" len="med"/>
            </a:ln>
          </p:spPr>
        </p:sp>
      </p:grpSp>
      <p:pic>
        <p:nvPicPr>
          <p:cNvPr id="55308" name="图片 55307" descr="图片2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5715000"/>
            <a:ext cx="9144000" cy="114300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53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553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56322" name="图片 5632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435600" y="5013325"/>
            <a:ext cx="1990725" cy="1581150"/>
          </a:xfrm>
          <a:prstGeom prst="rect">
            <a:avLst/>
          </a:prstGeom>
          <a:solidFill>
            <a:srgbClr val="FFCC00"/>
          </a:solidFill>
          <a:ln w="9525">
            <a:noFill/>
          </a:ln>
        </p:spPr>
      </p:pic>
      <p:sp>
        <p:nvSpPr>
          <p:cNvPr id="56323" name="文本框 56322">
            <a:hlinkClick r:id="rId2" action="ppaction://hlinkfile"/>
          </p:cNvPr>
          <p:cNvSpPr txBox="1"/>
          <p:nvPr/>
        </p:nvSpPr>
        <p:spPr>
          <a:xfrm>
            <a:off x="323850" y="188913"/>
            <a:ext cx="8640763" cy="9144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/>
            <a:r>
              <a:rPr lang="zh-CN" altLang="en-US" sz="5400" b="1" dirty="0">
                <a:solidFill>
                  <a:srgbClr val="FF00FF"/>
                </a:solidFill>
                <a:latin typeface="Arial" panose="020B0604020202020204" pitchFamily="34" charset="0"/>
              </a:rPr>
              <a:t>整理归纳： </a:t>
            </a:r>
            <a:r>
              <a:rPr lang="zh-CN" altLang="en-US" sz="3600" b="1" dirty="0">
                <a:solidFill>
                  <a:srgbClr val="FF00FF"/>
                </a:solidFill>
                <a:latin typeface="Arial" panose="020B0604020202020204" pitchFamily="34" charset="0"/>
              </a:rPr>
              <a:t>平行线的性质：  </a:t>
            </a:r>
            <a:endParaRPr lang="zh-CN" altLang="en-US" sz="3600" b="1" dirty="0">
              <a:solidFill>
                <a:srgbClr val="FF00FF"/>
              </a:solidFill>
              <a:latin typeface="Arial" panose="020B0604020202020204" pitchFamily="34" charset="0"/>
            </a:endParaRPr>
          </a:p>
        </p:txBody>
      </p:sp>
      <p:sp>
        <p:nvSpPr>
          <p:cNvPr id="56324" name="文本框 56323"/>
          <p:cNvSpPr txBox="1"/>
          <p:nvPr/>
        </p:nvSpPr>
        <p:spPr>
          <a:xfrm>
            <a:off x="1692275" y="2781300"/>
            <a:ext cx="3671888" cy="20177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>
              <a:spcBef>
                <a:spcPct val="50000"/>
              </a:spcBef>
            </a:pPr>
            <a:endParaRPr lang="en-US" altLang="zh-CN" dirty="0">
              <a:latin typeface="Arial" panose="020B0604020202020204" pitchFamily="34" charset="0"/>
            </a:endParaRPr>
          </a:p>
          <a:p>
            <a:pPr algn="l">
              <a:spcBef>
                <a:spcPct val="50000"/>
              </a:spcBef>
            </a:pPr>
            <a:endParaRPr lang="en-US" altLang="zh-CN" dirty="0">
              <a:latin typeface="Arial" panose="020B0604020202020204" pitchFamily="34" charset="0"/>
            </a:endParaRPr>
          </a:p>
          <a:p>
            <a:pPr algn="l">
              <a:spcBef>
                <a:spcPct val="50000"/>
              </a:spcBef>
            </a:pPr>
            <a:endParaRPr lang="en-US" altLang="zh-CN" dirty="0">
              <a:latin typeface="Arial" panose="020B0604020202020204" pitchFamily="34" charset="0"/>
            </a:endParaRPr>
          </a:p>
          <a:p>
            <a:pPr algn="l">
              <a:spcBef>
                <a:spcPct val="50000"/>
              </a:spcBef>
            </a:pPr>
            <a:endParaRPr lang="en-US" altLang="zh-CN" dirty="0">
              <a:latin typeface="Arial" panose="020B0604020202020204" pitchFamily="34" charset="0"/>
            </a:endParaRPr>
          </a:p>
          <a:p>
            <a:pPr algn="l">
              <a:spcBef>
                <a:spcPct val="50000"/>
              </a:spcBef>
            </a:pPr>
            <a:endParaRPr lang="en-US" altLang="zh-CN" dirty="0">
              <a:latin typeface="Arial" panose="020B0604020202020204" pitchFamily="34" charset="0"/>
            </a:endParaRPr>
          </a:p>
        </p:txBody>
      </p:sp>
      <p:sp>
        <p:nvSpPr>
          <p:cNvPr id="56325" name="文本框 56324"/>
          <p:cNvSpPr txBox="1"/>
          <p:nvPr/>
        </p:nvSpPr>
        <p:spPr>
          <a:xfrm flipV="1">
            <a:off x="2843213" y="3651250"/>
            <a:ext cx="3384550" cy="366713"/>
          </a:xfrm>
          <a:prstGeom prst="rect">
            <a:avLst/>
          </a:prstGeom>
          <a:noFill/>
          <a:ln w="9525">
            <a:noFill/>
          </a:ln>
        </p:spPr>
        <p:txBody>
          <a:bodyPr rot="10800000">
            <a:spAutoFit/>
          </a:bodyPr>
          <a:p>
            <a:pPr algn="l">
              <a:spcBef>
                <a:spcPct val="50000"/>
              </a:spcBef>
            </a:pPr>
            <a:endParaRPr dirty="0">
              <a:latin typeface="Arial" panose="020B0604020202020204" pitchFamily="34" charset="0"/>
            </a:endParaRPr>
          </a:p>
        </p:txBody>
      </p:sp>
      <p:sp>
        <p:nvSpPr>
          <p:cNvPr id="56326" name="文本框 56325"/>
          <p:cNvSpPr txBox="1"/>
          <p:nvPr/>
        </p:nvSpPr>
        <p:spPr>
          <a:xfrm>
            <a:off x="179388" y="1196975"/>
            <a:ext cx="8785225" cy="42132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>
              <a:spcBef>
                <a:spcPct val="50000"/>
              </a:spcBef>
            </a:pPr>
            <a:r>
              <a:rPr lang="zh-CN" altLang="en-US" sz="3600" dirty="0">
                <a:solidFill>
                  <a:srgbClr val="000000"/>
                </a:solidFill>
                <a:latin typeface="Arial" panose="020B0604020202020204" pitchFamily="34" charset="0"/>
                <a:ea typeface="黑体" panose="02010609060101010101" pitchFamily="2" charset="-122"/>
              </a:rPr>
              <a:t>性质１：两直线平行，同位角相等</a:t>
            </a:r>
            <a:r>
              <a:rPr lang="zh-CN" altLang="en-US" sz="3600" dirty="0">
                <a:solidFill>
                  <a:srgbClr val="FFFF66"/>
                </a:solidFill>
                <a:latin typeface="Arial" panose="020B0604020202020204" pitchFamily="34" charset="0"/>
                <a:ea typeface="黑体" panose="02010609060101010101" pitchFamily="2" charset="-122"/>
              </a:rPr>
              <a:t>．</a:t>
            </a:r>
            <a:endParaRPr lang="zh-CN" altLang="en-US" sz="3600" dirty="0">
              <a:solidFill>
                <a:srgbClr val="FFFF66"/>
              </a:solidFill>
              <a:latin typeface="Arial" panose="020B0604020202020204" pitchFamily="34" charset="0"/>
              <a:ea typeface="黑体" panose="02010609060101010101" pitchFamily="2" charset="-122"/>
            </a:endParaRPr>
          </a:p>
          <a:p>
            <a:pPr algn="l">
              <a:spcBef>
                <a:spcPct val="50000"/>
              </a:spcBef>
            </a:pPr>
            <a:r>
              <a:rPr lang="en-US" altLang="zh-CN" dirty="0">
                <a:latin typeface="Arial" panose="020B0604020202020204" pitchFamily="34" charset="0"/>
              </a:rPr>
              <a:t>∵    </a:t>
            </a:r>
            <a:r>
              <a:rPr lang="en-US" altLang="zh-CN" err="1">
                <a:latin typeface="Arial" panose="020B0604020202020204" pitchFamily="34" charset="0"/>
              </a:rPr>
              <a:t>a∥b</a:t>
            </a:r>
            <a:r>
              <a:rPr lang="en-US" altLang="zh-CN" dirty="0">
                <a:latin typeface="Arial" panose="020B0604020202020204" pitchFamily="34" charset="0"/>
              </a:rPr>
              <a:t>       ( </a:t>
            </a:r>
            <a:r>
              <a:rPr lang="zh-CN" altLang="en-US" dirty="0">
                <a:latin typeface="Arial" panose="020B0604020202020204" pitchFamily="34" charset="0"/>
              </a:rPr>
              <a:t>已知 </a:t>
            </a:r>
            <a:r>
              <a:rPr lang="en-US" altLang="zh-CN">
                <a:latin typeface="Arial" panose="020B0604020202020204" pitchFamily="34" charset="0"/>
              </a:rPr>
              <a:t>) </a:t>
            </a:r>
            <a:endParaRPr lang="en-US" altLang="zh-CN">
              <a:latin typeface="Arial" panose="020B0604020202020204" pitchFamily="34" charset="0"/>
            </a:endParaRPr>
          </a:p>
          <a:p>
            <a:pPr algn="l">
              <a:spcBef>
                <a:spcPct val="50000"/>
              </a:spcBef>
            </a:pPr>
            <a:r>
              <a:rPr lang="en-US" altLang="zh-CN">
                <a:latin typeface="Arial" panose="020B0604020202020204" pitchFamily="34" charset="0"/>
              </a:rPr>
              <a:t>∴   ∠1=∠2(</a:t>
            </a:r>
            <a:r>
              <a:rPr lang="zh-CN" altLang="en-US" dirty="0">
                <a:solidFill>
                  <a:srgbClr val="000000"/>
                </a:solidFill>
                <a:latin typeface="Arial" panose="020B0604020202020204" pitchFamily="34" charset="0"/>
              </a:rPr>
              <a:t>两直线平行，同位角相等</a:t>
            </a:r>
            <a:r>
              <a:rPr lang="en-US" altLang="zh-CN">
                <a:solidFill>
                  <a:srgbClr val="000000"/>
                </a:solidFill>
                <a:latin typeface="Arial" panose="020B0604020202020204" pitchFamily="34" charset="0"/>
              </a:rPr>
              <a:t>)</a:t>
            </a:r>
            <a:endParaRPr lang="en-US" altLang="zh-CN">
              <a:latin typeface="Arial" panose="020B0604020202020204" pitchFamily="34" charset="0"/>
            </a:endParaRPr>
          </a:p>
          <a:p>
            <a:pPr algn="l">
              <a:spcBef>
                <a:spcPct val="50000"/>
              </a:spcBef>
            </a:pPr>
            <a:r>
              <a:rPr lang="zh-CN" altLang="en-US" sz="3600" dirty="0">
                <a:solidFill>
                  <a:srgbClr val="000000"/>
                </a:solidFill>
                <a:latin typeface="Arial" panose="020B0604020202020204" pitchFamily="34" charset="0"/>
                <a:ea typeface="黑体" panose="02010609060101010101" pitchFamily="2" charset="-122"/>
              </a:rPr>
              <a:t>性质２：两直线平行，内错角相等</a:t>
            </a:r>
            <a:r>
              <a:rPr lang="zh-CN" altLang="en-US" sz="3600" dirty="0">
                <a:solidFill>
                  <a:srgbClr val="FFFF66"/>
                </a:solidFill>
                <a:latin typeface="Arial" panose="020B0604020202020204" pitchFamily="34" charset="0"/>
                <a:ea typeface="黑体" panose="02010609060101010101" pitchFamily="2" charset="-122"/>
              </a:rPr>
              <a:t>．</a:t>
            </a:r>
            <a:endParaRPr lang="zh-CN" altLang="en-US" sz="3600" dirty="0">
              <a:solidFill>
                <a:srgbClr val="FFFF66"/>
              </a:solidFill>
              <a:latin typeface="Arial" panose="020B0604020202020204" pitchFamily="34" charset="0"/>
              <a:ea typeface="黑体" panose="02010609060101010101" pitchFamily="2" charset="-122"/>
            </a:endParaRPr>
          </a:p>
          <a:p>
            <a:pPr algn="l"/>
            <a:r>
              <a:rPr lang="en-US" altLang="zh-CN" dirty="0">
                <a:latin typeface="Arial" panose="020B0604020202020204" pitchFamily="34" charset="0"/>
              </a:rPr>
              <a:t>∵</a:t>
            </a:r>
            <a:r>
              <a:rPr lang="en-US" altLang="zh-CN" err="1">
                <a:latin typeface="Arial" panose="020B0604020202020204" pitchFamily="34" charset="0"/>
              </a:rPr>
              <a:t>a∥b</a:t>
            </a:r>
            <a:r>
              <a:rPr lang="en-US" altLang="zh-CN" dirty="0">
                <a:latin typeface="Arial" panose="020B0604020202020204" pitchFamily="34" charset="0"/>
              </a:rPr>
              <a:t>( </a:t>
            </a:r>
            <a:r>
              <a:rPr lang="zh-CN" altLang="en-US" dirty="0">
                <a:latin typeface="Arial" panose="020B0604020202020204" pitchFamily="34" charset="0"/>
              </a:rPr>
              <a:t>已知 </a:t>
            </a:r>
            <a:r>
              <a:rPr lang="en-US" altLang="zh-CN">
                <a:latin typeface="Arial" panose="020B0604020202020204" pitchFamily="34" charset="0"/>
              </a:rPr>
              <a:t>) </a:t>
            </a:r>
            <a:endParaRPr lang="en-US" altLang="zh-CN">
              <a:latin typeface="Arial" panose="020B0604020202020204" pitchFamily="34" charset="0"/>
            </a:endParaRPr>
          </a:p>
          <a:p>
            <a:pPr algn="l"/>
            <a:r>
              <a:rPr lang="en-US" altLang="zh-CN">
                <a:latin typeface="Arial" panose="020B0604020202020204" pitchFamily="34" charset="0"/>
              </a:rPr>
              <a:t>∴   ∠1=∠3(</a:t>
            </a:r>
            <a:r>
              <a:rPr lang="zh-CN" altLang="en-US" dirty="0">
                <a:solidFill>
                  <a:srgbClr val="000000"/>
                </a:solidFill>
                <a:latin typeface="Arial" panose="020B0604020202020204" pitchFamily="34" charset="0"/>
              </a:rPr>
              <a:t>两直线平行，内错角相等</a:t>
            </a:r>
            <a:r>
              <a:rPr lang="en-US" altLang="zh-CN">
                <a:solidFill>
                  <a:srgbClr val="000000"/>
                </a:solidFill>
                <a:latin typeface="Arial" panose="020B0604020202020204" pitchFamily="34" charset="0"/>
              </a:rPr>
              <a:t>)</a:t>
            </a:r>
            <a:endParaRPr lang="en-US" altLang="zh-CN">
              <a:latin typeface="Arial" panose="020B0604020202020204" pitchFamily="34" charset="0"/>
            </a:endParaRPr>
          </a:p>
          <a:p>
            <a:pPr algn="l">
              <a:spcBef>
                <a:spcPct val="50000"/>
              </a:spcBef>
            </a:pPr>
            <a:r>
              <a:rPr lang="zh-CN" altLang="en-US" sz="3600" dirty="0">
                <a:solidFill>
                  <a:srgbClr val="000000"/>
                </a:solidFill>
                <a:latin typeface="Arial" panose="020B0604020202020204" pitchFamily="34" charset="0"/>
                <a:ea typeface="黑体" panose="02010609060101010101" pitchFamily="2" charset="-122"/>
              </a:rPr>
              <a:t>性质３：两直线平行，同旁内角互补</a:t>
            </a:r>
            <a:r>
              <a:rPr lang="zh-CN" altLang="en-US" sz="3600" dirty="0">
                <a:solidFill>
                  <a:srgbClr val="FFFF66"/>
                </a:solidFill>
                <a:latin typeface="Arial" panose="020B0604020202020204" pitchFamily="34" charset="0"/>
              </a:rPr>
              <a:t>．</a:t>
            </a:r>
            <a:endParaRPr lang="zh-CN" altLang="en-US" sz="3600" dirty="0">
              <a:solidFill>
                <a:srgbClr val="FFFF66"/>
              </a:solidFill>
              <a:latin typeface="Arial" panose="020B0604020202020204" pitchFamily="34" charset="0"/>
            </a:endParaRPr>
          </a:p>
          <a:p>
            <a:pPr algn="l"/>
            <a:r>
              <a:rPr lang="en-US" altLang="zh-CN" dirty="0">
                <a:latin typeface="Arial" panose="020B0604020202020204" pitchFamily="34" charset="0"/>
              </a:rPr>
              <a:t>∵</a:t>
            </a:r>
            <a:r>
              <a:rPr lang="en-US" altLang="zh-CN" err="1">
                <a:latin typeface="Arial" panose="020B0604020202020204" pitchFamily="34" charset="0"/>
              </a:rPr>
              <a:t>a∥b</a:t>
            </a:r>
            <a:r>
              <a:rPr lang="en-US" altLang="zh-CN" dirty="0">
                <a:latin typeface="Arial" panose="020B0604020202020204" pitchFamily="34" charset="0"/>
              </a:rPr>
              <a:t>( </a:t>
            </a:r>
            <a:r>
              <a:rPr lang="zh-CN" altLang="en-US" dirty="0">
                <a:latin typeface="Arial" panose="020B0604020202020204" pitchFamily="34" charset="0"/>
              </a:rPr>
              <a:t>已知 </a:t>
            </a:r>
            <a:r>
              <a:rPr lang="en-US" altLang="zh-CN">
                <a:latin typeface="Arial" panose="020B0604020202020204" pitchFamily="34" charset="0"/>
              </a:rPr>
              <a:t>) </a:t>
            </a:r>
            <a:endParaRPr lang="en-US" altLang="zh-CN">
              <a:latin typeface="Arial" panose="020B0604020202020204" pitchFamily="34" charset="0"/>
            </a:endParaRPr>
          </a:p>
          <a:p>
            <a:pPr algn="l"/>
            <a:r>
              <a:rPr lang="en-US" altLang="en-US">
                <a:latin typeface="Arial" panose="020B0604020202020204" pitchFamily="34" charset="0"/>
              </a:rPr>
              <a:t>∴   ∠1+∠4=180°</a:t>
            </a:r>
            <a:r>
              <a:rPr lang="en-US" altLang="zh-CN">
                <a:latin typeface="Arial" panose="020B0604020202020204" pitchFamily="34" charset="0"/>
              </a:rPr>
              <a:t> (</a:t>
            </a:r>
            <a:r>
              <a:rPr lang="zh-CN" altLang="en-US" dirty="0">
                <a:solidFill>
                  <a:srgbClr val="000000"/>
                </a:solidFill>
                <a:latin typeface="Arial" panose="020B0604020202020204" pitchFamily="34" charset="0"/>
              </a:rPr>
              <a:t>两直线 平行，同旁内角互补</a:t>
            </a:r>
            <a:r>
              <a:rPr lang="en-US" altLang="zh-CN">
                <a:solidFill>
                  <a:srgbClr val="000000"/>
                </a:solidFill>
                <a:latin typeface="Arial" panose="020B0604020202020204" pitchFamily="34" charset="0"/>
              </a:rPr>
              <a:t>)                                   </a:t>
            </a:r>
            <a:endParaRPr lang="en-US" altLang="zh-CN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pic>
        <p:nvPicPr>
          <p:cNvPr id="56327" name="图片 56326" descr="米奇10">
            <a:hlinkClick r:id="" action="ppaction://hlinkshowjump?jump=previousslide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67625" y="5876925"/>
            <a:ext cx="990600" cy="490538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75778" name="文本框 75777"/>
          <p:cNvSpPr txBox="1"/>
          <p:nvPr/>
        </p:nvSpPr>
        <p:spPr>
          <a:xfrm>
            <a:off x="34925" y="44450"/>
            <a:ext cx="1584325" cy="7016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/>
            <a:r>
              <a:rPr lang="zh-CN" altLang="en-US" sz="4000" b="1" dirty="0">
                <a:solidFill>
                  <a:srgbClr val="FF3300"/>
                </a:solidFill>
                <a:latin typeface="Times New Roman" panose="02020603050405020304" pitchFamily="18" charset="0"/>
                <a:ea typeface="楷体_GB2312" pitchFamily="49" charset="-122"/>
              </a:rPr>
              <a:t>类比</a:t>
            </a:r>
            <a:endParaRPr lang="zh-CN" altLang="en-US" sz="4000" b="1" dirty="0">
              <a:solidFill>
                <a:srgbClr val="FF3300"/>
              </a:solidFill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sp>
        <p:nvSpPr>
          <p:cNvPr id="75779" name="文本框 75778"/>
          <p:cNvSpPr txBox="1"/>
          <p:nvPr/>
        </p:nvSpPr>
        <p:spPr>
          <a:xfrm>
            <a:off x="174625" y="2708275"/>
            <a:ext cx="2741613" cy="1625600"/>
          </a:xfrm>
          <a:prstGeom prst="rect">
            <a:avLst/>
          </a:prstGeom>
          <a:noFill/>
          <a:ln w="9525" cap="flat" cmpd="sng">
            <a:solidFill>
              <a:srgbClr val="6600FF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t">
            <a:spAutoFit/>
          </a:bodyPr>
          <a:p>
            <a:pPr algn="l">
              <a:spcBef>
                <a:spcPct val="50000"/>
              </a:spcBef>
              <a:buClr>
                <a:schemeClr val="bg1"/>
              </a:buClr>
            </a:pPr>
            <a:r>
              <a:rPr lang="zh-CN" altLang="en-US" sz="4000" b="1" dirty="0">
                <a:solidFill>
                  <a:srgbClr val="CC00CC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楷体_GB2312" pitchFamily="49" charset="-122"/>
              </a:rPr>
              <a:t>直线平行的</a:t>
            </a:r>
            <a:endParaRPr lang="zh-CN" altLang="en-US" sz="4000" b="1" dirty="0">
              <a:solidFill>
                <a:srgbClr val="CC00CC"/>
              </a:solidFill>
              <a:effectLst>
                <a:outerShdw blurRad="38100" dist="38100" dir="2700000">
                  <a:srgbClr val="C0C0C0"/>
                </a:outerShdw>
              </a:effectLst>
              <a:latin typeface="Times New Roman" panose="02020603050405020304" pitchFamily="18" charset="0"/>
              <a:ea typeface="楷体_GB2312" pitchFamily="49" charset="-122"/>
            </a:endParaRPr>
          </a:p>
          <a:p>
            <a:pPr algn="l">
              <a:spcBef>
                <a:spcPct val="50000"/>
              </a:spcBef>
              <a:buClr>
                <a:schemeClr val="bg1"/>
              </a:buClr>
            </a:pPr>
            <a:r>
              <a:rPr lang="zh-CN" altLang="en-US" sz="4000" b="1" dirty="0">
                <a:solidFill>
                  <a:srgbClr val="CC00CC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楷体_GB2312" pitchFamily="49" charset="-122"/>
              </a:rPr>
              <a:t>     判定</a:t>
            </a:r>
            <a:endParaRPr lang="zh-CN" altLang="en-US" sz="4000" b="1" dirty="0">
              <a:solidFill>
                <a:srgbClr val="CC00CC"/>
              </a:solidFill>
              <a:effectLst>
                <a:outerShdw blurRad="38100" dist="38100" dir="2700000">
                  <a:srgbClr val="C0C0C0"/>
                </a:outerShdw>
              </a:effectLst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sp>
        <p:nvSpPr>
          <p:cNvPr id="75780" name="矩形 75779"/>
          <p:cNvSpPr/>
          <p:nvPr/>
        </p:nvSpPr>
        <p:spPr>
          <a:xfrm>
            <a:off x="6732588" y="2708275"/>
            <a:ext cx="2232025" cy="1625600"/>
          </a:xfrm>
          <a:prstGeom prst="rect">
            <a:avLst/>
          </a:prstGeom>
          <a:noFill/>
          <a:ln w="9525" cap="flat" cmpd="sng">
            <a:solidFill>
              <a:srgbClr val="6600FF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t">
            <a:spAutoFit/>
          </a:bodyPr>
          <a:p>
            <a:pPr algn="l">
              <a:spcBef>
                <a:spcPct val="50000"/>
              </a:spcBef>
              <a:buClr>
                <a:schemeClr val="bg1"/>
              </a:buClr>
            </a:pPr>
            <a:r>
              <a:rPr lang="zh-CN" altLang="en-US" sz="4000" b="1" dirty="0">
                <a:solidFill>
                  <a:srgbClr val="CC00CC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楷体_GB2312" pitchFamily="49" charset="-122"/>
              </a:rPr>
              <a:t>平行线的</a:t>
            </a:r>
            <a:endParaRPr lang="zh-CN" altLang="en-US" sz="4000" b="1" dirty="0">
              <a:solidFill>
                <a:srgbClr val="CC00CC"/>
              </a:solidFill>
              <a:effectLst>
                <a:outerShdw blurRad="38100" dist="38100" dir="2700000">
                  <a:srgbClr val="C0C0C0"/>
                </a:outerShdw>
              </a:effectLst>
              <a:latin typeface="Times New Roman" panose="02020603050405020304" pitchFamily="18" charset="0"/>
              <a:ea typeface="楷体_GB2312" pitchFamily="49" charset="-122"/>
            </a:endParaRPr>
          </a:p>
          <a:p>
            <a:pPr algn="l">
              <a:spcBef>
                <a:spcPct val="50000"/>
              </a:spcBef>
              <a:buClr>
                <a:schemeClr val="bg1"/>
              </a:buClr>
            </a:pPr>
            <a:r>
              <a:rPr lang="zh-CN" altLang="en-US" sz="4000" b="1" dirty="0">
                <a:solidFill>
                  <a:srgbClr val="CC00CC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楷体_GB2312" pitchFamily="49" charset="-122"/>
              </a:rPr>
              <a:t>   性质</a:t>
            </a:r>
            <a:endParaRPr lang="zh-CN" altLang="en-US" sz="4000" b="1" dirty="0">
              <a:solidFill>
                <a:srgbClr val="CC00CC"/>
              </a:solidFill>
              <a:effectLst>
                <a:outerShdw blurRad="38100" dist="38100" dir="2700000">
                  <a:srgbClr val="C0C0C0"/>
                </a:outerShdw>
              </a:effectLst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sp>
        <p:nvSpPr>
          <p:cNvPr id="75781" name="上弧形箭头 75780"/>
          <p:cNvSpPr/>
          <p:nvPr/>
        </p:nvSpPr>
        <p:spPr>
          <a:xfrm>
            <a:off x="755650" y="908050"/>
            <a:ext cx="8388350" cy="1655763"/>
          </a:xfrm>
          <a:prstGeom prst="curvedDownArrow">
            <a:avLst>
              <a:gd name="adj1" fmla="val 73742"/>
              <a:gd name="adj2" fmla="val 175066"/>
              <a:gd name="adj3" fmla="val 33333"/>
            </a:avLst>
          </a:prstGeom>
          <a:solidFill>
            <a:srgbClr val="6666FF"/>
          </a:solidFill>
          <a:ln w="9525" cap="flat" cmpd="sng">
            <a:solidFill>
              <a:srgbClr val="FFFF00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75782" name="下弧形箭头 75781"/>
          <p:cNvSpPr/>
          <p:nvPr/>
        </p:nvSpPr>
        <p:spPr>
          <a:xfrm flipH="1">
            <a:off x="179388" y="4508500"/>
            <a:ext cx="8388350" cy="1439863"/>
          </a:xfrm>
          <a:prstGeom prst="curvedUpArrow">
            <a:avLst>
              <a:gd name="adj1" fmla="val 83582"/>
              <a:gd name="adj2" fmla="val 200098"/>
              <a:gd name="adj3" fmla="val 33333"/>
            </a:avLst>
          </a:prstGeom>
          <a:solidFill>
            <a:srgbClr val="6666FF"/>
          </a:solidFill>
          <a:ln w="9525" cap="flat" cmpd="sng">
            <a:solidFill>
              <a:srgbClr val="FFFF00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75783" name="文本框 75782"/>
          <p:cNvSpPr txBox="1"/>
          <p:nvPr/>
        </p:nvSpPr>
        <p:spPr>
          <a:xfrm>
            <a:off x="1547813" y="260350"/>
            <a:ext cx="7124065" cy="58356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algn="l">
              <a:spcBef>
                <a:spcPct val="50000"/>
              </a:spcBef>
              <a:buClr>
                <a:schemeClr val="bg1"/>
              </a:buClr>
            </a:pPr>
            <a:r>
              <a:rPr lang="zh-CN" altLang="en-US" sz="3200" b="1" dirty="0">
                <a:solidFill>
                  <a:srgbClr val="0000FF"/>
                </a:solidFill>
                <a:latin typeface="Times New Roman" panose="02020603050405020304" pitchFamily="18" charset="0"/>
                <a:ea typeface="楷体_GB2312" pitchFamily="49" charset="-122"/>
              </a:rPr>
              <a:t>由角的数量关系转化为直线的位置关系</a:t>
            </a:r>
            <a:endParaRPr lang="zh-CN" altLang="en-US" sz="3200" b="1" dirty="0">
              <a:solidFill>
                <a:srgbClr val="0000FF"/>
              </a:solidFill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sp>
        <p:nvSpPr>
          <p:cNvPr id="75784" name="文本框 75783"/>
          <p:cNvSpPr txBox="1"/>
          <p:nvPr/>
        </p:nvSpPr>
        <p:spPr>
          <a:xfrm>
            <a:off x="900113" y="6021388"/>
            <a:ext cx="7124065" cy="58356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algn="l">
              <a:spcBef>
                <a:spcPct val="50000"/>
              </a:spcBef>
              <a:buClr>
                <a:schemeClr val="bg1"/>
              </a:buClr>
            </a:pPr>
            <a:r>
              <a:rPr lang="zh-CN" altLang="en-US" sz="3200" b="1" dirty="0">
                <a:solidFill>
                  <a:srgbClr val="0000FF"/>
                </a:solidFill>
                <a:latin typeface="Times New Roman" panose="02020603050405020304" pitchFamily="18" charset="0"/>
                <a:ea typeface="楷体_GB2312" pitchFamily="49" charset="-122"/>
              </a:rPr>
              <a:t>由直线的位置关系转化为角的数量关系</a:t>
            </a:r>
            <a:endParaRPr lang="zh-CN" altLang="en-US" sz="3200" b="1" dirty="0">
              <a:solidFill>
                <a:srgbClr val="0000FF"/>
              </a:solidFill>
              <a:latin typeface="Times New Roman" panose="02020603050405020304" pitchFamily="18" charset="0"/>
              <a:ea typeface="楷体_GB2312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757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757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7" dur="1000"/>
                                        <p:tgtEl>
                                          <p:spTgt spid="757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757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5783" grpId="0"/>
      <p:bldP spid="7578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133123" name="直接连接符 133122"/>
          <p:cNvSpPr/>
          <p:nvPr/>
        </p:nvSpPr>
        <p:spPr>
          <a:xfrm>
            <a:off x="568325" y="1371600"/>
            <a:ext cx="8077200" cy="0"/>
          </a:xfrm>
          <a:prstGeom prst="line">
            <a:avLst/>
          </a:prstGeom>
          <a:ln w="9525" cap="flat" cmpd="sng">
            <a:solidFill>
              <a:srgbClr val="FFFFFF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33124" name="直接连接符 133123"/>
          <p:cNvSpPr/>
          <p:nvPr/>
        </p:nvSpPr>
        <p:spPr>
          <a:xfrm>
            <a:off x="568325" y="1905000"/>
            <a:ext cx="8077200" cy="0"/>
          </a:xfrm>
          <a:prstGeom prst="line">
            <a:avLst/>
          </a:prstGeom>
          <a:ln w="9525" cap="flat" cmpd="sng">
            <a:solidFill>
              <a:srgbClr val="FFFFFF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33125" name="直接连接符 133124"/>
          <p:cNvSpPr/>
          <p:nvPr/>
        </p:nvSpPr>
        <p:spPr>
          <a:xfrm>
            <a:off x="568325" y="3200400"/>
            <a:ext cx="8077200" cy="0"/>
          </a:xfrm>
          <a:prstGeom prst="line">
            <a:avLst/>
          </a:prstGeom>
          <a:ln w="9525" cap="flat" cmpd="sng">
            <a:solidFill>
              <a:srgbClr val="FFFFFF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33126" name="直接连接符 133125"/>
          <p:cNvSpPr/>
          <p:nvPr/>
        </p:nvSpPr>
        <p:spPr>
          <a:xfrm>
            <a:off x="568325" y="4572000"/>
            <a:ext cx="8077200" cy="0"/>
          </a:xfrm>
          <a:prstGeom prst="line">
            <a:avLst/>
          </a:prstGeom>
          <a:ln w="9525" cap="flat" cmpd="sng">
            <a:solidFill>
              <a:srgbClr val="FFFFFF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33127" name="直接连接符 133126"/>
          <p:cNvSpPr/>
          <p:nvPr/>
        </p:nvSpPr>
        <p:spPr>
          <a:xfrm>
            <a:off x="568325" y="5867400"/>
            <a:ext cx="8077200" cy="0"/>
          </a:xfrm>
          <a:prstGeom prst="line">
            <a:avLst/>
          </a:prstGeom>
          <a:ln w="9525" cap="flat" cmpd="sng">
            <a:solidFill>
              <a:srgbClr val="FFFFFF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33128" name="直接连接符 133127"/>
          <p:cNvSpPr/>
          <p:nvPr/>
        </p:nvSpPr>
        <p:spPr>
          <a:xfrm>
            <a:off x="574675" y="1341438"/>
            <a:ext cx="0" cy="4495800"/>
          </a:xfrm>
          <a:prstGeom prst="line">
            <a:avLst/>
          </a:prstGeom>
          <a:ln w="9525" cap="flat" cmpd="sng">
            <a:solidFill>
              <a:srgbClr val="FFFFFF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33129" name="直接连接符 133128"/>
          <p:cNvSpPr/>
          <p:nvPr/>
        </p:nvSpPr>
        <p:spPr>
          <a:xfrm>
            <a:off x="1482725" y="1371600"/>
            <a:ext cx="0" cy="4495800"/>
          </a:xfrm>
          <a:prstGeom prst="line">
            <a:avLst/>
          </a:prstGeom>
          <a:ln w="9525" cap="flat" cmpd="sng">
            <a:solidFill>
              <a:srgbClr val="FFFFFF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33130" name="直接连接符 133129"/>
          <p:cNvSpPr/>
          <p:nvPr/>
        </p:nvSpPr>
        <p:spPr>
          <a:xfrm>
            <a:off x="3997325" y="1371600"/>
            <a:ext cx="0" cy="4495800"/>
          </a:xfrm>
          <a:prstGeom prst="line">
            <a:avLst/>
          </a:prstGeom>
          <a:ln w="28575" cap="flat" cmpd="sng">
            <a:solidFill>
              <a:srgbClr val="FFFFFF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33131" name="直接连接符 133130"/>
          <p:cNvSpPr/>
          <p:nvPr/>
        </p:nvSpPr>
        <p:spPr>
          <a:xfrm>
            <a:off x="5445125" y="1371600"/>
            <a:ext cx="0" cy="4495800"/>
          </a:xfrm>
          <a:prstGeom prst="line">
            <a:avLst/>
          </a:prstGeom>
          <a:ln w="9525" cap="flat" cmpd="sng">
            <a:solidFill>
              <a:srgbClr val="FFFFFF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33132" name="直接连接符 133131"/>
          <p:cNvSpPr/>
          <p:nvPr/>
        </p:nvSpPr>
        <p:spPr>
          <a:xfrm>
            <a:off x="6588125" y="1341438"/>
            <a:ext cx="0" cy="4495800"/>
          </a:xfrm>
          <a:prstGeom prst="line">
            <a:avLst/>
          </a:prstGeom>
          <a:ln w="9525" cap="flat" cmpd="sng">
            <a:solidFill>
              <a:srgbClr val="FFFFFF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33133" name="直接连接符 133132"/>
          <p:cNvSpPr/>
          <p:nvPr/>
        </p:nvSpPr>
        <p:spPr>
          <a:xfrm>
            <a:off x="8610600" y="1371600"/>
            <a:ext cx="0" cy="4495800"/>
          </a:xfrm>
          <a:prstGeom prst="line">
            <a:avLst/>
          </a:prstGeom>
          <a:ln w="9525" cap="flat" cmpd="sng">
            <a:solidFill>
              <a:srgbClr val="FFFFFF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33134" name="直接连接符 133133"/>
          <p:cNvSpPr/>
          <p:nvPr/>
        </p:nvSpPr>
        <p:spPr>
          <a:xfrm>
            <a:off x="574675" y="1341438"/>
            <a:ext cx="914400" cy="533400"/>
          </a:xfrm>
          <a:prstGeom prst="line">
            <a:avLst/>
          </a:prstGeom>
          <a:ln w="9525" cap="flat" cmpd="sng">
            <a:solidFill>
              <a:srgbClr val="FFFFFF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33135" name="文本框 133134"/>
          <p:cNvSpPr txBox="1"/>
          <p:nvPr/>
        </p:nvSpPr>
        <p:spPr>
          <a:xfrm>
            <a:off x="2286000" y="1414463"/>
            <a:ext cx="793750" cy="457200"/>
          </a:xfrm>
          <a:prstGeom prst="rect">
            <a:avLst/>
          </a:prstGeom>
          <a:noFill/>
          <a:ln w="9525">
            <a:noFill/>
          </a:ln>
          <a:effectLst>
            <a:outerShdw dist="17961" dir="2699999" algn="ctr" rotWithShape="0">
              <a:srgbClr val="66FF33"/>
            </a:outerShdw>
          </a:effectLst>
        </p:spPr>
        <p:txBody>
          <a:bodyPr wrap="none" anchor="t">
            <a:spAutoFit/>
          </a:bodyPr>
          <a:p>
            <a:pPr>
              <a:buClr>
                <a:schemeClr val="bg1"/>
              </a:buClr>
            </a:pPr>
            <a:r>
              <a:rPr lang="zh-CN" altLang="en-US" sz="2400" b="1" dirty="0">
                <a:solidFill>
                  <a:schemeClr val="accent2"/>
                </a:solidFill>
                <a:latin typeface="Times New Roman" panose="02020603050405020304" pitchFamily="18" charset="0"/>
                <a:ea typeface="金山简准圆" pitchFamily="49" charset="-122"/>
              </a:rPr>
              <a:t>图形</a:t>
            </a:r>
            <a:endParaRPr lang="zh-CN" altLang="en-US" sz="2400" b="1">
              <a:solidFill>
                <a:schemeClr val="accent2"/>
              </a:solidFill>
              <a:latin typeface="Times New Roman" panose="02020603050405020304" pitchFamily="18" charset="0"/>
              <a:ea typeface="金山简准圆" pitchFamily="49" charset="-122"/>
            </a:endParaRPr>
          </a:p>
        </p:txBody>
      </p:sp>
      <p:sp>
        <p:nvSpPr>
          <p:cNvPr id="133136" name="文本框 133135"/>
          <p:cNvSpPr txBox="1"/>
          <p:nvPr/>
        </p:nvSpPr>
        <p:spPr>
          <a:xfrm>
            <a:off x="4251325" y="1393825"/>
            <a:ext cx="793750" cy="457200"/>
          </a:xfrm>
          <a:prstGeom prst="rect">
            <a:avLst/>
          </a:prstGeom>
          <a:noFill/>
          <a:ln w="9525">
            <a:noFill/>
          </a:ln>
          <a:effectLst>
            <a:outerShdw dist="17961" dir="2699999" algn="ctr" rotWithShape="0">
              <a:srgbClr val="66FF33"/>
            </a:outerShdw>
          </a:effectLst>
        </p:spPr>
        <p:txBody>
          <a:bodyPr wrap="none" anchor="t">
            <a:spAutoFit/>
          </a:bodyPr>
          <a:p>
            <a:pPr>
              <a:buClr>
                <a:schemeClr val="bg1"/>
              </a:buClr>
            </a:pPr>
            <a:r>
              <a:rPr lang="zh-CN" altLang="en-US" sz="2400" b="1" dirty="0">
                <a:solidFill>
                  <a:schemeClr val="accent2"/>
                </a:solidFill>
                <a:latin typeface="Times New Roman" panose="02020603050405020304" pitchFamily="18" charset="0"/>
                <a:ea typeface="金山简准圆" pitchFamily="49" charset="-122"/>
              </a:rPr>
              <a:t>已知</a:t>
            </a:r>
            <a:endParaRPr lang="zh-CN" altLang="en-US" sz="2400" b="1">
              <a:solidFill>
                <a:schemeClr val="accent2"/>
              </a:solidFill>
              <a:latin typeface="Times New Roman" panose="02020603050405020304" pitchFamily="18" charset="0"/>
              <a:ea typeface="金山简准圆" pitchFamily="49" charset="-122"/>
            </a:endParaRPr>
          </a:p>
        </p:txBody>
      </p:sp>
      <p:sp>
        <p:nvSpPr>
          <p:cNvPr id="133137" name="文本框 133136"/>
          <p:cNvSpPr txBox="1"/>
          <p:nvPr/>
        </p:nvSpPr>
        <p:spPr>
          <a:xfrm>
            <a:off x="5622925" y="1414463"/>
            <a:ext cx="793750" cy="457200"/>
          </a:xfrm>
          <a:prstGeom prst="rect">
            <a:avLst/>
          </a:prstGeom>
          <a:noFill/>
          <a:ln w="9525">
            <a:noFill/>
          </a:ln>
          <a:effectLst>
            <a:outerShdw dist="17961" dir="2699999" algn="ctr" rotWithShape="0">
              <a:srgbClr val="66FF33"/>
            </a:outerShdw>
          </a:effectLst>
        </p:spPr>
        <p:txBody>
          <a:bodyPr wrap="none" anchor="t">
            <a:spAutoFit/>
          </a:bodyPr>
          <a:p>
            <a:pPr>
              <a:buClr>
                <a:schemeClr val="bg1"/>
              </a:buClr>
            </a:pPr>
            <a:r>
              <a:rPr lang="zh-CN" altLang="en-US" sz="2400" b="1" dirty="0">
                <a:solidFill>
                  <a:schemeClr val="accent2"/>
                </a:solidFill>
                <a:latin typeface="Times New Roman" panose="02020603050405020304" pitchFamily="18" charset="0"/>
                <a:ea typeface="金山简准圆" pitchFamily="49" charset="-122"/>
              </a:rPr>
              <a:t>结果</a:t>
            </a:r>
            <a:endParaRPr lang="zh-CN" altLang="en-US" sz="2400" b="1">
              <a:solidFill>
                <a:schemeClr val="accent2"/>
              </a:solidFill>
              <a:latin typeface="Times New Roman" panose="02020603050405020304" pitchFamily="18" charset="0"/>
              <a:ea typeface="金山简准圆" pitchFamily="49" charset="-122"/>
            </a:endParaRPr>
          </a:p>
        </p:txBody>
      </p:sp>
      <p:sp>
        <p:nvSpPr>
          <p:cNvPr id="133138" name="文本框 133137"/>
          <p:cNvSpPr txBox="1"/>
          <p:nvPr/>
        </p:nvSpPr>
        <p:spPr>
          <a:xfrm>
            <a:off x="7207250" y="1393825"/>
            <a:ext cx="793750" cy="457200"/>
          </a:xfrm>
          <a:prstGeom prst="rect">
            <a:avLst/>
          </a:prstGeom>
          <a:noFill/>
          <a:ln w="9525">
            <a:noFill/>
          </a:ln>
          <a:effectLst>
            <a:outerShdw dist="17961" dir="2699999" algn="ctr" rotWithShape="0">
              <a:srgbClr val="66FF33"/>
            </a:outerShdw>
          </a:effectLst>
        </p:spPr>
        <p:txBody>
          <a:bodyPr wrap="none" anchor="t">
            <a:spAutoFit/>
          </a:bodyPr>
          <a:p>
            <a:pPr>
              <a:buClr>
                <a:schemeClr val="bg1"/>
              </a:buClr>
            </a:pPr>
            <a:r>
              <a:rPr lang="zh-CN" altLang="en-US" sz="2400" b="1" dirty="0">
                <a:solidFill>
                  <a:schemeClr val="accent2"/>
                </a:solidFill>
                <a:latin typeface="Times New Roman" panose="02020603050405020304" pitchFamily="18" charset="0"/>
                <a:ea typeface="金山简准圆" pitchFamily="49" charset="-122"/>
              </a:rPr>
              <a:t>结论</a:t>
            </a:r>
            <a:endParaRPr lang="zh-CN" altLang="en-US" sz="2400" b="1">
              <a:solidFill>
                <a:schemeClr val="accent2"/>
              </a:solidFill>
              <a:latin typeface="Times New Roman" panose="02020603050405020304" pitchFamily="18" charset="0"/>
              <a:ea typeface="金山简准圆" pitchFamily="49" charset="-122"/>
            </a:endParaRPr>
          </a:p>
        </p:txBody>
      </p:sp>
      <p:sp>
        <p:nvSpPr>
          <p:cNvPr id="133139" name="文本框 133138"/>
          <p:cNvSpPr txBox="1"/>
          <p:nvPr/>
        </p:nvSpPr>
        <p:spPr>
          <a:xfrm>
            <a:off x="695325" y="2011363"/>
            <a:ext cx="549275" cy="987425"/>
          </a:xfrm>
          <a:prstGeom prst="rect">
            <a:avLst/>
          </a:prstGeom>
          <a:noFill/>
          <a:ln w="9525">
            <a:noFill/>
          </a:ln>
          <a:effectLst>
            <a:outerShdw dist="17961" dir="2699999" algn="ctr" rotWithShape="0">
              <a:schemeClr val="bg2"/>
            </a:outerShdw>
          </a:effectLst>
        </p:spPr>
        <p:txBody>
          <a:bodyPr vert="eaVert" wrap="none" anchor="t">
            <a:spAutoFit/>
          </a:bodyPr>
          <a:p>
            <a:pPr>
              <a:buClr>
                <a:schemeClr val="bg1"/>
              </a:buClr>
            </a:pPr>
            <a:r>
              <a:rPr lang="zh-CN" altLang="en-US" sz="2400" b="1" dirty="0">
                <a:solidFill>
                  <a:schemeClr val="bg1"/>
                </a:solidFill>
                <a:latin typeface="Times New Roman" panose="02020603050405020304" pitchFamily="18" charset="0"/>
                <a:ea typeface="隶书" panose="02010509060101010101" pitchFamily="49" charset="-122"/>
              </a:rPr>
              <a:t>同位角</a:t>
            </a:r>
            <a:endParaRPr lang="zh-CN" altLang="en-US" sz="2400" b="1">
              <a:solidFill>
                <a:schemeClr val="bg1"/>
              </a:solidFill>
              <a:latin typeface="Times New Roman" panose="02020603050405020304" pitchFamily="18" charset="0"/>
              <a:ea typeface="隶书" panose="02010509060101010101" pitchFamily="49" charset="-122"/>
            </a:endParaRPr>
          </a:p>
        </p:txBody>
      </p:sp>
      <p:sp>
        <p:nvSpPr>
          <p:cNvPr id="133140" name="文本框 133139"/>
          <p:cNvSpPr txBox="1"/>
          <p:nvPr/>
        </p:nvSpPr>
        <p:spPr>
          <a:xfrm>
            <a:off x="685800" y="3306763"/>
            <a:ext cx="549275" cy="987425"/>
          </a:xfrm>
          <a:prstGeom prst="rect">
            <a:avLst/>
          </a:prstGeom>
          <a:noFill/>
          <a:ln w="9525">
            <a:noFill/>
          </a:ln>
          <a:effectLst>
            <a:outerShdw dist="17961" dir="2699999" algn="ctr" rotWithShape="0">
              <a:schemeClr val="bg2"/>
            </a:outerShdw>
          </a:effectLst>
        </p:spPr>
        <p:txBody>
          <a:bodyPr vert="eaVert" wrap="none" anchor="t">
            <a:spAutoFit/>
          </a:bodyPr>
          <a:p>
            <a:pPr>
              <a:buClr>
                <a:schemeClr val="bg1"/>
              </a:buClr>
            </a:pPr>
            <a:r>
              <a:rPr lang="zh-CN" altLang="en-US" sz="2400" b="1" dirty="0">
                <a:solidFill>
                  <a:schemeClr val="bg1"/>
                </a:solidFill>
                <a:latin typeface="Times New Roman" panose="02020603050405020304" pitchFamily="18" charset="0"/>
                <a:ea typeface="隶书" panose="02010509060101010101" pitchFamily="49" charset="-122"/>
              </a:rPr>
              <a:t>内错角</a:t>
            </a:r>
            <a:endParaRPr lang="zh-CN" altLang="en-US" sz="2400" b="1">
              <a:solidFill>
                <a:schemeClr val="bg1"/>
              </a:solidFill>
              <a:latin typeface="Times New Roman" panose="02020603050405020304" pitchFamily="18" charset="0"/>
              <a:ea typeface="隶书" panose="02010509060101010101" pitchFamily="49" charset="-122"/>
            </a:endParaRPr>
          </a:p>
        </p:txBody>
      </p:sp>
      <p:sp>
        <p:nvSpPr>
          <p:cNvPr id="133141" name="文本框 133140"/>
          <p:cNvSpPr txBox="1"/>
          <p:nvPr/>
        </p:nvSpPr>
        <p:spPr>
          <a:xfrm>
            <a:off x="685800" y="4556125"/>
            <a:ext cx="549275" cy="1285875"/>
          </a:xfrm>
          <a:prstGeom prst="rect">
            <a:avLst/>
          </a:prstGeom>
          <a:noFill/>
          <a:ln w="9525">
            <a:noFill/>
          </a:ln>
          <a:effectLst>
            <a:outerShdw dist="17961" dir="2699999" algn="ctr" rotWithShape="0">
              <a:schemeClr val="bg2"/>
            </a:outerShdw>
          </a:effectLst>
        </p:spPr>
        <p:txBody>
          <a:bodyPr vert="eaVert" wrap="none" anchor="t">
            <a:spAutoFit/>
          </a:bodyPr>
          <a:p>
            <a:pPr>
              <a:buClr>
                <a:schemeClr val="bg1"/>
              </a:buClr>
            </a:pPr>
            <a:r>
              <a:rPr lang="zh-CN" altLang="en-US" sz="2400" b="1" dirty="0">
                <a:solidFill>
                  <a:schemeClr val="bg1"/>
                </a:solidFill>
                <a:latin typeface="Times New Roman" panose="02020603050405020304" pitchFamily="18" charset="0"/>
                <a:ea typeface="隶书" panose="02010509060101010101" pitchFamily="49" charset="-122"/>
              </a:rPr>
              <a:t>同旁内角</a:t>
            </a:r>
            <a:endParaRPr lang="zh-CN" altLang="en-US" sz="2400" b="1">
              <a:solidFill>
                <a:schemeClr val="bg1"/>
              </a:solidFill>
              <a:latin typeface="Times New Roman" panose="02020603050405020304" pitchFamily="18" charset="0"/>
              <a:ea typeface="隶书" panose="02010509060101010101" pitchFamily="49" charset="-122"/>
            </a:endParaRPr>
          </a:p>
        </p:txBody>
      </p:sp>
      <p:sp>
        <p:nvSpPr>
          <p:cNvPr id="133142" name="直接连接符 133141"/>
          <p:cNvSpPr/>
          <p:nvPr/>
        </p:nvSpPr>
        <p:spPr>
          <a:xfrm>
            <a:off x="1828800" y="2286000"/>
            <a:ext cx="1981200" cy="0"/>
          </a:xfrm>
          <a:prstGeom prst="line">
            <a:avLst/>
          </a:prstGeom>
          <a:ln w="28575" cap="flat" cmpd="sng">
            <a:solidFill>
              <a:srgbClr val="FFFF66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33143" name="直接连接符 133142"/>
          <p:cNvSpPr/>
          <p:nvPr/>
        </p:nvSpPr>
        <p:spPr>
          <a:xfrm>
            <a:off x="1828800" y="2819400"/>
            <a:ext cx="1981200" cy="0"/>
          </a:xfrm>
          <a:prstGeom prst="line">
            <a:avLst/>
          </a:prstGeom>
          <a:ln w="28575" cap="flat" cmpd="sng">
            <a:solidFill>
              <a:srgbClr val="FFFF66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33144" name="直接连接符 133143"/>
          <p:cNvSpPr/>
          <p:nvPr/>
        </p:nvSpPr>
        <p:spPr>
          <a:xfrm>
            <a:off x="1828800" y="3657600"/>
            <a:ext cx="1981200" cy="0"/>
          </a:xfrm>
          <a:prstGeom prst="line">
            <a:avLst/>
          </a:prstGeom>
          <a:ln w="28575" cap="flat" cmpd="sng">
            <a:solidFill>
              <a:srgbClr val="FFFF66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33145" name="直接连接符 133144"/>
          <p:cNvSpPr/>
          <p:nvPr/>
        </p:nvSpPr>
        <p:spPr>
          <a:xfrm>
            <a:off x="1828800" y="4191000"/>
            <a:ext cx="1981200" cy="0"/>
          </a:xfrm>
          <a:prstGeom prst="line">
            <a:avLst/>
          </a:prstGeom>
          <a:ln w="28575" cap="flat" cmpd="sng">
            <a:solidFill>
              <a:srgbClr val="FFFF66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33146" name="直接连接符 133145"/>
          <p:cNvSpPr/>
          <p:nvPr/>
        </p:nvSpPr>
        <p:spPr>
          <a:xfrm>
            <a:off x="1828800" y="4953000"/>
            <a:ext cx="1981200" cy="0"/>
          </a:xfrm>
          <a:prstGeom prst="line">
            <a:avLst/>
          </a:prstGeom>
          <a:ln w="28575" cap="flat" cmpd="sng">
            <a:solidFill>
              <a:srgbClr val="FFFF66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33147" name="直接连接符 133146"/>
          <p:cNvSpPr/>
          <p:nvPr/>
        </p:nvSpPr>
        <p:spPr>
          <a:xfrm>
            <a:off x="1828800" y="5486400"/>
            <a:ext cx="1981200" cy="0"/>
          </a:xfrm>
          <a:prstGeom prst="line">
            <a:avLst/>
          </a:prstGeom>
          <a:ln w="28575" cap="flat" cmpd="sng">
            <a:solidFill>
              <a:srgbClr val="FFFF66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33148" name="直接连接符 133147"/>
          <p:cNvSpPr/>
          <p:nvPr/>
        </p:nvSpPr>
        <p:spPr>
          <a:xfrm flipH="1" flipV="1">
            <a:off x="2286000" y="2057400"/>
            <a:ext cx="914400" cy="990600"/>
          </a:xfrm>
          <a:prstGeom prst="line">
            <a:avLst/>
          </a:prstGeom>
          <a:ln w="28575" cap="flat" cmpd="sng">
            <a:solidFill>
              <a:srgbClr val="FFFF66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33149" name="直接连接符 133148"/>
          <p:cNvSpPr/>
          <p:nvPr/>
        </p:nvSpPr>
        <p:spPr>
          <a:xfrm flipH="1" flipV="1">
            <a:off x="2286000" y="4724400"/>
            <a:ext cx="914400" cy="990600"/>
          </a:xfrm>
          <a:prstGeom prst="line">
            <a:avLst/>
          </a:prstGeom>
          <a:ln w="28575" cap="flat" cmpd="sng">
            <a:solidFill>
              <a:srgbClr val="FFFF66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33150" name="直接连接符 133149"/>
          <p:cNvSpPr/>
          <p:nvPr/>
        </p:nvSpPr>
        <p:spPr>
          <a:xfrm flipH="1" flipV="1">
            <a:off x="2286000" y="3429000"/>
            <a:ext cx="914400" cy="990600"/>
          </a:xfrm>
          <a:prstGeom prst="line">
            <a:avLst/>
          </a:prstGeom>
          <a:ln w="28575" cap="flat" cmpd="sng">
            <a:solidFill>
              <a:srgbClr val="FFFF66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33156" name="文本框 133155"/>
          <p:cNvSpPr txBox="1"/>
          <p:nvPr/>
        </p:nvSpPr>
        <p:spPr>
          <a:xfrm>
            <a:off x="6588125" y="4797425"/>
            <a:ext cx="2022475" cy="82232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>
              <a:buClr>
                <a:schemeClr val="bg1"/>
              </a:buClr>
            </a:pPr>
            <a:r>
              <a:rPr lang="zh-CN" altLang="en-US" sz="2400" b="1" dirty="0">
                <a:solidFill>
                  <a:srgbClr val="FFFF66"/>
                </a:solidFill>
                <a:latin typeface="Times New Roman" panose="02020603050405020304" pitchFamily="18" charset="0"/>
              </a:rPr>
              <a:t>两直线平行</a:t>
            </a:r>
            <a:endParaRPr lang="zh-CN" altLang="en-US" sz="2400" b="1" dirty="0">
              <a:solidFill>
                <a:srgbClr val="FFFF66"/>
              </a:solidFill>
              <a:latin typeface="Times New Roman" panose="02020603050405020304" pitchFamily="18" charset="0"/>
            </a:endParaRPr>
          </a:p>
          <a:p>
            <a:pPr>
              <a:buClr>
                <a:schemeClr val="bg1"/>
              </a:buClr>
            </a:pPr>
            <a:r>
              <a:rPr lang="zh-CN" altLang="en-US" sz="2400" b="1" dirty="0">
                <a:solidFill>
                  <a:srgbClr val="FFFF66"/>
                </a:solidFill>
                <a:latin typeface="Arial" panose="020B0604020202020204" pitchFamily="34" charset="0"/>
              </a:rPr>
              <a:t>同旁内角互补</a:t>
            </a:r>
            <a:endParaRPr lang="zh-CN" altLang="en-US" sz="2400" b="1">
              <a:solidFill>
                <a:srgbClr val="FFFF66"/>
              </a:solidFill>
              <a:latin typeface="Arial" panose="020B0604020202020204" pitchFamily="34" charset="0"/>
            </a:endParaRPr>
          </a:p>
        </p:txBody>
      </p:sp>
      <p:sp>
        <p:nvSpPr>
          <p:cNvPr id="133157" name="文本框 133156"/>
          <p:cNvSpPr txBox="1"/>
          <p:nvPr/>
        </p:nvSpPr>
        <p:spPr>
          <a:xfrm>
            <a:off x="2514600" y="1793875"/>
            <a:ext cx="336550" cy="4572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>
              <a:buClr>
                <a:schemeClr val="bg1"/>
              </a:buClr>
            </a:pPr>
            <a:r>
              <a:rPr lang="en-US" altLang="zh-CN" sz="2400">
                <a:solidFill>
                  <a:schemeClr val="bg1"/>
                </a:solidFill>
                <a:latin typeface="Times New Roman" panose="02020603050405020304" pitchFamily="18" charset="0"/>
              </a:rPr>
              <a:t>1</a:t>
            </a:r>
            <a:endParaRPr lang="en-US" altLang="zh-CN" sz="2400">
              <a:solidFill>
                <a:schemeClr val="bg1"/>
              </a:solidFill>
              <a:latin typeface="Times New Roman" panose="02020603050405020304" pitchFamily="18" charset="0"/>
            </a:endParaRPr>
          </a:p>
        </p:txBody>
      </p:sp>
      <p:sp>
        <p:nvSpPr>
          <p:cNvPr id="133158" name="文本框 133157"/>
          <p:cNvSpPr txBox="1"/>
          <p:nvPr/>
        </p:nvSpPr>
        <p:spPr>
          <a:xfrm>
            <a:off x="3108325" y="2327275"/>
            <a:ext cx="336550" cy="4572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>
              <a:buClr>
                <a:schemeClr val="bg1"/>
              </a:buClr>
            </a:pPr>
            <a:r>
              <a:rPr lang="en-US" altLang="zh-CN" sz="2400">
                <a:solidFill>
                  <a:schemeClr val="bg1"/>
                </a:solidFill>
                <a:latin typeface="Times New Roman" panose="02020603050405020304" pitchFamily="18" charset="0"/>
              </a:rPr>
              <a:t>2</a:t>
            </a:r>
            <a:endParaRPr lang="en-US" altLang="zh-CN" sz="2400">
              <a:solidFill>
                <a:schemeClr val="bg1"/>
              </a:solidFill>
              <a:latin typeface="Times New Roman" panose="02020603050405020304" pitchFamily="18" charset="0"/>
            </a:endParaRPr>
          </a:p>
        </p:txBody>
      </p:sp>
      <p:sp>
        <p:nvSpPr>
          <p:cNvPr id="133159" name="文本框 133158"/>
          <p:cNvSpPr txBox="1"/>
          <p:nvPr/>
        </p:nvSpPr>
        <p:spPr>
          <a:xfrm>
            <a:off x="3032125" y="3698875"/>
            <a:ext cx="336550" cy="4572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>
              <a:buClr>
                <a:schemeClr val="bg1"/>
              </a:buClr>
            </a:pPr>
            <a:r>
              <a:rPr lang="en-US" altLang="zh-CN" sz="2400">
                <a:solidFill>
                  <a:schemeClr val="bg1"/>
                </a:solidFill>
                <a:latin typeface="Times New Roman" panose="02020603050405020304" pitchFamily="18" charset="0"/>
              </a:rPr>
              <a:t>2</a:t>
            </a:r>
            <a:endParaRPr lang="en-US" altLang="zh-CN" sz="2400">
              <a:solidFill>
                <a:schemeClr val="bg1"/>
              </a:solidFill>
              <a:latin typeface="Times New Roman" panose="02020603050405020304" pitchFamily="18" charset="0"/>
            </a:endParaRPr>
          </a:p>
        </p:txBody>
      </p:sp>
      <p:sp>
        <p:nvSpPr>
          <p:cNvPr id="133160" name="文本框 133159"/>
          <p:cNvSpPr txBox="1"/>
          <p:nvPr/>
        </p:nvSpPr>
        <p:spPr>
          <a:xfrm>
            <a:off x="2025650" y="3546475"/>
            <a:ext cx="336550" cy="4572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>
              <a:buClr>
                <a:schemeClr val="bg1"/>
              </a:buClr>
            </a:pPr>
            <a:r>
              <a:rPr lang="en-US" altLang="zh-CN" sz="2400">
                <a:solidFill>
                  <a:schemeClr val="bg1"/>
                </a:solidFill>
                <a:latin typeface="Times New Roman" panose="02020603050405020304" pitchFamily="18" charset="0"/>
              </a:rPr>
              <a:t>3</a:t>
            </a:r>
            <a:endParaRPr lang="en-US" altLang="zh-CN" sz="2400">
              <a:solidFill>
                <a:schemeClr val="bg1"/>
              </a:solidFill>
              <a:latin typeface="Times New Roman" panose="02020603050405020304" pitchFamily="18" charset="0"/>
            </a:endParaRPr>
          </a:p>
        </p:txBody>
      </p:sp>
      <p:sp>
        <p:nvSpPr>
          <p:cNvPr id="133161" name="文本框 133160"/>
          <p:cNvSpPr txBox="1"/>
          <p:nvPr/>
        </p:nvSpPr>
        <p:spPr>
          <a:xfrm>
            <a:off x="3108325" y="5070475"/>
            <a:ext cx="336550" cy="4572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>
              <a:buClr>
                <a:schemeClr val="bg1"/>
              </a:buClr>
            </a:pPr>
            <a:r>
              <a:rPr lang="en-US" altLang="zh-CN" sz="2400">
                <a:solidFill>
                  <a:schemeClr val="bg1"/>
                </a:solidFill>
                <a:latin typeface="Times New Roman" panose="02020603050405020304" pitchFamily="18" charset="0"/>
              </a:rPr>
              <a:t>2</a:t>
            </a:r>
            <a:endParaRPr lang="en-US" altLang="zh-CN" sz="2400">
              <a:solidFill>
                <a:schemeClr val="bg1"/>
              </a:solidFill>
              <a:latin typeface="Times New Roman" panose="02020603050405020304" pitchFamily="18" charset="0"/>
            </a:endParaRPr>
          </a:p>
        </p:txBody>
      </p:sp>
      <p:sp>
        <p:nvSpPr>
          <p:cNvPr id="133162" name="文本框 133161"/>
          <p:cNvSpPr txBox="1"/>
          <p:nvPr/>
        </p:nvSpPr>
        <p:spPr>
          <a:xfrm>
            <a:off x="2743200" y="4876800"/>
            <a:ext cx="336550" cy="4572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>
              <a:buClr>
                <a:schemeClr val="bg1"/>
              </a:buClr>
            </a:pPr>
            <a:r>
              <a:rPr lang="en-US" altLang="zh-CN" sz="2400">
                <a:solidFill>
                  <a:schemeClr val="bg1"/>
                </a:solidFill>
                <a:latin typeface="Times New Roman" panose="02020603050405020304" pitchFamily="18" charset="0"/>
              </a:rPr>
              <a:t>4</a:t>
            </a:r>
            <a:endParaRPr lang="en-US" altLang="zh-CN" sz="2400">
              <a:solidFill>
                <a:schemeClr val="bg1"/>
              </a:solidFill>
              <a:latin typeface="Times New Roman" panose="02020603050405020304" pitchFamily="18" charset="0"/>
            </a:endParaRPr>
          </a:p>
        </p:txBody>
      </p:sp>
      <p:sp>
        <p:nvSpPr>
          <p:cNvPr id="133163" name="文本框 133162"/>
          <p:cNvSpPr txBox="1"/>
          <p:nvPr/>
        </p:nvSpPr>
        <p:spPr>
          <a:xfrm rot="-3942056">
            <a:off x="2863850" y="5200650"/>
            <a:ext cx="277813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buClr>
                <a:schemeClr val="bg1"/>
              </a:buClr>
            </a:pPr>
            <a:r>
              <a:rPr lang="zh-CN" altLang="en-US" sz="2400">
                <a:solidFill>
                  <a:srgbClr val="FF0066"/>
                </a:solidFill>
                <a:latin typeface="Times New Roman" panose="02020603050405020304" pitchFamily="18" charset="0"/>
              </a:rPr>
              <a:t>）</a:t>
            </a:r>
            <a:endParaRPr lang="zh-CN" altLang="en-US" sz="2400">
              <a:solidFill>
                <a:srgbClr val="FF0066"/>
              </a:solidFill>
              <a:latin typeface="Times New Roman" panose="02020603050405020304" pitchFamily="18" charset="0"/>
            </a:endParaRPr>
          </a:p>
        </p:txBody>
      </p:sp>
      <p:sp>
        <p:nvSpPr>
          <p:cNvPr id="133164" name="文本框 133163"/>
          <p:cNvSpPr txBox="1"/>
          <p:nvPr/>
        </p:nvSpPr>
        <p:spPr>
          <a:xfrm rot="-3942056">
            <a:off x="2803525" y="3825875"/>
            <a:ext cx="488950" cy="4572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>
              <a:buClr>
                <a:schemeClr val="bg1"/>
              </a:buClr>
            </a:pPr>
            <a:r>
              <a:rPr lang="zh-CN" altLang="en-US" sz="2400">
                <a:solidFill>
                  <a:srgbClr val="FF0066"/>
                </a:solidFill>
                <a:latin typeface="Times New Roman" panose="02020603050405020304" pitchFamily="18" charset="0"/>
              </a:rPr>
              <a:t>）</a:t>
            </a:r>
            <a:endParaRPr lang="zh-CN" altLang="en-US" sz="2400">
              <a:solidFill>
                <a:srgbClr val="FF0066"/>
              </a:solidFill>
              <a:latin typeface="Times New Roman" panose="02020603050405020304" pitchFamily="18" charset="0"/>
            </a:endParaRPr>
          </a:p>
        </p:txBody>
      </p:sp>
      <p:sp>
        <p:nvSpPr>
          <p:cNvPr id="133165" name="文本框 133164"/>
          <p:cNvSpPr txBox="1"/>
          <p:nvPr/>
        </p:nvSpPr>
        <p:spPr>
          <a:xfrm rot="-3942056">
            <a:off x="2803525" y="2454275"/>
            <a:ext cx="488950" cy="4572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>
              <a:buClr>
                <a:schemeClr val="bg1"/>
              </a:buClr>
            </a:pPr>
            <a:r>
              <a:rPr lang="zh-CN" altLang="en-US" sz="2400">
                <a:solidFill>
                  <a:srgbClr val="FF0066"/>
                </a:solidFill>
                <a:latin typeface="Times New Roman" panose="02020603050405020304" pitchFamily="18" charset="0"/>
              </a:rPr>
              <a:t>）</a:t>
            </a:r>
            <a:endParaRPr lang="zh-CN" altLang="en-US" sz="2400">
              <a:solidFill>
                <a:srgbClr val="FF0066"/>
              </a:solidFill>
              <a:latin typeface="Times New Roman" panose="02020603050405020304" pitchFamily="18" charset="0"/>
            </a:endParaRPr>
          </a:p>
        </p:txBody>
      </p:sp>
      <p:sp>
        <p:nvSpPr>
          <p:cNvPr id="133166" name="文本框 133165"/>
          <p:cNvSpPr txBox="1"/>
          <p:nvPr/>
        </p:nvSpPr>
        <p:spPr>
          <a:xfrm rot="-3942056">
            <a:off x="2346325" y="1920875"/>
            <a:ext cx="488950" cy="4572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>
              <a:buClr>
                <a:schemeClr val="bg1"/>
              </a:buClr>
            </a:pPr>
            <a:r>
              <a:rPr lang="zh-CN" altLang="en-US" sz="2400">
                <a:solidFill>
                  <a:srgbClr val="FF0066"/>
                </a:solidFill>
                <a:latin typeface="Times New Roman" panose="02020603050405020304" pitchFamily="18" charset="0"/>
              </a:rPr>
              <a:t>）</a:t>
            </a:r>
            <a:endParaRPr lang="zh-CN" altLang="en-US" sz="2400">
              <a:solidFill>
                <a:srgbClr val="FF0066"/>
              </a:solidFill>
              <a:latin typeface="Times New Roman" panose="02020603050405020304" pitchFamily="18" charset="0"/>
            </a:endParaRPr>
          </a:p>
        </p:txBody>
      </p:sp>
      <p:sp>
        <p:nvSpPr>
          <p:cNvPr id="133167" name="文本框 133166"/>
          <p:cNvSpPr txBox="1"/>
          <p:nvPr/>
        </p:nvSpPr>
        <p:spPr>
          <a:xfrm rot="-14841888">
            <a:off x="2193925" y="3565525"/>
            <a:ext cx="488950" cy="4572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>
              <a:buClr>
                <a:schemeClr val="bg1"/>
              </a:buClr>
            </a:pPr>
            <a:r>
              <a:rPr lang="zh-CN" altLang="en-US" sz="2400">
                <a:solidFill>
                  <a:srgbClr val="FF0066"/>
                </a:solidFill>
                <a:latin typeface="Times New Roman" panose="02020603050405020304" pitchFamily="18" charset="0"/>
              </a:rPr>
              <a:t>）</a:t>
            </a:r>
            <a:endParaRPr lang="zh-CN" altLang="en-US" sz="2400">
              <a:solidFill>
                <a:srgbClr val="FF0066"/>
              </a:solidFill>
              <a:latin typeface="Times New Roman" panose="02020603050405020304" pitchFamily="18" charset="0"/>
            </a:endParaRPr>
          </a:p>
        </p:txBody>
      </p:sp>
      <p:sp>
        <p:nvSpPr>
          <p:cNvPr id="133168" name="文本框 133167"/>
          <p:cNvSpPr txBox="1"/>
          <p:nvPr/>
        </p:nvSpPr>
        <p:spPr>
          <a:xfrm rot="156423">
            <a:off x="2586038" y="4862513"/>
            <a:ext cx="325437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buClr>
                <a:schemeClr val="bg1"/>
              </a:buClr>
            </a:pPr>
            <a:r>
              <a:rPr lang="zh-CN" altLang="en-US" sz="2400">
                <a:solidFill>
                  <a:srgbClr val="FF0066"/>
                </a:solidFill>
                <a:latin typeface="Times New Roman" panose="02020603050405020304" pitchFamily="18" charset="0"/>
              </a:rPr>
              <a:t>）</a:t>
            </a:r>
            <a:endParaRPr lang="zh-CN" altLang="en-US" sz="2400">
              <a:solidFill>
                <a:srgbClr val="FF0066"/>
              </a:solidFill>
              <a:latin typeface="Times New Roman" panose="02020603050405020304" pitchFamily="18" charset="0"/>
            </a:endParaRPr>
          </a:p>
        </p:txBody>
      </p:sp>
      <p:sp>
        <p:nvSpPr>
          <p:cNvPr id="133169" name="文本框 133168"/>
          <p:cNvSpPr txBox="1"/>
          <p:nvPr/>
        </p:nvSpPr>
        <p:spPr>
          <a:xfrm>
            <a:off x="1508125" y="2022475"/>
            <a:ext cx="319088" cy="4572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>
              <a:buClr>
                <a:schemeClr val="bg1"/>
              </a:buClr>
            </a:pPr>
            <a:r>
              <a:rPr lang="en-US" altLang="zh-CN" sz="2400">
                <a:solidFill>
                  <a:schemeClr val="bg1"/>
                </a:solidFill>
                <a:latin typeface="Times New Roman" panose="02020603050405020304" pitchFamily="18" charset="0"/>
              </a:rPr>
              <a:t>a</a:t>
            </a:r>
            <a:endParaRPr lang="en-US" altLang="zh-CN" sz="2400">
              <a:solidFill>
                <a:schemeClr val="bg1"/>
              </a:solidFill>
              <a:latin typeface="Times New Roman" panose="02020603050405020304" pitchFamily="18" charset="0"/>
            </a:endParaRPr>
          </a:p>
        </p:txBody>
      </p:sp>
      <p:sp>
        <p:nvSpPr>
          <p:cNvPr id="133170" name="文本框 133169"/>
          <p:cNvSpPr txBox="1"/>
          <p:nvPr/>
        </p:nvSpPr>
        <p:spPr>
          <a:xfrm>
            <a:off x="1584325" y="2555875"/>
            <a:ext cx="336550" cy="4572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>
              <a:buClr>
                <a:schemeClr val="bg1"/>
              </a:buClr>
            </a:pPr>
            <a:r>
              <a:rPr lang="en-US" altLang="zh-CN" sz="2400">
                <a:solidFill>
                  <a:schemeClr val="bg1"/>
                </a:solidFill>
                <a:latin typeface="Times New Roman" panose="02020603050405020304" pitchFamily="18" charset="0"/>
              </a:rPr>
              <a:t>b</a:t>
            </a:r>
            <a:endParaRPr lang="en-US" altLang="zh-CN" sz="2400">
              <a:solidFill>
                <a:schemeClr val="bg1"/>
              </a:solidFill>
              <a:latin typeface="Times New Roman" panose="02020603050405020304" pitchFamily="18" charset="0"/>
            </a:endParaRPr>
          </a:p>
        </p:txBody>
      </p:sp>
      <p:sp>
        <p:nvSpPr>
          <p:cNvPr id="133171" name="文本框 133170"/>
          <p:cNvSpPr txBox="1"/>
          <p:nvPr/>
        </p:nvSpPr>
        <p:spPr>
          <a:xfrm>
            <a:off x="1508125" y="3394075"/>
            <a:ext cx="319088" cy="4572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>
              <a:buClr>
                <a:schemeClr val="bg1"/>
              </a:buClr>
            </a:pPr>
            <a:r>
              <a:rPr lang="en-US" altLang="zh-CN" sz="2400">
                <a:solidFill>
                  <a:schemeClr val="bg1"/>
                </a:solidFill>
                <a:latin typeface="Times New Roman" panose="02020603050405020304" pitchFamily="18" charset="0"/>
              </a:rPr>
              <a:t>a</a:t>
            </a:r>
            <a:endParaRPr lang="en-US" altLang="zh-CN" sz="2400">
              <a:solidFill>
                <a:schemeClr val="bg1"/>
              </a:solidFill>
              <a:latin typeface="Times New Roman" panose="02020603050405020304" pitchFamily="18" charset="0"/>
            </a:endParaRPr>
          </a:p>
        </p:txBody>
      </p:sp>
      <p:sp>
        <p:nvSpPr>
          <p:cNvPr id="133172" name="文本框 133171"/>
          <p:cNvSpPr txBox="1"/>
          <p:nvPr/>
        </p:nvSpPr>
        <p:spPr>
          <a:xfrm>
            <a:off x="1508125" y="3927475"/>
            <a:ext cx="336550" cy="4572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>
              <a:buClr>
                <a:schemeClr val="bg1"/>
              </a:buClr>
            </a:pPr>
            <a:r>
              <a:rPr lang="en-US" altLang="zh-CN" sz="2400">
                <a:solidFill>
                  <a:schemeClr val="bg1"/>
                </a:solidFill>
                <a:latin typeface="Times New Roman" panose="02020603050405020304" pitchFamily="18" charset="0"/>
              </a:rPr>
              <a:t>b</a:t>
            </a:r>
            <a:endParaRPr lang="en-US" altLang="zh-CN" sz="2400">
              <a:solidFill>
                <a:schemeClr val="bg1"/>
              </a:solidFill>
              <a:latin typeface="Times New Roman" panose="02020603050405020304" pitchFamily="18" charset="0"/>
            </a:endParaRPr>
          </a:p>
        </p:txBody>
      </p:sp>
      <p:sp>
        <p:nvSpPr>
          <p:cNvPr id="133173" name="文本框 133172"/>
          <p:cNvSpPr txBox="1"/>
          <p:nvPr/>
        </p:nvSpPr>
        <p:spPr>
          <a:xfrm>
            <a:off x="1584325" y="4689475"/>
            <a:ext cx="319088" cy="4572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>
              <a:buClr>
                <a:schemeClr val="bg1"/>
              </a:buClr>
            </a:pPr>
            <a:r>
              <a:rPr lang="en-US" altLang="zh-CN" sz="2400">
                <a:solidFill>
                  <a:schemeClr val="bg1"/>
                </a:solidFill>
                <a:latin typeface="Times New Roman" panose="02020603050405020304" pitchFamily="18" charset="0"/>
              </a:rPr>
              <a:t>a</a:t>
            </a:r>
            <a:endParaRPr lang="en-US" altLang="zh-CN" sz="2400">
              <a:solidFill>
                <a:schemeClr val="bg1"/>
              </a:solidFill>
              <a:latin typeface="Times New Roman" panose="02020603050405020304" pitchFamily="18" charset="0"/>
            </a:endParaRPr>
          </a:p>
        </p:txBody>
      </p:sp>
      <p:sp>
        <p:nvSpPr>
          <p:cNvPr id="133174" name="文本框 133173"/>
          <p:cNvSpPr txBox="1"/>
          <p:nvPr/>
        </p:nvSpPr>
        <p:spPr>
          <a:xfrm>
            <a:off x="1584325" y="5299075"/>
            <a:ext cx="336550" cy="4572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>
              <a:buClr>
                <a:schemeClr val="bg1"/>
              </a:buClr>
            </a:pPr>
            <a:r>
              <a:rPr lang="en-US" altLang="zh-CN" sz="2400">
                <a:solidFill>
                  <a:schemeClr val="bg1"/>
                </a:solidFill>
                <a:latin typeface="Times New Roman" panose="02020603050405020304" pitchFamily="18" charset="0"/>
              </a:rPr>
              <a:t>b</a:t>
            </a:r>
            <a:endParaRPr lang="en-US" altLang="zh-CN" sz="2400">
              <a:solidFill>
                <a:schemeClr val="bg1"/>
              </a:solidFill>
              <a:latin typeface="Times New Roman" panose="02020603050405020304" pitchFamily="18" charset="0"/>
            </a:endParaRPr>
          </a:p>
        </p:txBody>
      </p:sp>
      <p:sp>
        <p:nvSpPr>
          <p:cNvPr id="133175" name="文本框 133174"/>
          <p:cNvSpPr txBox="1"/>
          <p:nvPr/>
        </p:nvSpPr>
        <p:spPr>
          <a:xfrm>
            <a:off x="3184525" y="2819400"/>
            <a:ext cx="319088" cy="4572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>
              <a:buClr>
                <a:schemeClr val="bg1"/>
              </a:buClr>
            </a:pPr>
            <a:r>
              <a:rPr lang="en-US" altLang="zh-CN" sz="2400">
                <a:solidFill>
                  <a:schemeClr val="bg1"/>
                </a:solidFill>
                <a:latin typeface="Times New Roman" panose="02020603050405020304" pitchFamily="18" charset="0"/>
              </a:rPr>
              <a:t>c</a:t>
            </a:r>
            <a:endParaRPr lang="en-US" altLang="zh-CN" sz="2400">
              <a:solidFill>
                <a:schemeClr val="bg1"/>
              </a:solidFill>
              <a:latin typeface="Times New Roman" panose="02020603050405020304" pitchFamily="18" charset="0"/>
            </a:endParaRPr>
          </a:p>
        </p:txBody>
      </p:sp>
      <p:sp>
        <p:nvSpPr>
          <p:cNvPr id="133176" name="文本框 133175"/>
          <p:cNvSpPr txBox="1"/>
          <p:nvPr/>
        </p:nvSpPr>
        <p:spPr>
          <a:xfrm>
            <a:off x="3184525" y="4156075"/>
            <a:ext cx="319088" cy="4572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>
              <a:buClr>
                <a:schemeClr val="bg1"/>
              </a:buClr>
            </a:pPr>
            <a:r>
              <a:rPr lang="en-US" altLang="zh-CN" sz="2400">
                <a:solidFill>
                  <a:schemeClr val="bg1"/>
                </a:solidFill>
                <a:latin typeface="Times New Roman" panose="02020603050405020304" pitchFamily="18" charset="0"/>
              </a:rPr>
              <a:t>c</a:t>
            </a:r>
            <a:endParaRPr lang="en-US" altLang="zh-CN" sz="2400">
              <a:solidFill>
                <a:schemeClr val="bg1"/>
              </a:solidFill>
              <a:latin typeface="Times New Roman" panose="02020603050405020304" pitchFamily="18" charset="0"/>
            </a:endParaRPr>
          </a:p>
        </p:txBody>
      </p:sp>
      <p:sp>
        <p:nvSpPr>
          <p:cNvPr id="133177" name="文本框 133176"/>
          <p:cNvSpPr txBox="1"/>
          <p:nvPr/>
        </p:nvSpPr>
        <p:spPr>
          <a:xfrm>
            <a:off x="3184525" y="5486400"/>
            <a:ext cx="319088" cy="4572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>
              <a:buClr>
                <a:schemeClr val="bg1"/>
              </a:buClr>
            </a:pPr>
            <a:r>
              <a:rPr lang="en-US" altLang="zh-CN" sz="2400">
                <a:solidFill>
                  <a:schemeClr val="bg1"/>
                </a:solidFill>
                <a:latin typeface="Times New Roman" panose="02020603050405020304" pitchFamily="18" charset="0"/>
              </a:rPr>
              <a:t>c</a:t>
            </a:r>
            <a:endParaRPr lang="en-US" altLang="zh-CN" sz="2400">
              <a:solidFill>
                <a:schemeClr val="bg1"/>
              </a:solidFill>
              <a:latin typeface="Times New Roman" panose="02020603050405020304" pitchFamily="18" charset="0"/>
            </a:endParaRPr>
          </a:p>
        </p:txBody>
      </p:sp>
      <p:sp>
        <p:nvSpPr>
          <p:cNvPr id="133179" name="文本框 133178"/>
          <p:cNvSpPr txBox="1"/>
          <p:nvPr/>
        </p:nvSpPr>
        <p:spPr>
          <a:xfrm>
            <a:off x="3168650" y="744538"/>
            <a:ext cx="2622550" cy="579437"/>
          </a:xfrm>
          <a:prstGeom prst="rect">
            <a:avLst/>
          </a:prstGeom>
          <a:noFill/>
          <a:ln w="9525">
            <a:noFill/>
          </a:ln>
          <a:effectLst>
            <a:outerShdw dist="17961" dir="2699999" algn="ctr" rotWithShape="0">
              <a:srgbClr val="008000"/>
            </a:outerShdw>
          </a:effectLst>
        </p:spPr>
        <p:txBody>
          <a:bodyPr wrap="none" anchor="t">
            <a:spAutoFit/>
          </a:bodyPr>
          <a:p>
            <a:pPr>
              <a:buClr>
                <a:schemeClr val="bg1"/>
              </a:buClr>
            </a:pPr>
            <a:r>
              <a:rPr lang="zh-CN" altLang="en-US" sz="3200" b="1" dirty="0">
                <a:solidFill>
                  <a:srgbClr val="CC3399"/>
                </a:solidFill>
                <a:latin typeface="Times New Roman" panose="02020603050405020304" pitchFamily="18" charset="0"/>
                <a:ea typeface="金山简楷体" pitchFamily="49" charset="-122"/>
              </a:rPr>
              <a:t>平行线的性质</a:t>
            </a:r>
            <a:endParaRPr lang="zh-CN" altLang="en-US" sz="3200" b="1">
              <a:solidFill>
                <a:srgbClr val="CC3399"/>
              </a:solidFill>
              <a:latin typeface="Times New Roman" panose="02020603050405020304" pitchFamily="18" charset="0"/>
              <a:ea typeface="金山简楷体" pitchFamily="49" charset="-122"/>
            </a:endParaRPr>
          </a:p>
        </p:txBody>
      </p:sp>
      <p:grpSp>
        <p:nvGrpSpPr>
          <p:cNvPr id="133180" name="组合 133179"/>
          <p:cNvGrpSpPr/>
          <p:nvPr/>
        </p:nvGrpSpPr>
        <p:grpSpPr>
          <a:xfrm>
            <a:off x="250825" y="260350"/>
            <a:ext cx="1295400" cy="639763"/>
            <a:chOff x="4368" y="187"/>
            <a:chExt cx="816" cy="403"/>
          </a:xfrm>
        </p:grpSpPr>
        <p:pic>
          <p:nvPicPr>
            <p:cNvPr id="133181" name="图片 133180" descr="TILESQR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4368" y="240"/>
              <a:ext cx="816" cy="350"/>
            </a:xfrm>
            <a:prstGeom prst="rect">
              <a:avLst/>
            </a:prstGeom>
            <a:noFill/>
            <a:ln w="9525">
              <a:noFill/>
            </a:ln>
            <a:effectLst>
              <a:outerShdw dist="12700" dir="5400000" algn="ctr" rotWithShape="0">
                <a:srgbClr val="808080"/>
              </a:outerShdw>
            </a:effectLst>
          </p:spPr>
        </p:pic>
        <p:sp>
          <p:nvSpPr>
            <p:cNvPr id="133182" name="文本框 133181"/>
            <p:cNvSpPr txBox="1"/>
            <p:nvPr/>
          </p:nvSpPr>
          <p:spPr>
            <a:xfrm>
              <a:off x="4460" y="187"/>
              <a:ext cx="628" cy="365"/>
            </a:xfrm>
            <a:prstGeom prst="rect">
              <a:avLst/>
            </a:prstGeom>
            <a:noFill/>
            <a:ln w="9525">
              <a:noFill/>
            </a:ln>
            <a:effectLst>
              <a:outerShdw dist="12700" dir="5400000" algn="ctr" rotWithShape="0">
                <a:schemeClr val="bg2"/>
              </a:outerShdw>
            </a:effectLst>
          </p:spPr>
          <p:txBody>
            <a:bodyPr wrap="none" anchor="t">
              <a:spAutoFit/>
            </a:bodyPr>
            <a:p>
              <a:pPr>
                <a:buClr>
                  <a:schemeClr val="bg1"/>
                </a:buClr>
              </a:pPr>
              <a:r>
                <a:rPr lang="zh-CN" altLang="en-US" sz="3200" dirty="0">
                  <a:solidFill>
                    <a:srgbClr val="FF0066"/>
                  </a:solidFill>
                  <a:latin typeface="Times New Roman" panose="02020603050405020304" pitchFamily="18" charset="0"/>
                  <a:ea typeface="隶书" panose="02010509060101010101" pitchFamily="49" charset="-122"/>
                </a:rPr>
                <a:t>小结</a:t>
              </a:r>
              <a:endParaRPr lang="zh-CN" altLang="en-US" sz="3200">
                <a:solidFill>
                  <a:srgbClr val="FF0066"/>
                </a:solidFill>
                <a:latin typeface="Times New Roman" panose="02020603050405020304" pitchFamily="18" charset="0"/>
                <a:ea typeface="隶书" panose="02010509060101010101" pitchFamily="49" charset="-122"/>
              </a:endParaRPr>
            </a:p>
          </p:txBody>
        </p:sp>
      </p:grpSp>
      <p:sp>
        <p:nvSpPr>
          <p:cNvPr id="133207" name="文本框 133206"/>
          <p:cNvSpPr txBox="1"/>
          <p:nvPr/>
        </p:nvSpPr>
        <p:spPr>
          <a:xfrm>
            <a:off x="4356100" y="2276475"/>
            <a:ext cx="639763" cy="4572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>
              <a:buClr>
                <a:schemeClr val="bg1"/>
              </a:buClr>
            </a:pPr>
            <a:r>
              <a:rPr lang="en-US" altLang="zh-CN" sz="2400">
                <a:solidFill>
                  <a:srgbClr val="FFFF66"/>
                </a:solidFill>
                <a:latin typeface="Times New Roman" panose="02020603050405020304" pitchFamily="18" charset="0"/>
              </a:rPr>
              <a:t>a//b</a:t>
            </a:r>
            <a:endParaRPr lang="en-US" altLang="zh-CN" sz="2400">
              <a:solidFill>
                <a:srgbClr val="FFFF66"/>
              </a:solidFill>
              <a:latin typeface="Times New Roman" panose="02020603050405020304" pitchFamily="18" charset="0"/>
            </a:endParaRPr>
          </a:p>
        </p:txBody>
      </p:sp>
      <p:graphicFrame>
        <p:nvGraphicFramePr>
          <p:cNvPr id="133208" name="对象 133207"/>
          <p:cNvGraphicFramePr/>
          <p:nvPr/>
        </p:nvGraphicFramePr>
        <p:xfrm>
          <a:off x="5655945" y="2315845"/>
          <a:ext cx="676910" cy="30543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7" name="" r:id="rId2" imgW="558800" imgH="165100" progId="Equation.3">
                  <p:embed/>
                </p:oleObj>
              </mc:Choice>
              <mc:Fallback>
                <p:oleObj name="" r:id="rId2" imgW="558800" imgH="165100" progId="Equation.3">
                  <p:embed/>
                  <p:pic>
                    <p:nvPicPr>
                      <p:cNvPr id="0" name="图片 3076"/>
                      <p:cNvPicPr/>
                      <p:nvPr/>
                    </p:nvPicPr>
                    <p:blipFill>
                      <a:blip r:embed="rId3">
                        <a:clrChange>
                          <a:clrFrom>
                            <a:srgbClr val="000000"/>
                          </a:clrFrom>
                          <a:clrTo>
                            <a:srgbClr val="FFFF66"/>
                          </a:clrTo>
                        </a:clrChange>
                      </a:blip>
                      <a:stretch>
                        <a:fillRect/>
                      </a:stretch>
                    </p:blipFill>
                    <p:spPr>
                      <a:xfrm>
                        <a:off x="5655945" y="2315845"/>
                        <a:ext cx="676910" cy="305435"/>
                      </a:xfrm>
                      <a:prstGeom prst="rect">
                        <a:avLst/>
                      </a:prstGeom>
                      <a:solidFill>
                        <a:schemeClr val="accent2"/>
                      </a:solidFill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33209" name="矩形 133208"/>
          <p:cNvSpPr/>
          <p:nvPr/>
        </p:nvSpPr>
        <p:spPr>
          <a:xfrm>
            <a:off x="6705600" y="2057400"/>
            <a:ext cx="1716088" cy="82232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>
              <a:buClr>
                <a:schemeClr val="bg1"/>
              </a:buClr>
            </a:pPr>
            <a:r>
              <a:rPr lang="zh-CN" altLang="en-US" sz="2400" b="1" dirty="0">
                <a:solidFill>
                  <a:srgbClr val="FFFF66"/>
                </a:solidFill>
                <a:latin typeface="Times New Roman" panose="02020603050405020304" pitchFamily="18" charset="0"/>
              </a:rPr>
              <a:t>两直线平行</a:t>
            </a:r>
            <a:endParaRPr lang="zh-CN" altLang="en-US" sz="2400" b="1" dirty="0">
              <a:solidFill>
                <a:srgbClr val="FFFF66"/>
              </a:solidFill>
              <a:latin typeface="Times New Roman" panose="02020603050405020304" pitchFamily="18" charset="0"/>
            </a:endParaRPr>
          </a:p>
          <a:p>
            <a:pPr>
              <a:buClr>
                <a:schemeClr val="bg1"/>
              </a:buClr>
            </a:pPr>
            <a:r>
              <a:rPr lang="zh-CN" altLang="en-US" sz="2400" b="1" dirty="0">
                <a:solidFill>
                  <a:srgbClr val="FFFF66"/>
                </a:solidFill>
                <a:latin typeface="Arial" panose="020B0604020202020204" pitchFamily="34" charset="0"/>
              </a:rPr>
              <a:t>同位角相等</a:t>
            </a:r>
            <a:endParaRPr lang="zh-CN" altLang="en-US" sz="2400" b="1" dirty="0">
              <a:solidFill>
                <a:srgbClr val="FFFF66"/>
              </a:solidFill>
              <a:latin typeface="Times New Roman" panose="02020603050405020304" pitchFamily="18" charset="0"/>
            </a:endParaRPr>
          </a:p>
        </p:txBody>
      </p:sp>
      <p:sp>
        <p:nvSpPr>
          <p:cNvPr id="133211" name="矩形 133210"/>
          <p:cNvSpPr/>
          <p:nvPr/>
        </p:nvSpPr>
        <p:spPr>
          <a:xfrm>
            <a:off x="4343400" y="3581400"/>
            <a:ext cx="639763" cy="4572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>
              <a:buClr>
                <a:schemeClr val="bg1"/>
              </a:buClr>
            </a:pPr>
            <a:r>
              <a:rPr lang="en-US" altLang="zh-CN" sz="2400">
                <a:solidFill>
                  <a:srgbClr val="FFFF66"/>
                </a:solidFill>
                <a:latin typeface="Times New Roman" panose="02020603050405020304" pitchFamily="18" charset="0"/>
              </a:rPr>
              <a:t>a//b</a:t>
            </a:r>
            <a:endParaRPr lang="en-US" altLang="zh-CN" sz="2400">
              <a:solidFill>
                <a:srgbClr val="FFFF66"/>
              </a:solidFill>
              <a:latin typeface="Times New Roman" panose="02020603050405020304" pitchFamily="18" charset="0"/>
            </a:endParaRPr>
          </a:p>
        </p:txBody>
      </p:sp>
      <p:graphicFrame>
        <p:nvGraphicFramePr>
          <p:cNvPr id="133212" name="对象 133211"/>
          <p:cNvGraphicFramePr/>
          <p:nvPr/>
        </p:nvGraphicFramePr>
        <p:xfrm>
          <a:off x="5508625" y="3429000"/>
          <a:ext cx="971550" cy="3000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8" name="" r:id="rId4" imgW="570230" imgH="177800" progId="Equation.3">
                  <p:embed/>
                </p:oleObj>
              </mc:Choice>
              <mc:Fallback>
                <p:oleObj name="" r:id="rId4" imgW="570230" imgH="177800" progId="Equation.3">
                  <p:embed/>
                  <p:pic>
                    <p:nvPicPr>
                      <p:cNvPr id="0" name="图片 3077"/>
                      <p:cNvPicPr/>
                      <p:nvPr/>
                    </p:nvPicPr>
                    <p:blipFill>
                      <a:blip r:embed="rId5">
                        <a:clrChange>
                          <a:clrFrom>
                            <a:srgbClr val="000000"/>
                          </a:clrFrom>
                          <a:clrTo>
                            <a:srgbClr val="FFFF66"/>
                          </a:clrTo>
                        </a:clrChange>
                      </a:blip>
                      <a:stretch>
                        <a:fillRect/>
                      </a:stretch>
                    </p:blipFill>
                    <p:spPr>
                      <a:xfrm>
                        <a:off x="5508625" y="3429000"/>
                        <a:ext cx="971550" cy="300038"/>
                      </a:xfrm>
                      <a:prstGeom prst="rect">
                        <a:avLst/>
                      </a:prstGeom>
                      <a:solidFill>
                        <a:schemeClr val="accent2"/>
                      </a:solidFill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33213" name="矩形 133212"/>
          <p:cNvSpPr/>
          <p:nvPr/>
        </p:nvSpPr>
        <p:spPr>
          <a:xfrm>
            <a:off x="6743700" y="3543300"/>
            <a:ext cx="1716088" cy="82232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>
              <a:buClr>
                <a:schemeClr val="bg1"/>
              </a:buClr>
            </a:pPr>
            <a:r>
              <a:rPr lang="zh-CN" altLang="en-US" sz="2400" b="1" dirty="0">
                <a:solidFill>
                  <a:srgbClr val="FFFF66"/>
                </a:solidFill>
                <a:latin typeface="Times New Roman" panose="02020603050405020304" pitchFamily="18" charset="0"/>
              </a:rPr>
              <a:t>两直线平行</a:t>
            </a:r>
            <a:endParaRPr lang="zh-CN" altLang="en-US" sz="2400" b="1" dirty="0">
              <a:solidFill>
                <a:srgbClr val="FFFF66"/>
              </a:solidFill>
              <a:latin typeface="Times New Roman" panose="02020603050405020304" pitchFamily="18" charset="0"/>
            </a:endParaRPr>
          </a:p>
          <a:p>
            <a:pPr>
              <a:buClr>
                <a:schemeClr val="bg1"/>
              </a:buClr>
            </a:pPr>
            <a:r>
              <a:rPr lang="zh-CN" altLang="en-US" sz="2400" b="1" dirty="0">
                <a:solidFill>
                  <a:srgbClr val="FFFF66"/>
                </a:solidFill>
                <a:latin typeface="Arial" panose="020B0604020202020204" pitchFamily="34" charset="0"/>
              </a:rPr>
              <a:t>内错角相等</a:t>
            </a:r>
            <a:endParaRPr lang="zh-CN" altLang="en-US" sz="2400" b="1" dirty="0">
              <a:solidFill>
                <a:srgbClr val="FFFF66"/>
              </a:solidFill>
              <a:latin typeface="Times New Roman" panose="02020603050405020304" pitchFamily="18" charset="0"/>
            </a:endParaRPr>
          </a:p>
        </p:txBody>
      </p:sp>
      <p:sp>
        <p:nvSpPr>
          <p:cNvPr id="133216" name="矩形 133215"/>
          <p:cNvSpPr/>
          <p:nvPr/>
        </p:nvSpPr>
        <p:spPr>
          <a:xfrm>
            <a:off x="4419600" y="4953000"/>
            <a:ext cx="639763" cy="4572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>
              <a:buClr>
                <a:schemeClr val="bg1"/>
              </a:buClr>
            </a:pPr>
            <a:r>
              <a:rPr lang="en-US" altLang="zh-CN" sz="2400">
                <a:solidFill>
                  <a:srgbClr val="FFFF66"/>
                </a:solidFill>
                <a:latin typeface="Times New Roman" panose="02020603050405020304" pitchFamily="18" charset="0"/>
              </a:rPr>
              <a:t>a//b</a:t>
            </a:r>
            <a:endParaRPr lang="en-US" altLang="zh-CN" sz="2400">
              <a:solidFill>
                <a:srgbClr val="FFFF66"/>
              </a:solidFill>
              <a:latin typeface="Times New Roman" panose="02020603050405020304" pitchFamily="18" charset="0"/>
            </a:endParaRPr>
          </a:p>
        </p:txBody>
      </p:sp>
      <p:graphicFrame>
        <p:nvGraphicFramePr>
          <p:cNvPr id="133217" name="对象 133216"/>
          <p:cNvGraphicFramePr/>
          <p:nvPr/>
        </p:nvGraphicFramePr>
        <p:xfrm>
          <a:off x="5435600" y="4941888"/>
          <a:ext cx="1066800" cy="5302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6" name="" r:id="rId6" imgW="989965" imgH="431800" progId="Equation.3">
                  <p:embed/>
                </p:oleObj>
              </mc:Choice>
              <mc:Fallback>
                <p:oleObj name="" r:id="rId6" imgW="989965" imgH="431800" progId="Equation.3">
                  <p:embed/>
                  <p:pic>
                    <p:nvPicPr>
                      <p:cNvPr id="0" name="图片 3075"/>
                      <p:cNvPicPr/>
                      <p:nvPr/>
                    </p:nvPicPr>
                    <p:blipFill>
                      <a:blip r:embed="rId7">
                        <a:clrChange>
                          <a:clrFrom>
                            <a:srgbClr val="000000"/>
                          </a:clrFrom>
                          <a:clrTo>
                            <a:srgbClr val="FFFF66"/>
                          </a:clrTo>
                        </a:clrChange>
                      </a:blip>
                      <a:stretch>
                        <a:fillRect/>
                      </a:stretch>
                    </p:blipFill>
                    <p:spPr>
                      <a:xfrm>
                        <a:off x="5435600" y="4941888"/>
                        <a:ext cx="1066800" cy="5302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07">
                                            <p:txEl>
                                              <p:charRg st="0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33207">
                                            <p:txEl>
                                              <p:charRg st="0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8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133208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9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09">
                                            <p:txEl>
                                              <p:charRg st="0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133209">
                                            <p:txEl>
                                              <p:charRg st="0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09">
                                            <p:txEl>
                                              <p:charRg st="6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133209">
                                            <p:txEl>
                                              <p:charRg st="6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11">
                                            <p:txEl>
                                              <p:charRg st="0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133211">
                                            <p:txEl>
                                              <p:charRg st="0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8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1332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13">
                                            <p:txEl>
                                              <p:charRg st="0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7" dur="500"/>
                                        <p:tgtEl>
                                          <p:spTgt spid="133213">
                                            <p:txEl>
                                              <p:charRg st="0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13">
                                            <p:txEl>
                                              <p:charRg st="6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2" dur="500"/>
                                        <p:tgtEl>
                                          <p:spTgt spid="133213">
                                            <p:txEl>
                                              <p:charRg st="6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16">
                                            <p:txEl>
                                              <p:charRg st="0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7" dur="500"/>
                                        <p:tgtEl>
                                          <p:spTgt spid="133216">
                                            <p:txEl>
                                              <p:charRg st="0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8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2" dur="500"/>
                                        <p:tgtEl>
                                          <p:spTgt spid="1332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7" dur="500"/>
                                        <p:tgtEl>
                                          <p:spTgt spid="1331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56" grpId="0"/>
      <p:bldP spid="133207" grpId="0" build="p"/>
      <p:bldP spid="133209" grpId="0" build="p"/>
      <p:bldP spid="133211" grpId="0" build="p"/>
      <p:bldP spid="133213" grpId="0" build="p"/>
      <p:bldP spid="133216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54274" name="图片 54273" descr="边框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3025" y="44450"/>
            <a:ext cx="3203575" cy="1766888"/>
          </a:xfrm>
          <a:prstGeom prst="rect">
            <a:avLst/>
          </a:prstGeom>
          <a:solidFill>
            <a:srgbClr val="0000FF"/>
          </a:solidFill>
          <a:ln w="9525">
            <a:noFill/>
          </a:ln>
        </p:spPr>
      </p:pic>
      <p:sp>
        <p:nvSpPr>
          <p:cNvPr id="54275" name="文本框 54274"/>
          <p:cNvSpPr txBox="1"/>
          <p:nvPr/>
        </p:nvSpPr>
        <p:spPr>
          <a:xfrm>
            <a:off x="3006725" y="404813"/>
            <a:ext cx="7902575" cy="9461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/>
            <a:r>
              <a:rPr lang="en-US" altLang="zh-CN" sz="2800" b="1" dirty="0">
                <a:latin typeface="Arial" panose="020B0604020202020204" pitchFamily="34" charset="0"/>
              </a:rPr>
              <a:t>1.</a:t>
            </a:r>
            <a:r>
              <a:rPr lang="zh-CN" altLang="en-US" sz="2800" b="1" dirty="0">
                <a:latin typeface="Arial" panose="020B0604020202020204" pitchFamily="34" charset="0"/>
              </a:rPr>
              <a:t>如图   直线</a:t>
            </a:r>
            <a:r>
              <a:rPr lang="en-US" altLang="zh-CN" sz="2800" b="1" err="1">
                <a:latin typeface="Arial" panose="020B0604020202020204" pitchFamily="34" charset="0"/>
              </a:rPr>
              <a:t>a∥b</a:t>
            </a:r>
            <a:r>
              <a:rPr lang="zh-CN" altLang="en-US" sz="2800" b="1" dirty="0">
                <a:latin typeface="Arial" panose="020B0604020202020204" pitchFamily="34" charset="0"/>
              </a:rPr>
              <a:t>，</a:t>
            </a:r>
            <a:r>
              <a:rPr lang="en-US" altLang="zh-CN" sz="2800" b="1" dirty="0">
                <a:latin typeface="Arial" panose="020B0604020202020204" pitchFamily="34" charset="0"/>
              </a:rPr>
              <a:t>∠1=54°</a:t>
            </a:r>
            <a:r>
              <a:rPr lang="zh-CN" altLang="en-US" sz="2800" b="1" dirty="0">
                <a:latin typeface="Arial" panose="020B0604020202020204" pitchFamily="34" charset="0"/>
              </a:rPr>
              <a:t>，那么</a:t>
            </a:r>
            <a:endParaRPr lang="zh-CN" altLang="en-US" sz="2800" b="1" dirty="0">
              <a:latin typeface="Arial" panose="020B0604020202020204" pitchFamily="34" charset="0"/>
            </a:endParaRPr>
          </a:p>
          <a:p>
            <a:pPr algn="l"/>
            <a:r>
              <a:rPr lang="en-US" altLang="zh-CN" sz="2800" b="1" dirty="0">
                <a:latin typeface="Arial" panose="020B0604020202020204" pitchFamily="34" charset="0"/>
              </a:rPr>
              <a:t>∠2 </a:t>
            </a:r>
            <a:r>
              <a:rPr lang="zh-CN" altLang="en-US" sz="2800" b="1" dirty="0">
                <a:latin typeface="Arial" panose="020B0604020202020204" pitchFamily="34" charset="0"/>
              </a:rPr>
              <a:t>、</a:t>
            </a:r>
            <a:r>
              <a:rPr lang="en-US" altLang="zh-CN" sz="2800" b="1" dirty="0">
                <a:latin typeface="Arial" panose="020B0604020202020204" pitchFamily="34" charset="0"/>
              </a:rPr>
              <a:t>∠3</a:t>
            </a:r>
            <a:r>
              <a:rPr lang="zh-CN" altLang="en-US" sz="2800" b="1" dirty="0">
                <a:latin typeface="Arial" panose="020B0604020202020204" pitchFamily="34" charset="0"/>
              </a:rPr>
              <a:t>、</a:t>
            </a:r>
            <a:r>
              <a:rPr lang="en-US" altLang="zh-CN" sz="2800" b="1" dirty="0">
                <a:latin typeface="Arial" panose="020B0604020202020204" pitchFamily="34" charset="0"/>
              </a:rPr>
              <a:t>∠4</a:t>
            </a:r>
            <a:r>
              <a:rPr lang="zh-CN" altLang="en-US" sz="2800" b="1" dirty="0">
                <a:latin typeface="Arial" panose="020B0604020202020204" pitchFamily="34" charset="0"/>
              </a:rPr>
              <a:t>各是多少度？为什么？</a:t>
            </a:r>
            <a:endParaRPr lang="zh-CN" altLang="en-US" sz="2800" b="1" dirty="0">
              <a:latin typeface="Arial" panose="020B0604020202020204" pitchFamily="34" charset="0"/>
            </a:endParaRPr>
          </a:p>
        </p:txBody>
      </p:sp>
      <p:sp>
        <p:nvSpPr>
          <p:cNvPr id="54276" name="直接连接符 54275"/>
          <p:cNvSpPr/>
          <p:nvPr/>
        </p:nvSpPr>
        <p:spPr>
          <a:xfrm>
            <a:off x="1547813" y="3357563"/>
            <a:ext cx="3384550" cy="0"/>
          </a:xfrm>
          <a:prstGeom prst="line">
            <a:avLst/>
          </a:prstGeom>
          <a:ln w="5715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54277" name="直接连接符 54276"/>
          <p:cNvSpPr/>
          <p:nvPr/>
        </p:nvSpPr>
        <p:spPr>
          <a:xfrm>
            <a:off x="900113" y="4581525"/>
            <a:ext cx="3600450" cy="0"/>
          </a:xfrm>
          <a:prstGeom prst="line">
            <a:avLst/>
          </a:prstGeom>
          <a:ln w="5715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54278" name="直接连接符 54277"/>
          <p:cNvSpPr/>
          <p:nvPr/>
        </p:nvSpPr>
        <p:spPr>
          <a:xfrm flipV="1">
            <a:off x="1763713" y="2492375"/>
            <a:ext cx="1728787" cy="3168650"/>
          </a:xfrm>
          <a:prstGeom prst="line">
            <a:avLst/>
          </a:prstGeom>
          <a:ln w="5715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54279" name="任意多边形 54278"/>
          <p:cNvSpPr/>
          <p:nvPr/>
        </p:nvSpPr>
        <p:spPr>
          <a:xfrm>
            <a:off x="3203575" y="3068638"/>
            <a:ext cx="215900" cy="288925"/>
          </a:xfrm>
          <a:custGeom>
            <a:avLst/>
            <a:gdLst/>
            <a:ahLst/>
            <a:cxnLst/>
            <a:pathLst>
              <a:path w="136" h="182">
                <a:moveTo>
                  <a:pt x="0" y="0"/>
                </a:moveTo>
                <a:cubicBezTo>
                  <a:pt x="34" y="8"/>
                  <a:pt x="68" y="16"/>
                  <a:pt x="91" y="46"/>
                </a:cubicBezTo>
                <a:cubicBezTo>
                  <a:pt x="114" y="76"/>
                  <a:pt x="125" y="129"/>
                  <a:pt x="136" y="182"/>
                </a:cubicBezTo>
              </a:path>
            </a:pathLst>
          </a:custGeom>
          <a:noFill/>
          <a:ln w="3810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54280" name="任意多边形 54279"/>
          <p:cNvSpPr/>
          <p:nvPr/>
        </p:nvSpPr>
        <p:spPr>
          <a:xfrm flipH="1">
            <a:off x="2125663" y="4365625"/>
            <a:ext cx="358775" cy="215900"/>
          </a:xfrm>
          <a:custGeom>
            <a:avLst/>
            <a:gdLst/>
            <a:ahLst/>
            <a:cxnLst/>
            <a:pathLst>
              <a:path w="136" h="182">
                <a:moveTo>
                  <a:pt x="0" y="0"/>
                </a:moveTo>
                <a:cubicBezTo>
                  <a:pt x="34" y="8"/>
                  <a:pt x="68" y="16"/>
                  <a:pt x="91" y="46"/>
                </a:cubicBezTo>
                <a:cubicBezTo>
                  <a:pt x="114" y="76"/>
                  <a:pt x="125" y="129"/>
                  <a:pt x="136" y="182"/>
                </a:cubicBezTo>
              </a:path>
            </a:pathLst>
          </a:custGeom>
          <a:noFill/>
          <a:ln w="3810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54281" name="任意多边形 54280"/>
          <p:cNvSpPr/>
          <p:nvPr/>
        </p:nvSpPr>
        <p:spPr>
          <a:xfrm rot="5400000" flipV="1">
            <a:off x="2663825" y="3321050"/>
            <a:ext cx="215900" cy="288925"/>
          </a:xfrm>
          <a:custGeom>
            <a:avLst/>
            <a:gdLst/>
            <a:ahLst/>
            <a:cxnLst/>
            <a:pathLst>
              <a:path w="136" h="182">
                <a:moveTo>
                  <a:pt x="0" y="0"/>
                </a:moveTo>
                <a:cubicBezTo>
                  <a:pt x="34" y="8"/>
                  <a:pt x="68" y="16"/>
                  <a:pt x="91" y="46"/>
                </a:cubicBezTo>
                <a:cubicBezTo>
                  <a:pt x="114" y="76"/>
                  <a:pt x="125" y="129"/>
                  <a:pt x="136" y="182"/>
                </a:cubicBezTo>
              </a:path>
            </a:pathLst>
          </a:custGeom>
          <a:noFill/>
          <a:ln w="3810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54282" name="任意多边形 54281"/>
          <p:cNvSpPr/>
          <p:nvPr/>
        </p:nvSpPr>
        <p:spPr>
          <a:xfrm>
            <a:off x="2484438" y="4292600"/>
            <a:ext cx="215900" cy="288925"/>
          </a:xfrm>
          <a:custGeom>
            <a:avLst/>
            <a:gdLst/>
            <a:ahLst/>
            <a:cxnLst/>
            <a:pathLst>
              <a:path w="136" h="182">
                <a:moveTo>
                  <a:pt x="0" y="0"/>
                </a:moveTo>
                <a:cubicBezTo>
                  <a:pt x="34" y="8"/>
                  <a:pt x="68" y="16"/>
                  <a:pt x="91" y="46"/>
                </a:cubicBezTo>
                <a:cubicBezTo>
                  <a:pt x="114" y="76"/>
                  <a:pt x="125" y="129"/>
                  <a:pt x="136" y="182"/>
                </a:cubicBezTo>
              </a:path>
            </a:pathLst>
          </a:custGeom>
          <a:noFill/>
          <a:ln w="3810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54283" name="文本框 54282"/>
          <p:cNvSpPr txBox="1"/>
          <p:nvPr/>
        </p:nvSpPr>
        <p:spPr>
          <a:xfrm>
            <a:off x="1884363" y="4214813"/>
            <a:ext cx="311150" cy="366712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algn="l"/>
            <a:r>
              <a:rPr lang="en-US" altLang="zh-CN" b="1">
                <a:latin typeface="Arial" panose="020B0604020202020204" pitchFamily="34" charset="0"/>
              </a:rPr>
              <a:t>3</a:t>
            </a:r>
            <a:endParaRPr lang="en-US" altLang="zh-CN" b="1">
              <a:latin typeface="Arial" panose="020B0604020202020204" pitchFamily="34" charset="0"/>
            </a:endParaRPr>
          </a:p>
        </p:txBody>
      </p:sp>
      <p:sp>
        <p:nvSpPr>
          <p:cNvPr id="54284" name="文本框 54283"/>
          <p:cNvSpPr txBox="1"/>
          <p:nvPr/>
        </p:nvSpPr>
        <p:spPr>
          <a:xfrm>
            <a:off x="2676525" y="4214813"/>
            <a:ext cx="311150" cy="366712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algn="l"/>
            <a:r>
              <a:rPr lang="en-US" altLang="zh-CN" b="1">
                <a:latin typeface="Arial" panose="020B0604020202020204" pitchFamily="34" charset="0"/>
              </a:rPr>
              <a:t>4</a:t>
            </a:r>
            <a:endParaRPr lang="en-US" altLang="zh-CN" b="1">
              <a:latin typeface="Arial" panose="020B0604020202020204" pitchFamily="34" charset="0"/>
            </a:endParaRPr>
          </a:p>
        </p:txBody>
      </p:sp>
      <p:sp>
        <p:nvSpPr>
          <p:cNvPr id="54285" name="文本框 54284"/>
          <p:cNvSpPr txBox="1"/>
          <p:nvPr/>
        </p:nvSpPr>
        <p:spPr>
          <a:xfrm>
            <a:off x="2389188" y="3429000"/>
            <a:ext cx="311150" cy="366713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algn="l"/>
            <a:r>
              <a:rPr lang="en-US" altLang="zh-CN" b="1">
                <a:latin typeface="Arial" panose="020B0604020202020204" pitchFamily="34" charset="0"/>
              </a:rPr>
              <a:t>2</a:t>
            </a:r>
            <a:endParaRPr lang="en-US" altLang="zh-CN" b="1">
              <a:latin typeface="Arial" panose="020B0604020202020204" pitchFamily="34" charset="0"/>
            </a:endParaRPr>
          </a:p>
        </p:txBody>
      </p:sp>
      <p:sp>
        <p:nvSpPr>
          <p:cNvPr id="54286" name="文本框 54285"/>
          <p:cNvSpPr txBox="1"/>
          <p:nvPr/>
        </p:nvSpPr>
        <p:spPr>
          <a:xfrm>
            <a:off x="3348038" y="2997200"/>
            <a:ext cx="311150" cy="366713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algn="l"/>
            <a:r>
              <a:rPr lang="en-US" altLang="zh-CN" b="1">
                <a:latin typeface="Arial" panose="020B0604020202020204" pitchFamily="34" charset="0"/>
              </a:rPr>
              <a:t>1</a:t>
            </a:r>
            <a:endParaRPr lang="en-US" altLang="zh-CN" b="1">
              <a:latin typeface="Arial" panose="020B0604020202020204" pitchFamily="34" charset="0"/>
            </a:endParaRPr>
          </a:p>
        </p:txBody>
      </p:sp>
      <p:sp>
        <p:nvSpPr>
          <p:cNvPr id="54287" name="文本框 54286"/>
          <p:cNvSpPr txBox="1"/>
          <p:nvPr/>
        </p:nvSpPr>
        <p:spPr>
          <a:xfrm>
            <a:off x="808038" y="-166687"/>
            <a:ext cx="184150" cy="366712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algn="l"/>
            <a:endParaRPr dirty="0">
              <a:latin typeface="Arial" panose="020B0604020202020204" pitchFamily="34" charset="0"/>
            </a:endParaRPr>
          </a:p>
        </p:txBody>
      </p:sp>
      <p:sp>
        <p:nvSpPr>
          <p:cNvPr id="54288" name="文本框 54287"/>
          <p:cNvSpPr txBox="1"/>
          <p:nvPr/>
        </p:nvSpPr>
        <p:spPr>
          <a:xfrm>
            <a:off x="457200" y="609600"/>
            <a:ext cx="2449513" cy="7620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/>
            <a:r>
              <a:rPr lang="zh-CN" altLang="en-US" sz="4400" b="1" dirty="0">
                <a:solidFill>
                  <a:srgbClr val="FF0000"/>
                </a:solidFill>
                <a:latin typeface="华文彩云" panose="02010800040101010101" pitchFamily="2" charset="-122"/>
                <a:ea typeface="华文彩云" panose="02010800040101010101" pitchFamily="2" charset="-122"/>
              </a:rPr>
              <a:t>展示质疑</a:t>
            </a:r>
            <a:endParaRPr lang="zh-CN" altLang="en-US" sz="4400" b="1" dirty="0">
              <a:solidFill>
                <a:srgbClr val="FF0000"/>
              </a:solidFill>
              <a:latin typeface="华文彩云" panose="02010800040101010101" pitchFamily="2" charset="-122"/>
              <a:ea typeface="华文彩云" panose="02010800040101010101" pitchFamily="2" charset="-122"/>
            </a:endParaRPr>
          </a:p>
        </p:txBody>
      </p:sp>
      <p:sp>
        <p:nvSpPr>
          <p:cNvPr id="54289" name="文本框 54288"/>
          <p:cNvSpPr txBox="1"/>
          <p:nvPr/>
        </p:nvSpPr>
        <p:spPr>
          <a:xfrm>
            <a:off x="4859338" y="3087688"/>
            <a:ext cx="354012" cy="4572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algn="l"/>
            <a:r>
              <a:rPr lang="en-US" altLang="zh-CN" sz="2400" b="1">
                <a:latin typeface="Arial" panose="020B0604020202020204" pitchFamily="34" charset="0"/>
              </a:rPr>
              <a:t>a</a:t>
            </a:r>
            <a:endParaRPr lang="en-US" altLang="zh-CN" sz="2400" b="1">
              <a:latin typeface="Arial" panose="020B0604020202020204" pitchFamily="34" charset="0"/>
            </a:endParaRPr>
          </a:p>
        </p:txBody>
      </p:sp>
      <p:sp>
        <p:nvSpPr>
          <p:cNvPr id="54290" name="文本框 54289"/>
          <p:cNvSpPr txBox="1"/>
          <p:nvPr/>
        </p:nvSpPr>
        <p:spPr>
          <a:xfrm>
            <a:off x="4500563" y="4340225"/>
            <a:ext cx="369887" cy="4572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algn="l"/>
            <a:r>
              <a:rPr lang="en-US" altLang="zh-CN" sz="2400" b="1">
                <a:latin typeface="Arial" panose="020B0604020202020204" pitchFamily="34" charset="0"/>
              </a:rPr>
              <a:t>b</a:t>
            </a:r>
            <a:endParaRPr lang="en-US" altLang="zh-CN" sz="2400" b="1">
              <a:latin typeface="Arial" panose="020B0604020202020204" pitchFamily="34" charset="0"/>
            </a:endParaRPr>
          </a:p>
        </p:txBody>
      </p:sp>
      <p:sp>
        <p:nvSpPr>
          <p:cNvPr id="54291" name="文本框 54290"/>
          <p:cNvSpPr txBox="1"/>
          <p:nvPr/>
        </p:nvSpPr>
        <p:spPr>
          <a:xfrm>
            <a:off x="3419475" y="2133600"/>
            <a:ext cx="354013" cy="4572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algn="l"/>
            <a:r>
              <a:rPr lang="en-US" altLang="zh-CN" sz="2400" b="1">
                <a:latin typeface="Arial" panose="020B0604020202020204" pitchFamily="34" charset="0"/>
              </a:rPr>
              <a:t>c</a:t>
            </a:r>
            <a:endParaRPr lang="en-US" altLang="zh-CN" sz="2400" b="1">
              <a:latin typeface="Arial" panose="020B0604020202020204" pitchFamily="34" charset="0"/>
            </a:endParaRPr>
          </a:p>
        </p:txBody>
      </p:sp>
      <p:sp>
        <p:nvSpPr>
          <p:cNvPr id="54292" name="直接连接符 54291"/>
          <p:cNvSpPr/>
          <p:nvPr/>
        </p:nvSpPr>
        <p:spPr>
          <a:xfrm flipH="1">
            <a:off x="366713" y="3357563"/>
            <a:ext cx="1181100" cy="2232025"/>
          </a:xfrm>
          <a:prstGeom prst="line">
            <a:avLst/>
          </a:prstGeom>
          <a:ln w="5715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54293" name="文本框 54292"/>
          <p:cNvSpPr txBox="1"/>
          <p:nvPr/>
        </p:nvSpPr>
        <p:spPr>
          <a:xfrm>
            <a:off x="323850" y="5516563"/>
            <a:ext cx="369888" cy="4572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algn="l"/>
            <a:r>
              <a:rPr lang="en-US" altLang="zh-CN" sz="2400" b="1">
                <a:latin typeface="Arial" panose="020B0604020202020204" pitchFamily="34" charset="0"/>
              </a:rPr>
              <a:t>b</a:t>
            </a:r>
            <a:endParaRPr lang="en-US" altLang="zh-CN" sz="2400" b="1">
              <a:latin typeface="Arial" panose="020B0604020202020204" pitchFamily="34" charset="0"/>
            </a:endParaRPr>
          </a:p>
        </p:txBody>
      </p:sp>
      <p:sp>
        <p:nvSpPr>
          <p:cNvPr id="54294" name="任意多边形 54293"/>
          <p:cNvSpPr/>
          <p:nvPr/>
        </p:nvSpPr>
        <p:spPr>
          <a:xfrm rot="-5400000" flipH="1" flipV="1">
            <a:off x="1498600" y="3321050"/>
            <a:ext cx="215900" cy="288925"/>
          </a:xfrm>
          <a:custGeom>
            <a:avLst/>
            <a:gdLst/>
            <a:ahLst/>
            <a:cxnLst/>
            <a:pathLst>
              <a:path w="136" h="182">
                <a:moveTo>
                  <a:pt x="0" y="0"/>
                </a:moveTo>
                <a:cubicBezTo>
                  <a:pt x="34" y="8"/>
                  <a:pt x="68" y="16"/>
                  <a:pt x="91" y="46"/>
                </a:cubicBezTo>
                <a:cubicBezTo>
                  <a:pt x="114" y="76"/>
                  <a:pt x="125" y="129"/>
                  <a:pt x="136" y="182"/>
                </a:cubicBezTo>
              </a:path>
            </a:pathLst>
          </a:custGeom>
          <a:noFill/>
          <a:ln w="3810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54295" name="任意多边形 54294"/>
          <p:cNvSpPr/>
          <p:nvPr/>
        </p:nvSpPr>
        <p:spPr>
          <a:xfrm flipV="1">
            <a:off x="2887663" y="3357563"/>
            <a:ext cx="360362" cy="288925"/>
          </a:xfrm>
          <a:custGeom>
            <a:avLst/>
            <a:gdLst/>
            <a:ahLst/>
            <a:cxnLst/>
            <a:pathLst>
              <a:path w="136" h="182">
                <a:moveTo>
                  <a:pt x="0" y="0"/>
                </a:moveTo>
                <a:cubicBezTo>
                  <a:pt x="34" y="8"/>
                  <a:pt x="68" y="16"/>
                  <a:pt x="91" y="46"/>
                </a:cubicBezTo>
                <a:cubicBezTo>
                  <a:pt x="114" y="76"/>
                  <a:pt x="125" y="129"/>
                  <a:pt x="136" y="182"/>
                </a:cubicBezTo>
              </a:path>
            </a:pathLst>
          </a:custGeom>
          <a:noFill/>
          <a:ln w="3810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54296" name="任意多边形 54295"/>
          <p:cNvSpPr/>
          <p:nvPr/>
        </p:nvSpPr>
        <p:spPr>
          <a:xfrm rot="-5400000">
            <a:off x="2863850" y="3032125"/>
            <a:ext cx="360363" cy="288925"/>
          </a:xfrm>
          <a:custGeom>
            <a:avLst/>
            <a:gdLst/>
            <a:ahLst/>
            <a:cxnLst/>
            <a:pathLst>
              <a:path w="136" h="182">
                <a:moveTo>
                  <a:pt x="0" y="0"/>
                </a:moveTo>
                <a:cubicBezTo>
                  <a:pt x="34" y="8"/>
                  <a:pt x="68" y="16"/>
                  <a:pt x="91" y="46"/>
                </a:cubicBezTo>
                <a:cubicBezTo>
                  <a:pt x="114" y="76"/>
                  <a:pt x="125" y="129"/>
                  <a:pt x="136" y="182"/>
                </a:cubicBezTo>
              </a:path>
            </a:pathLst>
          </a:custGeom>
          <a:noFill/>
          <a:ln w="3810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54297" name="文本框 54296"/>
          <p:cNvSpPr txBox="1"/>
          <p:nvPr/>
        </p:nvSpPr>
        <p:spPr>
          <a:xfrm>
            <a:off x="2627313" y="2997200"/>
            <a:ext cx="311150" cy="366713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algn="l"/>
            <a:r>
              <a:rPr lang="en-US" altLang="zh-CN" b="1">
                <a:latin typeface="Arial" panose="020B0604020202020204" pitchFamily="34" charset="0"/>
              </a:rPr>
              <a:t>3</a:t>
            </a:r>
            <a:endParaRPr lang="en-US" altLang="zh-CN" b="1">
              <a:latin typeface="Arial" panose="020B0604020202020204" pitchFamily="34" charset="0"/>
            </a:endParaRPr>
          </a:p>
        </p:txBody>
      </p:sp>
      <p:sp>
        <p:nvSpPr>
          <p:cNvPr id="54298" name="文本框 54297"/>
          <p:cNvSpPr txBox="1"/>
          <p:nvPr/>
        </p:nvSpPr>
        <p:spPr>
          <a:xfrm>
            <a:off x="3132138" y="3349625"/>
            <a:ext cx="311150" cy="366713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algn="l"/>
            <a:r>
              <a:rPr lang="en-US" altLang="zh-CN" b="1">
                <a:latin typeface="Arial" panose="020B0604020202020204" pitchFamily="34" charset="0"/>
              </a:rPr>
              <a:t>4</a:t>
            </a:r>
            <a:endParaRPr lang="en-US" altLang="zh-CN" b="1">
              <a:latin typeface="Arial" panose="020B0604020202020204" pitchFamily="34" charset="0"/>
            </a:endParaRPr>
          </a:p>
        </p:txBody>
      </p:sp>
      <p:sp>
        <p:nvSpPr>
          <p:cNvPr id="54299" name="文本框 54298"/>
          <p:cNvSpPr txBox="1"/>
          <p:nvPr/>
        </p:nvSpPr>
        <p:spPr>
          <a:xfrm>
            <a:off x="1668463" y="3349625"/>
            <a:ext cx="311150" cy="366713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algn="l"/>
            <a:r>
              <a:rPr lang="en-US" altLang="zh-CN" b="1">
                <a:latin typeface="Arial" panose="020B0604020202020204" pitchFamily="34" charset="0"/>
              </a:rPr>
              <a:t>1</a:t>
            </a:r>
            <a:endParaRPr lang="en-US" altLang="zh-CN" b="1">
              <a:latin typeface="Arial" panose="020B0604020202020204" pitchFamily="34" charset="0"/>
            </a:endParaRPr>
          </a:p>
        </p:txBody>
      </p:sp>
      <p:grpSp>
        <p:nvGrpSpPr>
          <p:cNvPr id="54300" name="组合 54299"/>
          <p:cNvGrpSpPr/>
          <p:nvPr/>
        </p:nvGrpSpPr>
        <p:grpSpPr>
          <a:xfrm>
            <a:off x="3779838" y="188913"/>
            <a:ext cx="5157787" cy="1882775"/>
            <a:chOff x="2381" y="119"/>
            <a:chExt cx="3249" cy="1186"/>
          </a:xfrm>
        </p:grpSpPr>
        <p:sp>
          <p:nvSpPr>
            <p:cNvPr id="54301" name="文本框 54300"/>
            <p:cNvSpPr txBox="1"/>
            <p:nvPr/>
          </p:nvSpPr>
          <p:spPr>
            <a:xfrm>
              <a:off x="2381" y="119"/>
              <a:ext cx="3064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p>
              <a:pPr algn="l"/>
              <a:r>
                <a:rPr lang="en-US" altLang="zh-CN" sz="2800" b="1" dirty="0">
                  <a:latin typeface="Arial" panose="020B0604020202020204" pitchFamily="34" charset="0"/>
                </a:rPr>
                <a:t>2.</a:t>
              </a:r>
              <a:r>
                <a:rPr lang="zh-CN" altLang="en-US" sz="2800" b="1" dirty="0">
                  <a:latin typeface="Arial" panose="020B0604020202020204" pitchFamily="34" charset="0"/>
                </a:rPr>
                <a:t>如图  平行线</a:t>
              </a:r>
              <a:r>
                <a:rPr lang="en-US" altLang="zh-CN" sz="2800" b="1" dirty="0">
                  <a:latin typeface="Arial" panose="020B0604020202020204" pitchFamily="34" charset="0"/>
                </a:rPr>
                <a:t>b</a:t>
              </a:r>
              <a:r>
                <a:rPr lang="zh-CN" altLang="en-US" sz="2800" b="1" dirty="0">
                  <a:latin typeface="Arial" panose="020B0604020202020204" pitchFamily="34" charset="0"/>
                </a:rPr>
                <a:t>、</a:t>
              </a:r>
              <a:r>
                <a:rPr lang="en-US" altLang="zh-CN" sz="2800" b="1" dirty="0">
                  <a:latin typeface="Arial" panose="020B0604020202020204" pitchFamily="34" charset="0"/>
                </a:rPr>
                <a:t>c</a:t>
              </a:r>
              <a:r>
                <a:rPr lang="zh-CN" altLang="en-US" sz="2800" b="1" dirty="0">
                  <a:latin typeface="Arial" panose="020B0604020202020204" pitchFamily="34" charset="0"/>
                </a:rPr>
                <a:t>被</a:t>
              </a:r>
              <a:r>
                <a:rPr lang="en-US" altLang="zh-CN" sz="2800" b="1" dirty="0">
                  <a:latin typeface="Arial" panose="020B0604020202020204" pitchFamily="34" charset="0"/>
                </a:rPr>
                <a:t>a</a:t>
              </a:r>
              <a:r>
                <a:rPr lang="zh-CN" altLang="en-US" sz="2800" b="1" dirty="0">
                  <a:latin typeface="Arial" panose="020B0604020202020204" pitchFamily="34" charset="0"/>
                </a:rPr>
                <a:t>所截。</a:t>
              </a:r>
              <a:endParaRPr lang="zh-CN" altLang="en-US" sz="2800" b="1">
                <a:latin typeface="Arial" panose="020B0604020202020204" pitchFamily="34" charset="0"/>
              </a:endParaRPr>
            </a:p>
          </p:txBody>
        </p:sp>
        <p:sp>
          <p:nvSpPr>
            <p:cNvPr id="54302" name="文本框 54301"/>
            <p:cNvSpPr txBox="1"/>
            <p:nvPr/>
          </p:nvSpPr>
          <p:spPr>
            <a:xfrm>
              <a:off x="2971" y="709"/>
              <a:ext cx="2659" cy="596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p>
              <a:pPr algn="l"/>
              <a:r>
                <a:rPr lang="en-US" altLang="zh-CN" sz="2800" b="1" dirty="0">
                  <a:latin typeface="Arial" panose="020B0604020202020204" pitchFamily="34" charset="0"/>
                </a:rPr>
                <a:t>(1).</a:t>
              </a:r>
              <a:r>
                <a:rPr lang="zh-CN" altLang="en-US" sz="2800" b="1" dirty="0">
                  <a:latin typeface="Arial" panose="020B0604020202020204" pitchFamily="34" charset="0"/>
                </a:rPr>
                <a:t>从</a:t>
              </a:r>
              <a:r>
                <a:rPr lang="en-US" altLang="zh-CN" sz="2800" b="1" dirty="0">
                  <a:latin typeface="Arial" panose="020B0604020202020204" pitchFamily="34" charset="0"/>
                </a:rPr>
                <a:t>∠1=110°</a:t>
              </a:r>
              <a:r>
                <a:rPr lang="zh-CN" altLang="en-US" sz="2800" b="1" dirty="0">
                  <a:latin typeface="Arial" panose="020B0604020202020204" pitchFamily="34" charset="0"/>
                </a:rPr>
                <a:t>可以知道</a:t>
              </a:r>
              <a:endParaRPr lang="zh-CN" altLang="en-US" sz="2800" b="1" dirty="0">
                <a:latin typeface="Arial" panose="020B0604020202020204" pitchFamily="34" charset="0"/>
              </a:endParaRPr>
            </a:p>
            <a:p>
              <a:pPr algn="l"/>
              <a:r>
                <a:rPr lang="en-US" altLang="zh-CN" sz="2800" b="1" dirty="0">
                  <a:latin typeface="Arial" panose="020B0604020202020204" pitchFamily="34" charset="0"/>
                </a:rPr>
                <a:t>∠3</a:t>
              </a:r>
              <a:r>
                <a:rPr lang="zh-CN" altLang="en-US" sz="2800" b="1" dirty="0">
                  <a:latin typeface="Arial" panose="020B0604020202020204" pitchFamily="34" charset="0"/>
                </a:rPr>
                <a:t>是多少度？为什么？</a:t>
              </a:r>
              <a:endParaRPr lang="zh-CN" altLang="en-US" sz="2800" b="1" dirty="0">
                <a:latin typeface="Arial" panose="020B0604020202020204" pitchFamily="34" charset="0"/>
              </a:endParaRPr>
            </a:p>
          </p:txBody>
        </p:sp>
      </p:grpSp>
      <p:sp>
        <p:nvSpPr>
          <p:cNvPr id="54303" name="文本框 54302"/>
          <p:cNvSpPr txBox="1"/>
          <p:nvPr/>
        </p:nvSpPr>
        <p:spPr>
          <a:xfrm>
            <a:off x="4716463" y="2133600"/>
            <a:ext cx="4221162" cy="94615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algn="l"/>
            <a:r>
              <a:rPr lang="en-US" altLang="zh-CN" sz="2800" b="1" dirty="0">
                <a:latin typeface="Arial" panose="020B0604020202020204" pitchFamily="34" charset="0"/>
              </a:rPr>
              <a:t>(2).</a:t>
            </a:r>
            <a:r>
              <a:rPr lang="zh-CN" altLang="en-US" sz="2800" b="1" dirty="0">
                <a:latin typeface="Arial" panose="020B0604020202020204" pitchFamily="34" charset="0"/>
              </a:rPr>
              <a:t>从</a:t>
            </a:r>
            <a:r>
              <a:rPr lang="en-US" altLang="zh-CN" sz="2800" b="1" dirty="0">
                <a:latin typeface="Arial" panose="020B0604020202020204" pitchFamily="34" charset="0"/>
              </a:rPr>
              <a:t>∠1=110°</a:t>
            </a:r>
            <a:r>
              <a:rPr lang="zh-CN" altLang="en-US" sz="2800" b="1" dirty="0">
                <a:latin typeface="Arial" panose="020B0604020202020204" pitchFamily="34" charset="0"/>
              </a:rPr>
              <a:t>可以知道</a:t>
            </a:r>
            <a:endParaRPr lang="zh-CN" altLang="en-US" sz="2800" b="1" dirty="0">
              <a:latin typeface="Arial" panose="020B0604020202020204" pitchFamily="34" charset="0"/>
            </a:endParaRPr>
          </a:p>
          <a:p>
            <a:pPr algn="l"/>
            <a:r>
              <a:rPr lang="en-US" altLang="zh-CN" sz="2800" b="1" dirty="0">
                <a:latin typeface="Arial" panose="020B0604020202020204" pitchFamily="34" charset="0"/>
              </a:rPr>
              <a:t>∠4</a:t>
            </a:r>
            <a:r>
              <a:rPr lang="zh-CN" altLang="en-US" sz="2800" b="1" dirty="0">
                <a:latin typeface="Arial" panose="020B0604020202020204" pitchFamily="34" charset="0"/>
              </a:rPr>
              <a:t>是多少度？为什么？</a:t>
            </a:r>
            <a:endParaRPr lang="zh-CN" altLang="en-US" sz="2800" b="1" dirty="0">
              <a:latin typeface="Arial" panose="020B0604020202020204" pitchFamily="34" charset="0"/>
            </a:endParaRPr>
          </a:p>
        </p:txBody>
      </p:sp>
      <p:sp>
        <p:nvSpPr>
          <p:cNvPr id="54304" name="文本框 54303"/>
          <p:cNvSpPr txBox="1"/>
          <p:nvPr/>
        </p:nvSpPr>
        <p:spPr>
          <a:xfrm>
            <a:off x="4716463" y="3500438"/>
            <a:ext cx="4221162" cy="94615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algn="l"/>
            <a:r>
              <a:rPr lang="en-US" altLang="zh-CN" sz="2800" b="1" dirty="0">
                <a:latin typeface="Arial" panose="020B0604020202020204" pitchFamily="34" charset="0"/>
              </a:rPr>
              <a:t>(3).</a:t>
            </a:r>
            <a:r>
              <a:rPr lang="zh-CN" altLang="en-US" sz="2800" b="1" dirty="0">
                <a:latin typeface="Arial" panose="020B0604020202020204" pitchFamily="34" charset="0"/>
              </a:rPr>
              <a:t>从</a:t>
            </a:r>
            <a:r>
              <a:rPr lang="en-US" altLang="zh-CN" sz="2800" b="1" dirty="0">
                <a:latin typeface="Arial" panose="020B0604020202020204" pitchFamily="34" charset="0"/>
              </a:rPr>
              <a:t>∠1=110°</a:t>
            </a:r>
            <a:r>
              <a:rPr lang="zh-CN" altLang="en-US" sz="2800" b="1" dirty="0">
                <a:latin typeface="Arial" panose="020B0604020202020204" pitchFamily="34" charset="0"/>
              </a:rPr>
              <a:t>可以知道</a:t>
            </a:r>
            <a:endParaRPr lang="zh-CN" altLang="en-US" sz="2800" b="1" dirty="0">
              <a:latin typeface="Arial" panose="020B0604020202020204" pitchFamily="34" charset="0"/>
            </a:endParaRPr>
          </a:p>
          <a:p>
            <a:pPr algn="l"/>
            <a:r>
              <a:rPr lang="en-US" altLang="zh-CN" sz="2800" b="1" dirty="0">
                <a:latin typeface="Arial" panose="020B0604020202020204" pitchFamily="34" charset="0"/>
              </a:rPr>
              <a:t>∠2</a:t>
            </a:r>
            <a:r>
              <a:rPr lang="zh-CN" altLang="en-US" sz="2800" b="1" dirty="0">
                <a:latin typeface="Arial" panose="020B0604020202020204" pitchFamily="34" charset="0"/>
              </a:rPr>
              <a:t>是多少度？为什么？</a:t>
            </a:r>
            <a:endParaRPr lang="zh-CN" altLang="en-US" sz="2800" b="1" dirty="0">
              <a:latin typeface="Arial" panose="020B0604020202020204" pitchFamily="34" charset="0"/>
            </a:endParaRPr>
          </a:p>
        </p:txBody>
      </p:sp>
      <p:sp>
        <p:nvSpPr>
          <p:cNvPr id="54305" name="直接连接符 54304"/>
          <p:cNvSpPr/>
          <p:nvPr/>
        </p:nvSpPr>
        <p:spPr>
          <a:xfrm flipH="1">
            <a:off x="395288" y="3357563"/>
            <a:ext cx="1152525" cy="2232025"/>
          </a:xfrm>
          <a:prstGeom prst="line">
            <a:avLst/>
          </a:prstGeom>
          <a:ln w="57150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54306" name="直接连接符 54305"/>
          <p:cNvSpPr/>
          <p:nvPr/>
        </p:nvSpPr>
        <p:spPr>
          <a:xfrm flipV="1">
            <a:off x="1763713" y="2492375"/>
            <a:ext cx="1728787" cy="3168650"/>
          </a:xfrm>
          <a:prstGeom prst="line">
            <a:avLst/>
          </a:prstGeom>
          <a:ln w="57150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" dur="500"/>
                                        <p:tgtEl>
                                          <p:spTgt spid="5427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42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9" dur="500"/>
                                        <p:tgtEl>
                                          <p:spTgt spid="5429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4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2" dur="500"/>
                                        <p:tgtEl>
                                          <p:spTgt spid="5428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42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5" dur="500"/>
                                        <p:tgtEl>
                                          <p:spTgt spid="5428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42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8" dur="500"/>
                                        <p:tgtEl>
                                          <p:spTgt spid="5428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42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1" dur="500"/>
                                        <p:tgtEl>
                                          <p:spTgt spid="5428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42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542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542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542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542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6" dur="500"/>
                                        <p:tgtEl>
                                          <p:spTgt spid="5428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42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9" dur="500"/>
                                        <p:tgtEl>
                                          <p:spTgt spid="5427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42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5" dur="500"/>
                                        <p:tgtEl>
                                          <p:spTgt spid="542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8" dur="500"/>
                                        <p:tgtEl>
                                          <p:spTgt spid="542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1" dur="500"/>
                                        <p:tgtEl>
                                          <p:spTgt spid="542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4" dur="500"/>
                                        <p:tgtEl>
                                          <p:spTgt spid="542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7" dur="500"/>
                                        <p:tgtEl>
                                          <p:spTgt spid="542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0" dur="500"/>
                                        <p:tgtEl>
                                          <p:spTgt spid="542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" presetClass="exit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" dur="500"/>
                                        <p:tgtEl>
                                          <p:spTgt spid="542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"/>
                                        <p:tgtEl>
                                          <p:spTgt spid="542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42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3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543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543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3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7" dur="500"/>
                                        <p:tgtEl>
                                          <p:spTgt spid="543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3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80" dur="500"/>
                                        <p:tgtEl>
                                          <p:spTgt spid="543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3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543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543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3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543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543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275" grpId="0"/>
      <p:bldP spid="54283" grpId="0"/>
      <p:bldP spid="54284" grpId="0"/>
      <p:bldP spid="54286" grpId="0"/>
      <p:bldP spid="54290" grpId="0"/>
      <p:bldP spid="54293" grpId="0"/>
      <p:bldP spid="54297" grpId="0"/>
      <p:bldP spid="54298" grpId="0"/>
      <p:bldP spid="54299" grpId="0"/>
      <p:bldP spid="54303" grpId="0"/>
      <p:bldP spid="5430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2770" name="Text Box 2"/>
          <p:cNvSpPr txBox="1"/>
          <p:nvPr/>
        </p:nvSpPr>
        <p:spPr>
          <a:xfrm>
            <a:off x="76200" y="1447800"/>
            <a:ext cx="854075" cy="3657600"/>
          </a:xfrm>
          <a:prstGeom prst="rect">
            <a:avLst/>
          </a:prstGeom>
          <a:noFill/>
          <a:ln w="9525">
            <a:noFill/>
          </a:ln>
        </p:spPr>
        <p:txBody>
          <a:bodyPr vert="eaVert">
            <a:spAutoFit/>
          </a:bodyPr>
          <a:p>
            <a:pPr>
              <a:spcBef>
                <a:spcPct val="50000"/>
              </a:spcBef>
            </a:pPr>
            <a:r>
              <a:rPr lang="zh-CN" altLang="en-US" sz="4400" b="1" dirty="0">
                <a:latin typeface="Arial" panose="020B0604020202020204" pitchFamily="34" charset="0"/>
                <a:ea typeface="华文行楷" panose="02010800040101010101" pitchFamily="2" charset="-122"/>
              </a:rPr>
              <a:t>敏而好学</a:t>
            </a:r>
            <a:endParaRPr lang="zh-CN" altLang="en-US" sz="4400" b="1" dirty="0">
              <a:latin typeface="Arial" panose="020B0604020202020204" pitchFamily="34" charset="0"/>
              <a:ea typeface="华文行楷" panose="02010800040101010101" pitchFamily="2" charset="-122"/>
            </a:endParaRPr>
          </a:p>
        </p:txBody>
      </p:sp>
      <p:pic>
        <p:nvPicPr>
          <p:cNvPr id="32778" name="图片 32777" descr="边框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3025" y="44450"/>
            <a:ext cx="3203575" cy="1766888"/>
          </a:xfrm>
          <a:prstGeom prst="rect">
            <a:avLst/>
          </a:prstGeom>
          <a:solidFill>
            <a:srgbClr val="0000FF"/>
          </a:solidFill>
          <a:ln w="9525">
            <a:noFill/>
          </a:ln>
        </p:spPr>
      </p:pic>
      <p:sp>
        <p:nvSpPr>
          <p:cNvPr id="32780" name="矩形 32779"/>
          <p:cNvSpPr/>
          <p:nvPr/>
        </p:nvSpPr>
        <p:spPr>
          <a:xfrm>
            <a:off x="457200" y="685800"/>
            <a:ext cx="2419350" cy="762000"/>
          </a:xfrm>
          <a:prstGeom prst="rect">
            <a:avLst/>
          </a:prstGeom>
          <a:noFill/>
          <a:ln w="38100">
            <a:noFill/>
          </a:ln>
        </p:spPr>
        <p:txBody>
          <a:bodyPr wrap="none" anchor="t">
            <a:spAutoFit/>
          </a:bodyPr>
          <a:p>
            <a:r>
              <a:rPr lang="zh-CN" altLang="en-US" sz="4400" b="1" dirty="0">
                <a:solidFill>
                  <a:srgbClr val="FF0000"/>
                </a:solidFill>
                <a:latin typeface="华文彩云" panose="02010800040101010101" pitchFamily="2" charset="-122"/>
                <a:ea typeface="华文彩云" panose="02010800040101010101" pitchFamily="2" charset="-122"/>
              </a:rPr>
              <a:t>展示质疑</a:t>
            </a:r>
            <a:endParaRPr lang="zh-CN" altLang="en-US" sz="4400" b="1" dirty="0">
              <a:solidFill>
                <a:srgbClr val="FF0000"/>
              </a:solidFill>
              <a:latin typeface="华文彩云" panose="02010800040101010101" pitchFamily="2" charset="-122"/>
              <a:ea typeface="华文彩云" panose="02010800040101010101" pitchFamily="2" charset="-122"/>
            </a:endParaRPr>
          </a:p>
        </p:txBody>
      </p:sp>
      <p:sp>
        <p:nvSpPr>
          <p:cNvPr id="32782" name="矩形 32781"/>
          <p:cNvSpPr/>
          <p:nvPr/>
        </p:nvSpPr>
        <p:spPr>
          <a:xfrm>
            <a:off x="1219200" y="2133600"/>
            <a:ext cx="7924800" cy="2041525"/>
          </a:xfrm>
          <a:prstGeom prst="rect">
            <a:avLst/>
          </a:prstGeom>
          <a:noFill/>
          <a:ln w="38100">
            <a:noFill/>
          </a:ln>
        </p:spPr>
        <p:txBody>
          <a:bodyPr>
            <a:spAutoFit/>
          </a:bodyPr>
          <a:p>
            <a:pPr algn="l"/>
            <a:r>
              <a:rPr lang="zh-CN" altLang="en-US" sz="32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如图是举世闻名的三星堆考古中发掘出的一个梯形残缺玉片，工作人员从玉片上已经量得</a:t>
            </a:r>
            <a:r>
              <a:rPr lang="en-US" altLang="zh-CN" sz="32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∠</a:t>
            </a:r>
            <a:r>
              <a:rPr lang="en-US" altLang="zh-CN" sz="3200" b="1" i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en-US" altLang="zh-CN" sz="3200" b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=115</a:t>
            </a:r>
            <a:r>
              <a:rPr lang="en-US" altLang="zh-CN" sz="3200" b="1">
                <a:solidFill>
                  <a:srgbClr val="000000"/>
                </a:solidFill>
                <a:latin typeface="Arial" panose="020B0604020202020204" pitchFamily="34" charset="0"/>
              </a:rPr>
              <a:t>°</a:t>
            </a:r>
            <a:r>
              <a:rPr lang="en-US" altLang="zh-CN" sz="320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r>
              <a:rPr lang="zh-CN" altLang="en-US" sz="32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，</a:t>
            </a:r>
            <a:r>
              <a:rPr lang="en-US" altLang="zh-CN" sz="32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∠</a:t>
            </a:r>
            <a:r>
              <a:rPr lang="en-US" altLang="zh-CN" sz="3200" b="1" i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</a:t>
            </a:r>
            <a:r>
              <a:rPr lang="en-US" altLang="zh-CN" sz="3200" b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=100 </a:t>
            </a:r>
            <a:r>
              <a:rPr lang="en-US" altLang="zh-CN" sz="3200" b="1">
                <a:solidFill>
                  <a:srgbClr val="000000"/>
                </a:solidFill>
                <a:latin typeface="Arial" panose="020B0604020202020204" pitchFamily="34" charset="0"/>
              </a:rPr>
              <a:t>°</a:t>
            </a:r>
            <a:r>
              <a:rPr lang="en-US" altLang="zh-CN" sz="320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r>
              <a:rPr lang="zh-CN" altLang="en-US" sz="32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，请你求出另外两个角的度数。</a:t>
            </a:r>
            <a:endParaRPr lang="zh-CN" altLang="en-US" sz="3200" b="1" dirty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32795" name="直接连接符 32794"/>
          <p:cNvSpPr/>
          <p:nvPr/>
        </p:nvSpPr>
        <p:spPr>
          <a:xfrm>
            <a:off x="4724400" y="6324600"/>
            <a:ext cx="1655763" cy="0"/>
          </a:xfrm>
          <a:prstGeom prst="line">
            <a:avLst/>
          </a:prstGeom>
          <a:ln w="38100" cap="flat" cmpd="sng">
            <a:solidFill>
              <a:srgbClr val="FF3300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32797" name="直接连接符 32796"/>
          <p:cNvSpPr/>
          <p:nvPr/>
        </p:nvSpPr>
        <p:spPr>
          <a:xfrm flipH="1" flipV="1">
            <a:off x="4275138" y="5248275"/>
            <a:ext cx="431800" cy="1081088"/>
          </a:xfrm>
          <a:prstGeom prst="line">
            <a:avLst/>
          </a:prstGeom>
          <a:ln w="38100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</p:sp>
      <p:grpSp>
        <p:nvGrpSpPr>
          <p:cNvPr id="32801" name="组合 32800"/>
          <p:cNvGrpSpPr/>
          <p:nvPr/>
        </p:nvGrpSpPr>
        <p:grpSpPr>
          <a:xfrm>
            <a:off x="3352800" y="3986213"/>
            <a:ext cx="4367213" cy="2862262"/>
            <a:chOff x="2112" y="2511"/>
            <a:chExt cx="2751" cy="1803"/>
          </a:xfrm>
        </p:grpSpPr>
        <p:grpSp>
          <p:nvGrpSpPr>
            <p:cNvPr id="32785" name="组合 32784"/>
            <p:cNvGrpSpPr/>
            <p:nvPr/>
          </p:nvGrpSpPr>
          <p:grpSpPr>
            <a:xfrm>
              <a:off x="2112" y="2511"/>
              <a:ext cx="2751" cy="1803"/>
              <a:chOff x="2789" y="2251"/>
              <a:chExt cx="2751" cy="1803"/>
            </a:xfrm>
          </p:grpSpPr>
          <p:sp>
            <p:nvSpPr>
              <p:cNvPr id="32786" name="任意多边形 32785"/>
              <p:cNvSpPr/>
              <p:nvPr/>
            </p:nvSpPr>
            <p:spPr>
              <a:xfrm>
                <a:off x="3152" y="2523"/>
                <a:ext cx="2041" cy="1225"/>
              </a:xfrm>
              <a:custGeom>
                <a:avLst/>
                <a:gdLst>
                  <a:gd name="txL" fmla="*/ 4500 w 21600"/>
                  <a:gd name="txT" fmla="*/ 4500 h 21600"/>
                  <a:gd name="txR" fmla="*/ 17100 w 21600"/>
                  <a:gd name="txB" fmla="*/ 17100 h 21600"/>
                </a:gdLst>
                <a:ahLst/>
                <a:cxnLst>
                  <a:cxn ang="0">
                    <a:pos x="18900" y="10800"/>
                  </a:cxn>
                  <a:cxn ang="90">
                    <a:pos x="10800" y="21600"/>
                  </a:cxn>
                  <a:cxn ang="180">
                    <a:pos x="2700" y="10800"/>
                  </a:cxn>
                  <a:cxn ang="270">
                    <a:pos x="10800" y="0"/>
                  </a:cxn>
                </a:cxnLst>
                <a:rect l="txL" t="txT" r="txR" b="txB"/>
                <a:pathLst>
                  <a:path w="21600" h="21600">
                    <a:moveTo>
                      <a:pt x="0" y="0"/>
                    </a:moveTo>
                    <a:lnTo>
                      <a:pt x="5400" y="21600"/>
                    </a:lnTo>
                    <a:lnTo>
                      <a:pt x="16200" y="21600"/>
                    </a:lnTo>
                    <a:lnTo>
                      <a:pt x="21600" y="0"/>
                    </a:lnTo>
                    <a:close/>
                  </a:path>
                </a:pathLst>
              </a:custGeom>
              <a:noFill/>
              <a:ln w="28575" cap="flat" cmpd="sng">
                <a:solidFill>
                  <a:srgbClr val="FF3300"/>
                </a:solidFill>
                <a:prstDash val="dash"/>
                <a:miter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2787" name="文本框 32786"/>
              <p:cNvSpPr txBox="1"/>
              <p:nvPr/>
            </p:nvSpPr>
            <p:spPr>
              <a:xfrm>
                <a:off x="2789" y="2251"/>
                <a:ext cx="347" cy="442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 anchor="t">
                <a:spAutoFit/>
              </a:bodyPr>
              <a:p>
                <a:pPr algn="l">
                  <a:spcBef>
                    <a:spcPct val="50000"/>
                  </a:spcBef>
                  <a:buClr>
                    <a:schemeClr val="bg1"/>
                  </a:buClr>
                </a:pPr>
                <a:r>
                  <a:rPr lang="en-US" altLang="zh-CN" sz="4000" b="1">
                    <a:solidFill>
                      <a:srgbClr val="0000FF"/>
                    </a:solidFill>
                    <a:latin typeface="Times New Roman" panose="02020603050405020304" pitchFamily="18" charset="0"/>
                  </a:rPr>
                  <a:t>D</a:t>
                </a:r>
                <a:endParaRPr lang="en-US" altLang="zh-CN" sz="4000" b="1">
                  <a:solidFill>
                    <a:srgbClr val="0000FF"/>
                  </a:solidFill>
                  <a:latin typeface="Times New Roman" panose="02020603050405020304" pitchFamily="18" charset="0"/>
                </a:endParaRPr>
              </a:p>
            </p:txBody>
          </p:sp>
          <p:sp>
            <p:nvSpPr>
              <p:cNvPr id="32788" name="文本框 32787"/>
              <p:cNvSpPr txBox="1"/>
              <p:nvPr/>
            </p:nvSpPr>
            <p:spPr>
              <a:xfrm>
                <a:off x="5193" y="2251"/>
                <a:ext cx="347" cy="442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 anchor="t">
                <a:spAutoFit/>
              </a:bodyPr>
              <a:p>
                <a:pPr algn="l">
                  <a:spcBef>
                    <a:spcPct val="50000"/>
                  </a:spcBef>
                  <a:buClr>
                    <a:schemeClr val="bg1"/>
                  </a:buClr>
                </a:pPr>
                <a:r>
                  <a:rPr lang="en-US" altLang="zh-CN" sz="4000" b="1">
                    <a:solidFill>
                      <a:srgbClr val="0000FF"/>
                    </a:solidFill>
                    <a:latin typeface="Times New Roman" panose="02020603050405020304" pitchFamily="18" charset="0"/>
                  </a:rPr>
                  <a:t>C</a:t>
                </a:r>
                <a:endParaRPr lang="en-US" altLang="zh-CN" sz="4000" b="1">
                  <a:solidFill>
                    <a:srgbClr val="0000FF"/>
                  </a:solidFill>
                  <a:latin typeface="Times New Roman" panose="02020603050405020304" pitchFamily="18" charset="0"/>
                </a:endParaRPr>
              </a:p>
            </p:txBody>
          </p:sp>
          <p:sp>
            <p:nvSpPr>
              <p:cNvPr id="32789" name="文本框 32788"/>
              <p:cNvSpPr txBox="1"/>
              <p:nvPr/>
            </p:nvSpPr>
            <p:spPr>
              <a:xfrm>
                <a:off x="3334" y="3612"/>
                <a:ext cx="347" cy="442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 anchor="t">
                <a:spAutoFit/>
              </a:bodyPr>
              <a:p>
                <a:pPr algn="l">
                  <a:spcBef>
                    <a:spcPct val="50000"/>
                  </a:spcBef>
                  <a:buClr>
                    <a:schemeClr val="bg1"/>
                  </a:buClr>
                </a:pPr>
                <a:r>
                  <a:rPr lang="en-US" altLang="zh-CN" sz="4000" b="1">
                    <a:solidFill>
                      <a:srgbClr val="0000FF"/>
                    </a:solidFill>
                    <a:latin typeface="Times New Roman" panose="02020603050405020304" pitchFamily="18" charset="0"/>
                  </a:rPr>
                  <a:t>A</a:t>
                </a:r>
                <a:endParaRPr lang="en-US" altLang="zh-CN" sz="4000" b="1">
                  <a:solidFill>
                    <a:srgbClr val="0000FF"/>
                  </a:solidFill>
                  <a:latin typeface="Times New Roman" panose="02020603050405020304" pitchFamily="18" charset="0"/>
                </a:endParaRPr>
              </a:p>
            </p:txBody>
          </p:sp>
          <p:sp>
            <p:nvSpPr>
              <p:cNvPr id="32790" name="文本框 32789"/>
              <p:cNvSpPr txBox="1"/>
              <p:nvPr/>
            </p:nvSpPr>
            <p:spPr>
              <a:xfrm>
                <a:off x="4740" y="3566"/>
                <a:ext cx="329" cy="442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 anchor="t">
                <a:spAutoFit/>
              </a:bodyPr>
              <a:p>
                <a:pPr algn="l">
                  <a:spcBef>
                    <a:spcPct val="50000"/>
                  </a:spcBef>
                  <a:buClr>
                    <a:schemeClr val="bg1"/>
                  </a:buClr>
                </a:pPr>
                <a:r>
                  <a:rPr lang="en-US" altLang="zh-CN" sz="4000" b="1">
                    <a:solidFill>
                      <a:srgbClr val="0000FF"/>
                    </a:solidFill>
                    <a:latin typeface="Times New Roman" panose="02020603050405020304" pitchFamily="18" charset="0"/>
                  </a:rPr>
                  <a:t>B</a:t>
                </a:r>
                <a:endParaRPr lang="en-US" altLang="zh-CN" sz="4000" b="1">
                  <a:solidFill>
                    <a:srgbClr val="0000FF"/>
                  </a:solidFill>
                  <a:latin typeface="Times New Roman" panose="02020603050405020304" pitchFamily="18" charset="0"/>
                </a:endParaRPr>
              </a:p>
            </p:txBody>
          </p:sp>
        </p:grpSp>
        <p:sp>
          <p:nvSpPr>
            <p:cNvPr id="32796" name="任意多边形 32795"/>
            <p:cNvSpPr/>
            <p:nvPr/>
          </p:nvSpPr>
          <p:spPr>
            <a:xfrm>
              <a:off x="2688" y="3039"/>
              <a:ext cx="1633" cy="349"/>
            </a:xfrm>
            <a:custGeom>
              <a:avLst/>
              <a:gdLst/>
              <a:ahLst/>
              <a:cxnLst/>
              <a:pathLst>
                <a:path w="1633" h="349">
                  <a:moveTo>
                    <a:pt x="0" y="280"/>
                  </a:moveTo>
                  <a:cubicBezTo>
                    <a:pt x="132" y="140"/>
                    <a:pt x="265" y="0"/>
                    <a:pt x="454" y="8"/>
                  </a:cubicBezTo>
                  <a:cubicBezTo>
                    <a:pt x="643" y="16"/>
                    <a:pt x="937" y="303"/>
                    <a:pt x="1134" y="326"/>
                  </a:cubicBezTo>
                  <a:cubicBezTo>
                    <a:pt x="1331" y="349"/>
                    <a:pt x="1550" y="174"/>
                    <a:pt x="1633" y="144"/>
                  </a:cubicBezTo>
                </a:path>
              </a:pathLst>
            </a:custGeom>
            <a:noFill/>
            <a:ln w="38100" cap="flat" cmpd="sng">
              <a:solidFill>
                <a:srgbClr val="FF3300">
                  <a:alpha val="100000"/>
                </a:srgbClr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32798" name="直接连接符 32797"/>
            <p:cNvSpPr/>
            <p:nvPr/>
          </p:nvSpPr>
          <p:spPr>
            <a:xfrm flipH="1">
              <a:off x="4008" y="3215"/>
              <a:ext cx="318" cy="772"/>
            </a:xfrm>
            <a:prstGeom prst="line">
              <a:avLst/>
            </a:prstGeom>
            <a:ln w="38100" cap="flat" cmpd="sng">
              <a:solidFill>
                <a:srgbClr val="FF0000"/>
              </a:solidFill>
              <a:prstDash val="solid"/>
              <a:headEnd type="none" w="med" len="med"/>
              <a:tailEnd type="none" w="med" len="med"/>
            </a:ln>
          </p:spPr>
        </p:sp>
      </p:grpSp>
      <p:sp>
        <p:nvSpPr>
          <p:cNvPr id="32799" name="直接连接符 32798"/>
          <p:cNvSpPr/>
          <p:nvPr/>
        </p:nvSpPr>
        <p:spPr>
          <a:xfrm>
            <a:off x="4702175" y="6323013"/>
            <a:ext cx="1655763" cy="0"/>
          </a:xfrm>
          <a:prstGeom prst="line">
            <a:avLst/>
          </a:prstGeom>
          <a:ln w="38100" cap="flat" cmpd="sng">
            <a:solidFill>
              <a:srgbClr val="FF3300"/>
            </a:solidFill>
            <a:prstDash val="solid"/>
            <a:headEnd type="none" w="med" len="med"/>
            <a:tailEnd type="none" w="med" len="med"/>
          </a:ln>
        </p:spPr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3795" name="Text Box 3"/>
          <p:cNvSpPr txBox="1"/>
          <p:nvPr/>
        </p:nvSpPr>
        <p:spPr>
          <a:xfrm>
            <a:off x="212725" y="1600200"/>
            <a:ext cx="854075" cy="3581400"/>
          </a:xfrm>
          <a:prstGeom prst="rect">
            <a:avLst/>
          </a:prstGeom>
          <a:noFill/>
          <a:ln w="9525">
            <a:noFill/>
          </a:ln>
        </p:spPr>
        <p:txBody>
          <a:bodyPr vert="eaVert">
            <a:spAutoFit/>
          </a:bodyPr>
          <a:p>
            <a:pPr algn="l">
              <a:spcBef>
                <a:spcPct val="50000"/>
              </a:spcBef>
            </a:pPr>
            <a:r>
              <a:rPr lang="zh-CN" altLang="en-US" sz="4400" b="1" dirty="0">
                <a:latin typeface="Arial" panose="020B0604020202020204" pitchFamily="34" charset="0"/>
                <a:ea typeface="华文行楷" panose="02010800040101010101" pitchFamily="2" charset="-122"/>
              </a:rPr>
              <a:t>学而时习之</a:t>
            </a:r>
            <a:endParaRPr lang="zh-CN" altLang="en-US" sz="4400" b="1" dirty="0">
              <a:latin typeface="Arial" panose="020B0604020202020204" pitchFamily="34" charset="0"/>
              <a:ea typeface="华文行楷" panose="02010800040101010101" pitchFamily="2" charset="-122"/>
            </a:endParaRPr>
          </a:p>
        </p:txBody>
      </p:sp>
      <p:pic>
        <p:nvPicPr>
          <p:cNvPr id="33796" name="Picture 4" descr="复件 80c437983f6c23f9c8eaf4f3">
            <a:hlinkClick r:id="" action="ppaction://noaction"/>
      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639050" y="5486400"/>
            <a:ext cx="1504950" cy="12192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3799" name="矩形 33798"/>
          <p:cNvSpPr/>
          <p:nvPr/>
        </p:nvSpPr>
        <p:spPr>
          <a:xfrm>
            <a:off x="1828800" y="533400"/>
            <a:ext cx="2476500" cy="6096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</a:bodyPr>
          <a:p>
            <a:pPr algn="ctr"/>
            <a:r>
              <a:rPr lang="zh-CN" altLang="en-US" sz="4800" b="1" i="1">
                <a:ln w="12700" cap="flat" cmpd="sng">
                  <a:solidFill>
                    <a:srgbClr val="EAEAEA"/>
                  </a:solidFill>
                  <a:prstDash val="solid"/>
                  <a:headEnd type="none" w="med" len="med"/>
                  <a:tailEnd type="none" w="med" len="med"/>
                </a:ln>
                <a:gradFill rotWithShape="0">
                  <a:gsLst>
                    <a:gs pos="0">
                      <a:srgbClr val="A603AB">
                        <a:alpha val="100000"/>
                      </a:srgbClr>
                    </a:gs>
                    <a:gs pos="12000">
                      <a:srgbClr val="E81766">
                        <a:alpha val="100000"/>
                      </a:srgbClr>
                    </a:gs>
                    <a:gs pos="27000">
                      <a:srgbClr val="EE3F17">
                        <a:alpha val="100000"/>
                      </a:srgbClr>
                    </a:gs>
                    <a:gs pos="48000">
                      <a:srgbClr val="FFFF00">
                        <a:alpha val="100000"/>
                      </a:srgbClr>
                    </a:gs>
                    <a:gs pos="64999">
                      <a:srgbClr val="1A8D48">
                        <a:alpha val="100000"/>
                      </a:srgbClr>
                    </a:gs>
                    <a:gs pos="78999">
                      <a:srgbClr val="0819FB">
                        <a:alpha val="100000"/>
                      </a:srgbClr>
                    </a:gs>
                    <a:gs pos="100000">
                      <a:srgbClr val="A603AB">
                        <a:alpha val="100000"/>
                      </a:srgbClr>
                    </a:gs>
                  </a:gsLst>
                  <a:lin ang="0" scaled="1"/>
                  <a:tileRect/>
                </a:gradFill>
                <a:effectLst>
                  <a:outerShdw dist="35921" dir="2699999" sy="50000" kx="2115830" algn="bl" rotWithShape="0">
                    <a:srgbClr val="C0C0C0">
                      <a:alpha val="80000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智慧闯关</a:t>
            </a:r>
            <a:endParaRPr lang="zh-CN" altLang="en-US" sz="4800" b="1" i="1">
              <a:ln w="12700" cap="flat" cmpd="sng">
                <a:solidFill>
                  <a:srgbClr val="EAEAEA"/>
                </a:solidFill>
                <a:prstDash val="solid"/>
                <a:headEnd type="none" w="med" len="med"/>
                <a:tailEnd type="none" w="med" len="med"/>
              </a:ln>
              <a:gradFill rotWithShape="0">
                <a:gsLst>
                  <a:gs pos="0">
                    <a:srgbClr val="A603AB">
                      <a:alpha val="100000"/>
                    </a:srgbClr>
                  </a:gs>
                  <a:gs pos="12000">
                    <a:srgbClr val="E81766">
                      <a:alpha val="100000"/>
                    </a:srgbClr>
                  </a:gs>
                  <a:gs pos="27000">
                    <a:srgbClr val="EE3F17">
                      <a:alpha val="100000"/>
                    </a:srgbClr>
                  </a:gs>
                  <a:gs pos="48000">
                    <a:srgbClr val="FFFF00">
                      <a:alpha val="100000"/>
                    </a:srgbClr>
                  </a:gs>
                  <a:gs pos="64999">
                    <a:srgbClr val="1A8D48">
                      <a:alpha val="100000"/>
                    </a:srgbClr>
                  </a:gs>
                  <a:gs pos="78999">
                    <a:srgbClr val="0819FB">
                      <a:alpha val="100000"/>
                    </a:srgbClr>
                  </a:gs>
                  <a:gs pos="100000">
                    <a:srgbClr val="A603AB">
                      <a:alpha val="100000"/>
                    </a:srgbClr>
                  </a:gs>
                </a:gsLst>
                <a:lin ang="0" scaled="1"/>
                <a:tileRect/>
              </a:gradFill>
              <a:effectLst>
                <a:outerShdw dist="35921" dir="2699999" sy="50000" kx="2115830" algn="bl" rotWithShape="0">
                  <a:srgbClr val="C0C0C0">
                    <a:alpha val="80000"/>
                  </a:srgbClr>
                </a:outerShdw>
              </a:effectLst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33800" name="矩形 33799"/>
          <p:cNvSpPr/>
          <p:nvPr/>
        </p:nvSpPr>
        <p:spPr>
          <a:xfrm>
            <a:off x="1676400" y="1403350"/>
            <a:ext cx="2971800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>
              <a:spcBef>
                <a:spcPct val="50000"/>
              </a:spcBef>
            </a:pPr>
            <a:r>
              <a:rPr lang="en-US" altLang="zh-CN" sz="3200" b="1" dirty="0">
                <a:solidFill>
                  <a:srgbClr val="FF33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&lt;</a:t>
            </a:r>
            <a:r>
              <a:rPr lang="zh-CN" altLang="en-US" sz="3200" b="1" dirty="0">
                <a:solidFill>
                  <a:srgbClr val="FF33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冲击第一关</a:t>
            </a:r>
            <a:r>
              <a:rPr lang="en-US" altLang="zh-CN" sz="3200" b="1">
                <a:solidFill>
                  <a:srgbClr val="FF33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&gt;</a:t>
            </a:r>
            <a:endParaRPr lang="en-US" altLang="zh-CN" sz="3200" b="1">
              <a:solidFill>
                <a:srgbClr val="FF33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33803" name="矩形 33802"/>
          <p:cNvSpPr/>
          <p:nvPr/>
        </p:nvSpPr>
        <p:spPr>
          <a:xfrm>
            <a:off x="1371600" y="2133600"/>
            <a:ext cx="7162800" cy="1552575"/>
          </a:xfrm>
          <a:prstGeom prst="rect">
            <a:avLst/>
          </a:prstGeom>
          <a:noFill/>
          <a:ln w="38100">
            <a:noFill/>
          </a:ln>
        </p:spPr>
        <p:txBody>
          <a:bodyPr>
            <a:spAutoFit/>
          </a:bodyPr>
          <a:p>
            <a:pPr algn="l">
              <a:spcBef>
                <a:spcPct val="50000"/>
              </a:spcBef>
            </a:pPr>
            <a:r>
              <a:rPr lang="zh-CN" altLang="en-US" sz="2400" b="1" dirty="0">
                <a:solidFill>
                  <a:srgbClr val="0066FF"/>
                </a:solidFill>
                <a:latin typeface="Arial" panose="020B0604020202020204" pitchFamily="34" charset="0"/>
              </a:rPr>
              <a:t>已知　</a:t>
            </a:r>
            <a:r>
              <a:rPr lang="en-US" altLang="zh-CN" sz="2400" b="1" dirty="0">
                <a:solidFill>
                  <a:srgbClr val="0066FF"/>
                </a:solidFill>
                <a:latin typeface="Arial" panose="020B0604020202020204" pitchFamily="34" charset="0"/>
              </a:rPr>
              <a:t>∠</a:t>
            </a:r>
            <a:r>
              <a:rPr lang="en-US" altLang="zh-CN" sz="2400" b="1">
                <a:solidFill>
                  <a:srgbClr val="0066FF"/>
                </a:solidFill>
                <a:latin typeface="Arial" panose="020B0604020202020204" pitchFamily="34" charset="0"/>
              </a:rPr>
              <a:t>ADE=60 ° ∠B=60 °∠AED=40°</a:t>
            </a:r>
            <a:endParaRPr lang="en-US" altLang="zh-CN" sz="2400" b="1">
              <a:solidFill>
                <a:srgbClr val="0066FF"/>
              </a:solidFill>
              <a:latin typeface="Arial" panose="020B0604020202020204" pitchFamily="34" charset="0"/>
            </a:endParaRPr>
          </a:p>
          <a:p>
            <a:pPr algn="l">
              <a:spcBef>
                <a:spcPct val="50000"/>
              </a:spcBef>
            </a:pPr>
            <a:r>
              <a:rPr lang="zh-CN" altLang="en-US" sz="2400" b="1" dirty="0">
                <a:solidFill>
                  <a:srgbClr val="0066FF"/>
                </a:solidFill>
                <a:latin typeface="Arial" panose="020B0604020202020204" pitchFamily="34" charset="0"/>
              </a:rPr>
              <a:t>求证：（１）</a:t>
            </a:r>
            <a:r>
              <a:rPr lang="en-US" altLang="zh-CN" sz="2400" b="1">
                <a:solidFill>
                  <a:srgbClr val="0066FF"/>
                </a:solidFill>
                <a:latin typeface="Arial" panose="020B0604020202020204" pitchFamily="34" charset="0"/>
              </a:rPr>
              <a:t>DE∥BC</a:t>
            </a:r>
            <a:endParaRPr lang="en-US" altLang="zh-CN" sz="2400" b="1">
              <a:solidFill>
                <a:srgbClr val="0066FF"/>
              </a:solidFill>
              <a:latin typeface="Arial" panose="020B0604020202020204" pitchFamily="34" charset="0"/>
            </a:endParaRPr>
          </a:p>
          <a:p>
            <a:pPr algn="l">
              <a:spcBef>
                <a:spcPct val="50000"/>
              </a:spcBef>
            </a:pPr>
            <a:r>
              <a:rPr lang="zh-CN" altLang="en-US" sz="2400" b="1" dirty="0">
                <a:solidFill>
                  <a:srgbClr val="0066FF"/>
                </a:solidFill>
                <a:latin typeface="Arial" panose="020B0604020202020204" pitchFamily="34" charset="0"/>
              </a:rPr>
              <a:t>　　　（２） </a:t>
            </a:r>
            <a:r>
              <a:rPr lang="en-US" altLang="zh-CN" sz="2400" b="1" dirty="0">
                <a:solidFill>
                  <a:srgbClr val="0066FF"/>
                </a:solidFill>
                <a:latin typeface="Arial" panose="020B0604020202020204" pitchFamily="34" charset="0"/>
              </a:rPr>
              <a:t>∠C</a:t>
            </a:r>
            <a:r>
              <a:rPr lang="zh-CN" altLang="en-US" sz="2400" b="1" dirty="0">
                <a:solidFill>
                  <a:srgbClr val="0066FF"/>
                </a:solidFill>
                <a:latin typeface="Arial" panose="020B0604020202020204" pitchFamily="34" charset="0"/>
              </a:rPr>
              <a:t>的度数</a:t>
            </a:r>
            <a:endParaRPr lang="zh-CN" altLang="en-US" sz="2400" b="1" dirty="0">
              <a:solidFill>
                <a:srgbClr val="0066FF"/>
              </a:solidFill>
              <a:latin typeface="Arial" panose="020B0604020202020204" pitchFamily="34" charset="0"/>
            </a:endParaRPr>
          </a:p>
        </p:txBody>
      </p:sp>
      <p:sp>
        <p:nvSpPr>
          <p:cNvPr id="33808" name="直接连接符 33807"/>
          <p:cNvSpPr/>
          <p:nvPr/>
        </p:nvSpPr>
        <p:spPr>
          <a:xfrm rot="18000000">
            <a:off x="3765550" y="4919663"/>
            <a:ext cx="2220913" cy="0"/>
          </a:xfrm>
          <a:prstGeom prst="line">
            <a:avLst/>
          </a:prstGeom>
          <a:ln w="38100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</p:sp>
      <p:grpSp>
        <p:nvGrpSpPr>
          <p:cNvPr id="33816" name="组合 33815"/>
          <p:cNvGrpSpPr/>
          <p:nvPr/>
        </p:nvGrpSpPr>
        <p:grpSpPr>
          <a:xfrm>
            <a:off x="4114800" y="3733800"/>
            <a:ext cx="3481388" cy="2555875"/>
            <a:chOff x="2592" y="2352"/>
            <a:chExt cx="2193" cy="1610"/>
          </a:xfrm>
        </p:grpSpPr>
        <p:sp>
          <p:nvSpPr>
            <p:cNvPr id="33807" name="直接连接符 33806"/>
            <p:cNvSpPr/>
            <p:nvPr/>
          </p:nvSpPr>
          <p:spPr>
            <a:xfrm>
              <a:off x="2976" y="3300"/>
              <a:ext cx="1137" cy="0"/>
            </a:xfrm>
            <a:prstGeom prst="line">
              <a:avLst/>
            </a:prstGeom>
            <a:ln w="38100" cap="flat" cmpd="sng">
              <a:solidFill>
                <a:srgbClr val="FF00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33809" name="直接连接符 33808"/>
            <p:cNvSpPr/>
            <p:nvPr/>
          </p:nvSpPr>
          <p:spPr>
            <a:xfrm>
              <a:off x="3408" y="2496"/>
              <a:ext cx="1071" cy="1189"/>
            </a:xfrm>
            <a:prstGeom prst="line">
              <a:avLst/>
            </a:prstGeom>
            <a:ln w="38100" cap="flat" cmpd="sng">
              <a:solidFill>
                <a:srgbClr val="FF00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33810" name="直接连接符 33809"/>
            <p:cNvSpPr/>
            <p:nvPr/>
          </p:nvSpPr>
          <p:spPr>
            <a:xfrm>
              <a:off x="2754" y="3690"/>
              <a:ext cx="1706" cy="0"/>
            </a:xfrm>
            <a:prstGeom prst="line">
              <a:avLst/>
            </a:prstGeom>
            <a:ln w="38100" cap="flat" cmpd="sng">
              <a:solidFill>
                <a:srgbClr val="FF00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33811" name="文本框 33810"/>
            <p:cNvSpPr txBox="1"/>
            <p:nvPr/>
          </p:nvSpPr>
          <p:spPr>
            <a:xfrm>
              <a:off x="4202" y="3123"/>
              <a:ext cx="242" cy="250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algn="l">
                <a:spcBef>
                  <a:spcPct val="50000"/>
                </a:spcBef>
              </a:pPr>
              <a:r>
                <a:rPr lang="en-US" altLang="zh-CN" sz="2000" b="1">
                  <a:solidFill>
                    <a:srgbClr val="FF3300"/>
                  </a:solidFill>
                  <a:latin typeface="Arial" panose="020B0604020202020204" pitchFamily="34" charset="0"/>
                </a:rPr>
                <a:t>E</a:t>
              </a:r>
              <a:endParaRPr lang="en-US" altLang="zh-CN" sz="2000" b="1">
                <a:solidFill>
                  <a:srgbClr val="FF3300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33812" name="文本框 33811"/>
            <p:cNvSpPr txBox="1"/>
            <p:nvPr/>
          </p:nvSpPr>
          <p:spPr>
            <a:xfrm>
              <a:off x="2705" y="3077"/>
              <a:ext cx="273" cy="250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algn="l">
                <a:spcBef>
                  <a:spcPct val="50000"/>
                </a:spcBef>
              </a:pPr>
              <a:r>
                <a:rPr lang="en-US" altLang="zh-CN" sz="2000" b="1">
                  <a:solidFill>
                    <a:srgbClr val="FF3300"/>
                  </a:solidFill>
                  <a:latin typeface="Arial" panose="020B0604020202020204" pitchFamily="34" charset="0"/>
                </a:rPr>
                <a:t>D</a:t>
              </a:r>
              <a:endParaRPr lang="en-US" altLang="zh-CN" sz="2000" b="1">
                <a:solidFill>
                  <a:srgbClr val="FF3300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33813" name="文本框 33812"/>
            <p:cNvSpPr txBox="1"/>
            <p:nvPr/>
          </p:nvSpPr>
          <p:spPr>
            <a:xfrm>
              <a:off x="4512" y="3552"/>
              <a:ext cx="273" cy="250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algn="l">
                <a:spcBef>
                  <a:spcPct val="50000"/>
                </a:spcBef>
              </a:pPr>
              <a:r>
                <a:rPr lang="en-US" altLang="zh-CN" sz="2000" b="1">
                  <a:solidFill>
                    <a:srgbClr val="FF3300"/>
                  </a:solidFill>
                  <a:latin typeface="Arial" panose="020B0604020202020204" pitchFamily="34" charset="0"/>
                </a:rPr>
                <a:t>C</a:t>
              </a:r>
              <a:endParaRPr lang="en-US" altLang="zh-CN" sz="2000" b="1">
                <a:solidFill>
                  <a:srgbClr val="FF3300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33814" name="文本框 33813"/>
            <p:cNvSpPr txBox="1"/>
            <p:nvPr/>
          </p:nvSpPr>
          <p:spPr>
            <a:xfrm>
              <a:off x="2592" y="3712"/>
              <a:ext cx="273" cy="250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algn="l">
                <a:spcBef>
                  <a:spcPct val="50000"/>
                </a:spcBef>
              </a:pPr>
              <a:r>
                <a:rPr lang="en-US" altLang="zh-CN" sz="2000" b="1">
                  <a:solidFill>
                    <a:srgbClr val="FF3300"/>
                  </a:solidFill>
                  <a:latin typeface="Arial" panose="020B0604020202020204" pitchFamily="34" charset="0"/>
                </a:rPr>
                <a:t>B</a:t>
              </a:r>
              <a:endParaRPr lang="en-US" altLang="zh-CN" sz="2000" b="1">
                <a:solidFill>
                  <a:srgbClr val="FF3300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33815" name="文本框 33814"/>
            <p:cNvSpPr txBox="1"/>
            <p:nvPr/>
          </p:nvSpPr>
          <p:spPr>
            <a:xfrm>
              <a:off x="3168" y="2352"/>
              <a:ext cx="273" cy="250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algn="l">
                <a:spcBef>
                  <a:spcPct val="50000"/>
                </a:spcBef>
              </a:pPr>
              <a:r>
                <a:rPr lang="en-US" altLang="zh-CN" sz="2000" b="1">
                  <a:solidFill>
                    <a:srgbClr val="FF3300"/>
                  </a:solidFill>
                  <a:latin typeface="Arial" panose="020B0604020202020204" pitchFamily="34" charset="0"/>
                </a:rPr>
                <a:t>A</a:t>
              </a:r>
              <a:endParaRPr lang="en-US" altLang="zh-CN" sz="2000" b="1">
                <a:solidFill>
                  <a:srgbClr val="FF3300"/>
                </a:solidFill>
                <a:latin typeface="Arial" panose="020B0604020202020204" pitchFamily="34" charset="0"/>
              </a:endParaRPr>
            </a:p>
          </p:txBody>
        </p:sp>
      </p:grp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68612" name="文本框 68611"/>
          <p:cNvSpPr txBox="1"/>
          <p:nvPr/>
        </p:nvSpPr>
        <p:spPr>
          <a:xfrm>
            <a:off x="3471863" y="482600"/>
            <a:ext cx="184150" cy="366713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algn="l"/>
            <a:endParaRPr dirty="0">
              <a:latin typeface="Arial" panose="020B0604020202020204" pitchFamily="34" charset="0"/>
            </a:endParaRPr>
          </a:p>
        </p:txBody>
      </p:sp>
      <p:sp>
        <p:nvSpPr>
          <p:cNvPr id="68613" name="文本框 68612"/>
          <p:cNvSpPr txBox="1"/>
          <p:nvPr/>
        </p:nvSpPr>
        <p:spPr>
          <a:xfrm>
            <a:off x="73025" y="1341438"/>
            <a:ext cx="8739188" cy="519112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algn="l"/>
            <a:r>
              <a:rPr lang="zh-CN" altLang="en-US" sz="2800" b="1" dirty="0">
                <a:latin typeface="Arial" panose="020B0604020202020204" pitchFamily="34" charset="0"/>
              </a:rPr>
              <a:t>如图 </a:t>
            </a:r>
            <a:r>
              <a:rPr lang="en-US" altLang="zh-CN" sz="2800" b="1">
                <a:latin typeface="Arial" panose="020B0604020202020204" pitchFamily="34" charset="0"/>
              </a:rPr>
              <a:t>AB </a:t>
            </a:r>
            <a:r>
              <a:rPr lang="en-US" altLang="zh-CN" sz="2800" b="1">
                <a:solidFill>
                  <a:schemeClr val="tx2"/>
                </a:solidFill>
                <a:latin typeface="Arial" panose="020B0604020202020204" pitchFamily="34" charset="0"/>
              </a:rPr>
              <a:t>∥</a:t>
            </a:r>
            <a:r>
              <a:rPr lang="en-US" altLang="zh-CN" sz="2800" b="1">
                <a:latin typeface="Arial" panose="020B0604020202020204" pitchFamily="34" charset="0"/>
              </a:rPr>
              <a:t> CD </a:t>
            </a:r>
            <a:r>
              <a:rPr lang="en-US" altLang="zh-CN" sz="2800" b="1">
                <a:solidFill>
                  <a:schemeClr val="tx2"/>
                </a:solidFill>
                <a:latin typeface="Arial" panose="020B0604020202020204" pitchFamily="34" charset="0"/>
              </a:rPr>
              <a:t>∥</a:t>
            </a:r>
            <a:r>
              <a:rPr lang="en-US" altLang="zh-CN" sz="2800" b="1">
                <a:latin typeface="Arial" panose="020B0604020202020204" pitchFamily="34" charset="0"/>
              </a:rPr>
              <a:t> EF, </a:t>
            </a:r>
            <a:r>
              <a:rPr lang="en-US" altLang="zh-CN" sz="2800" b="1">
                <a:solidFill>
                  <a:schemeClr val="tx2"/>
                </a:solidFill>
                <a:latin typeface="Arial" panose="020B0604020202020204" pitchFamily="34" charset="0"/>
              </a:rPr>
              <a:t>∠</a:t>
            </a:r>
            <a:r>
              <a:rPr lang="en-US" altLang="zh-CN" sz="2800" b="1">
                <a:latin typeface="Arial" panose="020B0604020202020204" pitchFamily="34" charset="0"/>
              </a:rPr>
              <a:t> BAC+ </a:t>
            </a:r>
            <a:r>
              <a:rPr lang="en-US" altLang="zh-CN" sz="2800" b="1">
                <a:solidFill>
                  <a:schemeClr val="tx2"/>
                </a:solidFill>
                <a:latin typeface="Arial" panose="020B0604020202020204" pitchFamily="34" charset="0"/>
              </a:rPr>
              <a:t>∠</a:t>
            </a:r>
            <a:r>
              <a:rPr lang="en-US" altLang="zh-CN" sz="2800" b="1">
                <a:latin typeface="Arial" panose="020B0604020202020204" pitchFamily="34" charset="0"/>
              </a:rPr>
              <a:t> ACE+ </a:t>
            </a:r>
            <a:r>
              <a:rPr lang="en-US" altLang="zh-CN" sz="2800" b="1">
                <a:solidFill>
                  <a:schemeClr val="tx2"/>
                </a:solidFill>
                <a:latin typeface="Arial" panose="020B0604020202020204" pitchFamily="34" charset="0"/>
              </a:rPr>
              <a:t>∠</a:t>
            </a:r>
            <a:r>
              <a:rPr lang="en-US" altLang="zh-CN" sz="2800" b="1">
                <a:latin typeface="Arial" panose="020B0604020202020204" pitchFamily="34" charset="0"/>
              </a:rPr>
              <a:t> CEF=(   )</a:t>
            </a:r>
            <a:endParaRPr lang="en-US" altLang="zh-CN" sz="2800" b="1">
              <a:latin typeface="Arial" panose="020B0604020202020204" pitchFamily="34" charset="0"/>
            </a:endParaRPr>
          </a:p>
        </p:txBody>
      </p:sp>
      <p:sp>
        <p:nvSpPr>
          <p:cNvPr id="68614" name="文本框 68613"/>
          <p:cNvSpPr txBox="1"/>
          <p:nvPr/>
        </p:nvSpPr>
        <p:spPr>
          <a:xfrm>
            <a:off x="539750" y="1916113"/>
            <a:ext cx="1590675" cy="519112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algn="l"/>
            <a:r>
              <a:rPr lang="en-US" altLang="zh-CN" sz="2800" b="1">
                <a:latin typeface="Arial" panose="020B0604020202020204" pitchFamily="34" charset="0"/>
              </a:rPr>
              <a:t>A.180 °</a:t>
            </a:r>
            <a:endParaRPr lang="en-US" altLang="zh-CN" sz="2800" b="1">
              <a:latin typeface="Arial" panose="020B0604020202020204" pitchFamily="34" charset="0"/>
            </a:endParaRPr>
          </a:p>
        </p:txBody>
      </p:sp>
      <p:sp>
        <p:nvSpPr>
          <p:cNvPr id="68615" name="文本框 68614"/>
          <p:cNvSpPr txBox="1"/>
          <p:nvPr/>
        </p:nvSpPr>
        <p:spPr>
          <a:xfrm>
            <a:off x="6653213" y="1916113"/>
            <a:ext cx="1590675" cy="519112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algn="l"/>
            <a:r>
              <a:rPr lang="en-US" altLang="zh-CN" sz="2800" b="1">
                <a:latin typeface="Arial" panose="020B0604020202020204" pitchFamily="34" charset="0"/>
              </a:rPr>
              <a:t>D.540 °</a:t>
            </a:r>
            <a:endParaRPr lang="en-US" altLang="zh-CN" sz="2800" b="1">
              <a:latin typeface="Arial" panose="020B0604020202020204" pitchFamily="34" charset="0"/>
            </a:endParaRPr>
          </a:p>
        </p:txBody>
      </p:sp>
      <p:sp>
        <p:nvSpPr>
          <p:cNvPr id="68616" name="文本框 68615"/>
          <p:cNvSpPr txBox="1"/>
          <p:nvPr/>
        </p:nvSpPr>
        <p:spPr>
          <a:xfrm>
            <a:off x="4710113" y="1916113"/>
            <a:ext cx="1590675" cy="519112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algn="l"/>
            <a:r>
              <a:rPr lang="en-US" altLang="zh-CN" sz="2800" b="1">
                <a:latin typeface="Arial" panose="020B0604020202020204" pitchFamily="34" charset="0"/>
              </a:rPr>
              <a:t>C.360 °</a:t>
            </a:r>
            <a:endParaRPr lang="en-US" altLang="zh-CN" sz="2800" b="1">
              <a:latin typeface="Arial" panose="020B0604020202020204" pitchFamily="34" charset="0"/>
            </a:endParaRPr>
          </a:p>
        </p:txBody>
      </p:sp>
      <p:sp>
        <p:nvSpPr>
          <p:cNvPr id="68617" name="文本框 68616"/>
          <p:cNvSpPr txBox="1"/>
          <p:nvPr/>
        </p:nvSpPr>
        <p:spPr>
          <a:xfrm>
            <a:off x="2693988" y="1916113"/>
            <a:ext cx="1590675" cy="519112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algn="l"/>
            <a:r>
              <a:rPr lang="en-US" altLang="zh-CN" sz="2800" b="1">
                <a:latin typeface="Arial" panose="020B0604020202020204" pitchFamily="34" charset="0"/>
              </a:rPr>
              <a:t>B.270 °</a:t>
            </a:r>
            <a:endParaRPr lang="en-US" altLang="zh-CN" sz="2800" b="1">
              <a:latin typeface="Arial" panose="020B0604020202020204" pitchFamily="34" charset="0"/>
            </a:endParaRPr>
          </a:p>
        </p:txBody>
      </p:sp>
      <p:grpSp>
        <p:nvGrpSpPr>
          <p:cNvPr id="68618" name="组合 68617"/>
          <p:cNvGrpSpPr/>
          <p:nvPr/>
        </p:nvGrpSpPr>
        <p:grpSpPr>
          <a:xfrm>
            <a:off x="971550" y="2997200"/>
            <a:ext cx="3816350" cy="1800225"/>
            <a:chOff x="612" y="2115"/>
            <a:chExt cx="2404" cy="861"/>
          </a:xfrm>
        </p:grpSpPr>
        <p:sp>
          <p:nvSpPr>
            <p:cNvPr id="68619" name="直接连接符 68618"/>
            <p:cNvSpPr/>
            <p:nvPr/>
          </p:nvSpPr>
          <p:spPr>
            <a:xfrm flipV="1">
              <a:off x="612" y="2115"/>
              <a:ext cx="726" cy="589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68620" name="直接连接符 68619"/>
            <p:cNvSpPr/>
            <p:nvPr/>
          </p:nvSpPr>
          <p:spPr>
            <a:xfrm>
              <a:off x="612" y="2704"/>
              <a:ext cx="680" cy="272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68621" name="直接连接符 68620"/>
            <p:cNvSpPr/>
            <p:nvPr/>
          </p:nvSpPr>
          <p:spPr>
            <a:xfrm>
              <a:off x="1292" y="2976"/>
              <a:ext cx="1724" cy="0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68622" name="直接连接符 68621"/>
            <p:cNvSpPr/>
            <p:nvPr/>
          </p:nvSpPr>
          <p:spPr>
            <a:xfrm>
              <a:off x="1338" y="2115"/>
              <a:ext cx="1633" cy="0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68623" name="直接连接符 68622"/>
            <p:cNvSpPr/>
            <p:nvPr/>
          </p:nvSpPr>
          <p:spPr>
            <a:xfrm>
              <a:off x="612" y="2704"/>
              <a:ext cx="2313" cy="0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</p:grpSp>
      <p:sp>
        <p:nvSpPr>
          <p:cNvPr id="68624" name="文本框 68623"/>
          <p:cNvSpPr txBox="1"/>
          <p:nvPr/>
        </p:nvSpPr>
        <p:spPr>
          <a:xfrm>
            <a:off x="468313" y="3917950"/>
            <a:ext cx="441325" cy="519113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algn="l"/>
            <a:r>
              <a:rPr lang="en-US" altLang="zh-CN" sz="2800" b="1">
                <a:latin typeface="Arial" panose="020B0604020202020204" pitchFamily="34" charset="0"/>
              </a:rPr>
              <a:t>C</a:t>
            </a:r>
            <a:endParaRPr lang="en-US" altLang="zh-CN" sz="2800" b="1">
              <a:latin typeface="Arial" panose="020B0604020202020204" pitchFamily="34" charset="0"/>
            </a:endParaRPr>
          </a:p>
        </p:txBody>
      </p:sp>
      <p:sp>
        <p:nvSpPr>
          <p:cNvPr id="68625" name="文本框 68624"/>
          <p:cNvSpPr txBox="1"/>
          <p:nvPr/>
        </p:nvSpPr>
        <p:spPr>
          <a:xfrm>
            <a:off x="1692275" y="2565400"/>
            <a:ext cx="441325" cy="519113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algn="l"/>
            <a:r>
              <a:rPr lang="en-US" altLang="zh-CN" sz="2800" b="1">
                <a:latin typeface="Arial" panose="020B0604020202020204" pitchFamily="34" charset="0"/>
              </a:rPr>
              <a:t>A</a:t>
            </a:r>
            <a:endParaRPr lang="en-US" altLang="zh-CN" sz="2800" b="1">
              <a:latin typeface="Arial" panose="020B0604020202020204" pitchFamily="34" charset="0"/>
            </a:endParaRPr>
          </a:p>
        </p:txBody>
      </p:sp>
      <p:sp>
        <p:nvSpPr>
          <p:cNvPr id="68626" name="文本框 68625"/>
          <p:cNvSpPr txBox="1"/>
          <p:nvPr/>
        </p:nvSpPr>
        <p:spPr>
          <a:xfrm>
            <a:off x="4716463" y="2708275"/>
            <a:ext cx="441325" cy="519113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algn="l"/>
            <a:r>
              <a:rPr lang="en-US" altLang="zh-CN" sz="2800" b="1">
                <a:latin typeface="Arial" panose="020B0604020202020204" pitchFamily="34" charset="0"/>
              </a:rPr>
              <a:t>B</a:t>
            </a:r>
            <a:endParaRPr lang="en-US" altLang="zh-CN" sz="2800" b="1">
              <a:latin typeface="Arial" panose="020B0604020202020204" pitchFamily="34" charset="0"/>
            </a:endParaRPr>
          </a:p>
        </p:txBody>
      </p:sp>
      <p:sp>
        <p:nvSpPr>
          <p:cNvPr id="68627" name="文本框 68626"/>
          <p:cNvSpPr txBox="1"/>
          <p:nvPr/>
        </p:nvSpPr>
        <p:spPr>
          <a:xfrm>
            <a:off x="1835150" y="4797425"/>
            <a:ext cx="420688" cy="519113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algn="l"/>
            <a:r>
              <a:rPr lang="en-US" altLang="zh-CN" sz="2800" b="1">
                <a:latin typeface="Arial" panose="020B0604020202020204" pitchFamily="34" charset="0"/>
              </a:rPr>
              <a:t>E</a:t>
            </a:r>
            <a:endParaRPr lang="en-US" altLang="zh-CN" sz="2800" b="1">
              <a:latin typeface="Arial" panose="020B0604020202020204" pitchFamily="34" charset="0"/>
            </a:endParaRPr>
          </a:p>
        </p:txBody>
      </p:sp>
      <p:sp>
        <p:nvSpPr>
          <p:cNvPr id="68628" name="文本框 68627"/>
          <p:cNvSpPr txBox="1"/>
          <p:nvPr/>
        </p:nvSpPr>
        <p:spPr>
          <a:xfrm>
            <a:off x="4716463" y="3933825"/>
            <a:ext cx="441325" cy="519113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algn="l"/>
            <a:r>
              <a:rPr lang="en-US" altLang="zh-CN" sz="2800" b="1">
                <a:latin typeface="Arial" panose="020B0604020202020204" pitchFamily="34" charset="0"/>
              </a:rPr>
              <a:t>D</a:t>
            </a:r>
            <a:endParaRPr lang="en-US" altLang="zh-CN" sz="2800" b="1">
              <a:latin typeface="Arial" panose="020B0604020202020204" pitchFamily="34" charset="0"/>
            </a:endParaRPr>
          </a:p>
        </p:txBody>
      </p:sp>
      <p:sp>
        <p:nvSpPr>
          <p:cNvPr id="68629" name="文本框 68628"/>
          <p:cNvSpPr txBox="1"/>
          <p:nvPr/>
        </p:nvSpPr>
        <p:spPr>
          <a:xfrm>
            <a:off x="4643438" y="4781550"/>
            <a:ext cx="401637" cy="519113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algn="l"/>
            <a:r>
              <a:rPr lang="en-US" altLang="zh-CN" sz="2800" b="1">
                <a:latin typeface="Arial" panose="020B0604020202020204" pitchFamily="34" charset="0"/>
              </a:rPr>
              <a:t>F</a:t>
            </a:r>
            <a:endParaRPr lang="en-US" altLang="zh-CN" sz="2800" b="1">
              <a:latin typeface="Arial" panose="020B0604020202020204" pitchFamily="34" charset="0"/>
            </a:endParaRPr>
          </a:p>
        </p:txBody>
      </p:sp>
      <p:sp>
        <p:nvSpPr>
          <p:cNvPr id="68630" name="任意多边形 68629"/>
          <p:cNvSpPr/>
          <p:nvPr/>
        </p:nvSpPr>
        <p:spPr>
          <a:xfrm>
            <a:off x="1908175" y="2997200"/>
            <a:ext cx="719138" cy="334963"/>
          </a:xfrm>
          <a:custGeom>
            <a:avLst/>
            <a:gdLst/>
            <a:ahLst/>
            <a:cxnLst/>
            <a:pathLst>
              <a:path w="453" h="211">
                <a:moveTo>
                  <a:pt x="0" y="181"/>
                </a:moveTo>
                <a:cubicBezTo>
                  <a:pt x="76" y="196"/>
                  <a:pt x="152" y="211"/>
                  <a:pt x="227" y="181"/>
                </a:cubicBezTo>
                <a:cubicBezTo>
                  <a:pt x="302" y="151"/>
                  <a:pt x="377" y="75"/>
                  <a:pt x="453" y="0"/>
                </a:cubicBezTo>
              </a:path>
            </a:pathLst>
          </a:custGeom>
          <a:noFill/>
          <a:ln w="38100" cap="flat" cmpd="sng">
            <a:solidFill>
              <a:srgbClr val="0000FF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68631" name="任意多边形 68630"/>
          <p:cNvSpPr/>
          <p:nvPr/>
        </p:nvSpPr>
        <p:spPr>
          <a:xfrm>
            <a:off x="1331913" y="3860800"/>
            <a:ext cx="287337" cy="360363"/>
          </a:xfrm>
          <a:custGeom>
            <a:avLst/>
            <a:gdLst/>
            <a:ahLst/>
            <a:cxnLst/>
            <a:pathLst>
              <a:path w="181" h="227">
                <a:moveTo>
                  <a:pt x="0" y="0"/>
                </a:moveTo>
                <a:cubicBezTo>
                  <a:pt x="53" y="4"/>
                  <a:pt x="106" y="8"/>
                  <a:pt x="136" y="46"/>
                </a:cubicBezTo>
                <a:cubicBezTo>
                  <a:pt x="166" y="84"/>
                  <a:pt x="173" y="155"/>
                  <a:pt x="181" y="227"/>
                </a:cubicBezTo>
              </a:path>
            </a:pathLst>
          </a:custGeom>
          <a:noFill/>
          <a:ln w="38100" cap="flat" cmpd="sng">
            <a:solidFill>
              <a:srgbClr val="0000FF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68632" name="任意多边形 68631"/>
          <p:cNvSpPr/>
          <p:nvPr/>
        </p:nvSpPr>
        <p:spPr>
          <a:xfrm>
            <a:off x="1619250" y="4221163"/>
            <a:ext cx="252413" cy="360362"/>
          </a:xfrm>
          <a:custGeom>
            <a:avLst/>
            <a:gdLst/>
            <a:ahLst/>
            <a:cxnLst/>
            <a:pathLst>
              <a:path w="159" h="227">
                <a:moveTo>
                  <a:pt x="136" y="0"/>
                </a:moveTo>
                <a:cubicBezTo>
                  <a:pt x="147" y="49"/>
                  <a:pt x="159" y="98"/>
                  <a:pt x="136" y="136"/>
                </a:cubicBezTo>
                <a:cubicBezTo>
                  <a:pt x="113" y="174"/>
                  <a:pt x="56" y="200"/>
                  <a:pt x="0" y="227"/>
                </a:cubicBezTo>
              </a:path>
            </a:pathLst>
          </a:custGeom>
          <a:noFill/>
          <a:ln w="38100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68633" name="任意多边形 68632"/>
          <p:cNvSpPr/>
          <p:nvPr/>
        </p:nvSpPr>
        <p:spPr>
          <a:xfrm>
            <a:off x="1835150" y="4557713"/>
            <a:ext cx="576263" cy="239712"/>
          </a:xfrm>
          <a:custGeom>
            <a:avLst/>
            <a:gdLst/>
            <a:ahLst/>
            <a:cxnLst/>
            <a:pathLst>
              <a:path w="363" h="151">
                <a:moveTo>
                  <a:pt x="0" y="60"/>
                </a:moveTo>
                <a:cubicBezTo>
                  <a:pt x="61" y="30"/>
                  <a:pt x="122" y="0"/>
                  <a:pt x="182" y="15"/>
                </a:cubicBezTo>
                <a:cubicBezTo>
                  <a:pt x="242" y="30"/>
                  <a:pt x="302" y="90"/>
                  <a:pt x="363" y="151"/>
                </a:cubicBezTo>
              </a:path>
            </a:pathLst>
          </a:custGeom>
          <a:noFill/>
          <a:ln w="38100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68635" name="矩形 68634"/>
          <p:cNvSpPr/>
          <p:nvPr/>
        </p:nvSpPr>
        <p:spPr>
          <a:xfrm>
            <a:off x="304800" y="381000"/>
            <a:ext cx="3124200" cy="579438"/>
          </a:xfrm>
          <a:prstGeom prst="rect">
            <a:avLst/>
          </a:prstGeom>
          <a:noFill/>
          <a:ln w="38100">
            <a:noFill/>
          </a:ln>
        </p:spPr>
        <p:txBody>
          <a:bodyPr>
            <a:spAutoFit/>
          </a:bodyPr>
          <a:p>
            <a:r>
              <a:rPr lang="en-US" altLang="zh-CN" sz="3200" b="1" dirty="0">
                <a:solidFill>
                  <a:srgbClr val="FF33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&lt;</a:t>
            </a:r>
            <a:r>
              <a:rPr lang="zh-CN" altLang="en-US" sz="3200" b="1" dirty="0">
                <a:solidFill>
                  <a:srgbClr val="FF33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挑战第二关</a:t>
            </a:r>
            <a:r>
              <a:rPr lang="en-US" altLang="zh-CN" sz="3200" b="1">
                <a:solidFill>
                  <a:srgbClr val="FF33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&gt;</a:t>
            </a:r>
            <a:endParaRPr lang="en-US" altLang="zh-CN" sz="3200" b="1">
              <a:solidFill>
                <a:srgbClr val="FF33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686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" dur="500"/>
                                        <p:tgtEl>
                                          <p:spTgt spid="686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3" dur="500"/>
                                        <p:tgtEl>
                                          <p:spTgt spid="686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6" dur="500"/>
                                        <p:tgtEl>
                                          <p:spTgt spid="686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69634" name="文本框 69633"/>
          <p:cNvSpPr txBox="1"/>
          <p:nvPr/>
        </p:nvSpPr>
        <p:spPr>
          <a:xfrm>
            <a:off x="3419475" y="260350"/>
            <a:ext cx="5835650" cy="94615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algn="l"/>
            <a:r>
              <a:rPr lang="zh-CN" altLang="en-US" sz="2800" b="1" dirty="0">
                <a:latin typeface="Arial" panose="020B0604020202020204" pitchFamily="34" charset="0"/>
              </a:rPr>
              <a:t>如图  </a:t>
            </a:r>
            <a:r>
              <a:rPr lang="en-US" altLang="zh-CN" sz="2800" b="1">
                <a:latin typeface="Arial" panose="020B0604020202020204" pitchFamily="34" charset="0"/>
              </a:rPr>
              <a:t>AB </a:t>
            </a:r>
            <a:r>
              <a:rPr lang="en-US" altLang="zh-CN" sz="2400" b="1">
                <a:solidFill>
                  <a:schemeClr val="tx2"/>
                </a:solidFill>
                <a:latin typeface="Arial" panose="020B0604020202020204" pitchFamily="34" charset="0"/>
              </a:rPr>
              <a:t>∥</a:t>
            </a:r>
            <a:r>
              <a:rPr lang="en-US" altLang="zh-CN">
                <a:latin typeface="Arial" panose="020B0604020202020204" pitchFamily="34" charset="0"/>
              </a:rPr>
              <a:t> </a:t>
            </a:r>
            <a:r>
              <a:rPr lang="en-US" altLang="zh-CN" sz="2800" b="1">
                <a:latin typeface="Arial" panose="020B0604020202020204" pitchFamily="34" charset="0"/>
              </a:rPr>
              <a:t>DE, </a:t>
            </a:r>
            <a:r>
              <a:rPr lang="en-US" altLang="zh-CN" sz="2400" b="1">
                <a:solidFill>
                  <a:schemeClr val="tx2"/>
                </a:solidFill>
                <a:latin typeface="Arial" panose="020B0604020202020204" pitchFamily="34" charset="0"/>
              </a:rPr>
              <a:t>∠</a:t>
            </a:r>
            <a:r>
              <a:rPr lang="en-US" altLang="zh-CN" sz="2400">
                <a:latin typeface="Arial" panose="020B0604020202020204" pitchFamily="34" charset="0"/>
              </a:rPr>
              <a:t> </a:t>
            </a:r>
            <a:r>
              <a:rPr lang="en-US" altLang="zh-CN" sz="2800" b="1">
                <a:latin typeface="Arial" panose="020B0604020202020204" pitchFamily="34" charset="0"/>
              </a:rPr>
              <a:t>1 =</a:t>
            </a:r>
            <a:r>
              <a:rPr lang="en-US" altLang="zh-CN" sz="2400" b="1">
                <a:solidFill>
                  <a:schemeClr val="tx2"/>
                </a:solidFill>
                <a:latin typeface="Arial" panose="020B0604020202020204" pitchFamily="34" charset="0"/>
              </a:rPr>
              <a:t>∠</a:t>
            </a:r>
            <a:r>
              <a:rPr lang="en-US" altLang="zh-CN">
                <a:latin typeface="Arial" panose="020B0604020202020204" pitchFamily="34" charset="0"/>
              </a:rPr>
              <a:t> </a:t>
            </a:r>
            <a:r>
              <a:rPr lang="en-US" altLang="zh-CN" sz="2800" b="1">
                <a:latin typeface="Arial" panose="020B0604020202020204" pitchFamily="34" charset="0"/>
              </a:rPr>
              <a:t>2,</a:t>
            </a:r>
            <a:endParaRPr lang="en-US" altLang="zh-CN" sz="2800" b="1">
              <a:latin typeface="Arial" panose="020B0604020202020204" pitchFamily="34" charset="0"/>
            </a:endParaRPr>
          </a:p>
          <a:p>
            <a:pPr algn="l"/>
            <a:r>
              <a:rPr lang="zh-CN" altLang="en-US" sz="2800" b="1" dirty="0">
                <a:latin typeface="Arial" panose="020B0604020202020204" pitchFamily="34" charset="0"/>
              </a:rPr>
              <a:t>问</a:t>
            </a:r>
            <a:r>
              <a:rPr lang="en-US" altLang="zh-CN" sz="2800" b="1" dirty="0">
                <a:latin typeface="Arial" panose="020B0604020202020204" pitchFamily="34" charset="0"/>
              </a:rPr>
              <a:t>AE</a:t>
            </a:r>
            <a:r>
              <a:rPr lang="zh-CN" altLang="en-US" sz="2800" b="1" dirty="0">
                <a:latin typeface="Arial" panose="020B0604020202020204" pitchFamily="34" charset="0"/>
              </a:rPr>
              <a:t>与</a:t>
            </a:r>
            <a:r>
              <a:rPr lang="en-US" altLang="zh-CN" sz="2800" b="1" dirty="0">
                <a:latin typeface="Arial" panose="020B0604020202020204" pitchFamily="34" charset="0"/>
              </a:rPr>
              <a:t>DC</a:t>
            </a:r>
            <a:r>
              <a:rPr lang="zh-CN" altLang="en-US" sz="2800" b="1" dirty="0">
                <a:latin typeface="Arial" panose="020B0604020202020204" pitchFamily="34" charset="0"/>
              </a:rPr>
              <a:t>的位置关系？说明理由。</a:t>
            </a:r>
            <a:endParaRPr lang="zh-CN" altLang="en-US" sz="2800" b="1" dirty="0">
              <a:latin typeface="Arial" panose="020B0604020202020204" pitchFamily="34" charset="0"/>
            </a:endParaRPr>
          </a:p>
        </p:txBody>
      </p:sp>
      <p:grpSp>
        <p:nvGrpSpPr>
          <p:cNvPr id="69635" name="组合 69634"/>
          <p:cNvGrpSpPr/>
          <p:nvPr/>
        </p:nvGrpSpPr>
        <p:grpSpPr>
          <a:xfrm>
            <a:off x="827088" y="2924175"/>
            <a:ext cx="1441450" cy="1584325"/>
            <a:chOff x="1292" y="1434"/>
            <a:chExt cx="908" cy="998"/>
          </a:xfrm>
        </p:grpSpPr>
        <p:sp>
          <p:nvSpPr>
            <p:cNvPr id="69636" name="直接连接符 69635"/>
            <p:cNvSpPr/>
            <p:nvPr/>
          </p:nvSpPr>
          <p:spPr>
            <a:xfrm flipH="1">
              <a:off x="1292" y="1434"/>
              <a:ext cx="635" cy="998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69637" name="直接连接符 69636"/>
            <p:cNvSpPr/>
            <p:nvPr/>
          </p:nvSpPr>
          <p:spPr>
            <a:xfrm>
              <a:off x="1292" y="2432"/>
              <a:ext cx="908" cy="0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69638" name="直接连接符 69637"/>
            <p:cNvSpPr/>
            <p:nvPr/>
          </p:nvSpPr>
          <p:spPr>
            <a:xfrm>
              <a:off x="1927" y="1434"/>
              <a:ext cx="273" cy="998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</p:grpSp>
      <p:grpSp>
        <p:nvGrpSpPr>
          <p:cNvPr id="69639" name="组合 69638"/>
          <p:cNvGrpSpPr/>
          <p:nvPr/>
        </p:nvGrpSpPr>
        <p:grpSpPr>
          <a:xfrm>
            <a:off x="2266950" y="2060575"/>
            <a:ext cx="2305050" cy="2447925"/>
            <a:chOff x="1292" y="1434"/>
            <a:chExt cx="908" cy="998"/>
          </a:xfrm>
        </p:grpSpPr>
        <p:sp>
          <p:nvSpPr>
            <p:cNvPr id="69640" name="直接连接符 69639"/>
            <p:cNvSpPr/>
            <p:nvPr/>
          </p:nvSpPr>
          <p:spPr>
            <a:xfrm flipH="1">
              <a:off x="1292" y="1434"/>
              <a:ext cx="635" cy="998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69641" name="直接连接符 69640"/>
            <p:cNvSpPr/>
            <p:nvPr/>
          </p:nvSpPr>
          <p:spPr>
            <a:xfrm>
              <a:off x="1292" y="2432"/>
              <a:ext cx="908" cy="0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69642" name="直接连接符 69641"/>
            <p:cNvSpPr/>
            <p:nvPr/>
          </p:nvSpPr>
          <p:spPr>
            <a:xfrm>
              <a:off x="1927" y="1434"/>
              <a:ext cx="273" cy="998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</p:grpSp>
      <p:sp>
        <p:nvSpPr>
          <p:cNvPr id="69643" name="任意多边形 69642"/>
          <p:cNvSpPr/>
          <p:nvPr/>
        </p:nvSpPr>
        <p:spPr>
          <a:xfrm>
            <a:off x="1633538" y="3257550"/>
            <a:ext cx="288925" cy="157163"/>
          </a:xfrm>
          <a:custGeom>
            <a:avLst/>
            <a:gdLst/>
            <a:ahLst/>
            <a:cxnLst/>
            <a:pathLst>
              <a:path w="182" h="99">
                <a:moveTo>
                  <a:pt x="0" y="0"/>
                </a:moveTo>
                <a:cubicBezTo>
                  <a:pt x="30" y="41"/>
                  <a:pt x="61" y="83"/>
                  <a:pt x="91" y="91"/>
                </a:cubicBezTo>
                <a:cubicBezTo>
                  <a:pt x="121" y="99"/>
                  <a:pt x="151" y="72"/>
                  <a:pt x="182" y="46"/>
                </a:cubicBezTo>
              </a:path>
            </a:pathLst>
          </a:custGeom>
          <a:noFill/>
          <a:ln w="38100" cap="flat" cmpd="sng">
            <a:solidFill>
              <a:srgbClr val="0000FF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69644" name="任意多边形 69643"/>
          <p:cNvSpPr/>
          <p:nvPr/>
        </p:nvSpPr>
        <p:spPr>
          <a:xfrm>
            <a:off x="3563938" y="2479675"/>
            <a:ext cx="431800" cy="157163"/>
          </a:xfrm>
          <a:custGeom>
            <a:avLst/>
            <a:gdLst/>
            <a:ahLst/>
            <a:cxnLst/>
            <a:pathLst>
              <a:path w="272" h="99">
                <a:moveTo>
                  <a:pt x="0" y="0"/>
                </a:moveTo>
                <a:cubicBezTo>
                  <a:pt x="45" y="41"/>
                  <a:pt x="91" y="83"/>
                  <a:pt x="136" y="91"/>
                </a:cubicBezTo>
                <a:cubicBezTo>
                  <a:pt x="181" y="99"/>
                  <a:pt x="226" y="72"/>
                  <a:pt x="272" y="46"/>
                </a:cubicBezTo>
              </a:path>
            </a:pathLst>
          </a:custGeom>
          <a:noFill/>
          <a:ln w="38100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69645" name="文本框 69644"/>
          <p:cNvSpPr txBox="1"/>
          <p:nvPr/>
        </p:nvSpPr>
        <p:spPr>
          <a:xfrm>
            <a:off x="1547813" y="3357563"/>
            <a:ext cx="382587" cy="519112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algn="l"/>
            <a:r>
              <a:rPr lang="en-US" altLang="zh-CN" sz="2800" b="1">
                <a:solidFill>
                  <a:srgbClr val="0000FF"/>
                </a:solidFill>
                <a:latin typeface="Arial" panose="020B0604020202020204" pitchFamily="34" charset="0"/>
              </a:rPr>
              <a:t>2</a:t>
            </a:r>
            <a:endParaRPr lang="en-US" altLang="zh-CN" sz="2800" b="1">
              <a:solidFill>
                <a:srgbClr val="0000FF"/>
              </a:solidFill>
              <a:latin typeface="Arial" panose="020B0604020202020204" pitchFamily="34" charset="0"/>
            </a:endParaRPr>
          </a:p>
        </p:txBody>
      </p:sp>
      <p:sp>
        <p:nvSpPr>
          <p:cNvPr id="69646" name="文本框 69645"/>
          <p:cNvSpPr txBox="1"/>
          <p:nvPr/>
        </p:nvSpPr>
        <p:spPr>
          <a:xfrm>
            <a:off x="3635375" y="3197225"/>
            <a:ext cx="382588" cy="519113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algn="l"/>
            <a:r>
              <a:rPr lang="en-US" altLang="zh-CN" sz="2800" b="1">
                <a:solidFill>
                  <a:srgbClr val="FF0000"/>
                </a:solidFill>
                <a:latin typeface="Arial" panose="020B0604020202020204" pitchFamily="34" charset="0"/>
              </a:rPr>
              <a:t>1</a:t>
            </a:r>
            <a:endParaRPr lang="en-US" altLang="zh-CN" sz="2800" b="1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sp>
        <p:nvSpPr>
          <p:cNvPr id="69647" name="文本框 69646"/>
          <p:cNvSpPr txBox="1"/>
          <p:nvPr/>
        </p:nvSpPr>
        <p:spPr>
          <a:xfrm>
            <a:off x="3635375" y="1557338"/>
            <a:ext cx="441325" cy="519112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algn="l"/>
            <a:r>
              <a:rPr lang="en-US" altLang="zh-CN" sz="2800" b="1">
                <a:latin typeface="Arial" panose="020B0604020202020204" pitchFamily="34" charset="0"/>
              </a:rPr>
              <a:t>D</a:t>
            </a:r>
            <a:endParaRPr lang="en-US" altLang="zh-CN" sz="2800" b="1">
              <a:latin typeface="Arial" panose="020B0604020202020204" pitchFamily="34" charset="0"/>
            </a:endParaRPr>
          </a:p>
        </p:txBody>
      </p:sp>
      <p:sp>
        <p:nvSpPr>
          <p:cNvPr id="69648" name="文本框 69647"/>
          <p:cNvSpPr txBox="1"/>
          <p:nvPr/>
        </p:nvSpPr>
        <p:spPr>
          <a:xfrm>
            <a:off x="4346575" y="4494213"/>
            <a:ext cx="441325" cy="519112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algn="l"/>
            <a:r>
              <a:rPr lang="en-US" altLang="zh-CN" sz="2800" b="1">
                <a:latin typeface="Arial" panose="020B0604020202020204" pitchFamily="34" charset="0"/>
              </a:rPr>
              <a:t>C</a:t>
            </a:r>
            <a:endParaRPr lang="en-US" altLang="zh-CN" sz="2800" b="1">
              <a:latin typeface="Arial" panose="020B0604020202020204" pitchFamily="34" charset="0"/>
            </a:endParaRPr>
          </a:p>
        </p:txBody>
      </p:sp>
      <p:sp>
        <p:nvSpPr>
          <p:cNvPr id="69649" name="文本框 69648"/>
          <p:cNvSpPr txBox="1"/>
          <p:nvPr/>
        </p:nvSpPr>
        <p:spPr>
          <a:xfrm>
            <a:off x="2051050" y="4422775"/>
            <a:ext cx="420688" cy="519113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algn="l"/>
            <a:r>
              <a:rPr lang="en-US" altLang="zh-CN" sz="2800" b="1">
                <a:latin typeface="Arial" panose="020B0604020202020204" pitchFamily="34" charset="0"/>
              </a:rPr>
              <a:t>E</a:t>
            </a:r>
            <a:endParaRPr lang="en-US" altLang="zh-CN" sz="2800" b="1">
              <a:latin typeface="Arial" panose="020B0604020202020204" pitchFamily="34" charset="0"/>
            </a:endParaRPr>
          </a:p>
        </p:txBody>
      </p:sp>
      <p:sp>
        <p:nvSpPr>
          <p:cNvPr id="69650" name="文本框 69649"/>
          <p:cNvSpPr txBox="1"/>
          <p:nvPr/>
        </p:nvSpPr>
        <p:spPr>
          <a:xfrm>
            <a:off x="458788" y="4422775"/>
            <a:ext cx="441325" cy="519113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algn="l"/>
            <a:r>
              <a:rPr lang="en-US" altLang="zh-CN" sz="2800" b="1">
                <a:latin typeface="Arial" panose="020B0604020202020204" pitchFamily="34" charset="0"/>
              </a:rPr>
              <a:t>B</a:t>
            </a:r>
            <a:endParaRPr lang="en-US" altLang="zh-CN" sz="2800" b="1">
              <a:latin typeface="Arial" panose="020B0604020202020204" pitchFamily="34" charset="0"/>
            </a:endParaRPr>
          </a:p>
        </p:txBody>
      </p:sp>
      <p:sp>
        <p:nvSpPr>
          <p:cNvPr id="69651" name="文本框 69650"/>
          <p:cNvSpPr txBox="1"/>
          <p:nvPr/>
        </p:nvSpPr>
        <p:spPr>
          <a:xfrm>
            <a:off x="1619250" y="2478088"/>
            <a:ext cx="441325" cy="519112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algn="l"/>
            <a:r>
              <a:rPr lang="en-US" altLang="zh-CN" sz="2800" b="1">
                <a:latin typeface="Arial" panose="020B0604020202020204" pitchFamily="34" charset="0"/>
              </a:rPr>
              <a:t>A</a:t>
            </a:r>
            <a:endParaRPr lang="en-US" altLang="zh-CN" sz="2800" b="1">
              <a:latin typeface="Arial" panose="020B0604020202020204" pitchFamily="34" charset="0"/>
            </a:endParaRPr>
          </a:p>
        </p:txBody>
      </p:sp>
      <p:sp>
        <p:nvSpPr>
          <p:cNvPr id="69652" name="任意多边形 69651"/>
          <p:cNvSpPr/>
          <p:nvPr/>
        </p:nvSpPr>
        <p:spPr>
          <a:xfrm>
            <a:off x="2124075" y="3919538"/>
            <a:ext cx="360363" cy="230187"/>
          </a:xfrm>
          <a:custGeom>
            <a:avLst/>
            <a:gdLst/>
            <a:ahLst/>
            <a:cxnLst/>
            <a:pathLst>
              <a:path w="227" h="145">
                <a:moveTo>
                  <a:pt x="0" y="99"/>
                </a:moveTo>
                <a:cubicBezTo>
                  <a:pt x="49" y="49"/>
                  <a:pt x="98" y="0"/>
                  <a:pt x="136" y="8"/>
                </a:cubicBezTo>
                <a:cubicBezTo>
                  <a:pt x="174" y="16"/>
                  <a:pt x="200" y="80"/>
                  <a:pt x="227" y="145"/>
                </a:cubicBezTo>
              </a:path>
            </a:pathLst>
          </a:custGeom>
          <a:noFill/>
          <a:ln w="38100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69653" name="文本框 69652"/>
          <p:cNvSpPr txBox="1"/>
          <p:nvPr/>
        </p:nvSpPr>
        <p:spPr>
          <a:xfrm>
            <a:off x="5056188" y="1562100"/>
            <a:ext cx="184150" cy="366713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algn="l"/>
            <a:endParaRPr dirty="0">
              <a:latin typeface="Arial" panose="020B0604020202020204" pitchFamily="34" charset="0"/>
            </a:endParaRPr>
          </a:p>
        </p:txBody>
      </p:sp>
      <p:sp>
        <p:nvSpPr>
          <p:cNvPr id="69654" name="文本框 69653"/>
          <p:cNvSpPr txBox="1"/>
          <p:nvPr/>
        </p:nvSpPr>
        <p:spPr>
          <a:xfrm>
            <a:off x="4716463" y="2276475"/>
            <a:ext cx="1998662" cy="366713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algn="l"/>
            <a:r>
              <a:rPr lang="en-US" altLang="zh-CN" b="1" dirty="0">
                <a:latin typeface="Arial" panose="020B0604020202020204" pitchFamily="34" charset="0"/>
              </a:rPr>
              <a:t>∴ </a:t>
            </a:r>
            <a:r>
              <a:rPr lang="en-US" altLang="zh-CN" b="1">
                <a:latin typeface="Arial" panose="020B0604020202020204" pitchFamily="34" charset="0"/>
              </a:rPr>
              <a:t> </a:t>
            </a:r>
            <a:r>
              <a:rPr lang="en-US" altLang="zh-CN" b="1" dirty="0">
                <a:solidFill>
                  <a:srgbClr val="FF0000"/>
                </a:solidFill>
                <a:latin typeface="Arial" panose="020B0604020202020204" pitchFamily="34" charset="0"/>
              </a:rPr>
              <a:t>∠ </a:t>
            </a:r>
            <a:r>
              <a:rPr lang="en-US" altLang="zh-CN" b="1">
                <a:solidFill>
                  <a:srgbClr val="FF0000"/>
                </a:solidFill>
                <a:latin typeface="Arial" panose="020B0604020202020204" pitchFamily="34" charset="0"/>
              </a:rPr>
              <a:t>AED</a:t>
            </a:r>
            <a:r>
              <a:rPr lang="en-US" altLang="zh-CN" b="1">
                <a:solidFill>
                  <a:srgbClr val="0000FF"/>
                </a:solidFill>
                <a:latin typeface="Arial" panose="020B0604020202020204" pitchFamily="34" charset="0"/>
              </a:rPr>
              <a:t> </a:t>
            </a:r>
            <a:r>
              <a:rPr lang="en-US" altLang="zh-CN" b="1">
                <a:latin typeface="Arial" panose="020B0604020202020204" pitchFamily="34" charset="0"/>
              </a:rPr>
              <a:t>=</a:t>
            </a:r>
            <a:r>
              <a:rPr lang="en-US" altLang="zh-CN">
                <a:latin typeface="Arial" panose="020B0604020202020204" pitchFamily="34" charset="0"/>
              </a:rPr>
              <a:t> </a:t>
            </a:r>
            <a:r>
              <a:rPr lang="en-US" altLang="zh-CN" b="1">
                <a:solidFill>
                  <a:srgbClr val="0000FF"/>
                </a:solidFill>
                <a:latin typeface="Arial" panose="020B0604020202020204" pitchFamily="34" charset="0"/>
              </a:rPr>
              <a:t>∠</a:t>
            </a:r>
            <a:r>
              <a:rPr lang="en-US" altLang="zh-CN">
                <a:solidFill>
                  <a:srgbClr val="0000FF"/>
                </a:solidFill>
                <a:latin typeface="Arial" panose="020B0604020202020204" pitchFamily="34" charset="0"/>
              </a:rPr>
              <a:t> </a:t>
            </a:r>
            <a:r>
              <a:rPr lang="en-US" altLang="zh-CN" b="1">
                <a:solidFill>
                  <a:srgbClr val="0000FF"/>
                </a:solidFill>
                <a:latin typeface="Arial" panose="020B0604020202020204" pitchFamily="34" charset="0"/>
              </a:rPr>
              <a:t>2</a:t>
            </a:r>
            <a:endParaRPr lang="en-US" altLang="zh-CN" b="1">
              <a:solidFill>
                <a:srgbClr val="0000FF"/>
              </a:solidFill>
              <a:latin typeface="Arial" panose="020B0604020202020204" pitchFamily="34" charset="0"/>
            </a:endParaRPr>
          </a:p>
        </p:txBody>
      </p:sp>
      <p:sp>
        <p:nvSpPr>
          <p:cNvPr id="69655" name="矩形 69654"/>
          <p:cNvSpPr/>
          <p:nvPr/>
        </p:nvSpPr>
        <p:spPr>
          <a:xfrm>
            <a:off x="4700588" y="1492250"/>
            <a:ext cx="2032000" cy="64135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algn="l"/>
            <a:r>
              <a:rPr lang="zh-CN" altLang="en-US" b="1" dirty="0">
                <a:latin typeface="Arial" panose="020B0604020202020204" pitchFamily="34" charset="0"/>
              </a:rPr>
              <a:t>证明：</a:t>
            </a:r>
            <a:endParaRPr lang="zh-CN" altLang="en-US" b="1" dirty="0">
              <a:latin typeface="Arial" panose="020B0604020202020204" pitchFamily="34" charset="0"/>
            </a:endParaRPr>
          </a:p>
          <a:p>
            <a:pPr algn="l"/>
            <a:r>
              <a:rPr lang="en-US" altLang="zh-CN" b="1" dirty="0">
                <a:latin typeface="Arial" panose="020B0604020202020204" pitchFamily="34" charset="0"/>
              </a:rPr>
              <a:t>∵</a:t>
            </a:r>
            <a:r>
              <a:rPr lang="en-US" altLang="zh-CN" b="1">
                <a:latin typeface="Arial" panose="020B0604020202020204" pitchFamily="34" charset="0"/>
              </a:rPr>
              <a:t>AB ∥</a:t>
            </a:r>
            <a:r>
              <a:rPr lang="en-US" altLang="zh-CN">
                <a:latin typeface="Arial" panose="020B0604020202020204" pitchFamily="34" charset="0"/>
              </a:rPr>
              <a:t> </a:t>
            </a:r>
            <a:r>
              <a:rPr lang="en-US" altLang="zh-CN" b="1" dirty="0">
                <a:latin typeface="Arial" panose="020B0604020202020204" pitchFamily="34" charset="0"/>
              </a:rPr>
              <a:t>DE(</a:t>
            </a:r>
            <a:r>
              <a:rPr lang="zh-CN" altLang="en-US" b="1" dirty="0">
                <a:latin typeface="Arial" panose="020B0604020202020204" pitchFamily="34" charset="0"/>
              </a:rPr>
              <a:t>已知</a:t>
            </a:r>
            <a:r>
              <a:rPr lang="en-US" altLang="zh-CN" b="1">
                <a:latin typeface="Arial" panose="020B0604020202020204" pitchFamily="34" charset="0"/>
              </a:rPr>
              <a:t>)</a:t>
            </a:r>
            <a:endParaRPr lang="en-US" altLang="zh-CN" b="1">
              <a:latin typeface="Arial" panose="020B0604020202020204" pitchFamily="34" charset="0"/>
            </a:endParaRPr>
          </a:p>
        </p:txBody>
      </p:sp>
      <p:sp>
        <p:nvSpPr>
          <p:cNvPr id="69656" name="矩形 69655"/>
          <p:cNvSpPr/>
          <p:nvPr/>
        </p:nvSpPr>
        <p:spPr>
          <a:xfrm>
            <a:off x="6516688" y="2270125"/>
            <a:ext cx="2701925" cy="366713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algn="l"/>
            <a:r>
              <a:rPr lang="en-US" altLang="zh-CN" b="1" dirty="0">
                <a:latin typeface="Arial" panose="020B0604020202020204" pitchFamily="34" charset="0"/>
              </a:rPr>
              <a:t>(</a:t>
            </a:r>
            <a:r>
              <a:rPr lang="zh-CN" altLang="en-US" b="1" dirty="0">
                <a:latin typeface="Arial" panose="020B0604020202020204" pitchFamily="34" charset="0"/>
              </a:rPr>
              <a:t>两直线平行</a:t>
            </a:r>
            <a:r>
              <a:rPr lang="en-US" altLang="zh-CN" b="1" dirty="0">
                <a:latin typeface="Arial" panose="020B0604020202020204" pitchFamily="34" charset="0"/>
              </a:rPr>
              <a:t>,</a:t>
            </a:r>
            <a:r>
              <a:rPr lang="zh-CN" altLang="en-US" b="1" dirty="0">
                <a:latin typeface="Arial" panose="020B0604020202020204" pitchFamily="34" charset="0"/>
              </a:rPr>
              <a:t>内错角相等</a:t>
            </a:r>
            <a:r>
              <a:rPr lang="en-US" altLang="zh-CN" b="1">
                <a:latin typeface="Arial" panose="020B0604020202020204" pitchFamily="34" charset="0"/>
              </a:rPr>
              <a:t>)</a:t>
            </a:r>
            <a:endParaRPr lang="en-US" altLang="zh-CN" b="1">
              <a:latin typeface="Arial" panose="020B0604020202020204" pitchFamily="34" charset="0"/>
            </a:endParaRPr>
          </a:p>
        </p:txBody>
      </p:sp>
      <p:sp>
        <p:nvSpPr>
          <p:cNvPr id="69657" name="矩形 69656"/>
          <p:cNvSpPr/>
          <p:nvPr/>
        </p:nvSpPr>
        <p:spPr>
          <a:xfrm>
            <a:off x="4500563" y="2708275"/>
            <a:ext cx="2422525" cy="366713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algn="l"/>
            <a:r>
              <a:rPr lang="zh-CN" altLang="en-US" b="1" dirty="0">
                <a:latin typeface="Arial" panose="020B0604020202020204" pitchFamily="34" charset="0"/>
              </a:rPr>
              <a:t>又</a:t>
            </a:r>
            <a:r>
              <a:rPr lang="en-US" altLang="zh-CN" b="1" dirty="0">
                <a:latin typeface="Arial" panose="020B0604020202020204" pitchFamily="34" charset="0"/>
              </a:rPr>
              <a:t>∵ </a:t>
            </a:r>
            <a:r>
              <a:rPr lang="en-US" altLang="zh-CN" b="1" dirty="0">
                <a:solidFill>
                  <a:srgbClr val="FF0000"/>
                </a:solidFill>
                <a:latin typeface="Arial" panose="020B0604020202020204" pitchFamily="34" charset="0"/>
              </a:rPr>
              <a:t>∠</a:t>
            </a:r>
            <a:r>
              <a:rPr lang="en-US" altLang="zh-CN" b="1">
                <a:solidFill>
                  <a:srgbClr val="FF0000"/>
                </a:solidFill>
                <a:latin typeface="Arial" panose="020B0604020202020204" pitchFamily="34" charset="0"/>
              </a:rPr>
              <a:t>1</a:t>
            </a:r>
            <a:r>
              <a:rPr lang="en-US" altLang="zh-CN" b="1">
                <a:solidFill>
                  <a:srgbClr val="0000FF"/>
                </a:solidFill>
                <a:latin typeface="Arial" panose="020B0604020202020204" pitchFamily="34" charset="0"/>
              </a:rPr>
              <a:t> </a:t>
            </a:r>
            <a:r>
              <a:rPr lang="en-US" altLang="zh-CN" b="1">
                <a:latin typeface="Arial" panose="020B0604020202020204" pitchFamily="34" charset="0"/>
              </a:rPr>
              <a:t>=</a:t>
            </a:r>
            <a:r>
              <a:rPr lang="en-US" altLang="zh-CN">
                <a:latin typeface="Arial" panose="020B0604020202020204" pitchFamily="34" charset="0"/>
              </a:rPr>
              <a:t> </a:t>
            </a:r>
            <a:r>
              <a:rPr lang="en-US" altLang="zh-CN" b="1">
                <a:solidFill>
                  <a:srgbClr val="0000FF"/>
                </a:solidFill>
                <a:latin typeface="Arial" panose="020B0604020202020204" pitchFamily="34" charset="0"/>
              </a:rPr>
              <a:t>∠</a:t>
            </a:r>
            <a:r>
              <a:rPr lang="en-US" altLang="zh-CN">
                <a:solidFill>
                  <a:srgbClr val="0000FF"/>
                </a:solidFill>
                <a:latin typeface="Arial" panose="020B0604020202020204" pitchFamily="34" charset="0"/>
              </a:rPr>
              <a:t> </a:t>
            </a:r>
            <a:r>
              <a:rPr lang="en-US" altLang="zh-CN" b="1">
                <a:solidFill>
                  <a:srgbClr val="0000FF"/>
                </a:solidFill>
                <a:latin typeface="Arial" panose="020B0604020202020204" pitchFamily="34" charset="0"/>
              </a:rPr>
              <a:t>2</a:t>
            </a:r>
            <a:r>
              <a:rPr lang="en-US" altLang="zh-CN" b="1" dirty="0">
                <a:latin typeface="Arial" panose="020B0604020202020204" pitchFamily="34" charset="0"/>
              </a:rPr>
              <a:t> (</a:t>
            </a:r>
            <a:r>
              <a:rPr lang="zh-CN" altLang="en-US" b="1" dirty="0">
                <a:latin typeface="Arial" panose="020B0604020202020204" pitchFamily="34" charset="0"/>
              </a:rPr>
              <a:t>已知</a:t>
            </a:r>
            <a:r>
              <a:rPr lang="en-US" altLang="zh-CN" b="1">
                <a:latin typeface="Arial" panose="020B0604020202020204" pitchFamily="34" charset="0"/>
              </a:rPr>
              <a:t>)</a:t>
            </a:r>
            <a:endParaRPr lang="en-US" altLang="zh-CN" b="1">
              <a:latin typeface="Arial" panose="020B0604020202020204" pitchFamily="34" charset="0"/>
            </a:endParaRPr>
          </a:p>
        </p:txBody>
      </p:sp>
      <p:sp>
        <p:nvSpPr>
          <p:cNvPr id="69658" name="矩形 69657"/>
          <p:cNvSpPr/>
          <p:nvPr/>
        </p:nvSpPr>
        <p:spPr>
          <a:xfrm>
            <a:off x="4716463" y="3141663"/>
            <a:ext cx="1998662" cy="366712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algn="l"/>
            <a:r>
              <a:rPr lang="en-US" altLang="zh-CN" b="1" dirty="0">
                <a:latin typeface="Arial" panose="020B0604020202020204" pitchFamily="34" charset="0"/>
              </a:rPr>
              <a:t>∴ </a:t>
            </a:r>
            <a:r>
              <a:rPr lang="en-US" altLang="zh-CN" b="1">
                <a:latin typeface="Arial" panose="020B0604020202020204" pitchFamily="34" charset="0"/>
              </a:rPr>
              <a:t> </a:t>
            </a:r>
            <a:r>
              <a:rPr lang="en-US" altLang="zh-CN" b="1" dirty="0">
                <a:solidFill>
                  <a:srgbClr val="FF0000"/>
                </a:solidFill>
                <a:latin typeface="Arial" panose="020B0604020202020204" pitchFamily="34" charset="0"/>
              </a:rPr>
              <a:t>∠ </a:t>
            </a:r>
            <a:r>
              <a:rPr lang="en-US" altLang="zh-CN" b="1">
                <a:solidFill>
                  <a:srgbClr val="FF0000"/>
                </a:solidFill>
                <a:latin typeface="Arial" panose="020B0604020202020204" pitchFamily="34" charset="0"/>
              </a:rPr>
              <a:t>AED</a:t>
            </a:r>
            <a:r>
              <a:rPr lang="en-US" altLang="zh-CN" b="1">
                <a:solidFill>
                  <a:srgbClr val="0000FF"/>
                </a:solidFill>
                <a:latin typeface="Arial" panose="020B0604020202020204" pitchFamily="34" charset="0"/>
              </a:rPr>
              <a:t> </a:t>
            </a:r>
            <a:r>
              <a:rPr lang="en-US" altLang="zh-CN" b="1">
                <a:latin typeface="Arial" panose="020B0604020202020204" pitchFamily="34" charset="0"/>
              </a:rPr>
              <a:t>=</a:t>
            </a:r>
            <a:r>
              <a:rPr lang="en-US" altLang="zh-CN">
                <a:latin typeface="Arial" panose="020B0604020202020204" pitchFamily="34" charset="0"/>
              </a:rPr>
              <a:t> </a:t>
            </a:r>
            <a:r>
              <a:rPr lang="en-US" altLang="zh-CN" b="1">
                <a:solidFill>
                  <a:srgbClr val="FF0000"/>
                </a:solidFill>
                <a:latin typeface="Arial" panose="020B0604020202020204" pitchFamily="34" charset="0"/>
              </a:rPr>
              <a:t>∠ 1</a:t>
            </a:r>
            <a:endParaRPr lang="en-US" altLang="zh-CN" b="1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sp>
        <p:nvSpPr>
          <p:cNvPr id="69659" name="矩形 69658"/>
          <p:cNvSpPr/>
          <p:nvPr/>
        </p:nvSpPr>
        <p:spPr>
          <a:xfrm>
            <a:off x="6659563" y="3141663"/>
            <a:ext cx="1257300" cy="366712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algn="l"/>
            <a:r>
              <a:rPr lang="en-US" altLang="zh-CN" b="1" dirty="0">
                <a:latin typeface="Arial" panose="020B0604020202020204" pitchFamily="34" charset="0"/>
              </a:rPr>
              <a:t>(</a:t>
            </a:r>
            <a:r>
              <a:rPr lang="zh-CN" altLang="en-US" b="1" dirty="0">
                <a:latin typeface="Arial" panose="020B0604020202020204" pitchFamily="34" charset="0"/>
              </a:rPr>
              <a:t>等量代换</a:t>
            </a:r>
            <a:r>
              <a:rPr lang="en-US" altLang="zh-CN" b="1">
                <a:latin typeface="Arial" panose="020B0604020202020204" pitchFamily="34" charset="0"/>
              </a:rPr>
              <a:t>)</a:t>
            </a:r>
            <a:endParaRPr lang="en-US" altLang="zh-CN" b="1">
              <a:latin typeface="Arial" panose="020B0604020202020204" pitchFamily="34" charset="0"/>
            </a:endParaRPr>
          </a:p>
        </p:txBody>
      </p:sp>
      <p:grpSp>
        <p:nvGrpSpPr>
          <p:cNvPr id="69660" name="组合 69659"/>
          <p:cNvGrpSpPr/>
          <p:nvPr/>
        </p:nvGrpSpPr>
        <p:grpSpPr>
          <a:xfrm>
            <a:off x="4716463" y="3573463"/>
            <a:ext cx="4579937" cy="401637"/>
            <a:chOff x="3152" y="3181"/>
            <a:chExt cx="2885" cy="253"/>
          </a:xfrm>
        </p:grpSpPr>
        <p:sp>
          <p:nvSpPr>
            <p:cNvPr id="69661" name="矩形 69660"/>
            <p:cNvSpPr/>
            <p:nvPr/>
          </p:nvSpPr>
          <p:spPr>
            <a:xfrm>
              <a:off x="3152" y="3203"/>
              <a:ext cx="934" cy="231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p>
              <a:pPr algn="l"/>
              <a:r>
                <a:rPr lang="en-US" altLang="zh-CN" b="1" dirty="0">
                  <a:latin typeface="Arial" panose="020B0604020202020204" pitchFamily="34" charset="0"/>
                </a:rPr>
                <a:t>∴</a:t>
              </a:r>
              <a:r>
                <a:rPr lang="en-US" altLang="zh-CN">
                  <a:latin typeface="Arial" panose="020B0604020202020204" pitchFamily="34" charset="0"/>
                </a:rPr>
                <a:t> </a:t>
              </a:r>
              <a:r>
                <a:rPr lang="en-US" altLang="zh-CN" b="1">
                  <a:latin typeface="Arial" panose="020B0604020202020204" pitchFamily="34" charset="0"/>
                </a:rPr>
                <a:t>AE ∥</a:t>
              </a:r>
              <a:r>
                <a:rPr lang="en-US" altLang="zh-CN">
                  <a:latin typeface="Arial" panose="020B0604020202020204" pitchFamily="34" charset="0"/>
                </a:rPr>
                <a:t> </a:t>
              </a:r>
              <a:r>
                <a:rPr lang="en-US" altLang="zh-CN" b="1">
                  <a:latin typeface="Arial" panose="020B0604020202020204" pitchFamily="34" charset="0"/>
                </a:rPr>
                <a:t>DC</a:t>
              </a:r>
              <a:endParaRPr lang="en-US" altLang="zh-CN" b="1">
                <a:latin typeface="Arial" panose="020B0604020202020204" pitchFamily="34" charset="0"/>
              </a:endParaRPr>
            </a:p>
          </p:txBody>
        </p:sp>
        <p:sp>
          <p:nvSpPr>
            <p:cNvPr id="69662" name="矩形 69661"/>
            <p:cNvSpPr/>
            <p:nvPr/>
          </p:nvSpPr>
          <p:spPr>
            <a:xfrm>
              <a:off x="3995" y="3181"/>
              <a:ext cx="2042" cy="231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algn="l"/>
              <a:r>
                <a:rPr lang="en-US" altLang="zh-CN" b="1" dirty="0">
                  <a:latin typeface="Arial" panose="020B0604020202020204" pitchFamily="34" charset="0"/>
                </a:rPr>
                <a:t>(</a:t>
              </a:r>
              <a:r>
                <a:rPr lang="zh-CN" altLang="en-US" b="1" dirty="0">
                  <a:latin typeface="Arial" panose="020B0604020202020204" pitchFamily="34" charset="0"/>
                </a:rPr>
                <a:t>内错角相等，两直线平行</a:t>
              </a:r>
              <a:r>
                <a:rPr lang="en-US" altLang="zh-CN" b="1">
                  <a:latin typeface="Arial" panose="020B0604020202020204" pitchFamily="34" charset="0"/>
                </a:rPr>
                <a:t>)</a:t>
              </a:r>
              <a:endParaRPr lang="en-US" altLang="zh-CN" b="1">
                <a:latin typeface="Arial" panose="020B0604020202020204" pitchFamily="34" charset="0"/>
              </a:endParaRPr>
            </a:p>
          </p:txBody>
        </p:sp>
      </p:grpSp>
      <p:grpSp>
        <p:nvGrpSpPr>
          <p:cNvPr id="69663" name="组合 69662"/>
          <p:cNvGrpSpPr/>
          <p:nvPr/>
        </p:nvGrpSpPr>
        <p:grpSpPr>
          <a:xfrm>
            <a:off x="827088" y="2060575"/>
            <a:ext cx="3024187" cy="2447925"/>
            <a:chOff x="521" y="663"/>
            <a:chExt cx="1905" cy="1542"/>
          </a:xfrm>
        </p:grpSpPr>
        <p:sp>
          <p:nvSpPr>
            <p:cNvPr id="69664" name="直接连接符 69663"/>
            <p:cNvSpPr/>
            <p:nvPr/>
          </p:nvSpPr>
          <p:spPr>
            <a:xfrm flipH="1">
              <a:off x="521" y="1207"/>
              <a:ext cx="635" cy="998"/>
            </a:xfrm>
            <a:prstGeom prst="line">
              <a:avLst/>
            </a:prstGeom>
            <a:ln w="38100" cap="flat" cmpd="sng">
              <a:solidFill>
                <a:srgbClr val="0000FF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69665" name="直接连接符 69664"/>
            <p:cNvSpPr/>
            <p:nvPr/>
          </p:nvSpPr>
          <p:spPr>
            <a:xfrm flipH="1">
              <a:off x="1429" y="663"/>
              <a:ext cx="997" cy="1542"/>
            </a:xfrm>
            <a:prstGeom prst="line">
              <a:avLst/>
            </a:prstGeom>
            <a:ln w="38100" cap="flat" cmpd="sng">
              <a:solidFill>
                <a:srgbClr val="0000FF"/>
              </a:solidFill>
              <a:prstDash val="solid"/>
              <a:headEnd type="none" w="med" len="med"/>
              <a:tailEnd type="none" w="med" len="med"/>
            </a:ln>
          </p:spPr>
        </p:sp>
      </p:grpSp>
      <p:grpSp>
        <p:nvGrpSpPr>
          <p:cNvPr id="69666" name="组合 69665"/>
          <p:cNvGrpSpPr/>
          <p:nvPr/>
        </p:nvGrpSpPr>
        <p:grpSpPr>
          <a:xfrm>
            <a:off x="1835150" y="2060575"/>
            <a:ext cx="2736850" cy="2447925"/>
            <a:chOff x="1156" y="663"/>
            <a:chExt cx="1724" cy="1542"/>
          </a:xfrm>
        </p:grpSpPr>
        <p:sp>
          <p:nvSpPr>
            <p:cNvPr id="69667" name="直接连接符 69666"/>
            <p:cNvSpPr/>
            <p:nvPr/>
          </p:nvSpPr>
          <p:spPr>
            <a:xfrm>
              <a:off x="1156" y="1207"/>
              <a:ext cx="273" cy="998"/>
            </a:xfrm>
            <a:prstGeom prst="line">
              <a:avLst/>
            </a:prstGeom>
            <a:ln w="38100" cap="flat" cmpd="sng">
              <a:solidFill>
                <a:srgbClr val="FF00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69668" name="直接连接符 69667"/>
            <p:cNvSpPr/>
            <p:nvPr/>
          </p:nvSpPr>
          <p:spPr>
            <a:xfrm>
              <a:off x="2426" y="663"/>
              <a:ext cx="454" cy="1542"/>
            </a:xfrm>
            <a:prstGeom prst="line">
              <a:avLst/>
            </a:prstGeom>
            <a:ln w="38100" cap="flat" cmpd="sng">
              <a:solidFill>
                <a:srgbClr val="FF0000"/>
              </a:solidFill>
              <a:prstDash val="solid"/>
              <a:headEnd type="none" w="med" len="med"/>
              <a:tailEnd type="none" w="med" len="med"/>
            </a:ln>
          </p:spPr>
        </p:sp>
      </p:grpSp>
      <p:sp>
        <p:nvSpPr>
          <p:cNvPr id="69672" name="矩形 69671"/>
          <p:cNvSpPr/>
          <p:nvPr/>
        </p:nvSpPr>
        <p:spPr>
          <a:xfrm>
            <a:off x="228600" y="304800"/>
            <a:ext cx="2895600" cy="579438"/>
          </a:xfrm>
          <a:prstGeom prst="rect">
            <a:avLst/>
          </a:prstGeom>
          <a:noFill/>
          <a:ln w="38100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3200" b="1" dirty="0">
                <a:solidFill>
                  <a:srgbClr val="FF33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&lt;</a:t>
            </a:r>
            <a:r>
              <a:rPr lang="zh-CN" altLang="en-US" sz="3200" b="1" dirty="0">
                <a:solidFill>
                  <a:srgbClr val="FF33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勇闯第三关</a:t>
            </a:r>
            <a:r>
              <a:rPr lang="en-US" altLang="zh-CN" sz="3200" b="1">
                <a:solidFill>
                  <a:srgbClr val="FF33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&gt;</a:t>
            </a:r>
            <a:endParaRPr lang="en-US" altLang="zh-CN" sz="3200" b="1">
              <a:solidFill>
                <a:srgbClr val="FF33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6965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6965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6965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4" dur="500"/>
                                        <p:tgtEl>
                                          <p:spTgt spid="696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9" dur="80"/>
                                        <p:tgtEl>
                                          <p:spTgt spid="6965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0" dur="80"/>
                                        <p:tgtEl>
                                          <p:spTgt spid="6965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80"/>
                                        <p:tgtEl>
                                          <p:spTgt spid="6965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6" dur="500"/>
                                        <p:tgtEl>
                                          <p:spTgt spid="696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31" dur="80"/>
                                        <p:tgtEl>
                                          <p:spTgt spid="6965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32" dur="80"/>
                                        <p:tgtEl>
                                          <p:spTgt spid="6965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" dur="80"/>
                                        <p:tgtEl>
                                          <p:spTgt spid="6965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8" dur="500"/>
                                        <p:tgtEl>
                                          <p:spTgt spid="696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3" dur="500"/>
                                        <p:tgtEl>
                                          <p:spTgt spid="696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8" dur="500"/>
                                        <p:tgtEl>
                                          <p:spTgt spid="696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3" dur="500"/>
                                        <p:tgtEl>
                                          <p:spTgt spid="696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8" dur="500"/>
                                        <p:tgtEl>
                                          <p:spTgt spid="696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9654" grpId="0"/>
      <p:bldP spid="69655" grpId="0"/>
      <p:bldP spid="69656" grpId="0"/>
      <p:bldP spid="69657" grpId="0"/>
      <p:bldP spid="69658" grpId="0"/>
      <p:bldP spid="69659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aphicFrame>
        <p:nvGraphicFramePr>
          <p:cNvPr id="74754" name="对象 74753"/>
          <p:cNvGraphicFramePr/>
          <p:nvPr/>
        </p:nvGraphicFramePr>
        <p:xfrm>
          <a:off x="4643438" y="1125538"/>
          <a:ext cx="4267200" cy="21034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6" name="" r:id="rId1" imgW="2009775" imgH="990600" progId="Paint.Picture">
                  <p:embed/>
                </p:oleObj>
              </mc:Choice>
              <mc:Fallback>
                <p:oleObj name="" r:id="rId1" imgW="2009775" imgH="990600" progId="Paint.Picture">
                  <p:embed/>
                  <p:pic>
                    <p:nvPicPr>
                      <p:cNvPr id="0" name="图片 3075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4643438" y="1125538"/>
                        <a:ext cx="4267200" cy="210343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74755" name="文本框 74754"/>
          <p:cNvSpPr txBox="1"/>
          <p:nvPr/>
        </p:nvSpPr>
        <p:spPr>
          <a:xfrm>
            <a:off x="381000" y="1524000"/>
            <a:ext cx="4608513" cy="100488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>
              <a:spcBef>
                <a:spcPct val="50000"/>
              </a:spcBef>
            </a:pPr>
            <a:r>
              <a:rPr lang="zh-CN" altLang="en-US" sz="2400" b="1" dirty="0">
                <a:latin typeface="Arial" panose="020B0604020202020204" pitchFamily="34" charset="0"/>
              </a:rPr>
              <a:t>如图：已知　</a:t>
            </a:r>
            <a:r>
              <a:rPr lang="en-US" altLang="zh-CN" sz="2400" b="1" dirty="0"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  <a:sym typeface="Symbol" panose="05050102010706020507" pitchFamily="18" charset="2"/>
              </a:rPr>
              <a:t></a:t>
            </a:r>
            <a:r>
              <a:rPr lang="en-US" altLang="zh-CN" sz="2400" b="1"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</a:rPr>
              <a:t>1= </a:t>
            </a:r>
            <a:r>
              <a:rPr lang="en-US" altLang="zh-CN" sz="2400" b="1"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  <a:sym typeface="Symbol" panose="05050102010706020507" pitchFamily="18" charset="2"/>
              </a:rPr>
              <a:t></a:t>
            </a:r>
            <a:r>
              <a:rPr lang="en-US" altLang="zh-CN" sz="2400" b="1"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</a:rPr>
              <a:t> 2</a:t>
            </a:r>
            <a:endParaRPr lang="en-US" altLang="zh-CN" sz="2400" b="1">
              <a:effectLst>
                <a:outerShdw blurRad="38100" dist="38100" dir="2700000">
                  <a:srgbClr val="C0C0C0"/>
                </a:outerShdw>
              </a:effectLst>
              <a:latin typeface="Arial" panose="020B0604020202020204" pitchFamily="34" charset="0"/>
            </a:endParaRPr>
          </a:p>
          <a:p>
            <a:pPr algn="l">
              <a:spcBef>
                <a:spcPct val="50000"/>
              </a:spcBef>
            </a:pPr>
            <a:r>
              <a:rPr lang="zh-CN" altLang="en-US" sz="2400" b="1" dirty="0"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</a:rPr>
              <a:t>求证：</a:t>
            </a:r>
            <a:r>
              <a:rPr lang="en-US" altLang="zh-CN" sz="2400" b="1" dirty="0"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  <a:sym typeface="Symbol" panose="05050102010706020507" pitchFamily="18" charset="2"/>
              </a:rPr>
              <a:t></a:t>
            </a:r>
            <a:r>
              <a:rPr lang="en-US" altLang="zh-CN" sz="2400" b="1" dirty="0"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</a:rPr>
              <a:t> </a:t>
            </a:r>
            <a:r>
              <a:rPr lang="en-US" altLang="zh-CN" sz="2400" b="1"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</a:rPr>
              <a:t>BCD+ </a:t>
            </a:r>
            <a:r>
              <a:rPr lang="en-US" altLang="zh-CN" sz="2400" b="1"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  <a:sym typeface="Symbol" panose="05050102010706020507" pitchFamily="18" charset="2"/>
              </a:rPr>
              <a:t></a:t>
            </a:r>
            <a:r>
              <a:rPr lang="en-US" altLang="zh-CN" sz="2400" b="1"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</a:rPr>
              <a:t> D=180</a:t>
            </a:r>
            <a:r>
              <a:rPr lang="en-US" altLang="zh-CN" sz="2400" b="1"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  <a:sym typeface="Symbol" panose="05050102010706020507" pitchFamily="18" charset="2"/>
              </a:rPr>
              <a:t></a:t>
            </a:r>
            <a:endParaRPr lang="en-US" altLang="zh-CN" sz="2400" b="1">
              <a:effectLst>
                <a:outerShdw blurRad="38100" dist="38100" dir="2700000">
                  <a:srgbClr val="C0C0C0"/>
                </a:outerShdw>
              </a:effectLst>
              <a:latin typeface="Arial" panose="020B0604020202020204" pitchFamily="34" charset="0"/>
            </a:endParaRPr>
          </a:p>
        </p:txBody>
      </p:sp>
      <p:sp>
        <p:nvSpPr>
          <p:cNvPr id="74757" name="文本框 74756"/>
          <p:cNvSpPr txBox="1"/>
          <p:nvPr/>
        </p:nvSpPr>
        <p:spPr>
          <a:xfrm>
            <a:off x="1835150" y="4076700"/>
            <a:ext cx="1008063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 eaLnBrk="0" hangingPunct="0">
              <a:spcBef>
                <a:spcPct val="50000"/>
              </a:spcBef>
            </a:pPr>
            <a:r>
              <a:rPr lang="en-US" altLang="zh-CN" sz="2400">
                <a:solidFill>
                  <a:srgbClr val="FF0000"/>
                </a:solidFill>
                <a:latin typeface="Arial" panose="020B0604020202020204" pitchFamily="34" charset="0"/>
              </a:rPr>
              <a:t>BC</a:t>
            </a:r>
            <a:endParaRPr lang="en-US" altLang="zh-CN" sz="2400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sp>
        <p:nvSpPr>
          <p:cNvPr id="74758" name="文本框 74757"/>
          <p:cNvSpPr txBox="1"/>
          <p:nvPr/>
        </p:nvSpPr>
        <p:spPr>
          <a:xfrm>
            <a:off x="2700338" y="4149725"/>
            <a:ext cx="3167062" cy="3968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 eaLnBrk="0" hangingPunct="0">
              <a:spcBef>
                <a:spcPct val="50000"/>
              </a:spcBef>
            </a:pPr>
            <a:r>
              <a:rPr lang="zh-CN" altLang="en-US" sz="2000" b="1" dirty="0">
                <a:solidFill>
                  <a:srgbClr val="FF0000"/>
                </a:solidFill>
                <a:latin typeface="Arial" panose="020B0604020202020204" pitchFamily="34" charset="0"/>
              </a:rPr>
              <a:t>内错角相等，两直线平行</a:t>
            </a:r>
            <a:endParaRPr lang="zh-CN" altLang="en-US" sz="2000" b="1" dirty="0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sp>
        <p:nvSpPr>
          <p:cNvPr id="74759" name="文本框 74758"/>
          <p:cNvSpPr txBox="1"/>
          <p:nvPr/>
        </p:nvSpPr>
        <p:spPr>
          <a:xfrm>
            <a:off x="3779838" y="5157788"/>
            <a:ext cx="3384550" cy="3968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 eaLnBrk="0" hangingPunct="0">
              <a:spcBef>
                <a:spcPct val="50000"/>
              </a:spcBef>
            </a:pPr>
            <a:r>
              <a:rPr lang="zh-CN" altLang="en-US" sz="2000" b="1" dirty="0">
                <a:solidFill>
                  <a:srgbClr val="FF0000"/>
                </a:solidFill>
                <a:latin typeface="Arial" panose="020B0604020202020204" pitchFamily="34" charset="0"/>
              </a:rPr>
              <a:t>两直线平行</a:t>
            </a:r>
            <a:r>
              <a:rPr lang="en-US" altLang="zh-CN" sz="2000" b="1">
                <a:solidFill>
                  <a:srgbClr val="FF0000"/>
                </a:solidFill>
                <a:latin typeface="Arial" panose="020B0604020202020204" pitchFamily="34" charset="0"/>
              </a:rPr>
              <a:t>,</a:t>
            </a:r>
            <a:r>
              <a:rPr lang="zh-CN" altLang="en-US" sz="20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同旁内角互补</a:t>
            </a:r>
            <a:endParaRPr lang="zh-CN" altLang="en-US" sz="2000" b="1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74760" name="文本框 74759"/>
          <p:cNvSpPr txBox="1"/>
          <p:nvPr/>
        </p:nvSpPr>
        <p:spPr>
          <a:xfrm>
            <a:off x="1835150" y="4581525"/>
            <a:ext cx="1008063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  <a:buClr>
                <a:schemeClr val="bg1"/>
              </a:buClr>
            </a:pPr>
            <a:r>
              <a:rPr lang="en-US" altLang="zh-CN" sz="2400">
                <a:solidFill>
                  <a:srgbClr val="FF0000"/>
                </a:solidFill>
                <a:latin typeface="Times New Roman" panose="02020603050405020304" pitchFamily="18" charset="0"/>
              </a:rPr>
              <a:t>BC</a:t>
            </a:r>
            <a:endParaRPr lang="en-US" altLang="zh-CN" sz="240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74761" name="文本框 74760"/>
          <p:cNvSpPr txBox="1"/>
          <p:nvPr/>
        </p:nvSpPr>
        <p:spPr>
          <a:xfrm>
            <a:off x="684213" y="2924175"/>
            <a:ext cx="6985000" cy="26479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>
              <a:spcBef>
                <a:spcPct val="50000"/>
              </a:spcBef>
              <a:buClr>
                <a:schemeClr val="bg1"/>
              </a:buClr>
            </a:pPr>
            <a:r>
              <a:rPr lang="zh-CN" altLang="en-US" sz="2400" dirty="0">
                <a:latin typeface="Times New Roman" panose="02020603050405020304" pitchFamily="18" charset="0"/>
              </a:rPr>
              <a:t>证明：如图</a:t>
            </a:r>
            <a:endParaRPr lang="zh-CN" altLang="en-US" sz="2400" dirty="0">
              <a:latin typeface="Times New Roman" panose="02020603050405020304" pitchFamily="18" charset="0"/>
            </a:endParaRPr>
          </a:p>
          <a:p>
            <a:pPr algn="l">
              <a:spcBef>
                <a:spcPct val="50000"/>
              </a:spcBef>
              <a:buClr>
                <a:schemeClr val="bg1"/>
              </a:buClr>
            </a:pPr>
            <a:r>
              <a:rPr lang="en-US" altLang="zh-CN" sz="2400" dirty="0">
                <a:latin typeface="Times New Roman" panose="02020603050405020304" pitchFamily="18" charset="0"/>
              </a:rPr>
              <a:t>∵  </a:t>
            </a:r>
            <a:r>
              <a:rPr lang="en-US" altLang="zh-CN" sz="2400" b="1" dirty="0"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sym typeface="Symbol" panose="05050102010706020507" pitchFamily="18" charset="2"/>
              </a:rPr>
              <a:t></a:t>
            </a:r>
            <a:r>
              <a:rPr lang="en-US" altLang="zh-CN" sz="2400" b="1"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</a:rPr>
              <a:t>1= </a:t>
            </a:r>
            <a:r>
              <a:rPr lang="en-US" altLang="zh-CN" sz="2400" b="1"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sym typeface="Symbol" panose="05050102010706020507" pitchFamily="18" charset="2"/>
              </a:rPr>
              <a:t></a:t>
            </a:r>
            <a:r>
              <a:rPr lang="en-US" altLang="zh-CN" sz="2400" b="1" dirty="0"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</a:rPr>
              <a:t> 2</a:t>
            </a:r>
            <a:r>
              <a:rPr lang="zh-CN" altLang="en-US" sz="2400" b="1" dirty="0"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</a:rPr>
              <a:t>（已知）</a:t>
            </a:r>
            <a:endParaRPr lang="zh-CN" altLang="en-US" sz="2400" b="1" dirty="0">
              <a:effectLst>
                <a:outerShdw blurRad="38100" dist="38100" dir="2700000">
                  <a:srgbClr val="C0C0C0"/>
                </a:outerShdw>
              </a:effectLst>
              <a:latin typeface="Times New Roman" panose="02020603050405020304" pitchFamily="18" charset="0"/>
            </a:endParaRPr>
          </a:p>
          <a:p>
            <a:pPr algn="l">
              <a:spcBef>
                <a:spcPct val="50000"/>
              </a:spcBef>
              <a:buClr>
                <a:schemeClr val="bg1"/>
              </a:buClr>
            </a:pPr>
            <a:r>
              <a:rPr lang="en-US" altLang="zh-CN" sz="2400" dirty="0">
                <a:latin typeface="Times New Roman" panose="02020603050405020304" pitchFamily="18" charset="0"/>
              </a:rPr>
              <a:t>∴</a:t>
            </a:r>
            <a:r>
              <a:rPr lang="en-US" altLang="zh-CN" sz="2400">
                <a:latin typeface="Times New Roman" panose="02020603050405020304" pitchFamily="18" charset="0"/>
              </a:rPr>
              <a:t>AD∥_____(                                       )</a:t>
            </a:r>
            <a:endParaRPr lang="en-US" altLang="zh-CN" sz="2400">
              <a:latin typeface="Times New Roman" panose="02020603050405020304" pitchFamily="18" charset="0"/>
            </a:endParaRPr>
          </a:p>
          <a:p>
            <a:pPr algn="l">
              <a:spcBef>
                <a:spcPct val="50000"/>
              </a:spcBef>
              <a:buClr>
                <a:schemeClr val="bg1"/>
              </a:buClr>
            </a:pPr>
            <a:r>
              <a:rPr lang="en-US" altLang="zh-CN" sz="2400" dirty="0">
                <a:latin typeface="Times New Roman" panose="02020603050405020304" pitchFamily="18" charset="0"/>
              </a:rPr>
              <a:t>∵AD ∥_____</a:t>
            </a:r>
            <a:r>
              <a:rPr lang="zh-CN" altLang="en-US" sz="2400" dirty="0">
                <a:latin typeface="Times New Roman" panose="02020603050405020304" pitchFamily="18" charset="0"/>
              </a:rPr>
              <a:t>（已证）</a:t>
            </a:r>
            <a:endParaRPr lang="zh-CN" altLang="en-US" sz="2400" dirty="0">
              <a:latin typeface="Times New Roman" panose="02020603050405020304" pitchFamily="18" charset="0"/>
            </a:endParaRPr>
          </a:p>
          <a:p>
            <a:pPr algn="l">
              <a:spcBef>
                <a:spcPct val="50000"/>
              </a:spcBef>
              <a:buClr>
                <a:schemeClr val="bg1"/>
              </a:buClr>
            </a:pPr>
            <a:r>
              <a:rPr lang="en-US" altLang="zh-CN" sz="2400" dirty="0">
                <a:latin typeface="Times New Roman" panose="02020603050405020304" pitchFamily="18" charset="0"/>
              </a:rPr>
              <a:t>∴ </a:t>
            </a:r>
            <a:r>
              <a:rPr lang="en-US" altLang="zh-CN" sz="2400" b="1" dirty="0"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sym typeface="Symbol" panose="05050102010706020507" pitchFamily="18" charset="2"/>
              </a:rPr>
              <a:t></a:t>
            </a:r>
            <a:r>
              <a:rPr lang="en-US" altLang="zh-CN" sz="2400" b="1" dirty="0"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</a:rPr>
              <a:t> </a:t>
            </a:r>
            <a:r>
              <a:rPr lang="en-US" altLang="zh-CN" sz="2400" b="1"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</a:rPr>
              <a:t>BCD+ </a:t>
            </a:r>
            <a:r>
              <a:rPr lang="en-US" altLang="zh-CN" sz="2400" b="1"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sym typeface="Symbol" panose="05050102010706020507" pitchFamily="18" charset="2"/>
              </a:rPr>
              <a:t></a:t>
            </a:r>
            <a:r>
              <a:rPr lang="en-US" altLang="zh-CN" sz="2400" b="1"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</a:rPr>
              <a:t> D=180</a:t>
            </a:r>
            <a:r>
              <a:rPr lang="zh-CN" altLang="en-US" sz="2400" b="1" dirty="0"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sym typeface="Symbol" panose="05050102010706020507" pitchFamily="18" charset="2"/>
              </a:rPr>
              <a:t>（                                          </a:t>
            </a:r>
            <a:r>
              <a:rPr lang="en-US" altLang="zh-CN" sz="2400" b="1"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sym typeface="Symbol" panose="05050102010706020507" pitchFamily="18" charset="2"/>
              </a:rPr>
              <a:t>)</a:t>
            </a:r>
            <a:endParaRPr lang="en-US" altLang="zh-CN" sz="2400" b="1">
              <a:effectLst>
                <a:outerShdw blurRad="38100" dist="38100" dir="2700000">
                  <a:srgbClr val="C0C0C0"/>
                </a:outerShdw>
              </a:effectLst>
              <a:latin typeface="Times New Roman" panose="02020603050405020304" pitchFamily="18" charset="0"/>
              <a:sym typeface="Symbol" panose="05050102010706020507" pitchFamily="18" charset="2"/>
            </a:endParaRPr>
          </a:p>
        </p:txBody>
      </p:sp>
      <p:sp>
        <p:nvSpPr>
          <p:cNvPr id="74763" name="矩形 74762"/>
          <p:cNvSpPr/>
          <p:nvPr/>
        </p:nvSpPr>
        <p:spPr>
          <a:xfrm>
            <a:off x="457200" y="609600"/>
            <a:ext cx="2895600" cy="579438"/>
          </a:xfrm>
          <a:prstGeom prst="rect">
            <a:avLst/>
          </a:prstGeom>
          <a:noFill/>
          <a:ln w="38100">
            <a:noFill/>
          </a:ln>
        </p:spPr>
        <p:txBody>
          <a:bodyPr>
            <a:spAutoFit/>
          </a:bodyPr>
          <a:p>
            <a:r>
              <a:rPr lang="en-US" altLang="zh-CN" sz="3200" b="1" dirty="0">
                <a:solidFill>
                  <a:srgbClr val="FF33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&lt;</a:t>
            </a:r>
            <a:r>
              <a:rPr lang="zh-CN" altLang="en-US" sz="3200" b="1" dirty="0">
                <a:solidFill>
                  <a:srgbClr val="FF33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闯关无极限</a:t>
            </a:r>
            <a:r>
              <a:rPr lang="en-US" altLang="zh-CN" sz="3200" b="1">
                <a:solidFill>
                  <a:srgbClr val="FF33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&gt;</a:t>
            </a:r>
            <a:endParaRPr lang="en-US" altLang="zh-CN" sz="3200" b="1">
              <a:solidFill>
                <a:srgbClr val="FF33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47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47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747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8" dur="500"/>
                                        <p:tgtEl>
                                          <p:spTgt spid="747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747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747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4757" grpId="0"/>
      <p:bldP spid="74758" grpId="0"/>
      <p:bldP spid="74759" grpId="0"/>
      <p:bldP spid="74760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70660" name="矩形 70659"/>
          <p:cNvSpPr/>
          <p:nvPr/>
        </p:nvSpPr>
        <p:spPr>
          <a:xfrm>
            <a:off x="0" y="1143000"/>
            <a:ext cx="8137525" cy="1311275"/>
          </a:xfrm>
          <a:prstGeom prst="rect">
            <a:avLst/>
          </a:prstGeom>
          <a:noFill/>
          <a:ln w="9525">
            <a:noFill/>
          </a:ln>
        </p:spPr>
        <p:txBody>
          <a:bodyPr anchor="ctr">
            <a:spAutoFit/>
          </a:bodyPr>
          <a:p>
            <a:pPr algn="l"/>
            <a:r>
              <a:rPr lang="en-US" altLang="zh-CN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  <a:r>
              <a:rPr lang="zh-CN" altLang="en-US" sz="2400" b="1" dirty="0">
                <a:solidFill>
                  <a:srgbClr val="0066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如图，若</a:t>
            </a:r>
            <a:r>
              <a:rPr lang="en-US" altLang="zh-CN" sz="2400" b="1" i="1">
                <a:solidFill>
                  <a:srgbClr val="0066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AB</a:t>
            </a:r>
            <a:r>
              <a:rPr lang="en-US" altLang="zh-CN" sz="2400" b="1">
                <a:solidFill>
                  <a:srgbClr val="0066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//</a:t>
            </a:r>
            <a:r>
              <a:rPr lang="en-US" altLang="zh-CN" sz="2400" b="1" i="1">
                <a:solidFill>
                  <a:srgbClr val="0066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CD</a:t>
            </a:r>
            <a:r>
              <a:rPr lang="zh-CN" altLang="en-US" sz="2400" b="1" dirty="0">
                <a:solidFill>
                  <a:srgbClr val="0066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，你能确定</a:t>
            </a:r>
            <a:r>
              <a:rPr lang="en-US" altLang="zh-CN" sz="2400" b="1" dirty="0">
                <a:solidFill>
                  <a:srgbClr val="0066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∠</a:t>
            </a:r>
            <a:r>
              <a:rPr lang="en-US" altLang="zh-CN" sz="2400" b="1" i="1">
                <a:solidFill>
                  <a:srgbClr val="0066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zh-CN" altLang="en-US" sz="2400" b="1" dirty="0">
                <a:solidFill>
                  <a:srgbClr val="0066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、</a:t>
            </a:r>
            <a:r>
              <a:rPr lang="en-US" altLang="zh-CN" sz="2400" b="1" dirty="0">
                <a:solidFill>
                  <a:srgbClr val="0066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∠</a:t>
            </a:r>
            <a:r>
              <a:rPr lang="en-US" altLang="zh-CN" sz="2400" b="1" i="1">
                <a:solidFill>
                  <a:srgbClr val="0066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</a:t>
            </a:r>
            <a:endParaRPr lang="en-US" altLang="zh-CN" sz="2400" b="1" i="1">
              <a:solidFill>
                <a:srgbClr val="0066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l"/>
            <a:r>
              <a:rPr lang="zh-CN" altLang="en-US" sz="2400" b="1" dirty="0">
                <a:solidFill>
                  <a:srgbClr val="0066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与</a:t>
            </a:r>
            <a:r>
              <a:rPr lang="en-US" altLang="zh-CN" sz="2400" b="1" dirty="0">
                <a:solidFill>
                  <a:srgbClr val="0066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∠</a:t>
            </a:r>
            <a:r>
              <a:rPr lang="en-US" altLang="zh-CN" sz="2400" b="1" i="1">
                <a:solidFill>
                  <a:srgbClr val="0066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BED</a:t>
            </a:r>
            <a:r>
              <a:rPr lang="zh-CN" altLang="en-US" sz="2400" b="1" dirty="0">
                <a:solidFill>
                  <a:srgbClr val="0066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的大小关系吗？说说你的看法</a:t>
            </a:r>
            <a:r>
              <a:rPr lang="zh-CN" alt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．</a:t>
            </a:r>
            <a:r>
              <a:rPr lang="zh-CN" altLang="en-US" sz="4000" b="1" dirty="0">
                <a:latin typeface="Arial" panose="020B0604020202020204" pitchFamily="34" charset="0"/>
              </a:rPr>
              <a:t> </a:t>
            </a:r>
            <a:endParaRPr lang="zh-CN" altLang="en-US" sz="4000" b="1" dirty="0">
              <a:latin typeface="Arial" panose="020B0604020202020204" pitchFamily="34" charset="0"/>
            </a:endParaRPr>
          </a:p>
        </p:txBody>
      </p:sp>
      <p:grpSp>
        <p:nvGrpSpPr>
          <p:cNvPr id="70661" name="组合 70660"/>
          <p:cNvGrpSpPr/>
          <p:nvPr/>
        </p:nvGrpSpPr>
        <p:grpSpPr>
          <a:xfrm>
            <a:off x="5580063" y="2708275"/>
            <a:ext cx="2632075" cy="2124075"/>
            <a:chOff x="1468" y="2289"/>
            <a:chExt cx="3040" cy="1883"/>
          </a:xfrm>
        </p:grpSpPr>
        <p:sp>
          <p:nvSpPr>
            <p:cNvPr id="70662" name="直接连接符 70661"/>
            <p:cNvSpPr/>
            <p:nvPr/>
          </p:nvSpPr>
          <p:spPr>
            <a:xfrm>
              <a:off x="1696" y="2591"/>
              <a:ext cx="2535" cy="1"/>
            </a:xfrm>
            <a:prstGeom prst="line">
              <a:avLst/>
            </a:prstGeom>
            <a:ln w="19050" cap="flat" cmpd="sng">
              <a:solidFill>
                <a:srgbClr val="0000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70663" name="直接连接符 70662"/>
            <p:cNvSpPr/>
            <p:nvPr/>
          </p:nvSpPr>
          <p:spPr>
            <a:xfrm>
              <a:off x="1607" y="3736"/>
              <a:ext cx="2536" cy="1"/>
            </a:xfrm>
            <a:prstGeom prst="line">
              <a:avLst/>
            </a:prstGeom>
            <a:ln w="19050" cap="flat" cmpd="sng">
              <a:solidFill>
                <a:srgbClr val="0000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70664" name="直接连接符 70663"/>
            <p:cNvSpPr/>
            <p:nvPr/>
          </p:nvSpPr>
          <p:spPr>
            <a:xfrm flipH="1">
              <a:off x="3739" y="2591"/>
              <a:ext cx="492" cy="654"/>
            </a:xfrm>
            <a:prstGeom prst="line">
              <a:avLst/>
            </a:prstGeom>
            <a:ln w="19050" cap="flat" cmpd="sng">
              <a:solidFill>
                <a:srgbClr val="0000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70665" name="直接连接符 70664"/>
            <p:cNvSpPr/>
            <p:nvPr/>
          </p:nvSpPr>
          <p:spPr>
            <a:xfrm>
              <a:off x="3739" y="3245"/>
              <a:ext cx="442" cy="503"/>
            </a:xfrm>
            <a:prstGeom prst="line">
              <a:avLst/>
            </a:prstGeom>
            <a:ln w="19050" cap="flat" cmpd="sng">
              <a:solidFill>
                <a:srgbClr val="000000"/>
              </a:solidFill>
              <a:prstDash val="solid"/>
              <a:headEnd type="none" w="med" len="med"/>
              <a:tailEnd type="none" w="med" len="med"/>
            </a:ln>
          </p:spPr>
        </p:sp>
        <p:grpSp>
          <p:nvGrpSpPr>
            <p:cNvPr id="70666" name="组合 70665"/>
            <p:cNvGrpSpPr/>
            <p:nvPr/>
          </p:nvGrpSpPr>
          <p:grpSpPr>
            <a:xfrm>
              <a:off x="4294" y="2289"/>
              <a:ext cx="214" cy="325"/>
              <a:chOff x="4294" y="2289"/>
              <a:chExt cx="214" cy="325"/>
            </a:xfrm>
          </p:grpSpPr>
          <p:sp>
            <p:nvSpPr>
              <p:cNvPr id="70667" name="矩形 70666"/>
              <p:cNvSpPr/>
              <p:nvPr/>
            </p:nvSpPr>
            <p:spPr>
              <a:xfrm>
                <a:off x="4294" y="2289"/>
                <a:ext cx="1" cy="324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 lIns="0" tIns="0" rIns="0" bIns="0">
                <a:spAutoFit/>
              </a:bodyPr>
              <a:p>
                <a:pPr algn="l"/>
                <a:endParaRPr sz="2400" dirty="0">
                  <a:latin typeface="Arial" panose="020B0604020202020204" pitchFamily="34" charset="0"/>
                </a:endParaRPr>
              </a:p>
            </p:txBody>
          </p:sp>
          <p:sp>
            <p:nvSpPr>
              <p:cNvPr id="70668" name="矩形 70667"/>
              <p:cNvSpPr/>
              <p:nvPr/>
            </p:nvSpPr>
            <p:spPr>
              <a:xfrm>
                <a:off x="4294" y="2289"/>
                <a:ext cx="214" cy="325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 lIns="0" tIns="0" rIns="0" bIns="0">
                <a:spAutoFit/>
              </a:bodyPr>
              <a:p>
                <a:pPr algn="l"/>
                <a:r>
                  <a:rPr lang="en-US" altLang="zh-CN" sz="2400" i="1">
                    <a:solidFill>
                      <a:srgbClr val="000000"/>
                    </a:solidFill>
                    <a:latin typeface="Times New Roman" panose="02020603050405020304" pitchFamily="18" charset="0"/>
                  </a:rPr>
                  <a:t>B</a:t>
                </a:r>
                <a:endParaRPr lang="en-US" altLang="zh-CN" sz="2400">
                  <a:latin typeface="Arial" panose="020B0604020202020204" pitchFamily="34" charset="0"/>
                </a:endParaRPr>
              </a:p>
            </p:txBody>
          </p:sp>
        </p:grpSp>
        <p:grpSp>
          <p:nvGrpSpPr>
            <p:cNvPr id="70669" name="组合 70668"/>
            <p:cNvGrpSpPr/>
            <p:nvPr/>
          </p:nvGrpSpPr>
          <p:grpSpPr>
            <a:xfrm>
              <a:off x="3992" y="3849"/>
              <a:ext cx="254" cy="323"/>
              <a:chOff x="3992" y="3849"/>
              <a:chExt cx="254" cy="323"/>
            </a:xfrm>
          </p:grpSpPr>
          <p:sp>
            <p:nvSpPr>
              <p:cNvPr id="70670" name="矩形 70669"/>
              <p:cNvSpPr/>
              <p:nvPr/>
            </p:nvSpPr>
            <p:spPr>
              <a:xfrm>
                <a:off x="3992" y="3849"/>
                <a:ext cx="1" cy="323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 lIns="0" tIns="0" rIns="0" bIns="0">
                <a:spAutoFit/>
              </a:bodyPr>
              <a:p>
                <a:pPr algn="l"/>
                <a:endParaRPr sz="2400" dirty="0">
                  <a:latin typeface="Arial" panose="020B0604020202020204" pitchFamily="34" charset="0"/>
                </a:endParaRPr>
              </a:p>
            </p:txBody>
          </p:sp>
          <p:sp>
            <p:nvSpPr>
              <p:cNvPr id="70671" name="矩形 70670"/>
              <p:cNvSpPr/>
              <p:nvPr/>
            </p:nvSpPr>
            <p:spPr>
              <a:xfrm>
                <a:off x="3992" y="3849"/>
                <a:ext cx="254" cy="323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 lIns="0" tIns="0" rIns="0" bIns="0">
                <a:spAutoFit/>
              </a:bodyPr>
              <a:p>
                <a:pPr algn="l"/>
                <a:r>
                  <a:rPr lang="en-US" altLang="zh-CN" sz="2400" i="1">
                    <a:solidFill>
                      <a:srgbClr val="000000"/>
                    </a:solidFill>
                    <a:latin typeface="Times New Roman" panose="02020603050405020304" pitchFamily="18" charset="0"/>
                  </a:rPr>
                  <a:t>D</a:t>
                </a:r>
                <a:endParaRPr lang="en-US" altLang="zh-CN" sz="2400">
                  <a:latin typeface="Arial" panose="020B0604020202020204" pitchFamily="34" charset="0"/>
                </a:endParaRPr>
              </a:p>
            </p:txBody>
          </p:sp>
        </p:grpSp>
        <p:grpSp>
          <p:nvGrpSpPr>
            <p:cNvPr id="70672" name="组合 70671"/>
            <p:cNvGrpSpPr/>
            <p:nvPr/>
          </p:nvGrpSpPr>
          <p:grpSpPr>
            <a:xfrm>
              <a:off x="1468" y="3761"/>
              <a:ext cx="234" cy="324"/>
              <a:chOff x="1468" y="3761"/>
              <a:chExt cx="234" cy="324"/>
            </a:xfrm>
          </p:grpSpPr>
          <p:sp>
            <p:nvSpPr>
              <p:cNvPr id="70673" name="矩形 70672"/>
              <p:cNvSpPr/>
              <p:nvPr/>
            </p:nvSpPr>
            <p:spPr>
              <a:xfrm>
                <a:off x="1468" y="3761"/>
                <a:ext cx="1" cy="324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 lIns="0" tIns="0" rIns="0" bIns="0">
                <a:spAutoFit/>
              </a:bodyPr>
              <a:p>
                <a:pPr algn="l"/>
                <a:endParaRPr sz="2400" dirty="0">
                  <a:latin typeface="Arial" panose="020B0604020202020204" pitchFamily="34" charset="0"/>
                </a:endParaRPr>
              </a:p>
            </p:txBody>
          </p:sp>
          <p:sp>
            <p:nvSpPr>
              <p:cNvPr id="70674" name="矩形 70673"/>
              <p:cNvSpPr/>
              <p:nvPr/>
            </p:nvSpPr>
            <p:spPr>
              <a:xfrm>
                <a:off x="1468" y="3761"/>
                <a:ext cx="234" cy="323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 lIns="0" tIns="0" rIns="0" bIns="0">
                <a:spAutoFit/>
              </a:bodyPr>
              <a:p>
                <a:pPr algn="l"/>
                <a:r>
                  <a:rPr lang="en-US" altLang="zh-CN" sz="2400" i="1">
                    <a:solidFill>
                      <a:srgbClr val="000000"/>
                    </a:solidFill>
                    <a:latin typeface="Times New Roman" panose="02020603050405020304" pitchFamily="18" charset="0"/>
                  </a:rPr>
                  <a:t>C</a:t>
                </a:r>
                <a:endParaRPr lang="en-US" altLang="zh-CN" sz="2400">
                  <a:latin typeface="Arial" panose="020B0604020202020204" pitchFamily="34" charset="0"/>
                </a:endParaRPr>
              </a:p>
            </p:txBody>
          </p:sp>
        </p:grpSp>
        <p:grpSp>
          <p:nvGrpSpPr>
            <p:cNvPr id="70675" name="组合 70674"/>
            <p:cNvGrpSpPr/>
            <p:nvPr/>
          </p:nvGrpSpPr>
          <p:grpSpPr>
            <a:xfrm>
              <a:off x="3500" y="2968"/>
              <a:ext cx="214" cy="325"/>
              <a:chOff x="3500" y="2968"/>
              <a:chExt cx="214" cy="325"/>
            </a:xfrm>
          </p:grpSpPr>
          <p:sp>
            <p:nvSpPr>
              <p:cNvPr id="70676" name="矩形 70675"/>
              <p:cNvSpPr/>
              <p:nvPr/>
            </p:nvSpPr>
            <p:spPr>
              <a:xfrm>
                <a:off x="3500" y="2968"/>
                <a:ext cx="1" cy="324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 lIns="0" tIns="0" rIns="0" bIns="0">
                <a:spAutoFit/>
              </a:bodyPr>
              <a:p>
                <a:pPr algn="l"/>
                <a:endParaRPr sz="2400" dirty="0">
                  <a:latin typeface="Arial" panose="020B0604020202020204" pitchFamily="34" charset="0"/>
                </a:endParaRPr>
              </a:p>
            </p:txBody>
          </p:sp>
          <p:sp>
            <p:nvSpPr>
              <p:cNvPr id="70677" name="矩形 70676"/>
              <p:cNvSpPr/>
              <p:nvPr/>
            </p:nvSpPr>
            <p:spPr>
              <a:xfrm>
                <a:off x="3500" y="2968"/>
                <a:ext cx="214" cy="325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 lIns="0" tIns="0" rIns="0" bIns="0">
                <a:spAutoFit/>
              </a:bodyPr>
              <a:p>
                <a:pPr algn="l"/>
                <a:r>
                  <a:rPr lang="en-US" altLang="zh-CN" sz="2400" i="1">
                    <a:solidFill>
                      <a:srgbClr val="000000"/>
                    </a:solidFill>
                    <a:latin typeface="Times New Roman" panose="02020603050405020304" pitchFamily="18" charset="0"/>
                  </a:rPr>
                  <a:t>E</a:t>
                </a:r>
                <a:endParaRPr lang="en-US" altLang="zh-CN" sz="2400">
                  <a:latin typeface="Arial" panose="020B0604020202020204" pitchFamily="34" charset="0"/>
                </a:endParaRPr>
              </a:p>
            </p:txBody>
          </p:sp>
        </p:grpSp>
        <p:grpSp>
          <p:nvGrpSpPr>
            <p:cNvPr id="70678" name="组合 70677"/>
            <p:cNvGrpSpPr/>
            <p:nvPr/>
          </p:nvGrpSpPr>
          <p:grpSpPr>
            <a:xfrm>
              <a:off x="1557" y="2566"/>
              <a:ext cx="217" cy="325"/>
              <a:chOff x="1557" y="2566"/>
              <a:chExt cx="217" cy="325"/>
            </a:xfrm>
          </p:grpSpPr>
          <p:sp>
            <p:nvSpPr>
              <p:cNvPr id="70679" name="矩形 70678"/>
              <p:cNvSpPr/>
              <p:nvPr/>
            </p:nvSpPr>
            <p:spPr>
              <a:xfrm>
                <a:off x="1557" y="2566"/>
                <a:ext cx="1" cy="325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 lIns="0" tIns="0" rIns="0" bIns="0">
                <a:spAutoFit/>
              </a:bodyPr>
              <a:p>
                <a:pPr algn="l"/>
                <a:endParaRPr sz="2400" dirty="0">
                  <a:latin typeface="Arial" panose="020B0604020202020204" pitchFamily="34" charset="0"/>
                </a:endParaRPr>
              </a:p>
            </p:txBody>
          </p:sp>
          <p:sp>
            <p:nvSpPr>
              <p:cNvPr id="70680" name="矩形 70679"/>
              <p:cNvSpPr/>
              <p:nvPr/>
            </p:nvSpPr>
            <p:spPr>
              <a:xfrm>
                <a:off x="1557" y="2566"/>
                <a:ext cx="217" cy="325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 lIns="0" tIns="0" rIns="0" bIns="0">
                <a:spAutoFit/>
              </a:bodyPr>
              <a:p>
                <a:pPr algn="l"/>
                <a:r>
                  <a:rPr lang="en-US" altLang="zh-CN" sz="2400" i="1">
                    <a:solidFill>
                      <a:srgbClr val="000000"/>
                    </a:solidFill>
                    <a:latin typeface="Times New Roman" panose="02020603050405020304" pitchFamily="18" charset="0"/>
                  </a:rPr>
                  <a:t>A</a:t>
                </a:r>
                <a:endParaRPr lang="en-US" altLang="zh-CN" sz="2400">
                  <a:latin typeface="Arial" panose="020B0604020202020204" pitchFamily="34" charset="0"/>
                </a:endParaRPr>
              </a:p>
            </p:txBody>
          </p:sp>
        </p:grpSp>
      </p:grpSp>
      <p:sp>
        <p:nvSpPr>
          <p:cNvPr id="70681" name="矩形 70680"/>
          <p:cNvSpPr/>
          <p:nvPr/>
        </p:nvSpPr>
        <p:spPr>
          <a:xfrm>
            <a:off x="611188" y="3141663"/>
            <a:ext cx="5400675" cy="30130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>
              <a:buClr>
                <a:schemeClr val="bg1"/>
              </a:buClr>
            </a:pPr>
            <a:r>
              <a:rPr lang="zh-CN" altLang="en-US" sz="24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解答：过点</a:t>
            </a:r>
            <a:r>
              <a:rPr lang="en-US" altLang="zh-CN" sz="2400" b="1" i="1">
                <a:solidFill>
                  <a:srgbClr val="000000"/>
                </a:solidFill>
                <a:latin typeface="Times New Roman" panose="02020603050405020304" pitchFamily="18" charset="0"/>
              </a:rPr>
              <a:t>E</a:t>
            </a:r>
            <a:r>
              <a:rPr lang="zh-CN" altLang="en-US" sz="2400" b="1">
                <a:solidFill>
                  <a:srgbClr val="000000"/>
                </a:solidFill>
                <a:latin typeface="Times New Roman" panose="02020603050405020304" pitchFamily="18" charset="0"/>
              </a:rPr>
              <a:t>作</a:t>
            </a:r>
            <a:r>
              <a:rPr lang="en-US" altLang="zh-CN" sz="2400" b="1" i="1">
                <a:solidFill>
                  <a:srgbClr val="000000"/>
                </a:solidFill>
                <a:latin typeface="Times New Roman" panose="02020603050405020304" pitchFamily="18" charset="0"/>
              </a:rPr>
              <a:t>EF</a:t>
            </a:r>
            <a:r>
              <a:rPr lang="en-US" altLang="zh-CN" sz="2400" b="1">
                <a:solidFill>
                  <a:srgbClr val="000000"/>
                </a:solidFill>
                <a:latin typeface="Times New Roman" panose="02020603050405020304" pitchFamily="18" charset="0"/>
              </a:rPr>
              <a:t>//</a:t>
            </a:r>
            <a:r>
              <a:rPr lang="en-US" altLang="zh-CN" sz="2400" b="1" i="1">
                <a:solidFill>
                  <a:srgbClr val="000000"/>
                </a:solidFill>
                <a:latin typeface="Times New Roman" panose="02020603050405020304" pitchFamily="18" charset="0"/>
              </a:rPr>
              <a:t>AB</a:t>
            </a:r>
            <a:r>
              <a:rPr lang="zh-CN" altLang="en-US" sz="24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．</a:t>
            </a:r>
            <a:endParaRPr lang="zh-CN" altLang="en-US" sz="2400" b="1" dirty="0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pPr algn="l">
              <a:buClr>
                <a:schemeClr val="bg1"/>
              </a:buClr>
            </a:pPr>
            <a:r>
              <a:rPr lang="zh-CN" altLang="en-US" sz="24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     </a:t>
            </a:r>
            <a:r>
              <a:rPr lang="en-US" altLang="zh-CN" sz="24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∴∠</a:t>
            </a:r>
            <a:r>
              <a:rPr lang="en-US" altLang="zh-CN" sz="2400" b="1" i="1">
                <a:solidFill>
                  <a:srgbClr val="000000"/>
                </a:solidFill>
                <a:latin typeface="Times New Roman" panose="02020603050405020304" pitchFamily="18" charset="0"/>
              </a:rPr>
              <a:t>B</a:t>
            </a:r>
            <a:r>
              <a:rPr lang="en-US" altLang="zh-CN" sz="2400" b="1">
                <a:solidFill>
                  <a:srgbClr val="000000"/>
                </a:solidFill>
                <a:latin typeface="Times New Roman" panose="02020603050405020304" pitchFamily="18" charset="0"/>
              </a:rPr>
              <a:t>=∠</a:t>
            </a:r>
            <a:r>
              <a:rPr lang="en-US" altLang="zh-CN" sz="2400" b="1" i="1">
                <a:solidFill>
                  <a:srgbClr val="000000"/>
                </a:solidFill>
                <a:latin typeface="Times New Roman" panose="02020603050405020304" pitchFamily="18" charset="0"/>
              </a:rPr>
              <a:t>BEF</a:t>
            </a:r>
            <a:r>
              <a:rPr lang="zh-CN" altLang="en-US" sz="24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．</a:t>
            </a:r>
            <a:endParaRPr lang="zh-CN" altLang="en-US" sz="2400" b="1" dirty="0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pPr algn="l">
              <a:buClr>
                <a:schemeClr val="bg1"/>
              </a:buClr>
            </a:pPr>
            <a:r>
              <a:rPr lang="zh-CN" altLang="en-US" sz="24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     </a:t>
            </a:r>
            <a:r>
              <a:rPr lang="en-US" altLang="zh-CN" sz="24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∵</a:t>
            </a:r>
            <a:r>
              <a:rPr lang="en-US" altLang="zh-CN" sz="2400" b="1" i="1">
                <a:solidFill>
                  <a:srgbClr val="000000"/>
                </a:solidFill>
                <a:latin typeface="Times New Roman" panose="02020603050405020304" pitchFamily="18" charset="0"/>
              </a:rPr>
              <a:t>AB</a:t>
            </a:r>
            <a:r>
              <a:rPr lang="en-US" altLang="zh-CN" sz="2400" b="1">
                <a:solidFill>
                  <a:srgbClr val="000000"/>
                </a:solidFill>
                <a:latin typeface="Times New Roman" panose="02020603050405020304" pitchFamily="18" charset="0"/>
              </a:rPr>
              <a:t>//</a:t>
            </a:r>
            <a:r>
              <a:rPr lang="en-US" altLang="zh-CN" sz="2400" b="1" i="1">
                <a:solidFill>
                  <a:srgbClr val="000000"/>
                </a:solidFill>
                <a:latin typeface="Times New Roman" panose="02020603050405020304" pitchFamily="18" charset="0"/>
              </a:rPr>
              <a:t>CD</a:t>
            </a:r>
            <a:r>
              <a:rPr lang="zh-CN" altLang="en-US" sz="24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．</a:t>
            </a:r>
            <a:endParaRPr lang="zh-CN" altLang="en-US" sz="2400" b="1" dirty="0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pPr algn="l">
              <a:buClr>
                <a:schemeClr val="bg1"/>
              </a:buClr>
            </a:pPr>
            <a:r>
              <a:rPr lang="zh-CN" altLang="en-US" sz="24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     </a:t>
            </a:r>
            <a:r>
              <a:rPr lang="en-US" altLang="zh-CN" sz="24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∴</a:t>
            </a:r>
            <a:r>
              <a:rPr lang="en-US" altLang="zh-CN" sz="2400" b="1" i="1">
                <a:solidFill>
                  <a:srgbClr val="000000"/>
                </a:solidFill>
                <a:latin typeface="Times New Roman" panose="02020603050405020304" pitchFamily="18" charset="0"/>
              </a:rPr>
              <a:t>EF</a:t>
            </a:r>
            <a:r>
              <a:rPr lang="en-US" altLang="zh-CN" sz="2400" b="1">
                <a:solidFill>
                  <a:srgbClr val="000000"/>
                </a:solidFill>
                <a:latin typeface="Times New Roman" panose="02020603050405020304" pitchFamily="18" charset="0"/>
              </a:rPr>
              <a:t>//</a:t>
            </a:r>
            <a:r>
              <a:rPr lang="en-US" altLang="zh-CN" sz="2400" b="1" i="1">
                <a:solidFill>
                  <a:srgbClr val="000000"/>
                </a:solidFill>
                <a:latin typeface="Times New Roman" panose="02020603050405020304" pitchFamily="18" charset="0"/>
              </a:rPr>
              <a:t>CD</a:t>
            </a:r>
            <a:r>
              <a:rPr lang="zh-CN" altLang="en-US" sz="24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．</a:t>
            </a:r>
            <a:endParaRPr lang="zh-CN" altLang="en-US" sz="2400" b="1" dirty="0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pPr algn="l">
              <a:buClr>
                <a:schemeClr val="bg1"/>
              </a:buClr>
            </a:pPr>
            <a:r>
              <a:rPr lang="zh-CN" altLang="en-US" sz="24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     </a:t>
            </a:r>
            <a:r>
              <a:rPr lang="en-US" altLang="zh-CN" sz="24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∴∠</a:t>
            </a:r>
            <a:r>
              <a:rPr lang="en-US" altLang="zh-CN" sz="2400" b="1" i="1">
                <a:solidFill>
                  <a:srgbClr val="000000"/>
                </a:solidFill>
                <a:latin typeface="Times New Roman" panose="02020603050405020304" pitchFamily="18" charset="0"/>
              </a:rPr>
              <a:t>D</a:t>
            </a:r>
            <a:r>
              <a:rPr lang="en-US" altLang="zh-CN" sz="2400" b="1">
                <a:solidFill>
                  <a:srgbClr val="000000"/>
                </a:solidFill>
                <a:latin typeface="Times New Roman" panose="02020603050405020304" pitchFamily="18" charset="0"/>
              </a:rPr>
              <a:t> =∠</a:t>
            </a:r>
            <a:r>
              <a:rPr lang="en-US" altLang="zh-CN" sz="2400" b="1" i="1">
                <a:solidFill>
                  <a:srgbClr val="000000"/>
                </a:solidFill>
                <a:latin typeface="Times New Roman" panose="02020603050405020304" pitchFamily="18" charset="0"/>
              </a:rPr>
              <a:t>DEF</a:t>
            </a:r>
            <a:r>
              <a:rPr lang="zh-CN" altLang="en-US" sz="24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．</a:t>
            </a:r>
            <a:endParaRPr lang="zh-CN" altLang="en-US" sz="2400" b="1" dirty="0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pPr algn="l">
              <a:buClr>
                <a:schemeClr val="bg1"/>
              </a:buClr>
            </a:pPr>
            <a:r>
              <a:rPr lang="zh-CN" altLang="en-US" sz="24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     </a:t>
            </a:r>
            <a:r>
              <a:rPr lang="en-US" altLang="zh-CN" sz="24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∴∠</a:t>
            </a:r>
            <a:r>
              <a:rPr lang="en-US" altLang="zh-CN" sz="2400" b="1" i="1">
                <a:solidFill>
                  <a:srgbClr val="000000"/>
                </a:solidFill>
                <a:latin typeface="Times New Roman" panose="02020603050405020304" pitchFamily="18" charset="0"/>
              </a:rPr>
              <a:t>B</a:t>
            </a:r>
            <a:r>
              <a:rPr lang="zh-CN" altLang="en-US" sz="24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＋</a:t>
            </a:r>
            <a:r>
              <a:rPr lang="en-US" altLang="zh-CN" sz="24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∠</a:t>
            </a:r>
            <a:r>
              <a:rPr lang="en-US" altLang="zh-CN" sz="2400" b="1" i="1">
                <a:solidFill>
                  <a:srgbClr val="000000"/>
                </a:solidFill>
                <a:latin typeface="Times New Roman" panose="02020603050405020304" pitchFamily="18" charset="0"/>
              </a:rPr>
              <a:t>D</a:t>
            </a:r>
            <a:r>
              <a:rPr lang="zh-CN" altLang="en-US" sz="24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＝</a:t>
            </a:r>
            <a:r>
              <a:rPr lang="en-US" altLang="zh-CN" sz="24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∠</a:t>
            </a:r>
            <a:r>
              <a:rPr lang="en-US" altLang="zh-CN" sz="2400" b="1" i="1">
                <a:solidFill>
                  <a:srgbClr val="000000"/>
                </a:solidFill>
                <a:latin typeface="Times New Roman" panose="02020603050405020304" pitchFamily="18" charset="0"/>
              </a:rPr>
              <a:t>BEF</a:t>
            </a:r>
            <a:r>
              <a:rPr lang="zh-CN" altLang="en-US" sz="24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＋</a:t>
            </a:r>
            <a:r>
              <a:rPr lang="en-US" altLang="zh-CN" sz="24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∠</a:t>
            </a:r>
            <a:r>
              <a:rPr lang="en-US" altLang="zh-CN" sz="2400" b="1" i="1">
                <a:solidFill>
                  <a:srgbClr val="000000"/>
                </a:solidFill>
                <a:latin typeface="Times New Roman" panose="02020603050405020304" pitchFamily="18" charset="0"/>
              </a:rPr>
              <a:t>DEF</a:t>
            </a:r>
            <a:endParaRPr lang="en-US" altLang="zh-CN" sz="2400" b="1" i="1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pPr algn="l">
              <a:buClr>
                <a:schemeClr val="bg1"/>
              </a:buClr>
            </a:pPr>
            <a:r>
              <a:rPr lang="en-US" altLang="zh-CN" sz="2400" b="1" i="1">
                <a:solidFill>
                  <a:srgbClr val="000000"/>
                </a:solidFill>
                <a:latin typeface="Times New Roman" panose="02020603050405020304" pitchFamily="18" charset="0"/>
              </a:rPr>
              <a:t>                           </a:t>
            </a:r>
            <a:r>
              <a:rPr lang="zh-CN" altLang="en-US" sz="24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＝</a:t>
            </a:r>
            <a:r>
              <a:rPr lang="en-US" altLang="zh-CN" sz="24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∠</a:t>
            </a:r>
            <a:r>
              <a:rPr lang="en-US" altLang="zh-CN" sz="2400" b="1" i="1">
                <a:solidFill>
                  <a:srgbClr val="000000"/>
                </a:solidFill>
                <a:latin typeface="Times New Roman" panose="02020603050405020304" pitchFamily="18" charset="0"/>
              </a:rPr>
              <a:t>DEB</a:t>
            </a:r>
            <a:r>
              <a:rPr lang="zh-CN" altLang="en-US" sz="24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．</a:t>
            </a:r>
            <a:endParaRPr lang="zh-CN" altLang="en-US" sz="2400" b="1" dirty="0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pPr algn="l">
              <a:buClr>
                <a:schemeClr val="bg1"/>
              </a:buClr>
            </a:pPr>
            <a:r>
              <a:rPr lang="zh-CN" altLang="en-US" sz="24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     即</a:t>
            </a:r>
            <a:r>
              <a:rPr lang="en-US" altLang="zh-CN" sz="24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∠</a:t>
            </a:r>
            <a:r>
              <a:rPr lang="en-US" altLang="zh-CN" sz="2400" b="1" i="1">
                <a:solidFill>
                  <a:srgbClr val="000000"/>
                </a:solidFill>
                <a:latin typeface="Times New Roman" panose="02020603050405020304" pitchFamily="18" charset="0"/>
              </a:rPr>
              <a:t>B</a:t>
            </a:r>
            <a:r>
              <a:rPr lang="zh-CN" altLang="en-US" sz="24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＋</a:t>
            </a:r>
            <a:r>
              <a:rPr lang="en-US" altLang="zh-CN" sz="24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∠</a:t>
            </a:r>
            <a:r>
              <a:rPr lang="en-US" altLang="zh-CN" sz="2400" b="1" i="1">
                <a:solidFill>
                  <a:srgbClr val="000000"/>
                </a:solidFill>
                <a:latin typeface="Times New Roman" panose="02020603050405020304" pitchFamily="18" charset="0"/>
              </a:rPr>
              <a:t>D</a:t>
            </a:r>
            <a:r>
              <a:rPr lang="zh-CN" altLang="en-US" sz="24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＝</a:t>
            </a:r>
            <a:r>
              <a:rPr lang="en-US" altLang="zh-CN" sz="24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∠</a:t>
            </a:r>
            <a:r>
              <a:rPr lang="en-US" altLang="zh-CN" sz="2400" b="1" i="1">
                <a:solidFill>
                  <a:srgbClr val="000000"/>
                </a:solidFill>
                <a:latin typeface="Times New Roman" panose="02020603050405020304" pitchFamily="18" charset="0"/>
              </a:rPr>
              <a:t>DEB</a:t>
            </a:r>
            <a:r>
              <a:rPr lang="zh-CN" altLang="en-US" sz="24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．</a:t>
            </a:r>
            <a:r>
              <a:rPr lang="zh-CN" altLang="en-US" sz="2400" dirty="0">
                <a:solidFill>
                  <a:srgbClr val="FF0000"/>
                </a:solidFill>
                <a:latin typeface="Times New Roman" panose="02020603050405020304" pitchFamily="18" charset="0"/>
              </a:rPr>
              <a:t> </a:t>
            </a:r>
            <a:endParaRPr lang="zh-CN" altLang="en-US" sz="2400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70682" name="文本框 70681"/>
          <p:cNvSpPr txBox="1"/>
          <p:nvPr/>
        </p:nvSpPr>
        <p:spPr>
          <a:xfrm>
            <a:off x="7380288" y="3429000"/>
            <a:ext cx="1150937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  <a:buClr>
                <a:schemeClr val="bg1"/>
              </a:buClr>
            </a:pPr>
            <a:r>
              <a:rPr lang="en-US" altLang="zh-CN" sz="2400">
                <a:solidFill>
                  <a:srgbClr val="FF0000"/>
                </a:solidFill>
                <a:latin typeface="Times New Roman" panose="02020603050405020304" pitchFamily="18" charset="0"/>
              </a:rPr>
              <a:t>……F</a:t>
            </a:r>
            <a:endParaRPr lang="en-US" altLang="zh-CN" sz="240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70684" name="矩形 70683"/>
          <p:cNvSpPr/>
          <p:nvPr/>
        </p:nvSpPr>
        <p:spPr>
          <a:xfrm>
            <a:off x="204788" y="381000"/>
            <a:ext cx="2614612" cy="579438"/>
          </a:xfrm>
          <a:prstGeom prst="rect">
            <a:avLst/>
          </a:prstGeom>
          <a:noFill/>
          <a:ln w="38100">
            <a:noFill/>
          </a:ln>
        </p:spPr>
        <p:txBody>
          <a:bodyPr>
            <a:spAutoFit/>
          </a:bodyPr>
          <a:p>
            <a:r>
              <a:rPr lang="en-US" altLang="zh-CN" sz="3200" b="1" dirty="0">
                <a:solidFill>
                  <a:srgbClr val="FF33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&lt;</a:t>
            </a:r>
            <a:r>
              <a:rPr lang="zh-CN" altLang="en-US" sz="3200" b="1" dirty="0">
                <a:solidFill>
                  <a:srgbClr val="FF33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勇攀高峰</a:t>
            </a:r>
            <a:r>
              <a:rPr lang="en-US" altLang="zh-CN" sz="3200" b="1">
                <a:solidFill>
                  <a:srgbClr val="FF33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&gt;</a:t>
            </a:r>
            <a:endParaRPr lang="en-US" altLang="zh-CN" sz="3200" b="1">
              <a:solidFill>
                <a:srgbClr val="FF33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pic>
        <p:nvPicPr>
          <p:cNvPr id="70685" name="图片 7068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556500" y="0"/>
            <a:ext cx="1587500" cy="2284413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06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06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706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0681" grpId="0"/>
      <p:bldP spid="70682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8674" name="标题 28673"/>
          <p:cNvSpPr>
            <a:spLocks noGrp="1"/>
          </p:cNvSpPr>
          <p:nvPr>
            <p:ph type="title"/>
          </p:nvPr>
        </p:nvSpPr>
        <p:spPr>
          <a:ln/>
        </p:spPr>
        <p:txBody>
          <a:bodyPr anchor="ctr"/>
          <a:p>
            <a:endParaRPr dirty="0"/>
          </a:p>
        </p:txBody>
      </p:sp>
      <p:sp>
        <p:nvSpPr>
          <p:cNvPr id="28675" name="文本占位符 28674"/>
          <p:cNvSpPr>
            <a:spLocks noGrp="1"/>
          </p:cNvSpPr>
          <p:nvPr>
            <p:ph type="body" idx="1"/>
          </p:nvPr>
        </p:nvSpPr>
        <p:spPr>
          <a:ln/>
        </p:spPr>
        <p:txBody>
          <a:bodyPr/>
          <a:p>
            <a:endParaRPr dirty="0"/>
          </a:p>
        </p:txBody>
      </p:sp>
      <p:pic>
        <p:nvPicPr>
          <p:cNvPr id="28676" name="图片 28675" descr="f50a6bd0fdbd1fb5a1ec9c425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8677" name="矩形 28676"/>
          <p:cNvSpPr/>
          <p:nvPr/>
        </p:nvSpPr>
        <p:spPr>
          <a:xfrm>
            <a:off x="2362200" y="304800"/>
            <a:ext cx="4495800" cy="1371600"/>
          </a:xfrm>
          <a:prstGeom prst="rect">
            <a:avLst/>
          </a:prstGeom>
        </p:spPr>
        <p:txBody>
          <a:bodyPr wrap="none" fromWordArt="1">
            <a:prstTxWarp prst="textDeflate">
              <a:avLst>
                <a:gd name="adj" fmla="val 26227"/>
              </a:avLst>
            </a:prstTxWarp>
            <a:normAutofit/>
          </a:bodyPr>
          <a:p>
            <a:pPr algn="ctr"/>
            <a:r>
              <a:rPr lang="zh-CN" altLang="en-US" sz="6600" b="1">
                <a:ln w="9525" cap="flat" cmpd="sng">
                  <a:solidFill>
                    <a:srgbClr val="FFCC00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FF0000"/>
                </a:solidFill>
                <a:effectLst>
                  <a:outerShdw dist="107763" dir="18900000" algn="ctr" rotWithShape="0">
                    <a:srgbClr val="868686">
                      <a:alpha val="50000"/>
                    </a:srgbClr>
                  </a:outerShdw>
                </a:effectLst>
                <a:latin typeface="隶书" panose="02010509060101010101" pitchFamily="49" charset="-122"/>
                <a:ea typeface="隶书" panose="02010509060101010101" pitchFamily="49" charset="-122"/>
              </a:rPr>
              <a:t>收获乐园</a:t>
            </a:r>
            <a:endParaRPr lang="zh-CN" altLang="en-US" sz="6600" b="1">
              <a:ln w="9525" cap="flat" cmpd="sng">
                <a:solidFill>
                  <a:srgbClr val="FFCC00"/>
                </a:solidFill>
                <a:prstDash val="solid"/>
                <a:headEnd type="none" w="med" len="med"/>
                <a:tailEnd type="none" w="med" len="med"/>
              </a:ln>
              <a:solidFill>
                <a:srgbClr val="FF0000"/>
              </a:solidFill>
              <a:effectLst>
                <a:outerShdw dist="107763" dir="18900000" algn="ctr" rotWithShape="0">
                  <a:srgbClr val="868686">
                    <a:alpha val="50000"/>
                  </a:srgbClr>
                </a:outerShdw>
              </a:effectLst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28679" name="直接连接符 28678"/>
          <p:cNvSpPr/>
          <p:nvPr/>
        </p:nvSpPr>
        <p:spPr>
          <a:xfrm>
            <a:off x="1676400" y="1524000"/>
            <a:ext cx="0" cy="4267200"/>
          </a:xfrm>
          <a:prstGeom prst="line">
            <a:avLst/>
          </a:prstGeom>
          <a:ln w="31750" cap="flat" cmpd="sng">
            <a:solidFill>
              <a:srgbClr val="AAF4CB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28681" name="直接连接符 28680"/>
          <p:cNvSpPr/>
          <p:nvPr/>
        </p:nvSpPr>
        <p:spPr>
          <a:xfrm>
            <a:off x="1600200" y="2667000"/>
            <a:ext cx="0" cy="3733800"/>
          </a:xfrm>
          <a:prstGeom prst="line">
            <a:avLst/>
          </a:prstGeom>
          <a:ln w="31750" cap="flat" cmpd="sng">
            <a:solidFill>
              <a:srgbClr val="AAF4CB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28685" name="文本框 28684"/>
          <p:cNvSpPr txBox="1"/>
          <p:nvPr/>
        </p:nvSpPr>
        <p:spPr>
          <a:xfrm>
            <a:off x="685800" y="2133600"/>
            <a:ext cx="793750" cy="3962400"/>
          </a:xfrm>
          <a:prstGeom prst="rect">
            <a:avLst/>
          </a:prstGeom>
          <a:noFill/>
          <a:ln w="9525">
            <a:noFill/>
          </a:ln>
        </p:spPr>
        <p:txBody>
          <a:bodyPr vert="eaVert">
            <a:spAutoFit/>
          </a:bodyPr>
          <a:p>
            <a:pPr algn="l">
              <a:spcBef>
                <a:spcPct val="50000"/>
              </a:spcBef>
            </a:pPr>
            <a:r>
              <a:rPr lang="zh-CN" altLang="en-US" sz="4000" b="1" dirty="0">
                <a:latin typeface="Arial" panose="020B0604020202020204" pitchFamily="34" charset="0"/>
                <a:ea typeface="华文行楷" panose="02010800040101010101" pitchFamily="2" charset="-122"/>
              </a:rPr>
              <a:t>学而不思则罔</a:t>
            </a:r>
            <a:endParaRPr lang="zh-CN" altLang="en-US" sz="4000" b="1" dirty="0">
              <a:latin typeface="Arial" panose="020B0604020202020204" pitchFamily="34" charset="0"/>
              <a:ea typeface="华文行楷" panose="02010800040101010101" pitchFamily="2" charset="-122"/>
            </a:endParaRPr>
          </a:p>
        </p:txBody>
      </p:sp>
      <p:sp>
        <p:nvSpPr>
          <p:cNvPr id="28686" name="文本框 28685"/>
          <p:cNvSpPr txBox="1"/>
          <p:nvPr/>
        </p:nvSpPr>
        <p:spPr>
          <a:xfrm>
            <a:off x="2362200" y="2286000"/>
            <a:ext cx="6400800" cy="18780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>
              <a:spcBef>
                <a:spcPct val="50000"/>
              </a:spcBef>
            </a:pPr>
            <a:r>
              <a:rPr lang="en-US" altLang="zh-CN" sz="3600" b="1" i="1" dirty="0">
                <a:solidFill>
                  <a:srgbClr val="9900FF"/>
                </a:solidFill>
                <a:latin typeface="Arial" panose="020B0604020202020204" pitchFamily="34" charset="0"/>
              </a:rPr>
              <a:t>1.</a:t>
            </a:r>
            <a:r>
              <a:rPr lang="zh-CN" altLang="en-US" sz="3600" b="1" i="1" dirty="0">
                <a:solidFill>
                  <a:srgbClr val="9900FF"/>
                </a:solidFill>
                <a:latin typeface="Arial" panose="020B0604020202020204" pitchFamily="34" charset="0"/>
              </a:rPr>
              <a:t>谈谈本节课你的收获与惑？</a:t>
            </a:r>
            <a:endParaRPr lang="zh-CN" altLang="en-US" sz="3600" b="1" i="1" dirty="0">
              <a:solidFill>
                <a:srgbClr val="9900FF"/>
              </a:solidFill>
              <a:latin typeface="Arial" panose="020B0604020202020204" pitchFamily="34" charset="0"/>
            </a:endParaRPr>
          </a:p>
          <a:p>
            <a:pPr algn="l">
              <a:spcBef>
                <a:spcPct val="50000"/>
              </a:spcBef>
            </a:pPr>
            <a:r>
              <a:rPr lang="zh-CN" altLang="en-US" sz="3600" b="1" i="1" dirty="0">
                <a:solidFill>
                  <a:srgbClr val="9900FF"/>
                </a:solidFill>
                <a:latin typeface="Arial" panose="020B0604020202020204" pitchFamily="34" charset="0"/>
              </a:rPr>
              <a:t>        </a:t>
            </a:r>
            <a:endParaRPr lang="zh-CN" altLang="en-US" sz="3600" b="1" i="1" dirty="0">
              <a:solidFill>
                <a:srgbClr val="9900FF"/>
              </a:solidFill>
              <a:latin typeface="Arial" panose="020B0604020202020204" pitchFamily="34" charset="0"/>
            </a:endParaRPr>
          </a:p>
          <a:p>
            <a:pPr algn="l">
              <a:spcBef>
                <a:spcPct val="50000"/>
              </a:spcBef>
            </a:pPr>
            <a:r>
              <a:rPr lang="zh-CN" altLang="en-US" dirty="0">
                <a:latin typeface="Arial" panose="020B0604020202020204" pitchFamily="34" charset="0"/>
              </a:rPr>
              <a:t>        </a:t>
            </a:r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28687" name="文本框 28686"/>
          <p:cNvSpPr txBox="1"/>
          <p:nvPr/>
        </p:nvSpPr>
        <p:spPr>
          <a:xfrm>
            <a:off x="2438400" y="3505200"/>
            <a:ext cx="5943600" cy="11906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>
              <a:spcBef>
                <a:spcPct val="50000"/>
              </a:spcBef>
            </a:pPr>
            <a:r>
              <a:rPr lang="en-US" altLang="zh-CN" sz="3600" b="1" i="1" dirty="0">
                <a:solidFill>
                  <a:srgbClr val="660066"/>
                </a:solidFill>
                <a:latin typeface="Arial" panose="020B0604020202020204" pitchFamily="34" charset="0"/>
              </a:rPr>
              <a:t>2.</a:t>
            </a:r>
            <a:r>
              <a:rPr lang="zh-CN" altLang="en-US" sz="3600" b="1" i="1" dirty="0">
                <a:solidFill>
                  <a:srgbClr val="660066"/>
                </a:solidFill>
                <a:latin typeface="Arial" panose="020B0604020202020204" pitchFamily="34" charset="0"/>
              </a:rPr>
              <a:t>你想进一步探究的问题是什么？</a:t>
            </a:r>
            <a:endParaRPr lang="zh-CN" altLang="en-US" sz="3600" b="1" i="1" dirty="0">
              <a:solidFill>
                <a:srgbClr val="660066"/>
              </a:solidFill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86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86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687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aphicFrame>
        <p:nvGraphicFramePr>
          <p:cNvPr id="40962" name="表格 40961"/>
          <p:cNvGraphicFramePr/>
          <p:nvPr/>
        </p:nvGraphicFramePr>
        <p:xfrm>
          <a:off x="539750" y="1700213"/>
          <a:ext cx="8353425" cy="4500562"/>
        </p:xfrm>
        <a:graphic>
          <a:graphicData uri="http://schemas.openxmlformats.org/drawingml/2006/table">
            <a:tbl>
              <a:tblPr/>
              <a:tblGrid>
                <a:gridCol w="4103688"/>
                <a:gridCol w="4249737"/>
              </a:tblGrid>
              <a:tr h="576263">
                <a:tc gridSpan="2"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r>
                        <a:rPr lang="en-US" altLang="zh-CN" u="sng" dirty="0"/>
                        <a:t>          </a:t>
                      </a:r>
                      <a:r>
                        <a:rPr lang="zh-CN" altLang="en-US" dirty="0"/>
                        <a:t>年 </a:t>
                      </a:r>
                      <a:r>
                        <a:rPr lang="zh-CN" altLang="en-US" u="sng" dirty="0"/>
                        <a:t>        </a:t>
                      </a:r>
                      <a:r>
                        <a:rPr lang="zh-CN" altLang="en-US" dirty="0"/>
                        <a:t>月</a:t>
                      </a:r>
                      <a:r>
                        <a:rPr lang="zh-CN" altLang="en-US" u="sng" dirty="0"/>
                        <a:t>          </a:t>
                      </a:r>
                      <a:r>
                        <a:rPr lang="zh-CN" altLang="en-US" dirty="0"/>
                        <a:t>日</a:t>
                      </a:r>
                      <a:r>
                        <a:rPr lang="zh-CN" altLang="en-US" u="sng" dirty="0"/>
                        <a:t>          </a:t>
                      </a:r>
                      <a:r>
                        <a:rPr lang="zh-CN" altLang="en-US" dirty="0"/>
                        <a:t>星期</a:t>
                      </a:r>
                      <a:r>
                        <a:rPr lang="zh-CN" altLang="en-US" u="sng" dirty="0"/>
                        <a:t>           </a:t>
                      </a:r>
                      <a:r>
                        <a:rPr lang="zh-CN" altLang="en-US" dirty="0"/>
                        <a:t>天气</a:t>
                      </a:r>
                      <a:endParaRPr lang="zh-CN" altLang="en-US" dirty="0"/>
                    </a:p>
                  </a:txBody>
                  <a:tcPr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cPr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</a:tcPr>
                </a:tc>
              </a:tr>
              <a:tr h="3924300"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r>
                        <a:rPr lang="zh-CN" altLang="en-US" b="1" dirty="0"/>
                        <a:t>学习课题 ：</a:t>
                      </a:r>
                      <a:endParaRPr lang="zh-CN" altLang="en-US" b="1" u="sng" dirty="0"/>
                    </a:p>
                    <a:p>
                      <a:pPr marL="0" lvl="0" indent="0">
                        <a:buNone/>
                      </a:pPr>
                      <a:r>
                        <a:rPr lang="zh-CN" altLang="en-US" b="1" u="sng" dirty="0"/>
                        <a:t>                                        </a:t>
                      </a:r>
                      <a:endParaRPr lang="zh-CN" altLang="en-US" b="1" u="sng" dirty="0"/>
                    </a:p>
                    <a:p>
                      <a:pPr marL="0" lvl="0" indent="0">
                        <a:buNone/>
                      </a:pPr>
                      <a:r>
                        <a:rPr lang="zh-CN" altLang="en-US" b="1" dirty="0"/>
                        <a:t>知识归纳与整理：</a:t>
                      </a:r>
                      <a:endParaRPr lang="zh-CN" altLang="en-US" b="1" dirty="0"/>
                    </a:p>
                    <a:p>
                      <a:pPr marL="0" lvl="0" indent="0">
                        <a:buNone/>
                      </a:pPr>
                      <a:r>
                        <a:rPr lang="zh-CN" altLang="en-US" b="1" dirty="0"/>
                        <a:t>                                       </a:t>
                      </a:r>
                      <a:endParaRPr lang="zh-CN" altLang="en-US" b="1" dirty="0"/>
                    </a:p>
                    <a:p>
                      <a:pPr marL="0" lvl="0" indent="0">
                        <a:buNone/>
                      </a:pPr>
                      <a:endParaRPr lang="zh-CN" altLang="en-US" b="1" dirty="0"/>
                    </a:p>
                    <a:p>
                      <a:pPr marL="0" lvl="0" indent="0">
                        <a:buNone/>
                      </a:pPr>
                      <a:r>
                        <a:rPr lang="zh-CN" altLang="en-US" b="1" dirty="0"/>
                        <a:t>我的收获与困惑：</a:t>
                      </a:r>
                      <a:endParaRPr lang="zh-CN" altLang="en-US" b="1" u="sng" dirty="0"/>
                    </a:p>
                  </a:txBody>
                  <a:tcPr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r>
                        <a:rPr lang="zh-CN" altLang="en-US" b="1" dirty="0"/>
                        <a:t>自我评价：</a:t>
                      </a:r>
                      <a:endParaRPr lang="zh-CN" altLang="en-US" b="1" dirty="0"/>
                    </a:p>
                    <a:p>
                      <a:pPr marL="0" lvl="0" indent="0">
                        <a:buNone/>
                      </a:pPr>
                      <a:endParaRPr lang="zh-CN" altLang="en-US" b="1" dirty="0"/>
                    </a:p>
                    <a:p>
                      <a:pPr marL="0" lvl="0" indent="0">
                        <a:buNone/>
                      </a:pPr>
                      <a:endParaRPr lang="zh-CN" altLang="en-US" b="1" dirty="0"/>
                    </a:p>
                    <a:p>
                      <a:pPr marL="0" lvl="0" indent="0">
                        <a:buNone/>
                      </a:pPr>
                      <a:r>
                        <a:rPr lang="zh-CN" altLang="en-US" b="1" dirty="0"/>
                        <a:t>悄悄话：老师我想对你说：</a:t>
                      </a:r>
                      <a:endParaRPr lang="zh-CN" altLang="en-US" b="1" dirty="0"/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40972" name="矩形 40971"/>
          <p:cNvSpPr/>
          <p:nvPr/>
        </p:nvSpPr>
        <p:spPr>
          <a:xfrm>
            <a:off x="395288" y="0"/>
            <a:ext cx="3095625" cy="1525588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32056"/>
              </a:avLst>
            </a:prstTxWarp>
            <a:normAutofit/>
          </a:bodyPr>
          <a:p>
            <a:pPr algn="ctr"/>
            <a:r>
              <a:rPr lang="zh-CN" altLang="en-US" sz="6000" b="1" i="1">
                <a:ln w="9525" cap="flat" cmpd="sng">
                  <a:solidFill>
                    <a:srgbClr val="CC99FF"/>
                  </a:solidFill>
                  <a:prstDash val="solid"/>
                  <a:headEnd type="none" w="med" len="med"/>
                  <a:tailEnd type="none" w="med" len="med"/>
                </a:ln>
                <a:gradFill rotWithShape="0">
                  <a:gsLst>
                    <a:gs pos="0">
                      <a:srgbClr val="6600CC"/>
                    </a:gs>
                    <a:gs pos="100000">
                      <a:srgbClr val="CC00CC"/>
                    </a:gs>
                  </a:gsLst>
                  <a:lin ang="5400000" scaled="1"/>
                  <a:tileRect/>
                </a:gradFill>
                <a:effectLst>
                  <a:outerShdw dist="53882" dir="2699999" algn="ctr" rotWithShape="0">
                    <a:srgbClr val="9999FF">
                      <a:alpha val="80000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数学日记</a:t>
            </a:r>
            <a:endParaRPr lang="zh-CN" altLang="en-US" sz="6000" b="1" i="1">
              <a:ln w="9525" cap="flat" cmpd="sng">
                <a:solidFill>
                  <a:srgbClr val="CC99FF"/>
                </a:solidFill>
                <a:prstDash val="solid"/>
                <a:headEnd type="none" w="med" len="med"/>
                <a:tailEnd type="none" w="med" len="med"/>
              </a:ln>
              <a:gradFill rotWithShape="0">
                <a:gsLst>
                  <a:gs pos="0">
                    <a:srgbClr val="6600CC"/>
                  </a:gs>
                  <a:gs pos="100000">
                    <a:srgbClr val="CC00CC"/>
                  </a:gs>
                </a:gsLst>
                <a:lin ang="5400000" scaled="1"/>
                <a:tileRect/>
              </a:gradFill>
              <a:effectLst>
                <a:outerShdw dist="53882" dir="2699999" algn="ctr" rotWithShape="0">
                  <a:srgbClr val="9999FF">
                    <a:alpha val="80000"/>
                  </a:srgbClr>
                </a:outerShdw>
              </a:effectLst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默认设计模板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9EDEE"/>
      </a:accent5>
      <a:accent6>
        <a:srgbClr val="2D2D89"/>
      </a:accent6>
      <a:hlink>
        <a:srgbClr val="009999"/>
      </a:hlink>
      <a:folHlink>
        <a:srgbClr val="99CC00"/>
      </a:folHlink>
    </a:clrScheme>
    <a:fontScheme name="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raClrSchemeLst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9EDEE"/>
        </a:accent5>
        <a:accent6>
          <a:srgbClr val="2D2D89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4"/>
        </a:accent5>
        <a:accent6>
          <a:srgbClr val="E5895B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7B7E5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BFAF7"/>
        </a:accent3>
        <a:accent4>
          <a:srgbClr val="000000"/>
        </a:accent4>
        <a:accent5>
          <a:srgbClr val="FFFFFF"/>
        </a:accent5>
        <a:accent6>
          <a:srgbClr val="7EB1E5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7B7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8080"/>
        </a:lt1>
        <a:dk2>
          <a:srgbClr val="FFFF99"/>
        </a:dk2>
        <a:lt2>
          <a:srgbClr val="005A58"/>
        </a:lt2>
        <a:accent1>
          <a:srgbClr val="006462"/>
        </a:accent1>
        <a:accent2>
          <a:srgbClr val="6D6FC7"/>
        </a:accent2>
        <a:accent3>
          <a:srgbClr val="AAC1C1"/>
        </a:accent3>
        <a:accent4>
          <a:srgbClr val="DCDCDC"/>
        </a:accent4>
        <a:accent5>
          <a:srgbClr val="AAB8B8"/>
        </a:accent5>
        <a:accent6>
          <a:srgbClr val="6163B2"/>
        </a:accent6>
        <a:hlink>
          <a:srgbClr val="00FFFF"/>
        </a:hlink>
        <a:folHlink>
          <a:srgbClr val="00FF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800000"/>
        </a:lt1>
        <a:dk2>
          <a:srgbClr val="DFD293"/>
        </a:dk2>
        <a:lt2>
          <a:srgbClr val="5C1F00"/>
        </a:lt2>
        <a:accent1>
          <a:srgbClr val="CC3300"/>
        </a:accent1>
        <a:accent2>
          <a:srgbClr val="BE7960"/>
        </a:accent2>
        <a:accent3>
          <a:srgbClr val="C1AAAA"/>
        </a:accent3>
        <a:accent4>
          <a:srgbClr val="DCDCDC"/>
        </a:accent4>
        <a:accent5>
          <a:srgbClr val="E2ADAA"/>
        </a:accent5>
        <a:accent6>
          <a:srgbClr val="AA6C55"/>
        </a:accent6>
        <a:hlink>
          <a:srgbClr val="FFFF99"/>
        </a:hlink>
        <a:folHlink>
          <a:srgbClr val="D3A21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99"/>
        </a:lt1>
        <a:dk2>
          <a:srgbClr val="CCFFFF"/>
        </a:dk2>
        <a:lt2>
          <a:srgbClr val="003366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CDCDC"/>
        </a:accent4>
        <a:accent5>
          <a:srgbClr val="ADB9E2"/>
        </a:accent5>
        <a:accent6>
          <a:srgbClr val="009D00"/>
        </a:accent6>
        <a:hlink>
          <a:srgbClr val="66CCFF"/>
        </a:hlink>
        <a:folHlink>
          <a:srgbClr val="FFE701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00"/>
        </a:lt1>
        <a:dk2>
          <a:srgbClr val="E3EBF1"/>
        </a:dk2>
        <a:lt2>
          <a:srgbClr val="336699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CDCDC"/>
        </a:accent4>
        <a:accent5>
          <a:srgbClr val="AAADCA"/>
        </a:accent5>
        <a:accent6>
          <a:srgbClr val="3E7B43"/>
        </a:accent6>
        <a:hlink>
          <a:srgbClr val="66CCFF"/>
        </a:hlink>
        <a:folHlink>
          <a:srgbClr val="F0E5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86B5D"/>
        </a:lt1>
        <a:dk2>
          <a:srgbClr val="D1D1CB"/>
        </a:dk2>
        <a:lt2>
          <a:srgbClr val="777777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CDCDC"/>
        </a:accent4>
        <a:accent5>
          <a:srgbClr val="C7C7C1"/>
        </a:accent5>
        <a:accent6>
          <a:srgbClr val="728D96"/>
        </a:accent6>
        <a:hlink>
          <a:srgbClr val="FFCC66"/>
        </a:hlink>
        <a:folHlink>
          <a:srgbClr val="E9DCB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66699"/>
        </a:lt1>
        <a:dk2>
          <a:srgbClr val="FFFFFF"/>
        </a:dk2>
        <a:lt2>
          <a:srgbClr val="3E3E5C"/>
        </a:lt2>
        <a:accent1>
          <a:srgbClr val="60597B"/>
        </a:accent1>
        <a:accent2>
          <a:srgbClr val="6666FF"/>
        </a:accent2>
        <a:accent3>
          <a:srgbClr val="B9B9CA"/>
        </a:accent3>
        <a:accent4>
          <a:srgbClr val="DCDCDC"/>
        </a:accent4>
        <a:accent5>
          <a:srgbClr val="B7B5BF"/>
        </a:accent5>
        <a:accent6>
          <a:srgbClr val="5B5BE5"/>
        </a:accent6>
        <a:hlink>
          <a:srgbClr val="99CCFF"/>
        </a:hlink>
        <a:folHlink>
          <a:srgbClr val="FFFF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523E26"/>
        </a:lt1>
        <a:dk2>
          <a:srgbClr val="DFC08D"/>
        </a:dk2>
        <a:lt2>
          <a:srgbClr val="2D2015"/>
        </a:lt2>
        <a:accent1>
          <a:srgbClr val="8C7B70"/>
        </a:accent1>
        <a:accent2>
          <a:srgbClr val="8F5F2F"/>
        </a:accent2>
        <a:accent3>
          <a:srgbClr val="B3AFAB"/>
        </a:accent3>
        <a:accent4>
          <a:srgbClr val="DCDCDC"/>
        </a:accent4>
        <a:accent5>
          <a:srgbClr val="C5BFBC"/>
        </a:accent5>
        <a:accent6>
          <a:srgbClr val="805529"/>
        </a:accent6>
        <a:hlink>
          <a:srgbClr val="CCB400"/>
        </a:hlink>
        <a:folHlink>
          <a:srgbClr val="8C9EA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默认设计模板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9EDEE"/>
      </a:accent5>
      <a:accent6>
        <a:srgbClr val="2D2D89"/>
      </a:accent6>
      <a:hlink>
        <a:srgbClr val="000000"/>
      </a:hlink>
      <a:folHlink>
        <a:srgbClr val="99CC00"/>
      </a:folHlink>
    </a:clrScheme>
    <a:fontScheme name="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raClrSchemeLst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9EDEE"/>
        </a:accent5>
        <a:accent6>
          <a:srgbClr val="2D2D89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4"/>
        </a:accent5>
        <a:accent6>
          <a:srgbClr val="E5895B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7B7E5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BFAF7"/>
        </a:accent3>
        <a:accent4>
          <a:srgbClr val="000000"/>
        </a:accent4>
        <a:accent5>
          <a:srgbClr val="FFFFFF"/>
        </a:accent5>
        <a:accent6>
          <a:srgbClr val="7EB1E5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7B7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8080"/>
        </a:lt1>
        <a:dk2>
          <a:srgbClr val="FFFF99"/>
        </a:dk2>
        <a:lt2>
          <a:srgbClr val="005A58"/>
        </a:lt2>
        <a:accent1>
          <a:srgbClr val="006462"/>
        </a:accent1>
        <a:accent2>
          <a:srgbClr val="6D6FC7"/>
        </a:accent2>
        <a:accent3>
          <a:srgbClr val="AAC1C1"/>
        </a:accent3>
        <a:accent4>
          <a:srgbClr val="DCDCDC"/>
        </a:accent4>
        <a:accent5>
          <a:srgbClr val="AAB8B8"/>
        </a:accent5>
        <a:accent6>
          <a:srgbClr val="6163B2"/>
        </a:accent6>
        <a:hlink>
          <a:srgbClr val="00FFFF"/>
        </a:hlink>
        <a:folHlink>
          <a:srgbClr val="00FF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800000"/>
        </a:lt1>
        <a:dk2>
          <a:srgbClr val="DFD293"/>
        </a:dk2>
        <a:lt2>
          <a:srgbClr val="5C1F00"/>
        </a:lt2>
        <a:accent1>
          <a:srgbClr val="CC3300"/>
        </a:accent1>
        <a:accent2>
          <a:srgbClr val="BE7960"/>
        </a:accent2>
        <a:accent3>
          <a:srgbClr val="C1AAAA"/>
        </a:accent3>
        <a:accent4>
          <a:srgbClr val="DCDCDC"/>
        </a:accent4>
        <a:accent5>
          <a:srgbClr val="E2ADAA"/>
        </a:accent5>
        <a:accent6>
          <a:srgbClr val="AA6C55"/>
        </a:accent6>
        <a:hlink>
          <a:srgbClr val="FFFF99"/>
        </a:hlink>
        <a:folHlink>
          <a:srgbClr val="D3A21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99"/>
        </a:lt1>
        <a:dk2>
          <a:srgbClr val="CCFFFF"/>
        </a:dk2>
        <a:lt2>
          <a:srgbClr val="003366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CDCDC"/>
        </a:accent4>
        <a:accent5>
          <a:srgbClr val="ADB9E2"/>
        </a:accent5>
        <a:accent6>
          <a:srgbClr val="009D00"/>
        </a:accent6>
        <a:hlink>
          <a:srgbClr val="66CCFF"/>
        </a:hlink>
        <a:folHlink>
          <a:srgbClr val="FFE701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00"/>
        </a:lt1>
        <a:dk2>
          <a:srgbClr val="E3EBF1"/>
        </a:dk2>
        <a:lt2>
          <a:srgbClr val="336699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CDCDC"/>
        </a:accent4>
        <a:accent5>
          <a:srgbClr val="AAADCA"/>
        </a:accent5>
        <a:accent6>
          <a:srgbClr val="3E7B43"/>
        </a:accent6>
        <a:hlink>
          <a:srgbClr val="66CCFF"/>
        </a:hlink>
        <a:folHlink>
          <a:srgbClr val="F0E5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86B5D"/>
        </a:lt1>
        <a:dk2>
          <a:srgbClr val="D1D1CB"/>
        </a:dk2>
        <a:lt2>
          <a:srgbClr val="777777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CDCDC"/>
        </a:accent4>
        <a:accent5>
          <a:srgbClr val="C7C7C1"/>
        </a:accent5>
        <a:accent6>
          <a:srgbClr val="728D96"/>
        </a:accent6>
        <a:hlink>
          <a:srgbClr val="FFCC66"/>
        </a:hlink>
        <a:folHlink>
          <a:srgbClr val="E9DCB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66699"/>
        </a:lt1>
        <a:dk2>
          <a:srgbClr val="FFFFFF"/>
        </a:dk2>
        <a:lt2>
          <a:srgbClr val="3E3E5C"/>
        </a:lt2>
        <a:accent1>
          <a:srgbClr val="60597B"/>
        </a:accent1>
        <a:accent2>
          <a:srgbClr val="6666FF"/>
        </a:accent2>
        <a:accent3>
          <a:srgbClr val="B9B9CA"/>
        </a:accent3>
        <a:accent4>
          <a:srgbClr val="DCDCDC"/>
        </a:accent4>
        <a:accent5>
          <a:srgbClr val="B7B5BF"/>
        </a:accent5>
        <a:accent6>
          <a:srgbClr val="5B5BE5"/>
        </a:accent6>
        <a:hlink>
          <a:srgbClr val="99CCFF"/>
        </a:hlink>
        <a:folHlink>
          <a:srgbClr val="FFFF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523E26"/>
        </a:lt1>
        <a:dk2>
          <a:srgbClr val="DFC08D"/>
        </a:dk2>
        <a:lt2>
          <a:srgbClr val="2D2015"/>
        </a:lt2>
        <a:accent1>
          <a:srgbClr val="8C7B70"/>
        </a:accent1>
        <a:accent2>
          <a:srgbClr val="8F5F2F"/>
        </a:accent2>
        <a:accent3>
          <a:srgbClr val="B3AFAB"/>
        </a:accent3>
        <a:accent4>
          <a:srgbClr val="DCDCDC"/>
        </a:accent4>
        <a:accent5>
          <a:srgbClr val="C5BFBC"/>
        </a:accent5>
        <a:accent6>
          <a:srgbClr val="805529"/>
        </a:accent6>
        <a:hlink>
          <a:srgbClr val="CCB400"/>
        </a:hlink>
        <a:folHlink>
          <a:srgbClr val="8C9EA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2_默认设计模板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7"/>
      </a:accent6>
      <a:hlink>
        <a:srgbClr val="CCCCFF"/>
      </a:hlink>
      <a:folHlink>
        <a:srgbClr val="B2B2B2"/>
      </a:folHlink>
    </a:clrScheme>
    <a:fontScheme name="">
      <a:majorFont>
        <a:latin typeface="Times New Roman"/>
        <a:ea typeface="宋体"/>
        <a:cs typeface=""/>
      </a:majorFont>
      <a:minorFont>
        <a:latin typeface="Times New Roman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raClrSchemeLst>
    <a:extraClrScheme>
      <a:clrScheme name="">
        <a:dk1>
          <a:srgbClr val="FFFFFF"/>
        </a:dk1>
        <a:lt1>
          <a:srgbClr val="0000FF"/>
        </a:lt1>
        <a:dk2>
          <a:srgbClr val="FFFF00"/>
        </a:dk2>
        <a:lt2>
          <a:srgbClr val="0000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CDCDC"/>
        </a:accent4>
        <a:accent5>
          <a:srgbClr val="FFCAAA"/>
        </a:accent5>
        <a:accent6>
          <a:srgbClr val="00E5E5"/>
        </a:accent6>
        <a:hlink>
          <a:srgbClr val="FF0000"/>
        </a:hlink>
        <a:folHlink>
          <a:srgbClr val="96969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7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27272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2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9"/>
        </a:accent5>
        <a:accent6>
          <a:srgbClr val="0000E5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BE5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9E5B7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3_默认设计模板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9EDEE"/>
      </a:accent5>
      <a:accent6>
        <a:srgbClr val="2D2D89"/>
      </a:accent6>
      <a:hlink>
        <a:srgbClr val="009999"/>
      </a:hlink>
      <a:folHlink>
        <a:srgbClr val="99CC00"/>
      </a:folHlink>
    </a:clrScheme>
    <a:fontScheme name="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raClrSchemeLst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9EDEE"/>
        </a:accent5>
        <a:accent6>
          <a:srgbClr val="2D2D89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4"/>
        </a:accent5>
        <a:accent6>
          <a:srgbClr val="E5895B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7B7E5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BFAF7"/>
        </a:accent3>
        <a:accent4>
          <a:srgbClr val="000000"/>
        </a:accent4>
        <a:accent5>
          <a:srgbClr val="FFFFFF"/>
        </a:accent5>
        <a:accent6>
          <a:srgbClr val="7EB1E5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7B7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8080"/>
        </a:lt1>
        <a:dk2>
          <a:srgbClr val="FFFF99"/>
        </a:dk2>
        <a:lt2>
          <a:srgbClr val="005A58"/>
        </a:lt2>
        <a:accent1>
          <a:srgbClr val="006462"/>
        </a:accent1>
        <a:accent2>
          <a:srgbClr val="6D6FC7"/>
        </a:accent2>
        <a:accent3>
          <a:srgbClr val="AAC1C1"/>
        </a:accent3>
        <a:accent4>
          <a:srgbClr val="DCDCDC"/>
        </a:accent4>
        <a:accent5>
          <a:srgbClr val="AAB8B8"/>
        </a:accent5>
        <a:accent6>
          <a:srgbClr val="6163B2"/>
        </a:accent6>
        <a:hlink>
          <a:srgbClr val="00FFFF"/>
        </a:hlink>
        <a:folHlink>
          <a:srgbClr val="00FF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800000"/>
        </a:lt1>
        <a:dk2>
          <a:srgbClr val="DFD293"/>
        </a:dk2>
        <a:lt2>
          <a:srgbClr val="5C1F00"/>
        </a:lt2>
        <a:accent1>
          <a:srgbClr val="CC3300"/>
        </a:accent1>
        <a:accent2>
          <a:srgbClr val="BE7960"/>
        </a:accent2>
        <a:accent3>
          <a:srgbClr val="C1AAAA"/>
        </a:accent3>
        <a:accent4>
          <a:srgbClr val="DCDCDC"/>
        </a:accent4>
        <a:accent5>
          <a:srgbClr val="E2ADAA"/>
        </a:accent5>
        <a:accent6>
          <a:srgbClr val="AA6C55"/>
        </a:accent6>
        <a:hlink>
          <a:srgbClr val="FFFF99"/>
        </a:hlink>
        <a:folHlink>
          <a:srgbClr val="D3A21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99"/>
        </a:lt1>
        <a:dk2>
          <a:srgbClr val="CCFFFF"/>
        </a:dk2>
        <a:lt2>
          <a:srgbClr val="003366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CDCDC"/>
        </a:accent4>
        <a:accent5>
          <a:srgbClr val="ADB9E2"/>
        </a:accent5>
        <a:accent6>
          <a:srgbClr val="009D00"/>
        </a:accent6>
        <a:hlink>
          <a:srgbClr val="66CCFF"/>
        </a:hlink>
        <a:folHlink>
          <a:srgbClr val="FFE701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00"/>
        </a:lt1>
        <a:dk2>
          <a:srgbClr val="E3EBF1"/>
        </a:dk2>
        <a:lt2>
          <a:srgbClr val="336699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CDCDC"/>
        </a:accent4>
        <a:accent5>
          <a:srgbClr val="AAADCA"/>
        </a:accent5>
        <a:accent6>
          <a:srgbClr val="3E7B43"/>
        </a:accent6>
        <a:hlink>
          <a:srgbClr val="66CCFF"/>
        </a:hlink>
        <a:folHlink>
          <a:srgbClr val="F0E5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86B5D"/>
        </a:lt1>
        <a:dk2>
          <a:srgbClr val="D1D1CB"/>
        </a:dk2>
        <a:lt2>
          <a:srgbClr val="777777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CDCDC"/>
        </a:accent4>
        <a:accent5>
          <a:srgbClr val="C7C7C1"/>
        </a:accent5>
        <a:accent6>
          <a:srgbClr val="728D96"/>
        </a:accent6>
        <a:hlink>
          <a:srgbClr val="FFCC66"/>
        </a:hlink>
        <a:folHlink>
          <a:srgbClr val="E9DCB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66699"/>
        </a:lt1>
        <a:dk2>
          <a:srgbClr val="FFFFFF"/>
        </a:dk2>
        <a:lt2>
          <a:srgbClr val="3E3E5C"/>
        </a:lt2>
        <a:accent1>
          <a:srgbClr val="60597B"/>
        </a:accent1>
        <a:accent2>
          <a:srgbClr val="6666FF"/>
        </a:accent2>
        <a:accent3>
          <a:srgbClr val="B9B9CA"/>
        </a:accent3>
        <a:accent4>
          <a:srgbClr val="DCDCDC"/>
        </a:accent4>
        <a:accent5>
          <a:srgbClr val="B7B5BF"/>
        </a:accent5>
        <a:accent6>
          <a:srgbClr val="5B5BE5"/>
        </a:accent6>
        <a:hlink>
          <a:srgbClr val="99CCFF"/>
        </a:hlink>
        <a:folHlink>
          <a:srgbClr val="FFFF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523E26"/>
        </a:lt1>
        <a:dk2>
          <a:srgbClr val="DFC08D"/>
        </a:dk2>
        <a:lt2>
          <a:srgbClr val="2D2015"/>
        </a:lt2>
        <a:accent1>
          <a:srgbClr val="8C7B70"/>
        </a:accent1>
        <a:accent2>
          <a:srgbClr val="8F5F2F"/>
        </a:accent2>
        <a:accent3>
          <a:srgbClr val="B3AFAB"/>
        </a:accent3>
        <a:accent4>
          <a:srgbClr val="DCDCDC"/>
        </a:accent4>
        <a:accent5>
          <a:srgbClr val="C5BFBC"/>
        </a:accent5>
        <a:accent6>
          <a:srgbClr val="805529"/>
        </a:accent6>
        <a:hlink>
          <a:srgbClr val="CCB400"/>
        </a:hlink>
        <a:folHlink>
          <a:srgbClr val="8C9EA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9EDEE"/>
      </a:accent5>
      <a:accent6>
        <a:srgbClr val="2D2D89"/>
      </a:accent6>
      <a:hlink>
        <a:srgbClr val="009999"/>
      </a:hlink>
      <a:folHlink>
        <a:srgbClr val="99CC00"/>
      </a:folHlink>
    </a:clrScheme>
    <a:fontScheme name="Cambria-Calibri">
      <a:majorFont>
        <a:latin typeface="Cambria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明朝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2007-2010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atMod val="350000"/>
                <a:shade val="99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2326</Words>
  <Application>WPS 演示</Application>
  <PresentationFormat>在屏幕上显示</PresentationFormat>
  <Paragraphs>425</Paragraphs>
  <Slides>19</Slides>
  <Notes>20</Notes>
  <HiddenSlides>0</HiddenSlides>
  <MMClips>0</MMClips>
  <ScaleCrop>false</ScaleCrop>
  <HeadingPairs>
    <vt:vector size="8" baseType="variant">
      <vt:variant>
        <vt:lpstr>已用的字体</vt:lpstr>
      </vt:variant>
      <vt:variant>
        <vt:i4>23</vt:i4>
      </vt:variant>
      <vt:variant>
        <vt:lpstr>主题</vt:lpstr>
      </vt:variant>
      <vt:variant>
        <vt:i4>4</vt:i4>
      </vt:variant>
      <vt:variant>
        <vt:lpstr>嵌入 OLE 服务器</vt:lpstr>
      </vt:variant>
      <vt:variant>
        <vt:i4>5</vt:i4>
      </vt:variant>
      <vt:variant>
        <vt:lpstr>幻灯片标题</vt:lpstr>
      </vt:variant>
      <vt:variant>
        <vt:i4>19</vt:i4>
      </vt:variant>
    </vt:vector>
  </HeadingPairs>
  <TitlesOfParts>
    <vt:vector size="51" baseType="lpstr">
      <vt:lpstr>Arial</vt:lpstr>
      <vt:lpstr>宋体</vt:lpstr>
      <vt:lpstr>Wingdings</vt:lpstr>
      <vt:lpstr>Times New Roman</vt:lpstr>
      <vt:lpstr>华文行楷</vt:lpstr>
      <vt:lpstr>Tahoma</vt:lpstr>
      <vt:lpstr>隶书</vt:lpstr>
      <vt:lpstr>华文彩云</vt:lpstr>
      <vt:lpstr>Monotype Sorts</vt:lpstr>
      <vt:lpstr>黑体</vt:lpstr>
      <vt:lpstr>楷体_GB2312</vt:lpstr>
      <vt:lpstr>Symbol</vt:lpstr>
      <vt:lpstr>Calibri</vt:lpstr>
      <vt:lpstr>幼圆</vt:lpstr>
      <vt:lpstr>新宋体</vt:lpstr>
      <vt:lpstr>微软雅黑</vt:lpstr>
      <vt:lpstr>Arial Unicode MS</vt:lpstr>
      <vt:lpstr>Wingdings</vt:lpstr>
      <vt:lpstr>方正姚体</vt:lpstr>
      <vt:lpstr>方正舒体</vt:lpstr>
      <vt:lpstr>华文隶书</vt:lpstr>
      <vt:lpstr>金山简准圆</vt:lpstr>
      <vt:lpstr>金山简楷体</vt:lpstr>
      <vt:lpstr>默认设计模板</vt:lpstr>
      <vt:lpstr>1_默认设计模板</vt:lpstr>
      <vt:lpstr>2_默认设计模板</vt:lpstr>
      <vt:lpstr>3_默认设计模板</vt:lpstr>
      <vt:lpstr>MS_ClipArt_Gallery.5</vt:lpstr>
      <vt:lpstr>Equation.3</vt:lpstr>
      <vt:lpstr>Equation.3</vt:lpstr>
      <vt:lpstr>Equation.3</vt:lpstr>
      <vt:lpstr>Paint.Picture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www.czsx.com.cn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www.czsx.com.cn</dc:title>
  <dc:creator>www.czsx.com.cn</dc:creator>
  <dc:description>www.czsx.com.cn</dc:description>
  <cp:lastModifiedBy>一二三</cp:lastModifiedBy>
  <cp:revision>92</cp:revision>
  <dcterms:created xsi:type="dcterms:W3CDTF">2018-03-05T07:09:09Z</dcterms:created>
  <dcterms:modified xsi:type="dcterms:W3CDTF">2018-03-05T07:31:19Z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Version">
    <vt:i4>1</vt:i4>
  </property>
  <property fmtid="{D5CDD505-2E9C-101B-9397-08002B2CF9AE}" pid="3" name="KSOProductBuildVer">
    <vt:lpwstr>2052-10.1.0.7224</vt:lpwstr>
  </property>
</Properties>
</file>