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68" r:id="rId2"/>
    <p:sldId id="257" r:id="rId3"/>
    <p:sldId id="302" r:id="rId4"/>
    <p:sldId id="357" r:id="rId5"/>
    <p:sldId id="360" r:id="rId6"/>
    <p:sldId id="349" r:id="rId7"/>
    <p:sldId id="374" r:id="rId8"/>
    <p:sldId id="361" r:id="rId9"/>
    <p:sldId id="350" r:id="rId10"/>
    <p:sldId id="358" r:id="rId11"/>
    <p:sldId id="351" r:id="rId12"/>
    <p:sldId id="352" r:id="rId13"/>
    <p:sldId id="353" r:id="rId14"/>
    <p:sldId id="354" r:id="rId15"/>
    <p:sldId id="355" r:id="rId16"/>
    <p:sldId id="356" r:id="rId17"/>
    <p:sldId id="359" r:id="rId18"/>
    <p:sldId id="375" r:id="rId19"/>
    <p:sldId id="376" r:id="rId20"/>
    <p:sldId id="373" r:id="rId21"/>
  </p:sldIdLst>
  <p:sldSz cx="9144000" cy="6858000" type="screen4x3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08EFF"/>
    <a:srgbClr val="078EA9"/>
    <a:srgbClr val="067C94"/>
    <a:srgbClr val="006699"/>
    <a:srgbClr val="7BA9CA"/>
    <a:srgbClr val="466E8C"/>
    <a:srgbClr val="62C5DC"/>
    <a:srgbClr val="F2F2F2"/>
    <a:srgbClr val="BB9F7A"/>
    <a:srgbClr val="6497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1" autoAdjust="0"/>
    <p:restoredTop sz="96318" autoAdjust="0"/>
  </p:normalViewPr>
  <p:slideViewPr>
    <p:cSldViewPr snapToGrid="0" showGuides="1">
      <p:cViewPr>
        <p:scale>
          <a:sx n="100" d="100"/>
          <a:sy n="100" d="100"/>
        </p:scale>
        <p:origin x="-1944" y="-312"/>
      </p:cViewPr>
      <p:guideLst>
        <p:guide orient="horz" pos="2137"/>
        <p:guide orient="horz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713160-C854-4C5D-BE71-81B558B8483F}" type="datetimeFigureOut">
              <a:rPr lang="zh-CN" altLang="en-US" smtClean="0"/>
              <a:t>2021/3/28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A2FEA-6412-488D-BE65-011F74FA7F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64921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2021/3/28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2021/3/28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2021/3/28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2021/3/28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5" name="图片 4" descr="图片5 - 副本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813550" y="4735195"/>
            <a:ext cx="2674620" cy="251206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2021/3/28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2021/3/28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t>2021/3/28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-66675" y="2562225"/>
            <a:ext cx="9334500" cy="1704975"/>
          </a:xfrm>
          <a:prstGeom prst="rect">
            <a:avLst/>
          </a:prstGeom>
          <a:solidFill>
            <a:srgbClr val="62C5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110C6A-1790-43CC-A551-D863ABA54688}" type="datetimeFigureOut">
              <a:rPr lang="zh-CN" altLang="en-US" smtClean="0"/>
              <a:t>2021/3/28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E7BAD4-E04C-445F-81CE-722F526F02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2640" y="0"/>
            <a:ext cx="499872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0" y="3060769"/>
            <a:ext cx="9143999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 b="1" kern="0">
                <a:solidFill>
                  <a:srgbClr val="8D3D4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/>
                <a:cs typeface="+mj-cs"/>
              </a:defRPr>
            </a:lvl1pPr>
          </a:lstStyle>
          <a:p>
            <a:pPr algn="ctr"/>
            <a:r>
              <a:rPr lang="en-US" altLang="zh-CN" dirty="0" smtClean="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2.3</a:t>
            </a:r>
            <a:r>
              <a:rPr lang="zh-CN" altLang="en-US" dirty="0" smtClean="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rPr>
              <a:t>　无线局域网的组建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实验：无线局域网的组建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文本框 23"/>
          <p:cNvSpPr txBox="1"/>
          <p:nvPr/>
        </p:nvSpPr>
        <p:spPr>
          <a:xfrm>
            <a:off x="1009648" y="1638552"/>
            <a:ext cx="8267699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宽带入户 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Wingdings" panose="05000000000000000000" pitchFamily="2" charset="2"/>
              </a:rPr>
              <a:t>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? 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66" y="2363839"/>
            <a:ext cx="3956215" cy="3079642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424" y="318218"/>
            <a:ext cx="1959155" cy="170272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068" y="4165409"/>
            <a:ext cx="4262869" cy="2354659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1503" y="2136509"/>
            <a:ext cx="2217197" cy="20289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562098" y="5524474"/>
            <a:ext cx="1264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路由器</a:t>
            </a:r>
            <a:endParaRPr lang="zh-CN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886322" y="5342738"/>
            <a:ext cx="1264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有线网卡</a:t>
            </a:r>
            <a:endParaRPr lang="zh-CN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819773" y="3324225"/>
            <a:ext cx="1264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无线网卡</a:t>
            </a:r>
            <a:endParaRPr lang="zh-CN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599226" y="1702864"/>
            <a:ext cx="12647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网线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50" y="1850759"/>
            <a:ext cx="6350000" cy="4445000"/>
          </a:xfrm>
          <a:prstGeom prst="rect">
            <a:avLst/>
          </a:prstGeom>
        </p:spPr>
      </p:pic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实验：无线局域网的组建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05199" y="4183592"/>
            <a:ext cx="10541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路由器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实验：无线局域网的组建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" name="文本框 23"/>
          <p:cNvSpPr txBox="1"/>
          <p:nvPr/>
        </p:nvSpPr>
        <p:spPr>
          <a:xfrm>
            <a:off x="876300" y="1875627"/>
            <a:ext cx="6772275" cy="167840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内容：</a:t>
            </a:r>
            <a:endParaRPr lang="en-US" altLang="zh-CN" sz="24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一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、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设置无线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路由器（用有线和无线两种方式）</a:t>
            </a:r>
            <a:endParaRPr lang="en-US" altLang="zh-CN" sz="24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sz="2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二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、台式机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+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无线网卡，无线访问互联网（测试）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一、路由器无线设置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文本框 23"/>
          <p:cNvSpPr txBox="1"/>
          <p:nvPr/>
        </p:nvSpPr>
        <p:spPr>
          <a:xfrm>
            <a:off x="657224" y="1638550"/>
            <a:ext cx="8267699" cy="49795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1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、重置路由器：通电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---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长按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reset---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灯齐亮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48" y="2395818"/>
            <a:ext cx="5819775" cy="2952997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850" y="4452766"/>
            <a:ext cx="2679862" cy="208608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一、路由器无线设置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文本框 23"/>
          <p:cNvSpPr txBox="1"/>
          <p:nvPr/>
        </p:nvSpPr>
        <p:spPr>
          <a:xfrm>
            <a:off x="657224" y="1638550"/>
            <a:ext cx="8267699" cy="282128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、台式机连接路由器：</a:t>
            </a:r>
            <a:endParaRPr lang="en-US" altLang="zh-CN" sz="24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en-US" altLang="zh-CN" sz="2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  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有线：台式机 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---- 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接路由器的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LAN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口</a:t>
            </a:r>
            <a:endParaRPr lang="en-US" altLang="zh-CN" sz="24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en-US" altLang="zh-CN" sz="2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  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无线：安装无线网卡，连接路由器</a:t>
            </a:r>
            <a:endParaRPr lang="en-US" altLang="zh-CN" sz="24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en-US" altLang="zh-CN" sz="2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	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注：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无线路由器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默认网络名称为</a:t>
            </a:r>
            <a:r>
              <a:rPr lang="en-US" altLang="zh-CN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mac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的后四位</a:t>
            </a:r>
            <a:endParaRPr lang="en-US" altLang="zh-CN" sz="24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en-US" altLang="zh-CN" sz="2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           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850" y="4452766"/>
            <a:ext cx="2679862" cy="2086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811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490538" y="705354"/>
            <a:ext cx="8267699" cy="49795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无线网卡安装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文本框 23"/>
          <p:cNvSpPr txBox="1"/>
          <p:nvPr/>
        </p:nvSpPr>
        <p:spPr>
          <a:xfrm>
            <a:off x="1019175" y="1409707"/>
            <a:ext cx="6981826" cy="43037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腾达（</a:t>
            </a:r>
            <a:r>
              <a:rPr lang="en-US" altLang="zh-CN" dirty="0" err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Tenda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）</a:t>
            </a:r>
            <a:r>
              <a:rPr lang="en-US" altLang="zh-CN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U2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免驱版 </a:t>
            </a:r>
            <a:r>
              <a:rPr lang="en-US" altLang="zh-CN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USB</a:t>
            </a:r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无线网卡 </a:t>
            </a:r>
            <a:endParaRPr lang="en-US" altLang="zh-CN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6365" y="2138392"/>
            <a:ext cx="3228975" cy="2954752"/>
          </a:xfrm>
          <a:prstGeom prst="rect">
            <a:avLst/>
          </a:prstGeom>
        </p:spPr>
      </p:pic>
      <p:pic>
        <p:nvPicPr>
          <p:cNvPr id="10" name="图片 9" descr="无线网卡0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750" y="2014855"/>
            <a:ext cx="4370070" cy="2214880"/>
          </a:xfrm>
          <a:prstGeom prst="rect">
            <a:avLst/>
          </a:prstGeom>
        </p:spPr>
      </p:pic>
      <p:pic>
        <p:nvPicPr>
          <p:cNvPr id="11" name="图片 10" descr="无线02"/>
          <p:cNvPicPr>
            <a:picLocks noChangeAspect="1"/>
          </p:cNvPicPr>
          <p:nvPr/>
        </p:nvPicPr>
        <p:blipFill>
          <a:blip r:embed="rId5"/>
          <a:srcRect t="27776" r="49627" b="41221"/>
          <a:stretch>
            <a:fillRect/>
          </a:stretch>
        </p:blipFill>
        <p:spPr>
          <a:xfrm>
            <a:off x="666750" y="4385945"/>
            <a:ext cx="3774440" cy="117729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一、路由器无线设置</a:t>
            </a:r>
          </a:p>
        </p:txBody>
      </p:sp>
      <p:sp>
        <p:nvSpPr>
          <p:cNvPr id="4" name="文本框 23"/>
          <p:cNvSpPr txBox="1"/>
          <p:nvPr/>
        </p:nvSpPr>
        <p:spPr>
          <a:xfrm>
            <a:off x="571498" y="1619754"/>
            <a:ext cx="8267699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3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、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登录路由器，进行路由器设置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90" t="21644" r="12642" b="51950"/>
          <a:stretch>
            <a:fillRect/>
          </a:stretch>
        </p:blipFill>
        <p:spPr>
          <a:xfrm>
            <a:off x="5462568" y="1619753"/>
            <a:ext cx="3271854" cy="2434323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7" name="文本框 23"/>
          <p:cNvSpPr txBox="1"/>
          <p:nvPr/>
        </p:nvSpPr>
        <p:spPr>
          <a:xfrm>
            <a:off x="466723" y="4071941"/>
            <a:ext cx="8267699" cy="245195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b="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用浏览器（如谷歌）访问 </a:t>
            </a:r>
            <a:r>
              <a:rPr lang="en-US" altLang="zh-CN" b="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192.168.1.1</a:t>
            </a:r>
            <a:endParaRPr lang="zh-CN" altLang="en-US" b="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b="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注意：</a:t>
            </a:r>
            <a:r>
              <a:rPr lang="en-US" altLang="zh-CN" b="0" dirty="0" err="1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tp</a:t>
            </a:r>
            <a:r>
              <a:rPr lang="en-US" altLang="zh-CN" b="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-link </a:t>
            </a:r>
            <a:r>
              <a:rPr lang="zh-CN" altLang="en-US" b="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默认 </a:t>
            </a:r>
            <a:r>
              <a:rPr lang="en-US" altLang="zh-CN" b="0" dirty="0" err="1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ip</a:t>
            </a:r>
            <a:r>
              <a:rPr lang="en-US" altLang="zh-CN" b="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</a:t>
            </a:r>
            <a:r>
              <a:rPr lang="zh-CN" altLang="en-US" b="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为 </a:t>
            </a:r>
            <a:r>
              <a:rPr lang="en-US" altLang="zh-CN" b="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192.168.1.1</a:t>
            </a:r>
            <a:r>
              <a:rPr lang="zh-CN" altLang="en-US" b="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，子网掩码 </a:t>
            </a:r>
            <a:r>
              <a:rPr lang="en-US" altLang="zh-CN" b="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255.255.255.0</a:t>
            </a:r>
          </a:p>
          <a:p>
            <a:r>
              <a:rPr lang="zh-CN" altLang="en-US" b="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              机房电脑 </a:t>
            </a:r>
            <a:r>
              <a:rPr lang="en-US" altLang="zh-CN" b="0" dirty="0" err="1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ip</a:t>
            </a:r>
            <a:r>
              <a:rPr lang="zh-CN" altLang="en-US" b="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为 </a:t>
            </a:r>
            <a:r>
              <a:rPr lang="en-US" altLang="zh-CN" b="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192.168.5.xx</a:t>
            </a:r>
            <a:r>
              <a:rPr lang="zh-CN" altLang="en-US" b="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，子网掩码</a:t>
            </a:r>
            <a:r>
              <a:rPr lang="en-US" altLang="zh-CN" b="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255.255.255.0</a:t>
            </a:r>
          </a:p>
          <a:p>
            <a:r>
              <a:rPr lang="zh-CN" altLang="en-US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问题：能访问吗？怎么办？</a:t>
            </a:r>
            <a:endParaRPr lang="en-US" altLang="zh-CN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endParaRPr lang="en-US" altLang="zh-CN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975" y="-8255"/>
            <a:ext cx="7512050" cy="6734810"/>
          </a:xfrm>
          <a:prstGeom prst="rect">
            <a:avLst/>
          </a:prstGeom>
        </p:spPr>
      </p:pic>
      <p:sp>
        <p:nvSpPr>
          <p:cNvPr id="7" name="文本框 23"/>
          <p:cNvSpPr txBox="1"/>
          <p:nvPr/>
        </p:nvSpPr>
        <p:spPr>
          <a:xfrm>
            <a:off x="2981325" y="4502504"/>
            <a:ext cx="4714875" cy="95923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设置密码后，路由器管理界面</a:t>
            </a:r>
            <a:endParaRPr lang="en-US" altLang="zh-CN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（型号不同略有不同）</a:t>
            </a:r>
            <a:endParaRPr lang="en-US" altLang="zh-CN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一、路由器无线设置</a:t>
            </a:r>
          </a:p>
        </p:txBody>
      </p:sp>
      <p:sp>
        <p:nvSpPr>
          <p:cNvPr id="4" name="文本框 23"/>
          <p:cNvSpPr txBox="1"/>
          <p:nvPr/>
        </p:nvSpPr>
        <p:spPr>
          <a:xfrm>
            <a:off x="571498" y="1619754"/>
            <a:ext cx="8267699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3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、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网络参数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—WAN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口设置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文本框 23"/>
          <p:cNvSpPr txBox="1"/>
          <p:nvPr/>
        </p:nvSpPr>
        <p:spPr>
          <a:xfrm>
            <a:off x="1133475" y="2295532"/>
            <a:ext cx="698182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请选动态 </a:t>
            </a:r>
            <a:r>
              <a:rPr lang="en-US" altLang="zh-CN" dirty="0" err="1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ip</a:t>
            </a:r>
            <a:endParaRPr lang="en-US" altLang="zh-CN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750" y="2914650"/>
            <a:ext cx="4762500" cy="28956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70" r="6276" b="8079"/>
          <a:stretch>
            <a:fillRect/>
          </a:stretch>
        </p:blipFill>
        <p:spPr>
          <a:xfrm>
            <a:off x="3829048" y="3637792"/>
            <a:ext cx="5010151" cy="277253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一、路由器无线设置</a:t>
            </a:r>
          </a:p>
        </p:txBody>
      </p:sp>
      <p:sp>
        <p:nvSpPr>
          <p:cNvPr id="4" name="文本框 23"/>
          <p:cNvSpPr txBox="1"/>
          <p:nvPr/>
        </p:nvSpPr>
        <p:spPr>
          <a:xfrm>
            <a:off x="571498" y="1619754"/>
            <a:ext cx="8267699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3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、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网络参数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—LAN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口设置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文本框 23"/>
          <p:cNvSpPr txBox="1"/>
          <p:nvPr/>
        </p:nvSpPr>
        <p:spPr>
          <a:xfrm>
            <a:off x="1133475" y="2295532"/>
            <a:ext cx="698182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dirty="0" err="1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Tp</a:t>
            </a:r>
            <a:r>
              <a:rPr lang="en-US" altLang="zh-CN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-link 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默认 </a:t>
            </a:r>
            <a:r>
              <a:rPr lang="en-US" altLang="zh-CN" dirty="0" err="1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ip</a:t>
            </a:r>
            <a:r>
              <a:rPr lang="en-US" altLang="zh-CN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为</a:t>
            </a:r>
            <a:r>
              <a:rPr lang="en-US" altLang="zh-CN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192.168.1.1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，子网掩码 </a:t>
            </a:r>
            <a:r>
              <a:rPr lang="en-US" altLang="zh-CN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255.255.255.0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3" t="25556" r="4128" b="39722"/>
          <a:stretch>
            <a:fillRect/>
          </a:stretch>
        </p:blipFill>
        <p:spPr>
          <a:xfrm>
            <a:off x="1133475" y="3137975"/>
            <a:ext cx="7200900" cy="23812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一、路由器无线设置</a:t>
            </a:r>
          </a:p>
        </p:txBody>
      </p:sp>
      <p:sp>
        <p:nvSpPr>
          <p:cNvPr id="4" name="文本框 23"/>
          <p:cNvSpPr txBox="1"/>
          <p:nvPr/>
        </p:nvSpPr>
        <p:spPr>
          <a:xfrm>
            <a:off x="571498" y="1619754"/>
            <a:ext cx="8267699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4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、</a:t>
            </a:r>
            <a:r>
              <a:rPr lang="zh-CN" altLang="en-US" sz="2400" dirty="0" smtClean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无线设置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—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基本设置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文本框 23"/>
          <p:cNvSpPr txBox="1"/>
          <p:nvPr/>
        </p:nvSpPr>
        <p:spPr>
          <a:xfrm>
            <a:off x="1133475" y="2295532"/>
            <a:ext cx="6981826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SSID 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无线名称 、选项：开启无线功能、 开启</a:t>
            </a:r>
            <a:r>
              <a:rPr lang="en-US" altLang="zh-CN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SSID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广播</a:t>
            </a:r>
            <a:endParaRPr lang="en-US" altLang="zh-CN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0" t="29444" r="6048" b="31945"/>
          <a:stretch>
            <a:fillRect/>
          </a:stretch>
        </p:blipFill>
        <p:spPr>
          <a:xfrm>
            <a:off x="876300" y="3019425"/>
            <a:ext cx="7058025" cy="26479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一、路由器无线设置</a:t>
            </a:r>
          </a:p>
        </p:txBody>
      </p:sp>
      <p:sp>
        <p:nvSpPr>
          <p:cNvPr id="4" name="文本框 23"/>
          <p:cNvSpPr txBox="1"/>
          <p:nvPr/>
        </p:nvSpPr>
        <p:spPr>
          <a:xfrm>
            <a:off x="571498" y="1619754"/>
            <a:ext cx="8267699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4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、</a:t>
            </a:r>
            <a:r>
              <a:rPr lang="zh-CN" altLang="en-US" sz="2400" dirty="0" smtClean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无线设置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—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无线安全设置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文本框 23"/>
          <p:cNvSpPr txBox="1"/>
          <p:nvPr/>
        </p:nvSpPr>
        <p:spPr>
          <a:xfrm>
            <a:off x="1133475" y="2295532"/>
            <a:ext cx="698182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建议选择</a:t>
            </a:r>
            <a:r>
              <a:rPr lang="en-US" altLang="zh-CN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WPA-PSK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，设置无线连接密码</a:t>
            </a:r>
            <a:endParaRPr lang="en-US" altLang="zh-CN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256" y="3000375"/>
            <a:ext cx="5858593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一、路由器无线设置</a:t>
            </a:r>
          </a:p>
        </p:txBody>
      </p:sp>
      <p:sp>
        <p:nvSpPr>
          <p:cNvPr id="4" name="文本框 23"/>
          <p:cNvSpPr txBox="1"/>
          <p:nvPr/>
        </p:nvSpPr>
        <p:spPr>
          <a:xfrm>
            <a:off x="571498" y="1619754"/>
            <a:ext cx="8267699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4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、</a:t>
            </a:r>
            <a:r>
              <a:rPr lang="zh-CN" altLang="en-US" sz="2400" dirty="0" smtClean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无线设置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—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主机状态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文本框 23"/>
          <p:cNvSpPr txBox="1"/>
          <p:nvPr/>
        </p:nvSpPr>
        <p:spPr>
          <a:xfrm>
            <a:off x="1133475" y="2295532"/>
            <a:ext cx="6981826" cy="43037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可查看已无线连接设备</a:t>
            </a:r>
            <a:endParaRPr lang="en-US" altLang="zh-CN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0" t="29166" r="5923" b="33333"/>
          <a:stretch>
            <a:fillRect/>
          </a:stretch>
        </p:blipFill>
        <p:spPr>
          <a:xfrm>
            <a:off x="876300" y="2962275"/>
            <a:ext cx="7067550" cy="25717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一、路由器无线设置</a:t>
            </a:r>
          </a:p>
        </p:txBody>
      </p:sp>
      <p:sp>
        <p:nvSpPr>
          <p:cNvPr id="4" name="文本框 23"/>
          <p:cNvSpPr txBox="1"/>
          <p:nvPr/>
        </p:nvSpPr>
        <p:spPr>
          <a:xfrm>
            <a:off x="571498" y="1619754"/>
            <a:ext cx="8267699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5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、</a:t>
            </a:r>
            <a:r>
              <a:rPr lang="en-US" altLang="zh-CN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DHCP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服务器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—DHCP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服务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文本框 23"/>
          <p:cNvSpPr txBox="1"/>
          <p:nvPr/>
        </p:nvSpPr>
        <p:spPr>
          <a:xfrm>
            <a:off x="1133475" y="2295532"/>
            <a:ext cx="6981826" cy="43037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可设置无线动态</a:t>
            </a:r>
            <a:r>
              <a:rPr lang="en-US" altLang="zh-CN" dirty="0" err="1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ip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地址范围</a:t>
            </a:r>
            <a:endParaRPr lang="en-US" altLang="zh-CN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1" t="29166" r="6421" b="31944"/>
          <a:stretch>
            <a:fillRect/>
          </a:stretch>
        </p:blipFill>
        <p:spPr>
          <a:xfrm>
            <a:off x="847725" y="3133725"/>
            <a:ext cx="7029450" cy="266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一、路由器无线设置</a:t>
            </a:r>
          </a:p>
        </p:txBody>
      </p:sp>
      <p:sp>
        <p:nvSpPr>
          <p:cNvPr id="4" name="文本框 23"/>
          <p:cNvSpPr txBox="1"/>
          <p:nvPr/>
        </p:nvSpPr>
        <p:spPr>
          <a:xfrm>
            <a:off x="571498" y="1619754"/>
            <a:ext cx="8267699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5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、</a:t>
            </a:r>
            <a:r>
              <a:rPr lang="en-US" altLang="zh-CN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DHCP</a:t>
            </a:r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服务器</a:t>
            </a:r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—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客户端列表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文本框 23"/>
          <p:cNvSpPr txBox="1"/>
          <p:nvPr/>
        </p:nvSpPr>
        <p:spPr>
          <a:xfrm>
            <a:off x="1133475" y="2295532"/>
            <a:ext cx="698182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可查看连接本路由器的所有客户机（</a:t>
            </a:r>
            <a:r>
              <a:rPr lang="en-US" altLang="zh-CN" dirty="0" err="1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ip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，名称，</a:t>
            </a:r>
            <a:r>
              <a:rPr lang="en-US" altLang="zh-CN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mac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地址）</a:t>
            </a:r>
            <a:endParaRPr lang="en-US" altLang="zh-CN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8" t="29028" r="3683" b="40278"/>
          <a:stretch>
            <a:fillRect/>
          </a:stretch>
        </p:blipFill>
        <p:spPr>
          <a:xfrm>
            <a:off x="914399" y="3333750"/>
            <a:ext cx="7200901" cy="210502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496" y="464225"/>
            <a:ext cx="8267699" cy="12547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二、台式机</a:t>
            </a:r>
            <a:r>
              <a:rPr lang="en-US" altLang="zh-CN" sz="2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+</a:t>
            </a:r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网卡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+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路由器，</a:t>
            </a:r>
            <a:endParaRPr lang="en-US" altLang="zh-CN" sz="28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		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</a:t>
            </a:r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访问互联网（测试）</a:t>
            </a:r>
          </a:p>
        </p:txBody>
      </p:sp>
      <p:sp>
        <p:nvSpPr>
          <p:cNvPr id="8" name="文本框 23"/>
          <p:cNvSpPr txBox="1"/>
          <p:nvPr/>
        </p:nvSpPr>
        <p:spPr>
          <a:xfrm>
            <a:off x="571497" y="1954808"/>
            <a:ext cx="8267699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1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、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无线连接网络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9" name="图片 8" descr="无线0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6230" y="2155190"/>
            <a:ext cx="2830195" cy="4111625"/>
          </a:xfrm>
          <a:prstGeom prst="rect">
            <a:avLst/>
          </a:prstGeom>
        </p:spPr>
      </p:pic>
      <p:pic>
        <p:nvPicPr>
          <p:cNvPr id="12" name="图片 11" descr="无线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105" y="2499360"/>
            <a:ext cx="4539615" cy="2300605"/>
          </a:xfrm>
          <a:prstGeom prst="rect">
            <a:avLst/>
          </a:prstGeom>
        </p:spPr>
      </p:pic>
      <p:sp>
        <p:nvSpPr>
          <p:cNvPr id="13" name="文本框 23"/>
          <p:cNvSpPr txBox="1"/>
          <p:nvPr/>
        </p:nvSpPr>
        <p:spPr>
          <a:xfrm>
            <a:off x="787400" y="5002530"/>
            <a:ext cx="3592195" cy="14554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SSID</a:t>
            </a:r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：</a:t>
            </a:r>
            <a:endParaRPr lang="en-US" altLang="zh-CN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zh-CN" altLang="en-US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无线密码：</a:t>
            </a:r>
            <a:endParaRPr lang="en-US" altLang="zh-CN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endParaRPr lang="en-US" altLang="zh-CN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62381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496" y="464225"/>
            <a:ext cx="8267699" cy="12547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二、台式机</a:t>
            </a:r>
            <a:r>
              <a:rPr lang="en-US" altLang="zh-CN" sz="2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+</a:t>
            </a:r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网卡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+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路由器，</a:t>
            </a:r>
            <a:endParaRPr lang="en-US" altLang="zh-CN" sz="28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		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无线</a:t>
            </a:r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访问互联网（测试）</a:t>
            </a:r>
          </a:p>
        </p:txBody>
      </p:sp>
      <p:sp>
        <p:nvSpPr>
          <p:cNvPr id="8" name="文本框 23"/>
          <p:cNvSpPr txBox="1"/>
          <p:nvPr/>
        </p:nvSpPr>
        <p:spPr>
          <a:xfrm>
            <a:off x="571497" y="1954808"/>
            <a:ext cx="8267699" cy="49795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</a:t>
            </a:r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、测试网速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66799" y="2828836"/>
            <a:ext cx="777239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测试网速：在线测网</a:t>
            </a:r>
            <a:r>
              <a:rPr lang="zh-CN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速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https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://www.speedtest.cn/</a:t>
            </a:r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上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传：</a:t>
            </a:r>
            <a:r>
              <a:rPr lang="en-US" altLang="zh-CN" u="sng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Mbps</a:t>
            </a:r>
            <a:endParaRPr lang="zh-CN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下载</a:t>
            </a:r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u="sng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Mbps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542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80390" y="2457490"/>
            <a:ext cx="8267699" cy="5656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交流探讨：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OC_GUID" val="{3ad4e25c-9d03-467f-9d80-52e4b3dbebcb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412</Words>
  <Application>Microsoft Office PowerPoint</Application>
  <PresentationFormat>全屏显示(4:3)</PresentationFormat>
  <Paragraphs>85</Paragraphs>
  <Slides>20</Slides>
  <Notes>19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hammer Hsu</dc:creator>
  <cp:lastModifiedBy>YUHOME</cp:lastModifiedBy>
  <cp:revision>221</cp:revision>
  <dcterms:created xsi:type="dcterms:W3CDTF">2019-04-15T01:46:00Z</dcterms:created>
  <dcterms:modified xsi:type="dcterms:W3CDTF">2021-03-28T00:50:01Z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