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6" r:id="rId4"/>
    <p:sldId id="260" r:id="rId5"/>
    <p:sldId id="258" r:id="rId6"/>
    <p:sldId id="265" r:id="rId7"/>
    <p:sldId id="277" r:id="rId8"/>
    <p:sldId id="259" r:id="rId9"/>
    <p:sldId id="266" r:id="rId10"/>
    <p:sldId id="281" r:id="rId11"/>
    <p:sldId id="267" r:id="rId12"/>
    <p:sldId id="261" r:id="rId13"/>
    <p:sldId id="278" r:id="rId14"/>
    <p:sldId id="280" r:id="rId15"/>
    <p:sldId id="279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8E4"/>
    <a:srgbClr val="F5F6DE"/>
    <a:srgbClr val="EDEEC4"/>
    <a:srgbClr val="E9EAB4"/>
    <a:srgbClr val="E4E4BA"/>
    <a:srgbClr val="006600"/>
    <a:srgbClr val="00CC66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170" autoAdjust="0"/>
  </p:normalViewPr>
  <p:slideViewPr>
    <p:cSldViewPr>
      <p:cViewPr varScale="1">
        <p:scale>
          <a:sx n="64" d="100"/>
          <a:sy n="64" d="100"/>
        </p:scale>
        <p:origin x="-1480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59430D-C3F5-4BF1-AA85-DE2B5E18C5C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FF2A7-16AC-46E2-BD7A-09518168B60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76457-22AB-421C-B1A8-FFF12D35FCE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E1D94-7E8C-4481-A86D-9C6CBFB2CBA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3C6FF-A718-40C2-B9E4-C0E68CAD4E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8327C-C57C-4859-AA33-14CE7F40DEF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072FD-D5F8-4B19-ACFD-09422077A66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1F31F-0C6D-4A3B-85EA-8258D9AB155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F289E-C60A-4D7E-A30E-2490393FA60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CC8A99-ACF9-4A1E-898B-19EDF22E61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60778-592E-40D0-B235-EFD95CF31B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8A80B9-9F05-4219-9381-389BE8489753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7222" t="36444" r="25555" b="40445"/>
          <a:stretch>
            <a:fillRect/>
          </a:stretch>
        </p:blipFill>
        <p:spPr bwMode="auto">
          <a:xfrm>
            <a:off x="1143000" y="2286000"/>
            <a:ext cx="7162800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7556" r="50555" b="65334"/>
          <a:stretch>
            <a:fillRect/>
          </a:stretch>
        </p:blipFill>
        <p:spPr bwMode="auto">
          <a:xfrm>
            <a:off x="1371600" y="1066800"/>
            <a:ext cx="18288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12" t="27556" r="50555" b="65334"/>
          <a:stretch>
            <a:fillRect/>
          </a:stretch>
        </p:blipFill>
        <p:spPr bwMode="auto">
          <a:xfrm>
            <a:off x="1371600" y="1066800"/>
            <a:ext cx="18288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133" name="Group 13"/>
          <p:cNvGrpSpPr>
            <a:grpSpLocks/>
          </p:cNvGrpSpPr>
          <p:nvPr/>
        </p:nvGrpSpPr>
        <p:grpSpPr bwMode="auto">
          <a:xfrm>
            <a:off x="1143000" y="1066800"/>
            <a:ext cx="7162800" cy="3998913"/>
            <a:chOff x="720" y="672"/>
            <a:chExt cx="4512" cy="2519"/>
          </a:xfrm>
        </p:grpSpPr>
        <p:pic>
          <p:nvPicPr>
            <p:cNvPr id="5131" name="Picture 1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37222" t="36444" r="25555" b="40445"/>
            <a:stretch>
              <a:fillRect/>
            </a:stretch>
          </p:blipFill>
          <p:spPr bwMode="auto">
            <a:xfrm>
              <a:off x="720" y="1440"/>
              <a:ext cx="4512" cy="1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132" name="Picture 12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1112" t="27556" r="50555" b="65334"/>
            <a:stretch>
              <a:fillRect/>
            </a:stretch>
          </p:blipFill>
          <p:spPr bwMode="auto">
            <a:xfrm>
              <a:off x="864" y="672"/>
              <a:ext cx="1152" cy="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CBEFFF"/>
              </a:clrFrom>
              <a:clrTo>
                <a:srgbClr val="CBEFFF">
                  <a:alpha val="0"/>
                </a:srgbClr>
              </a:clrTo>
            </a:clrChange>
          </a:blip>
          <a:srcRect l="39444" t="44444" r="30556" b="44888"/>
          <a:stretch>
            <a:fillRect/>
          </a:stretch>
        </p:blipFill>
        <p:spPr bwMode="auto">
          <a:xfrm>
            <a:off x="2743200" y="2438400"/>
            <a:ext cx="4114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29" name="Picture 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228600"/>
            <a:ext cx="1219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30" name="Picture 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04800"/>
            <a:ext cx="1219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31" name="Picture 3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914400"/>
            <a:ext cx="815340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752600"/>
            <a:ext cx="8229600" cy="299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0400" y="2286000"/>
            <a:ext cx="2895600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0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8991600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1" name="Picture 15"/>
          <p:cNvPicPr>
            <a:picLocks noChangeAspect="1" noChangeArrowheads="1"/>
          </p:cNvPicPr>
          <p:nvPr/>
        </p:nvPicPr>
        <p:blipFill>
          <a:blip r:embed="rId3"/>
          <a:srcRect l="66112" t="48889" r="22221" b="42223"/>
          <a:stretch>
            <a:fillRect/>
          </a:stretch>
        </p:blipFill>
        <p:spPr bwMode="auto">
          <a:xfrm>
            <a:off x="533400" y="838200"/>
            <a:ext cx="160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2" name="Picture 16"/>
          <p:cNvPicPr>
            <a:picLocks noChangeAspect="1" noChangeArrowheads="1"/>
          </p:cNvPicPr>
          <p:nvPr/>
        </p:nvPicPr>
        <p:blipFill>
          <a:blip r:embed="rId4"/>
          <a:srcRect l="45000" t="24890" r="35001" b="67111"/>
          <a:stretch>
            <a:fillRect/>
          </a:stretch>
        </p:blipFill>
        <p:spPr bwMode="auto">
          <a:xfrm>
            <a:off x="2514600" y="83820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3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62400" y="1676400"/>
            <a:ext cx="4038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4" name="Picture 18"/>
          <p:cNvPicPr>
            <a:picLocks noChangeAspect="1" noChangeArrowheads="1"/>
          </p:cNvPicPr>
          <p:nvPr/>
        </p:nvPicPr>
        <p:blipFill>
          <a:blip r:embed="rId3"/>
          <a:srcRect l="66112" t="48889" r="22221" b="42223"/>
          <a:stretch>
            <a:fillRect/>
          </a:stretch>
        </p:blipFill>
        <p:spPr bwMode="auto">
          <a:xfrm>
            <a:off x="533400" y="838200"/>
            <a:ext cx="160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55" name="Picture 19"/>
          <p:cNvPicPr>
            <a:picLocks noChangeAspect="1" noChangeArrowheads="1"/>
          </p:cNvPicPr>
          <p:nvPr/>
        </p:nvPicPr>
        <p:blipFill>
          <a:blip r:embed="rId4"/>
          <a:srcRect l="45000" t="24890" r="35001" b="67111"/>
          <a:stretch>
            <a:fillRect/>
          </a:stretch>
        </p:blipFill>
        <p:spPr bwMode="auto">
          <a:xfrm>
            <a:off x="2514600" y="83820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4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2590800"/>
            <a:ext cx="35052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3"/>
          <a:srcRect l="66112" t="48889" r="22221" b="42223"/>
          <a:stretch>
            <a:fillRect/>
          </a:stretch>
        </p:blipFill>
        <p:spPr bwMode="auto">
          <a:xfrm>
            <a:off x="533400" y="838200"/>
            <a:ext cx="160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4"/>
          <a:srcRect l="45000" t="24890" r="35001" b="67111"/>
          <a:stretch>
            <a:fillRect/>
          </a:stretch>
        </p:blipFill>
        <p:spPr bwMode="auto">
          <a:xfrm>
            <a:off x="2514600" y="838200"/>
            <a:ext cx="2743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6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2400"/>
            <a:ext cx="914400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685800"/>
            <a:ext cx="7848600" cy="454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346075"/>
            <a:ext cx="2819400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1752600"/>
            <a:ext cx="2362200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28600"/>
            <a:ext cx="8991600" cy="572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5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2514600"/>
            <a:ext cx="2590800" cy="90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566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3124200"/>
            <a:ext cx="2057400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1143000"/>
            <a:ext cx="35052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3058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2133600"/>
            <a:ext cx="31242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143000"/>
            <a:ext cx="7924800" cy="387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</TotalTime>
  <Words>0</Words>
  <Application>Microsoft PowerPoint</Application>
  <PresentationFormat>全屏显示(4:3)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8" baseType="lpstr">
      <vt:lpstr>Arial</vt:lpstr>
      <vt:lpstr>宋体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WIN</cp:lastModifiedBy>
  <cp:revision>30</cp:revision>
  <cp:lastPrinted>1601-01-01T00:00:00Z</cp:lastPrinted>
  <dcterms:created xsi:type="dcterms:W3CDTF">1601-01-01T00:00:00Z</dcterms:created>
  <dcterms:modified xsi:type="dcterms:W3CDTF">2019-01-15T04:50:17Z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