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3" r:id="rId7"/>
    <p:sldId id="264" r:id="rId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1" d="100"/>
          <a:sy n="51" d="100"/>
        </p:scale>
        <p:origin x="124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2017/1/12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5240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2017/1/12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3551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2017/1/12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3484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2017/1/12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8278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2017/1/12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53142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2017/1/12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52550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2017/1/12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19151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2017/1/12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64619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2017/1/12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652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2017/1/12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24366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2017/1/12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3270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D25D8-3249-420A-AEC9-38A7F29ECECC}" type="datetimeFigureOut">
              <a:rPr lang="zh-CN" altLang="en-US" smtClean="0"/>
              <a:t>2017/1/12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2004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CN" altLang="en-US" sz="4400" b="1" dirty="0" smtClean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第</a:t>
            </a:r>
            <a:r>
              <a:rPr lang="en-US" altLang="zh-CN" sz="4400" b="1" dirty="0" smtClean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1-3</a:t>
            </a:r>
            <a:r>
              <a:rPr lang="zh-CN" altLang="en-US" sz="4400" b="1" dirty="0" smtClean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课作业讲评</a:t>
            </a:r>
            <a:endParaRPr lang="zh-CN" altLang="en-US" sz="4400" b="1" dirty="0">
              <a:solidFill>
                <a:srgbClr val="FF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2916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5498"/>
            <a:ext cx="9144000" cy="1112520"/>
          </a:xfrm>
        </p:spPr>
        <p:txBody>
          <a:bodyPr>
            <a:normAutofit/>
          </a:bodyPr>
          <a:lstStyle/>
          <a:p>
            <a:r>
              <a:rPr lang="en-US" altLang="zh-CN" sz="2800" b="1" dirty="0" smtClean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P6-6(2)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请你找找中学生活与小学生活的变化有哪些？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6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分</a:t>
            </a:r>
            <a:endParaRPr lang="zh-CN" altLang="en-US" sz="2800" b="1" dirty="0">
              <a:solidFill>
                <a:srgbClr val="0000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68655" y="1383665"/>
            <a:ext cx="7886700" cy="4351338"/>
          </a:xfrm>
        </p:spPr>
        <p:txBody>
          <a:bodyPr/>
          <a:lstStyle/>
          <a:p>
            <a:pPr marL="0" indent="0">
              <a:buNone/>
            </a:pP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①学习科目增多；</a:t>
            </a:r>
            <a:endParaRPr lang="en-US" altLang="zh-CN" b="1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②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学习途径与范围扩大；</a:t>
            </a:r>
            <a:endParaRPr lang="en-US" altLang="zh-CN" b="1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③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交往的范围加大；</a:t>
            </a:r>
            <a:endParaRPr lang="en-US" altLang="zh-CN" b="1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④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参与社会实践机会增多；</a:t>
            </a:r>
            <a:endParaRPr lang="en-US" altLang="zh-CN" b="1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⑤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班级生活的参与机会更多；</a:t>
            </a:r>
            <a:endParaRPr lang="en-US" altLang="zh-CN" b="1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⑥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对自己与对外界的认识更深入；</a:t>
            </a:r>
            <a:endParaRPr lang="en-US" altLang="zh-CN" b="1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⑦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要求更强的独立性与自主性。</a:t>
            </a:r>
            <a:endParaRPr lang="zh-CN" altLang="en-US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96989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5497"/>
            <a:ext cx="9144000" cy="1038387"/>
          </a:xfrm>
        </p:spPr>
        <p:txBody>
          <a:bodyPr>
            <a:normAutofit/>
          </a:bodyPr>
          <a:lstStyle/>
          <a:p>
            <a:r>
              <a:rPr lang="en-US" altLang="zh-CN" sz="2800" b="1" dirty="0" smtClean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P7-6(2)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为了让自己能实现梦想，我们应该怎么做？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12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分</a:t>
            </a:r>
            <a:endParaRPr lang="zh-CN" altLang="en-US" sz="2800" b="1" dirty="0">
              <a:solidFill>
                <a:srgbClr val="0000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6730" y="1478280"/>
            <a:ext cx="8008620" cy="4698683"/>
          </a:xfrm>
        </p:spPr>
        <p:txBody>
          <a:bodyPr>
            <a:normAutofit/>
          </a:bodyPr>
          <a:lstStyle/>
          <a:p>
            <a:pPr>
              <a:buNone/>
              <a:defRPr/>
            </a:pP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①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少年有梦，在于行动，努力是梦想与现实之间的桥梁。</a:t>
            </a:r>
          </a:p>
          <a:p>
            <a:pPr>
              <a:buNone/>
              <a:defRPr/>
            </a:pP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②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青少年要从小学习立志，早立志，立大志，立长志，并且把自己最重要的人生志向同祖国和人民联系在一起。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None/>
              <a:defRPr/>
            </a:pP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③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努力需要坚持，落实在每一天的具体行动中。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None/>
              <a:defRPr/>
            </a:pPr>
            <a:r>
              <a:rPr lang="zh-CN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④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努力也有方法。</a:t>
            </a:r>
            <a:r>
              <a:rPr lang="zh-CN" altLang="en-US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如：</a:t>
            </a: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、分清轻重缓急，合理规划和管理时间。</a:t>
            </a: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 2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、劳逸结合，学会科学用脑。</a:t>
            </a: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 3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、每一天进步一点点。</a:t>
            </a: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 4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、学思 并进。</a:t>
            </a: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 5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、珍视团队合作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  <a:r>
              <a:rPr lang="en-US" altLang="zh-CN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P11-13</a:t>
            </a:r>
            <a:endParaRPr lang="zh-CN" altLang="en-US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04542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sz="2800" b="1" dirty="0" smtClean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P13-6(1)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这句名言告诉我们什么道理？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6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分</a:t>
            </a:r>
            <a:endParaRPr lang="zh-CN" altLang="en-US" sz="2800" b="1" dirty="0">
              <a:solidFill>
                <a:srgbClr val="0000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650" y="1478280"/>
            <a:ext cx="8164830" cy="4698683"/>
          </a:xfrm>
        </p:spPr>
        <p:txBody>
          <a:bodyPr/>
          <a:lstStyle/>
          <a:p>
            <a:pPr marL="0" indent="0">
              <a:buNone/>
            </a:pP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答：</a:t>
            </a:r>
            <a:r>
              <a:rPr lang="zh-CN" altLang="en-US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这句名言告诉我们学习的意义：</a:t>
            </a:r>
            <a:endParaRPr lang="en-US" altLang="zh-CN" b="1" dirty="0" smtClean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①学习有利于完善、提高自我。</a:t>
            </a:r>
            <a:endParaRPr lang="en-US" altLang="zh-CN" b="1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②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学习可以让我们更充实地生活。</a:t>
            </a:r>
            <a:endParaRPr lang="en-US" altLang="zh-CN" b="1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③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学习可以激发我们前进的动力。</a:t>
            </a:r>
            <a:endParaRPr lang="en-US" altLang="zh-CN" b="1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④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学习可以让我们的人生道路有更多的选择。</a:t>
            </a:r>
            <a:endParaRPr lang="en-US" altLang="zh-CN" b="1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⑤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学习有利于形成良好的性格。</a:t>
            </a:r>
            <a:endParaRPr lang="en-US" altLang="zh-CN" b="1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⑥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学习将使我们终身受益。</a:t>
            </a:r>
            <a:r>
              <a:rPr lang="en-US" altLang="zh-CN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P18-19</a:t>
            </a:r>
            <a:r>
              <a:rPr lang="zh-CN" altLang="en-US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选三点</a:t>
            </a:r>
            <a:endParaRPr lang="zh-CN" altLang="en-US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37685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"/>
            <a:ext cx="8976360" cy="1219200"/>
          </a:xfrm>
        </p:spPr>
        <p:txBody>
          <a:bodyPr>
            <a:normAutofit/>
          </a:bodyPr>
          <a:lstStyle/>
          <a:p>
            <a:r>
              <a:rPr lang="en-US" altLang="zh-CN" sz="2800" b="1" dirty="0" smtClean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P15-6(3)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已成为初中生的你，准备如何应对初中的学习？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6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分</a:t>
            </a:r>
            <a:endParaRPr lang="zh-CN" altLang="en-US" sz="2800" b="1" dirty="0">
              <a:solidFill>
                <a:srgbClr val="0000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2920" y="1402080"/>
            <a:ext cx="8012430" cy="4774883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ct val="20000"/>
              </a:spcBef>
              <a:buNone/>
              <a:defRPr/>
            </a:pP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答：</a:t>
            </a:r>
            <a:r>
              <a:rPr lang="zh-CN" altLang="en-US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应对初中的学习，就要学会学习：</a:t>
            </a:r>
            <a:endParaRPr lang="en-US" altLang="zh-CN" b="1" dirty="0" smtClean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spcBef>
                <a:spcPct val="20000"/>
              </a:spcBef>
              <a:buNone/>
              <a:defRPr/>
            </a:pP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①</a:t>
            </a:r>
            <a:r>
              <a:rPr lang="en-US" altLang="zh-CN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学会学习，需要发现并保持对学习的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兴趣。</a:t>
            </a:r>
            <a:endParaRPr lang="en-US" altLang="zh-CN" b="1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spcBef>
                <a:spcPct val="20000"/>
              </a:spcBef>
              <a:buNone/>
              <a:defRPr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②学会学习，需要掌握科学的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学习方法。</a:t>
            </a:r>
            <a:r>
              <a:rPr lang="zh-CN" altLang="en-US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如合理安排学习时间，养成良好学习习惯，课前准备，课中记录，课后补充。</a:t>
            </a:r>
            <a:endParaRPr lang="en-US" altLang="zh-CN" b="1" dirty="0" smtClean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spcBef>
                <a:spcPct val="20000"/>
              </a:spcBef>
              <a:buNone/>
              <a:defRPr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③学会学习，还意味着要善于运用不同的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学习方式。</a:t>
            </a:r>
            <a:r>
              <a:rPr lang="zh-CN" altLang="en-US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如合作学习、探究学习。</a:t>
            </a:r>
            <a:r>
              <a:rPr lang="en-US" altLang="zh-CN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P22-24</a:t>
            </a:r>
            <a:endParaRPr lang="zh-CN" altLang="en-US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spcBef>
                <a:spcPct val="20000"/>
              </a:spcBef>
              <a:buNone/>
              <a:defRPr/>
            </a:pPr>
            <a:endParaRPr lang="zh-CN" altLang="en-US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82884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1"/>
            <a:ext cx="7886700" cy="1066800"/>
          </a:xfrm>
        </p:spPr>
        <p:txBody>
          <a:bodyPr>
            <a:normAutofit/>
          </a:bodyPr>
          <a:lstStyle/>
          <a:p>
            <a:r>
              <a:rPr lang="en-US" altLang="zh-CN" sz="3200" b="1" dirty="0" smtClean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P22-6(1)</a:t>
            </a:r>
            <a:r>
              <a:rPr lang="zh-CN" altLang="en-US" sz="3200" b="1" dirty="0" smtClean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漫画说明了什么道理？</a:t>
            </a:r>
            <a:r>
              <a:rPr lang="en-US" altLang="zh-CN" sz="3200" b="1" dirty="0" smtClean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6</a:t>
            </a:r>
            <a:r>
              <a:rPr lang="zh-CN" altLang="en-US" sz="3200" b="1" dirty="0" smtClean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分</a:t>
            </a:r>
            <a:endParaRPr lang="zh-CN" altLang="en-US" sz="3200" b="1" dirty="0">
              <a:solidFill>
                <a:srgbClr val="0000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650" y="1231265"/>
            <a:ext cx="78867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答：</a:t>
            </a:r>
            <a:r>
              <a:rPr lang="zh-CN" altLang="en-US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三幅认识自己的漫画说明：</a:t>
            </a:r>
            <a:endParaRPr lang="en-US" altLang="zh-CN" b="1" dirty="0" smtClean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①每个人都有潜能的。</a:t>
            </a:r>
            <a:r>
              <a:rPr lang="zh-CN" altLang="en-US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（至少三个观点）</a:t>
            </a:r>
            <a:endParaRPr lang="en-US" altLang="zh-CN" b="1" dirty="0" smtClean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②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人必须正确认识自己。</a:t>
            </a:r>
            <a:endParaRPr lang="en-US" altLang="zh-CN" b="1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③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可以通过自我观察认识自己，通过他人评价了解自己。</a:t>
            </a:r>
            <a:endParaRPr lang="en-US" altLang="zh-CN" b="1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④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既要看到自己的优点，也要看到自己的缺点。</a:t>
            </a:r>
            <a:endParaRPr lang="en-US" altLang="zh-CN" b="1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⑤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要重视他人的态度和评价。</a:t>
            </a:r>
            <a:endParaRPr lang="en-US" altLang="zh-CN" b="1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⑥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要相信自己，发挥自身的优势，改正自身的不足和缺点，不断更新和完善自己。</a:t>
            </a:r>
            <a:endParaRPr lang="zh-CN" altLang="en-US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65837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-1"/>
            <a:ext cx="9144000" cy="6858001"/>
          </a:xfrm>
        </p:spPr>
        <p:txBody>
          <a:bodyPr>
            <a:normAutofit/>
          </a:bodyPr>
          <a:lstStyle/>
          <a:p>
            <a:pPr marL="0" indent="0">
              <a:lnSpc>
                <a:spcPts val="2700"/>
              </a:lnSpc>
              <a:buNone/>
            </a:pPr>
            <a:r>
              <a:rPr lang="en-US" altLang="zh-CN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P26-17</a:t>
            </a:r>
            <a:r>
              <a:rPr lang="en-US" altLang="zh-CN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(1)</a:t>
            </a: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最佳的复习时间是：</a:t>
            </a:r>
            <a:endParaRPr lang="en-US" altLang="zh-CN" b="1" dirty="0" smtClean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ts val="2700"/>
              </a:lnSpc>
              <a:buNone/>
            </a:pP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学完新知识后的一天内</a:t>
            </a:r>
            <a:endParaRPr lang="en-US" altLang="zh-CN" b="1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ts val="2700"/>
              </a:lnSpc>
              <a:buNone/>
            </a:pPr>
            <a:r>
              <a:rPr lang="en-US" altLang="zh-CN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(2)</a:t>
            </a: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从保持曲线图可以看到，经过一定的努力，遗忘曲线可以改变走势，形成保持曲线。这对于你的学习有何指导性作用？</a:t>
            </a:r>
            <a:endParaRPr lang="en-US" altLang="zh-CN" b="1" dirty="0" smtClean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ts val="2700"/>
              </a:lnSpc>
              <a:buNone/>
            </a:pP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答：从保持曲线图可以看出，及时复习不仅对学完新知识的一天内的记忆保持有作用，而且对于之后一段时间的记忆都有保进作用。这也提示了学习新知识后只要能够做到及时与定期复习，就能够保持对新知识的记忆，促使知识转变为长期记忆被牢牢记住，从而提高学习效率。</a:t>
            </a:r>
            <a:endParaRPr lang="en-US" altLang="zh-CN" b="1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ts val="2700"/>
              </a:lnSpc>
              <a:buNone/>
            </a:pPr>
            <a:r>
              <a:rPr lang="en-US" altLang="zh-CN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(3)</a:t>
            </a: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在初中学习中，你还运用了哪些有效的策略和方法？</a:t>
            </a:r>
            <a:endParaRPr lang="en-US" altLang="zh-CN" b="1" dirty="0" smtClean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ts val="2700"/>
              </a:lnSpc>
              <a:spcBef>
                <a:spcPct val="20000"/>
              </a:spcBef>
              <a:buNone/>
              <a:defRPr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答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：①</a:t>
            </a:r>
            <a:r>
              <a:rPr lang="en-US" altLang="zh-CN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学会学习，需要发现并保持对学习的兴趣。</a:t>
            </a:r>
            <a:endParaRPr lang="en-US" altLang="zh-CN" b="1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ts val="2700"/>
              </a:lnSpc>
              <a:spcBef>
                <a:spcPct val="20000"/>
              </a:spcBef>
              <a:buNone/>
              <a:defRPr/>
            </a:pP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②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学会学习，需要掌握科学的学习方法。</a:t>
            </a:r>
            <a:r>
              <a:rPr lang="zh-CN" altLang="en-US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如合理安排学习时间，养成良好学习</a:t>
            </a:r>
            <a:r>
              <a:rPr lang="zh-CN" altLang="en-US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习惯，</a:t>
            </a:r>
            <a:r>
              <a:rPr lang="zh-CN" altLang="en-US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课前准备，课中记录，课后补充</a:t>
            </a:r>
            <a:r>
              <a:rPr lang="zh-CN" altLang="en-US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  <a:endParaRPr lang="en-US" altLang="zh-CN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ts val="2700"/>
              </a:lnSpc>
              <a:spcBef>
                <a:spcPct val="20000"/>
              </a:spcBef>
              <a:buNone/>
              <a:defRPr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③学会学习，还意味着要善于运用不同的学习方式。</a:t>
            </a:r>
            <a:r>
              <a:rPr lang="zh-CN" altLang="en-US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如合作学习、探究学习</a:t>
            </a:r>
            <a:r>
              <a:rPr lang="zh-CN" altLang="en-US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  <a:endParaRPr lang="en-US" altLang="zh-CN" b="1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ts val="2700"/>
              </a:lnSpc>
              <a:buNone/>
            </a:pPr>
            <a:endParaRPr lang="zh-CN" altLang="en-US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18277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643</TotalTime>
  <Words>683</Words>
  <Application>Microsoft Office PowerPoint</Application>
  <PresentationFormat>全屏显示(4:3)</PresentationFormat>
  <Paragraphs>43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5" baseType="lpstr">
      <vt:lpstr>华文细黑</vt:lpstr>
      <vt:lpstr>华文中宋</vt:lpstr>
      <vt:lpstr>宋体</vt:lpstr>
      <vt:lpstr>幼圆</vt:lpstr>
      <vt:lpstr>Arial</vt:lpstr>
      <vt:lpstr>Calibri</vt:lpstr>
      <vt:lpstr>Calibri Light</vt:lpstr>
      <vt:lpstr>Office 主题</vt:lpstr>
      <vt:lpstr>第1-3课作业讲评</vt:lpstr>
      <vt:lpstr>P6-6(2)请你找找中学生活与小学生活的变化有哪些？6分</vt:lpstr>
      <vt:lpstr>P7-6(2)为了让自己能实现梦想，我们应该怎么做？12分</vt:lpstr>
      <vt:lpstr>P13-6(1)这句名言告诉我们什么道理？6分</vt:lpstr>
      <vt:lpstr>P15-6(3)已成为初中生的你，准备如何应对初中的学习？6分</vt:lpstr>
      <vt:lpstr>P22-6(1)漫画说明了什么道理？6分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第1-3课作业讲评</dc:title>
  <dc:creator>G40</dc:creator>
  <cp:lastModifiedBy>G40</cp:lastModifiedBy>
  <cp:revision>23</cp:revision>
  <dcterms:created xsi:type="dcterms:W3CDTF">2016-10-16T10:14:16Z</dcterms:created>
  <dcterms:modified xsi:type="dcterms:W3CDTF">2017-01-12T05:32:12Z</dcterms:modified>
</cp:coreProperties>
</file>