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oleObject"/>
  <Default Extension="wav" ContentType="audio/x-wav"/>
  <Default Extension="png" ContentType="image/png"/>
  <Default Extension="emf" ContentType="image/x-emf"/>
  <Default Extension="wdp" ContentType="image/vnd.ms-photo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707" r:id="rId4"/>
    <p:sldId id="875" r:id="rId5"/>
    <p:sldId id="997" r:id="rId6"/>
    <p:sldId id="995" r:id="rId7"/>
    <p:sldId id="978" r:id="rId8"/>
    <p:sldId id="999" r:id="rId9"/>
    <p:sldId id="979" r:id="rId10"/>
    <p:sldId id="980" r:id="rId11"/>
    <p:sldId id="1017" r:id="rId12"/>
    <p:sldId id="1052" r:id="rId13"/>
    <p:sldId id="982" r:id="rId14"/>
    <p:sldId id="983" r:id="rId15"/>
    <p:sldId id="1032" r:id="rId16"/>
    <p:sldId id="986" r:id="rId17"/>
    <p:sldId id="1037" r:id="rId18"/>
    <p:sldId id="1035" r:id="rId19"/>
    <p:sldId id="987" r:id="rId20"/>
    <p:sldId id="1038" r:id="rId21"/>
    <p:sldId id="1039" r:id="rId22"/>
    <p:sldId id="1045" r:id="rId23"/>
    <p:sldId id="1043" r:id="rId24"/>
    <p:sldId id="1046" r:id="rId25"/>
    <p:sldId id="1051" r:id="rId26"/>
    <p:sldId id="1047" r:id="rId27"/>
    <p:sldId id="1048" r:id="rId28"/>
    <p:sldId id="1044" r:id="rId29"/>
    <p:sldId id="1050" r:id="rId30"/>
  </p:sldIdLst>
  <p:sldSz cx="9144000" cy="5130800"/>
  <p:notesSz cx="6858000" cy="9144000"/>
  <p:custDataLst>
    <p:tags r:id="rId31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Helvetica" pitchFamily="34" charset="0"/>
        <a:cs typeface="+mn-cs"/>
        <a:sym typeface="Arial" panose="020b0604020202020204" pitchFamily="34" charset="0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Helvetica" pitchFamily="34" charset="0"/>
        <a:cs typeface="+mn-cs"/>
        <a:sym typeface="Arial" panose="020b0604020202020204" pitchFamily="34" charset="0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Helvetica" pitchFamily="34" charset="0"/>
        <a:cs typeface="+mn-cs"/>
        <a:sym typeface="Arial" panose="020b0604020202020204" pitchFamily="34" charset="0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Helvetica" pitchFamily="34" charset="0"/>
        <a:cs typeface="+mn-cs"/>
        <a:sym typeface="Arial" panose="020b0604020202020204" pitchFamily="34" charset="0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Helvetica" pitchFamily="34" charset="0"/>
        <a:cs typeface="+mn-cs"/>
        <a:sym typeface="Arial" panose="020b0604020202020204" pitchFamily="34" charset="0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Helvetica" pitchFamily="34" charset="0"/>
        <a:cs typeface="+mn-cs"/>
        <a:sym typeface="Arial" panose="020b0604020202020204" pitchFamily="34" charset="0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Helvetica" pitchFamily="34" charset="0"/>
        <a:cs typeface="+mn-cs"/>
        <a:sym typeface="Arial" panose="020b0604020202020204" pitchFamily="34" charset="0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Helvetica" pitchFamily="34" charset="0"/>
        <a:cs typeface="+mn-cs"/>
        <a:sym typeface="Arial" panose="020b0604020202020204" pitchFamily="34" charset="0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Helvetica" pitchFamily="34" charset="0"/>
        <a:cs typeface="+mn-cs"/>
        <a:sym typeface="Arial" panose="020b0604020202020204" pitchFamily="34" charset="0"/>
      </a:defRPr>
    </a:lvl9pPr>
  </p:defaultTextStyle>
</p:presentation>
</file>

<file path=ppt/commentAuthors.xml><?xml version="1.0" encoding="utf-8"?>
<p:cmAuthorLst xmlns:p="http://schemas.openxmlformats.org/presentationml/2006/main">
  <p:cmAuthor id="1" name="TaoJian" initials="T" lastIdx="0" clrIdx="0"/>
  <p:cmAuthor id="2" name="lenovo" initials="l" lastIdx="0" clrIdx="1"/>
  <p:cmAuthor id="0" name="幸全" initials="" lastIdx="0" clrIdx="0"/>
  <p:cmAuthor id="3" name="Author" initials="A" lastIdx="0" clrIdx="2"/>
  <p:cmAuthor id="7" name="GXSG-01" initials="G" lastIdx="0" clrIdx="6"/>
  <p:cmAuthor id="4" name="王习习" initials="王" lastIdx="0" clrIdx="0"/>
  <p:cmAuthor id="5" name="作者" initials="A" lastIdx="0" clrIdx="2"/>
  <p:cmAuthor id="6" name="Administrator" initials="A" lastIdx="0" clrIdx="5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-648" y="-77"/>
      </p:cViewPr>
      <p:guideLst>
        <p:guide orient="horz" pos="1490"/>
        <p:guide pos="289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tags" Target="tags/tag410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w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Relationship Id="rId2" Type="http://schemas.openxmlformats.org/officeDocument/2006/relationships/image" Target="../media/image22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emf" /><Relationship Id="rId2" Type="http://schemas.openxmlformats.org/officeDocument/2006/relationships/image" Target="../media/image42.emf" /><Relationship Id="rId3" Type="http://schemas.openxmlformats.org/officeDocument/2006/relationships/image" Target="../media/image44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6.xml" /><Relationship Id="rId2" Type="http://schemas.openxmlformats.org/officeDocument/2006/relationships/tags" Target="../tags/tag97.xml" /><Relationship Id="rId3" Type="http://schemas.openxmlformats.org/officeDocument/2006/relationships/tags" Target="../tags/tag98.xml" /><Relationship Id="rId4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35" name="Shape 35"/>
          <p:cNvSpPr>
            <a:spLocks noGrp="1" noRot="1" noChangeAspect="1"/>
          </p:cNvSpPr>
          <p:nvPr>
            <p:ph type="sldImg"/>
            <p:custDataLst>
              <p:tags r:id="rId2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6" name="Shape 36"/>
          <p:cNvSpPr>
            <a:spLocks noGrp="1"/>
          </p:cNvSpPr>
          <p:nvPr>
            <p:ph type="body" sz="quarter" idx="1"/>
            <p:custDataLst>
              <p:tags r:id="rId3"/>
            </p:custDataLst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18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  <a:sym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1pPr>
    <a:lvl2pPr marL="742950" indent="-28575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2pPr>
    <a:lvl3pPr marL="11430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3pPr>
    <a:lvl4pPr marL="16002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4pPr>
    <a:lvl5pPr marL="20574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5pPr>
    <a:lvl6pPr indent="1143000"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>
      <a:lnSpc>
        <a:spcPct val="118000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9.xml" /><Relationship Id="rId4" Type="http://schemas.openxmlformats.org/officeDocument/2006/relationships/tags" Target="../tags/tag100.xml" /><Relationship Id="rId5" Type="http://schemas.openxmlformats.org/officeDocument/2006/relationships/tags" Target="../tags/tag10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8.xml" /><Relationship Id="rId4" Type="http://schemas.openxmlformats.org/officeDocument/2006/relationships/tags" Target="../tags/tag109.xml" /><Relationship Id="rId5" Type="http://schemas.openxmlformats.org/officeDocument/2006/relationships/tags" Target="../tags/tag110.xml" /><Relationship Id="rId6" Type="http://schemas.openxmlformats.org/officeDocument/2006/relationships/tags" Target="../tags/tag11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文本占位符 2"/>
          <p:cNvSpPr/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7410" name="灯片编号占位符 1"/>
          <p:cNvSpPr>
            <a:spLocks noGrp="1"/>
          </p:cNvSpPr>
          <p:nvPr>
            <p:ph type="sldNum"/>
            <p:custDataLst>
              <p:tags r:id="rId4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r" eaLnBrk="1" hangingPunct="1"/>
            <a:fld id="{45989BC9-DEAB-486D-96F3-C5D0A332E26D}" type="slidenum">
              <a:rPr lang="zh-CN" altLang="en-US" sz="1200" b="0"/>
              <a:t>2</a:t>
            </a:fld>
            <a:endParaRPr lang="zh-CN" altLang="en-US" sz="1200" b="0"/>
          </a:p>
        </p:txBody>
      </p:sp>
      <p:sp>
        <p:nvSpPr>
          <p:cNvPr id="17411" name="幻灯片图像占位符 78849"/>
          <p:cNvSpPr>
            <a:spLocks noRot="1" noTextEdit="1"/>
          </p:cNvSpPr>
          <p:nvPr>
            <p:ph type="sldImg" idx="4294967295"/>
            <p:custDataLst>
              <p:tags r:id="rId5"/>
            </p:custDataLst>
          </p:nvPr>
        </p:nvSpPr>
        <p:spPr>
          <a:xfrm>
            <a:off x="381000" y="685800"/>
            <a:ext cx="6096000" cy="3429000"/>
          </a:xfrm>
          <a:noFill/>
          <a:ln>
            <a:miter lim="800000"/>
          </a:ln>
        </p:spPr>
      </p:sp>
      <p:sp>
        <p:nvSpPr>
          <p:cNvPr id="17412" name="文本占位符 78850"/>
          <p:cNvSpPr>
            <a:spLocks noGrp="1"/>
          </p:cNvSpPr>
          <p:nvPr>
            <p:ph type="body" idx="1"/>
            <p:custDataLst>
              <p:tags r:id="rId6"/>
            </p:custDataLst>
          </p:nvPr>
        </p:nvSpPr>
        <p:spPr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/>
            <a:endParaRPr lang="zh-CN" altLang="zh-CN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7.xml" /><Relationship Id="rId2" Type="http://schemas.openxmlformats.org/officeDocument/2006/relationships/tags" Target="../tags/tag58.xml" /><Relationship Id="rId3" Type="http://schemas.openxmlformats.org/officeDocument/2006/relationships/tags" Target="../tags/tag59.xml" /><Relationship Id="rId4" Type="http://schemas.openxmlformats.org/officeDocument/2006/relationships/tags" Target="../tags/tag60.xml" /><Relationship Id="rId5" Type="http://schemas.openxmlformats.org/officeDocument/2006/relationships/tags" Target="../tags/tag61.xml" /><Relationship Id="rId6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2.xml" /><Relationship Id="rId2" Type="http://schemas.openxmlformats.org/officeDocument/2006/relationships/tags" Target="../tags/tag63.xml" /><Relationship Id="rId3" Type="http://schemas.openxmlformats.org/officeDocument/2006/relationships/tags" Target="../tags/tag64.xml" /><Relationship Id="rId4" Type="http://schemas.openxmlformats.org/officeDocument/2006/relationships/tags" Target="../tags/tag65.xml" /><Relationship Id="rId5" Type="http://schemas.openxmlformats.org/officeDocument/2006/relationships/tags" Target="../tags/tag66.xml" /><Relationship Id="rId6" Type="http://schemas.openxmlformats.org/officeDocument/2006/relationships/tags" Target="../tags/tag67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8.xml" /><Relationship Id="rId2" Type="http://schemas.openxmlformats.org/officeDocument/2006/relationships/tags" Target="../tags/tag69.xml" /><Relationship Id="rId3" Type="http://schemas.openxmlformats.org/officeDocument/2006/relationships/tags" Target="../tags/tag70.xml" /><Relationship Id="rId4" Type="http://schemas.openxmlformats.org/officeDocument/2006/relationships/tags" Target="../tags/tag71.xml" /><Relationship Id="rId5" Type="http://schemas.openxmlformats.org/officeDocument/2006/relationships/tags" Target="../tags/tag72.xml" /><Relationship Id="rId6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3.xml" /><Relationship Id="rId2" Type="http://schemas.openxmlformats.org/officeDocument/2006/relationships/tags" Target="../tags/tag74.xml" /><Relationship Id="rId3" Type="http://schemas.openxmlformats.org/officeDocument/2006/relationships/tags" Target="../tags/tag75.xml" /><Relationship Id="rId4" Type="http://schemas.openxmlformats.org/officeDocument/2006/relationships/tags" Target="../tags/tag76.xml" /><Relationship Id="rId5" Type="http://schemas.openxmlformats.org/officeDocument/2006/relationships/tags" Target="../tags/tag77.xml" /><Relationship Id="rId6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8.xml" /><Relationship Id="rId2" Type="http://schemas.openxmlformats.org/officeDocument/2006/relationships/tags" Target="../tags/tag79.xml" /><Relationship Id="rId3" Type="http://schemas.openxmlformats.org/officeDocument/2006/relationships/tags" Target="../tags/tag80.xml" /><Relationship Id="rId4" Type="http://schemas.openxmlformats.org/officeDocument/2006/relationships/tags" Target="../tags/tag81.xml" /><Relationship Id="rId5" Type="http://schemas.openxmlformats.org/officeDocument/2006/relationships/tags" Target="../tags/tag82.xml" /><Relationship Id="rId6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3.xml" /><Relationship Id="rId2" Type="http://schemas.openxmlformats.org/officeDocument/2006/relationships/tags" Target="../tags/tag84.xml" /><Relationship Id="rId3" Type="http://schemas.openxmlformats.org/officeDocument/2006/relationships/tags" Target="../tags/tag85.xml" /><Relationship Id="rId4" Type="http://schemas.openxmlformats.org/officeDocument/2006/relationships/tags" Target="../tags/tag86.xml" /><Relationship Id="rId5" Type="http://schemas.openxmlformats.org/officeDocument/2006/relationships/tags" Target="../tags/tag87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899100" y="684107"/>
            <a:ext cx="7349400" cy="192304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49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899100" y="2663707"/>
            <a:ext cx="7349400" cy="1101573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1795" spc="200"/>
            </a:lvl1pPr>
            <a:lvl2pPr marL="342265" indent="0" algn="ctr">
              <a:buNone/>
              <a:defRPr sz="1495"/>
            </a:lvl2pPr>
            <a:lvl3pPr marL="683895" indent="0" algn="ctr">
              <a:buNone/>
              <a:defRPr sz="1345"/>
            </a:lvl3pPr>
            <a:lvl4pPr marL="1026160" indent="0" algn="ctr">
              <a:buNone/>
              <a:defRPr sz="1195"/>
            </a:lvl4pPr>
            <a:lvl5pPr marL="1368425" indent="0" algn="ctr">
              <a:buNone/>
              <a:defRPr sz="1195"/>
            </a:lvl5pPr>
            <a:lvl6pPr marL="1710055" indent="0" algn="ctr">
              <a:buNone/>
              <a:defRPr sz="1195"/>
            </a:lvl6pPr>
            <a:lvl7pPr marL="2052320" indent="0" algn="ctr">
              <a:buNone/>
              <a:defRPr sz="1195"/>
            </a:lvl7pPr>
            <a:lvl8pPr marL="2394585" indent="0" algn="ctr">
              <a:buNone/>
              <a:defRPr sz="1195"/>
            </a:lvl8pPr>
            <a:lvl9pPr marL="2736215" indent="0" algn="ctr">
              <a:buNone/>
              <a:defRPr sz="1195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5173"/>
            <a:ext cx="8226900" cy="527893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6300" y="1115040"/>
            <a:ext cx="8226900" cy="3560587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493100" y="2879173"/>
            <a:ext cx="5826600" cy="57368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329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493100" y="3452853"/>
            <a:ext cx="5826600" cy="649093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34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26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2pPr>
            <a:lvl3pPr marL="68389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3pPr>
            <a:lvl4pPr marL="1026160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4pPr>
            <a:lvl5pPr marL="136842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5pPr>
            <a:lvl6pPr marL="171005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6pPr>
            <a:lvl7pPr marL="2052320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7pPr>
            <a:lvl8pPr marL="239458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8pPr>
            <a:lvl9pPr marL="2736215" indent="0">
              <a:buNone/>
              <a:defRPr sz="119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5173"/>
            <a:ext cx="8226900" cy="527893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6300" y="1123120"/>
            <a:ext cx="3882600" cy="3552507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808700" y="1123120"/>
            <a:ext cx="3882600" cy="3552507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5173"/>
            <a:ext cx="8226900" cy="527893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456300" y="1069253"/>
            <a:ext cx="4006800" cy="285493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495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265" indent="0">
              <a:buNone/>
              <a:defRPr sz="1495" b="1"/>
            </a:lvl2pPr>
            <a:lvl3pPr marL="683895" indent="0">
              <a:buNone/>
              <a:defRPr sz="1345" b="1"/>
            </a:lvl3pPr>
            <a:lvl4pPr marL="1026160" indent="0">
              <a:buNone/>
              <a:defRPr sz="1195" b="1"/>
            </a:lvl4pPr>
            <a:lvl5pPr marL="1368425" indent="0">
              <a:buNone/>
              <a:defRPr sz="1195" b="1"/>
            </a:lvl5pPr>
            <a:lvl6pPr marL="1710055" indent="0">
              <a:buNone/>
              <a:defRPr sz="1195" b="1"/>
            </a:lvl6pPr>
            <a:lvl7pPr marL="2052320" indent="0">
              <a:buNone/>
              <a:defRPr sz="1195" b="1"/>
            </a:lvl7pPr>
            <a:lvl8pPr marL="2394585" indent="0">
              <a:buNone/>
              <a:defRPr sz="1195" b="1"/>
            </a:lvl8pPr>
            <a:lvl9pPr marL="2736215" indent="0">
              <a:buNone/>
              <a:defRPr sz="1195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6300" y="1387067"/>
            <a:ext cx="4006800" cy="328856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1063664"/>
            <a:ext cx="4006800" cy="285493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495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265" indent="0">
              <a:buNone/>
              <a:defRPr sz="1495" b="1"/>
            </a:lvl2pPr>
            <a:lvl3pPr marL="683895" indent="0">
              <a:buNone/>
              <a:defRPr sz="1345" b="1"/>
            </a:lvl3pPr>
            <a:lvl4pPr marL="1026160" indent="0">
              <a:buNone/>
              <a:defRPr sz="1195" b="1"/>
            </a:lvl4pPr>
            <a:lvl5pPr marL="1368425" indent="0">
              <a:buNone/>
              <a:defRPr sz="1195" b="1"/>
            </a:lvl5pPr>
            <a:lvl6pPr marL="1710055" indent="0">
              <a:buNone/>
              <a:defRPr sz="1195" b="1"/>
            </a:lvl6pPr>
            <a:lvl7pPr marL="2052320" indent="0">
              <a:buNone/>
              <a:defRPr sz="1195" b="1"/>
            </a:lvl7pPr>
            <a:lvl8pPr marL="2394585" indent="0">
              <a:buNone/>
              <a:defRPr sz="1195" b="1"/>
            </a:lvl8pPr>
            <a:lvl9pPr marL="2736215" indent="0">
              <a:buNone/>
              <a:defRPr sz="1195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87067"/>
            <a:ext cx="4006800" cy="328856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5173"/>
            <a:ext cx="8226900" cy="527893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456300" y="1163520"/>
            <a:ext cx="3924808" cy="3447467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195"/>
            </a:lvl1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762800" y="1163520"/>
            <a:ext cx="3920400" cy="3447467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195"/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7676100" y="684107"/>
            <a:ext cx="783000" cy="3762587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095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85800" y="684107"/>
            <a:ext cx="6876900" cy="3762587"/>
          </a:xfrm>
        </p:spPr>
        <p:txBody>
          <a:bodyPr vert="eaVert" lIns="46800" tIns="46800" rIns="46800" bIns="46800"/>
          <a:lstStyle>
            <a:lvl1pPr marL="170815" indent="-170815">
              <a:spcAft>
                <a:spcPts val="1000"/>
              </a:spcAft>
              <a:defRPr spc="300"/>
            </a:lvl1pPr>
            <a:lvl2pPr marL="513080" indent="-170815">
              <a:defRPr spc="300"/>
            </a:lvl2pPr>
            <a:lvl3pPr marL="855345" indent="-170815">
              <a:defRPr spc="300"/>
            </a:lvl3pPr>
            <a:lvl4pPr marL="1196975" indent="-170815">
              <a:defRPr spc="300"/>
            </a:lvl4pPr>
            <a:lvl5pPr marL="1539240" indent="-170815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456300" y="579067"/>
            <a:ext cx="8229600" cy="410194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899100" y="1858400"/>
            <a:ext cx="7349400" cy="762213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449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899100" y="2663707"/>
            <a:ext cx="7349400" cy="352827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1795" spc="200"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tags" Target="../tags/tag88.xml" /><Relationship Id="rId17" Type="http://schemas.openxmlformats.org/officeDocument/2006/relationships/tags" Target="../tags/tag89.xml" /><Relationship Id="rId18" Type="http://schemas.openxmlformats.org/officeDocument/2006/relationships/tags" Target="../tags/tag90.xml" /><Relationship Id="rId19" Type="http://schemas.openxmlformats.org/officeDocument/2006/relationships/tags" Target="../tags/tag91.xml" /><Relationship Id="rId2" Type="http://schemas.openxmlformats.org/officeDocument/2006/relationships/slideLayout" Target="../slideLayouts/slideLayout2.xml" /><Relationship Id="rId20" Type="http://schemas.openxmlformats.org/officeDocument/2006/relationships/tags" Target="../tags/tag92.xml" /><Relationship Id="rId21" Type="http://schemas.openxmlformats.org/officeDocument/2006/relationships/tags" Target="../tags/tag93.xml" /><Relationship Id="rId22" Type="http://schemas.openxmlformats.org/officeDocument/2006/relationships/image" Target="file:///D:\qq&#25991;&#20214;\712321467\Image\C2C\Image2\%7b75232B38-A165-1FB7-499C-2E1C792CACB5%7d.png" TargetMode="External" /><Relationship Id="rId23" Type="http://schemas.openxmlformats.org/officeDocument/2006/relationships/image" Target="../media/image1.png" /><Relationship Id="rId24" Type="http://schemas.openxmlformats.org/officeDocument/2006/relationships/tags" Target="../tags/tag94.xml" /><Relationship Id="rId25" Type="http://schemas.openxmlformats.org/officeDocument/2006/relationships/tags" Target="../tags/tag95.xml" /><Relationship Id="rId26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6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7"/>
            </p:custDataLst>
          </p:nvPr>
        </p:nvSpPr>
        <p:spPr>
          <a:xfrm>
            <a:off x="456300" y="455173"/>
            <a:ext cx="8226900" cy="527893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8"/>
            </p:custDataLst>
          </p:nvPr>
        </p:nvSpPr>
        <p:spPr>
          <a:xfrm>
            <a:off x="456300" y="1115040"/>
            <a:ext cx="8226900" cy="3560587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9"/>
            </p:custDataLst>
          </p:nvPr>
        </p:nvSpPr>
        <p:spPr>
          <a:xfrm>
            <a:off x="459000" y="4724107"/>
            <a:ext cx="2025000" cy="237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0"/>
            </p:custDataLst>
          </p:nvPr>
        </p:nvSpPr>
        <p:spPr>
          <a:xfrm>
            <a:off x="3087000" y="4724107"/>
            <a:ext cx="2970000" cy="237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1"/>
            </p:custDataLst>
          </p:nvPr>
        </p:nvSpPr>
        <p:spPr>
          <a:xfrm>
            <a:off x="6658200" y="4724107"/>
            <a:ext cx="2025000" cy="237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>
            <p:custDataLst>
              <p:tags r:id="rId24"/>
            </p:custDataLst>
          </p:nvPr>
        </p:nvPicPr>
        <p:blipFill>
          <a:blip r:embed="rId23" r:link="rId22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25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/>
  <p:timing/>
  <p:txStyles>
    <p:titleStyle>
      <a:lvl1pPr algn="l" defTabSz="683895" rtl="0" eaLnBrk="1" fontAlgn="auto" latinLnBrk="0" hangingPunct="1">
        <a:lnSpc>
          <a:spcPct val="100000"/>
        </a:lnSpc>
        <a:spcBef>
          <a:spcPct val="0"/>
        </a:spcBef>
        <a:buNone/>
        <a:defRPr sz="2695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170815" indent="-170815" algn="l" defTabSz="683895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34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513080" indent="-170815" algn="l" defTabSz="68389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204595"/>
        </a:tabLst>
        <a:defRPr sz="119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855345" indent="-170815" algn="l" defTabSz="68389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19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196975" indent="-170815" algn="l" defTabSz="68389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04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1539240" indent="-170815" algn="l" defTabSz="68389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04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1881505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6pPr>
      <a:lvl7pPr marL="2223135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7pPr>
      <a:lvl8pPr marL="2565400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8pPr>
      <a:lvl9pPr marL="2907665" indent="-170815" algn="l" defTabSz="683895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1pPr>
      <a:lvl2pPr marL="34226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2pPr>
      <a:lvl3pPr marL="68389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3pPr>
      <a:lvl4pPr marL="1026160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4pPr>
      <a:lvl5pPr marL="136842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5pPr>
      <a:lvl6pPr marL="171005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6pPr>
      <a:lvl7pPr marL="2052320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7pPr>
      <a:lvl8pPr marL="239458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8pPr>
      <a:lvl9pPr marL="2736215" algn="l" defTabSz="683895" rtl="0" eaLnBrk="1" latinLnBrk="0" hangingPunct="1">
        <a:defRPr sz="13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107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02.xml" /><Relationship Id="rId4" Type="http://schemas.openxmlformats.org/officeDocument/2006/relationships/tags" Target="../tags/tag103.xml" /><Relationship Id="rId5" Type="http://schemas.openxmlformats.org/officeDocument/2006/relationships/image" Target="../media/image2.png" /><Relationship Id="rId6" Type="http://schemas.openxmlformats.org/officeDocument/2006/relationships/tags" Target="../tags/tag104.xml" /><Relationship Id="rId7" Type="http://schemas.openxmlformats.org/officeDocument/2006/relationships/tags" Target="../tags/tag105.xml" /><Relationship Id="rId8" Type="http://schemas.openxmlformats.org/officeDocument/2006/relationships/tags" Target="../tags/tag106.xml" /><Relationship Id="rId9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119.xml" /><Relationship Id="rId11" Type="http://schemas.openxmlformats.org/officeDocument/2006/relationships/tags" Target="../tags/tag120.xml" /><Relationship Id="rId12" Type="http://schemas.openxmlformats.org/officeDocument/2006/relationships/tags" Target="../tags/tag121.xml" /><Relationship Id="rId13" Type="http://schemas.openxmlformats.org/officeDocument/2006/relationships/tags" Target="../tags/tag122.xml" /><Relationship Id="rId14" Type="http://schemas.openxmlformats.org/officeDocument/2006/relationships/tags" Target="../tags/tag123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112.xml" /><Relationship Id="rId4" Type="http://schemas.openxmlformats.org/officeDocument/2006/relationships/tags" Target="../tags/tag113.xml" /><Relationship Id="rId5" Type="http://schemas.openxmlformats.org/officeDocument/2006/relationships/tags" Target="../tags/tag114.xml" /><Relationship Id="rId6" Type="http://schemas.openxmlformats.org/officeDocument/2006/relationships/tags" Target="../tags/tag115.xml" /><Relationship Id="rId7" Type="http://schemas.openxmlformats.org/officeDocument/2006/relationships/tags" Target="../tags/tag116.xml" /><Relationship Id="rId8" Type="http://schemas.openxmlformats.org/officeDocument/2006/relationships/tags" Target="../tags/tag117.xml" /><Relationship Id="rId9" Type="http://schemas.openxmlformats.org/officeDocument/2006/relationships/tags" Target="../tags/tag118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32.xml" /><Relationship Id="rId11" Type="http://schemas.openxmlformats.org/officeDocument/2006/relationships/tags" Target="../tags/tag133.xml" /><Relationship Id="rId12" Type="http://schemas.openxmlformats.org/officeDocument/2006/relationships/tags" Target="../tags/tag134.xml" /><Relationship Id="rId13" Type="http://schemas.openxmlformats.org/officeDocument/2006/relationships/tags" Target="../tags/tag135.xml" /><Relationship Id="rId14" Type="http://schemas.openxmlformats.org/officeDocument/2006/relationships/tags" Target="../tags/tag136.xml" /><Relationship Id="rId15" Type="http://schemas.openxmlformats.org/officeDocument/2006/relationships/tags" Target="../tags/tag137.xml" /><Relationship Id="rId16" Type="http://schemas.openxmlformats.org/officeDocument/2006/relationships/tags" Target="../tags/tag138.xml" /><Relationship Id="rId17" Type="http://schemas.openxmlformats.org/officeDocument/2006/relationships/tags" Target="../tags/tag139.xml" /><Relationship Id="rId18" Type="http://schemas.openxmlformats.org/officeDocument/2006/relationships/oleObject" Target="../embeddings/oleObject1.bin" TargetMode="Internal" /><Relationship Id="rId19" Type="http://schemas.openxmlformats.org/officeDocument/2006/relationships/image" Target="../media/image4.emf" /><Relationship Id="rId2" Type="http://schemas.openxmlformats.org/officeDocument/2006/relationships/tags" Target="../tags/tag124.xml" /><Relationship Id="rId20" Type="http://schemas.openxmlformats.org/officeDocument/2006/relationships/tags" Target="../tags/tag140.xml" /><Relationship Id="rId21" Type="http://schemas.openxmlformats.org/officeDocument/2006/relationships/vmlDrawing" Target="../drawings/vmlDrawing1.vml" /><Relationship Id="rId3" Type="http://schemas.openxmlformats.org/officeDocument/2006/relationships/tags" Target="../tags/tag125.xml" /><Relationship Id="rId4" Type="http://schemas.openxmlformats.org/officeDocument/2006/relationships/tags" Target="../tags/tag126.xml" /><Relationship Id="rId5" Type="http://schemas.openxmlformats.org/officeDocument/2006/relationships/tags" Target="../tags/tag127.xml" /><Relationship Id="rId6" Type="http://schemas.openxmlformats.org/officeDocument/2006/relationships/tags" Target="../tags/tag128.xml" /><Relationship Id="rId7" Type="http://schemas.openxmlformats.org/officeDocument/2006/relationships/tags" Target="../tags/tag129.xml" /><Relationship Id="rId8" Type="http://schemas.openxmlformats.org/officeDocument/2006/relationships/tags" Target="../tags/tag130.xml" /><Relationship Id="rId9" Type="http://schemas.openxmlformats.org/officeDocument/2006/relationships/tags" Target="../tags/tag13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10" Type="http://schemas.openxmlformats.org/officeDocument/2006/relationships/tags" Target="../tags/tag147.xml" /><Relationship Id="rId11" Type="http://schemas.openxmlformats.org/officeDocument/2006/relationships/tags" Target="../tags/tag148.xml" /><Relationship Id="rId12" Type="http://schemas.openxmlformats.org/officeDocument/2006/relationships/tags" Target="../tags/tag149.xml" /><Relationship Id="rId13" Type="http://schemas.openxmlformats.org/officeDocument/2006/relationships/tags" Target="../tags/tag150.xml" /><Relationship Id="rId14" Type="http://schemas.openxmlformats.org/officeDocument/2006/relationships/tags" Target="../tags/tag151.xml" /><Relationship Id="rId15" Type="http://schemas.openxmlformats.org/officeDocument/2006/relationships/tags" Target="../tags/tag152.xml" /><Relationship Id="rId16" Type="http://schemas.openxmlformats.org/officeDocument/2006/relationships/tags" Target="../tags/tag153.xml" /><Relationship Id="rId17" Type="http://schemas.openxmlformats.org/officeDocument/2006/relationships/tags" Target="../tags/tag154.xml" /><Relationship Id="rId18" Type="http://schemas.openxmlformats.org/officeDocument/2006/relationships/tags" Target="../tags/tag155.xml" /><Relationship Id="rId19" Type="http://schemas.openxmlformats.org/officeDocument/2006/relationships/tags" Target="../tags/tag156.xml" /><Relationship Id="rId2" Type="http://schemas.openxmlformats.org/officeDocument/2006/relationships/tags" Target="../tags/tag141.xml" /><Relationship Id="rId20" Type="http://schemas.openxmlformats.org/officeDocument/2006/relationships/tags" Target="../tags/tag157.xml" /><Relationship Id="rId21" Type="http://schemas.openxmlformats.org/officeDocument/2006/relationships/tags" Target="../tags/tag158.xml" /><Relationship Id="rId22" Type="http://schemas.openxmlformats.org/officeDocument/2006/relationships/tags" Target="../tags/tag159.xml" /><Relationship Id="rId23" Type="http://schemas.openxmlformats.org/officeDocument/2006/relationships/vmlDrawing" Target="../drawings/vmlDrawing2.vml" /><Relationship Id="rId3" Type="http://schemas.openxmlformats.org/officeDocument/2006/relationships/tags" Target="../tags/tag142.xml" /><Relationship Id="rId4" Type="http://schemas.openxmlformats.org/officeDocument/2006/relationships/tags" Target="../tags/tag143.xml" /><Relationship Id="rId5" Type="http://schemas.openxmlformats.org/officeDocument/2006/relationships/oleObject" Target="../embeddings/oleObject2.bin" TargetMode="Internal" /><Relationship Id="rId6" Type="http://schemas.openxmlformats.org/officeDocument/2006/relationships/image" Target="../media/image4.emf" /><Relationship Id="rId7" Type="http://schemas.openxmlformats.org/officeDocument/2006/relationships/tags" Target="../tags/tag144.xml" /><Relationship Id="rId8" Type="http://schemas.openxmlformats.org/officeDocument/2006/relationships/tags" Target="../tags/tag145.xml" /><Relationship Id="rId9" Type="http://schemas.openxmlformats.org/officeDocument/2006/relationships/tags" Target="../tags/tag146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66.xml" /><Relationship Id="rId11" Type="http://schemas.openxmlformats.org/officeDocument/2006/relationships/image" Target="../media/image7.png" /><Relationship Id="rId12" Type="http://schemas.openxmlformats.org/officeDocument/2006/relationships/tags" Target="../tags/tag167.xml" /><Relationship Id="rId13" Type="http://schemas.openxmlformats.org/officeDocument/2006/relationships/image" Target="../media/image8.png" /><Relationship Id="rId14" Type="http://schemas.openxmlformats.org/officeDocument/2006/relationships/tags" Target="../tags/tag168.xml" /><Relationship Id="rId15" Type="http://schemas.openxmlformats.org/officeDocument/2006/relationships/image" Target="../media/image9.png" /><Relationship Id="rId16" Type="http://schemas.openxmlformats.org/officeDocument/2006/relationships/tags" Target="../tags/tag169.xml" /><Relationship Id="rId17" Type="http://schemas.openxmlformats.org/officeDocument/2006/relationships/image" Target="../media/image10.png" /><Relationship Id="rId18" Type="http://schemas.openxmlformats.org/officeDocument/2006/relationships/tags" Target="../tags/tag170.xml" /><Relationship Id="rId19" Type="http://schemas.openxmlformats.org/officeDocument/2006/relationships/tags" Target="../tags/tag171.xml" /><Relationship Id="rId2" Type="http://schemas.openxmlformats.org/officeDocument/2006/relationships/tags" Target="../tags/tag160.xml" /><Relationship Id="rId20" Type="http://schemas.openxmlformats.org/officeDocument/2006/relationships/tags" Target="../tags/tag172.xml" /><Relationship Id="rId21" Type="http://schemas.openxmlformats.org/officeDocument/2006/relationships/package" Target="../embeddings/Document1.docx" TargetMode="Internal" /><Relationship Id="rId22" Type="http://schemas.openxmlformats.org/officeDocument/2006/relationships/image" Target="../media/image11.emf" /><Relationship Id="rId23" Type="http://schemas.openxmlformats.org/officeDocument/2006/relationships/tags" Target="../tags/tag173.xml" /><Relationship Id="rId24" Type="http://schemas.openxmlformats.org/officeDocument/2006/relationships/package" Target="../embeddings/Document2.docx" TargetMode="Internal" /><Relationship Id="rId25" Type="http://schemas.openxmlformats.org/officeDocument/2006/relationships/vmlDrawing" Target="../drawings/vmlDrawing3.vml" /><Relationship Id="rId3" Type="http://schemas.openxmlformats.org/officeDocument/2006/relationships/tags" Target="../tags/tag161.xml" /><Relationship Id="rId4" Type="http://schemas.openxmlformats.org/officeDocument/2006/relationships/image" Target="../media/image5.png" /><Relationship Id="rId5" Type="http://schemas.openxmlformats.org/officeDocument/2006/relationships/tags" Target="../tags/tag162.xml" /><Relationship Id="rId6" Type="http://schemas.openxmlformats.org/officeDocument/2006/relationships/tags" Target="../tags/tag163.xml" /><Relationship Id="rId7" Type="http://schemas.openxmlformats.org/officeDocument/2006/relationships/tags" Target="../tags/tag164.xml" /><Relationship Id="rId8" Type="http://schemas.openxmlformats.org/officeDocument/2006/relationships/tags" Target="../tags/tag165.xml" /><Relationship Id="rId9" Type="http://schemas.openxmlformats.org/officeDocument/2006/relationships/image" Target="../media/image6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microsoft.com/office/2007/relationships/hdphoto" Target="../media/image13.wdp" /><Relationship Id="rId11" Type="http://schemas.openxmlformats.org/officeDocument/2006/relationships/tags" Target="../tags/tag181.xml" /><Relationship Id="rId12" Type="http://schemas.openxmlformats.org/officeDocument/2006/relationships/tags" Target="../tags/tag182.xml" /><Relationship Id="rId13" Type="http://schemas.openxmlformats.org/officeDocument/2006/relationships/tags" Target="../tags/tag183.xml" /><Relationship Id="rId2" Type="http://schemas.openxmlformats.org/officeDocument/2006/relationships/tags" Target="../tags/tag174.xml" /><Relationship Id="rId3" Type="http://schemas.openxmlformats.org/officeDocument/2006/relationships/tags" Target="../tags/tag175.xml" /><Relationship Id="rId4" Type="http://schemas.openxmlformats.org/officeDocument/2006/relationships/tags" Target="../tags/tag176.xml" /><Relationship Id="rId5" Type="http://schemas.openxmlformats.org/officeDocument/2006/relationships/tags" Target="../tags/tag177.xml" /><Relationship Id="rId6" Type="http://schemas.openxmlformats.org/officeDocument/2006/relationships/tags" Target="../tags/tag178.xml" /><Relationship Id="rId7" Type="http://schemas.openxmlformats.org/officeDocument/2006/relationships/tags" Target="../tags/tag179.xml" /><Relationship Id="rId8" Type="http://schemas.openxmlformats.org/officeDocument/2006/relationships/tags" Target="../tags/tag180.xml" /><Relationship Id="rId9" Type="http://schemas.openxmlformats.org/officeDocument/2006/relationships/image" Target="../media/image12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90.xml" /><Relationship Id="rId11" Type="http://schemas.openxmlformats.org/officeDocument/2006/relationships/tags" Target="../tags/tag191.xml" /><Relationship Id="rId12" Type="http://schemas.openxmlformats.org/officeDocument/2006/relationships/tags" Target="../tags/tag192.xml" /><Relationship Id="rId13" Type="http://schemas.openxmlformats.org/officeDocument/2006/relationships/tags" Target="../tags/tag193.xml" /><Relationship Id="rId14" Type="http://schemas.openxmlformats.org/officeDocument/2006/relationships/tags" Target="../tags/tag194.xml" /><Relationship Id="rId15" Type="http://schemas.openxmlformats.org/officeDocument/2006/relationships/tags" Target="../tags/tag195.xml" /><Relationship Id="rId16" Type="http://schemas.openxmlformats.org/officeDocument/2006/relationships/tags" Target="../tags/tag196.xml" /><Relationship Id="rId17" Type="http://schemas.openxmlformats.org/officeDocument/2006/relationships/vmlDrawing" Target="../drawings/vmlDrawing4.vml" /><Relationship Id="rId2" Type="http://schemas.openxmlformats.org/officeDocument/2006/relationships/tags" Target="../tags/tag184.xml" /><Relationship Id="rId3" Type="http://schemas.openxmlformats.org/officeDocument/2006/relationships/tags" Target="../tags/tag185.xml" /><Relationship Id="rId4" Type="http://schemas.openxmlformats.org/officeDocument/2006/relationships/tags" Target="../tags/tag186.xml" /><Relationship Id="rId5" Type="http://schemas.openxmlformats.org/officeDocument/2006/relationships/tags" Target="../tags/tag187.xml" /><Relationship Id="rId6" Type="http://schemas.openxmlformats.org/officeDocument/2006/relationships/oleObject" Target="../embeddings/oleObject3.bin" TargetMode="Internal" /><Relationship Id="rId7" Type="http://schemas.openxmlformats.org/officeDocument/2006/relationships/image" Target="../media/image14.wmf" /><Relationship Id="rId8" Type="http://schemas.openxmlformats.org/officeDocument/2006/relationships/tags" Target="../tags/tag188.xml" /><Relationship Id="rId9" Type="http://schemas.openxmlformats.org/officeDocument/2006/relationships/tags" Target="../tags/tag189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03.xml" /><Relationship Id="rId11" Type="http://schemas.openxmlformats.org/officeDocument/2006/relationships/tags" Target="../tags/tag204.xml" /><Relationship Id="rId12" Type="http://schemas.openxmlformats.org/officeDocument/2006/relationships/tags" Target="../tags/tag205.xml" /><Relationship Id="rId13" Type="http://schemas.openxmlformats.org/officeDocument/2006/relationships/tags" Target="../tags/tag206.xml" /><Relationship Id="rId14" Type="http://schemas.openxmlformats.org/officeDocument/2006/relationships/tags" Target="../tags/tag207.xml" /><Relationship Id="rId15" Type="http://schemas.openxmlformats.org/officeDocument/2006/relationships/tags" Target="../tags/tag208.xml" /><Relationship Id="rId16" Type="http://schemas.openxmlformats.org/officeDocument/2006/relationships/tags" Target="../tags/tag209.xml" /><Relationship Id="rId17" Type="http://schemas.openxmlformats.org/officeDocument/2006/relationships/tags" Target="../tags/tag210.xml" /><Relationship Id="rId18" Type="http://schemas.openxmlformats.org/officeDocument/2006/relationships/vmlDrawing" Target="../drawings/vmlDrawing5.vml" /><Relationship Id="rId2" Type="http://schemas.openxmlformats.org/officeDocument/2006/relationships/tags" Target="../tags/tag197.xml" /><Relationship Id="rId3" Type="http://schemas.openxmlformats.org/officeDocument/2006/relationships/tags" Target="../tags/tag198.xml" /><Relationship Id="rId4" Type="http://schemas.openxmlformats.org/officeDocument/2006/relationships/tags" Target="../tags/tag199.xml" /><Relationship Id="rId5" Type="http://schemas.openxmlformats.org/officeDocument/2006/relationships/tags" Target="../tags/tag200.xml" /><Relationship Id="rId6" Type="http://schemas.openxmlformats.org/officeDocument/2006/relationships/oleObject" Target="../embeddings/oleObject4.bin" TargetMode="Internal" /><Relationship Id="rId7" Type="http://schemas.openxmlformats.org/officeDocument/2006/relationships/image" Target="../media/image15.wmf" /><Relationship Id="rId8" Type="http://schemas.openxmlformats.org/officeDocument/2006/relationships/tags" Target="../tags/tag201.xml" /><Relationship Id="rId9" Type="http://schemas.openxmlformats.org/officeDocument/2006/relationships/tags" Target="../tags/tag20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17.jpeg" /><Relationship Id="rId11" Type="http://schemas.openxmlformats.org/officeDocument/2006/relationships/tags" Target="../tags/tag217.xml" /><Relationship Id="rId12" Type="http://schemas.openxmlformats.org/officeDocument/2006/relationships/vmlDrawing" Target="../drawings/vmlDrawing6.vml" /><Relationship Id="rId2" Type="http://schemas.openxmlformats.org/officeDocument/2006/relationships/tags" Target="../tags/tag211.xml" /><Relationship Id="rId3" Type="http://schemas.openxmlformats.org/officeDocument/2006/relationships/tags" Target="../tags/tag212.xml" /><Relationship Id="rId4" Type="http://schemas.openxmlformats.org/officeDocument/2006/relationships/tags" Target="../tags/tag213.xml" /><Relationship Id="rId5" Type="http://schemas.openxmlformats.org/officeDocument/2006/relationships/tags" Target="../tags/tag214.xml" /><Relationship Id="rId6" Type="http://schemas.openxmlformats.org/officeDocument/2006/relationships/tags" Target="../tags/tag215.xml" /><Relationship Id="rId7" Type="http://schemas.openxmlformats.org/officeDocument/2006/relationships/tags" Target="../tags/tag216.xml" /><Relationship Id="rId8" Type="http://schemas.openxmlformats.org/officeDocument/2006/relationships/package" Target="../embeddings/Document3.docx" TargetMode="Internal" /><Relationship Id="rId9" Type="http://schemas.openxmlformats.org/officeDocument/2006/relationships/image" Target="../media/image16.e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18.xml" /><Relationship Id="rId3" Type="http://schemas.openxmlformats.org/officeDocument/2006/relationships/tags" Target="../tags/tag219.xml" /><Relationship Id="rId4" Type="http://schemas.openxmlformats.org/officeDocument/2006/relationships/tags" Target="../tags/tag220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29.xml" /><Relationship Id="rId11" Type="http://schemas.openxmlformats.org/officeDocument/2006/relationships/tags" Target="../tags/tag230.xml" /><Relationship Id="rId12" Type="http://schemas.openxmlformats.org/officeDocument/2006/relationships/tags" Target="../tags/tag231.xml" /><Relationship Id="rId13" Type="http://schemas.openxmlformats.org/officeDocument/2006/relationships/tags" Target="../tags/tag232.xml" /><Relationship Id="rId14" Type="http://schemas.openxmlformats.org/officeDocument/2006/relationships/tags" Target="../tags/tag233.xml" /><Relationship Id="rId15" Type="http://schemas.openxmlformats.org/officeDocument/2006/relationships/tags" Target="../tags/tag234.xml" /><Relationship Id="rId16" Type="http://schemas.openxmlformats.org/officeDocument/2006/relationships/tags" Target="../tags/tag235.xml" /><Relationship Id="rId17" Type="http://schemas.openxmlformats.org/officeDocument/2006/relationships/tags" Target="../tags/tag236.xml" /><Relationship Id="rId18" Type="http://schemas.openxmlformats.org/officeDocument/2006/relationships/tags" Target="../tags/tag237.xml" /><Relationship Id="rId19" Type="http://schemas.openxmlformats.org/officeDocument/2006/relationships/tags" Target="../tags/tag238.xml" /><Relationship Id="rId2" Type="http://schemas.openxmlformats.org/officeDocument/2006/relationships/tags" Target="../tags/tag221.xml" /><Relationship Id="rId20" Type="http://schemas.openxmlformats.org/officeDocument/2006/relationships/tags" Target="../tags/tag239.xml" /><Relationship Id="rId21" Type="http://schemas.openxmlformats.org/officeDocument/2006/relationships/tags" Target="../tags/tag240.xml" /><Relationship Id="rId22" Type="http://schemas.openxmlformats.org/officeDocument/2006/relationships/tags" Target="../tags/tag241.xml" /><Relationship Id="rId23" Type="http://schemas.openxmlformats.org/officeDocument/2006/relationships/tags" Target="../tags/tag242.xml" /><Relationship Id="rId24" Type="http://schemas.openxmlformats.org/officeDocument/2006/relationships/tags" Target="../tags/tag243.xml" /><Relationship Id="rId25" Type="http://schemas.openxmlformats.org/officeDocument/2006/relationships/tags" Target="../tags/tag244.xml" /><Relationship Id="rId26" Type="http://schemas.openxmlformats.org/officeDocument/2006/relationships/tags" Target="../tags/tag245.xml" /><Relationship Id="rId27" Type="http://schemas.openxmlformats.org/officeDocument/2006/relationships/tags" Target="../tags/tag246.xml" /><Relationship Id="rId28" Type="http://schemas.openxmlformats.org/officeDocument/2006/relationships/tags" Target="../tags/tag247.xml" /><Relationship Id="rId29" Type="http://schemas.openxmlformats.org/officeDocument/2006/relationships/tags" Target="../tags/tag248.xml" /><Relationship Id="rId3" Type="http://schemas.openxmlformats.org/officeDocument/2006/relationships/tags" Target="../tags/tag222.xml" /><Relationship Id="rId30" Type="http://schemas.openxmlformats.org/officeDocument/2006/relationships/tags" Target="../tags/tag249.xml" /><Relationship Id="rId31" Type="http://schemas.openxmlformats.org/officeDocument/2006/relationships/tags" Target="../tags/tag250.xml" /><Relationship Id="rId32" Type="http://schemas.openxmlformats.org/officeDocument/2006/relationships/tags" Target="../tags/tag251.xml" /><Relationship Id="rId4" Type="http://schemas.openxmlformats.org/officeDocument/2006/relationships/tags" Target="../tags/tag223.xml" /><Relationship Id="rId5" Type="http://schemas.openxmlformats.org/officeDocument/2006/relationships/tags" Target="../tags/tag224.xml" /><Relationship Id="rId6" Type="http://schemas.openxmlformats.org/officeDocument/2006/relationships/tags" Target="../tags/tag225.xml" /><Relationship Id="rId7" Type="http://schemas.openxmlformats.org/officeDocument/2006/relationships/tags" Target="../tags/tag226.xml" /><Relationship Id="rId8" Type="http://schemas.openxmlformats.org/officeDocument/2006/relationships/tags" Target="../tags/tag227.xml" /><Relationship Id="rId9" Type="http://schemas.openxmlformats.org/officeDocument/2006/relationships/tags" Target="../tags/tag228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252.xml" /><Relationship Id="rId3" Type="http://schemas.openxmlformats.org/officeDocument/2006/relationships/tags" Target="../tags/tag253.xml" /><Relationship Id="rId4" Type="http://schemas.openxmlformats.org/officeDocument/2006/relationships/tags" Target="../tags/tag254.xml" /><Relationship Id="rId5" Type="http://schemas.openxmlformats.org/officeDocument/2006/relationships/tags" Target="../tags/tag255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64.xml" /><Relationship Id="rId11" Type="http://schemas.openxmlformats.org/officeDocument/2006/relationships/image" Target="../media/image18.png" /><Relationship Id="rId12" Type="http://schemas.openxmlformats.org/officeDocument/2006/relationships/tags" Target="../tags/tag265.xml" /><Relationship Id="rId13" Type="http://schemas.openxmlformats.org/officeDocument/2006/relationships/tags" Target="../tags/tag266.xml" /><Relationship Id="rId14" Type="http://schemas.openxmlformats.org/officeDocument/2006/relationships/package" Target="../embeddings/Document4.docx" TargetMode="Internal" /><Relationship Id="rId15" Type="http://schemas.openxmlformats.org/officeDocument/2006/relationships/image" Target="../media/image19.emf" /><Relationship Id="rId16" Type="http://schemas.openxmlformats.org/officeDocument/2006/relationships/image" Target="../media/image20.png" /><Relationship Id="rId17" Type="http://schemas.openxmlformats.org/officeDocument/2006/relationships/tags" Target="../tags/tag267.xml" /><Relationship Id="rId18" Type="http://schemas.openxmlformats.org/officeDocument/2006/relationships/image" Target="../media/image21.png" /><Relationship Id="rId19" Type="http://schemas.openxmlformats.org/officeDocument/2006/relationships/tags" Target="../tags/tag268.xml" /><Relationship Id="rId2" Type="http://schemas.openxmlformats.org/officeDocument/2006/relationships/tags" Target="../tags/tag256.xml" /><Relationship Id="rId20" Type="http://schemas.openxmlformats.org/officeDocument/2006/relationships/tags" Target="../tags/tag269.xml" /><Relationship Id="rId21" Type="http://schemas.openxmlformats.org/officeDocument/2006/relationships/package" Target="../embeddings/Document5.docx" TargetMode="Internal" /><Relationship Id="rId22" Type="http://schemas.openxmlformats.org/officeDocument/2006/relationships/image" Target="../media/image22.emf" /><Relationship Id="rId23" Type="http://schemas.openxmlformats.org/officeDocument/2006/relationships/image" Target="../media/image23.png" /><Relationship Id="rId24" Type="http://schemas.openxmlformats.org/officeDocument/2006/relationships/tags" Target="../tags/tag270.xml" /><Relationship Id="rId25" Type="http://schemas.openxmlformats.org/officeDocument/2006/relationships/tags" Target="../tags/tag271.xml" /><Relationship Id="rId26" Type="http://schemas.openxmlformats.org/officeDocument/2006/relationships/vmlDrawing" Target="../drawings/vmlDrawing7.vml" /><Relationship Id="rId3" Type="http://schemas.openxmlformats.org/officeDocument/2006/relationships/tags" Target="../tags/tag257.xml" /><Relationship Id="rId4" Type="http://schemas.openxmlformats.org/officeDocument/2006/relationships/tags" Target="../tags/tag258.xml" /><Relationship Id="rId5" Type="http://schemas.openxmlformats.org/officeDocument/2006/relationships/tags" Target="../tags/tag259.xml" /><Relationship Id="rId6" Type="http://schemas.openxmlformats.org/officeDocument/2006/relationships/tags" Target="../tags/tag260.xml" /><Relationship Id="rId7" Type="http://schemas.openxmlformats.org/officeDocument/2006/relationships/tags" Target="../tags/tag261.xml" /><Relationship Id="rId8" Type="http://schemas.openxmlformats.org/officeDocument/2006/relationships/tags" Target="../tags/tag262.xml" /><Relationship Id="rId9" Type="http://schemas.openxmlformats.org/officeDocument/2006/relationships/tags" Target="../tags/tag263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tags" Target="../tags/tag272.xml" /><Relationship Id="rId3" Type="http://schemas.openxmlformats.org/officeDocument/2006/relationships/tags" Target="../tags/tag273.xml" /><Relationship Id="rId4" Type="http://schemas.openxmlformats.org/officeDocument/2006/relationships/tags" Target="../tags/tag274.xml" /><Relationship Id="rId5" Type="http://schemas.openxmlformats.org/officeDocument/2006/relationships/tags" Target="../tags/tag275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image" Target="../media/image26.png" /><Relationship Id="rId11" Type="http://schemas.openxmlformats.org/officeDocument/2006/relationships/tags" Target="../tags/tag282.xml" /><Relationship Id="rId12" Type="http://schemas.openxmlformats.org/officeDocument/2006/relationships/image" Target="../media/image27.png" /><Relationship Id="rId13" Type="http://schemas.openxmlformats.org/officeDocument/2006/relationships/tags" Target="../tags/tag283.xml" /><Relationship Id="rId2" Type="http://schemas.openxmlformats.org/officeDocument/2006/relationships/tags" Target="../tags/tag276.xml" /><Relationship Id="rId3" Type="http://schemas.openxmlformats.org/officeDocument/2006/relationships/tags" Target="../tags/tag277.xml" /><Relationship Id="rId4" Type="http://schemas.openxmlformats.org/officeDocument/2006/relationships/tags" Target="../tags/tag278.xml" /><Relationship Id="rId5" Type="http://schemas.openxmlformats.org/officeDocument/2006/relationships/tags" Target="../tags/tag279.xml" /><Relationship Id="rId6" Type="http://schemas.openxmlformats.org/officeDocument/2006/relationships/image" Target="../media/image24.png" /><Relationship Id="rId7" Type="http://schemas.openxmlformats.org/officeDocument/2006/relationships/tags" Target="../tags/tag280.xml" /><Relationship Id="rId8" Type="http://schemas.openxmlformats.org/officeDocument/2006/relationships/image" Target="../media/image25.png" /><Relationship Id="rId9" Type="http://schemas.openxmlformats.org/officeDocument/2006/relationships/tags" Target="../tags/tag28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91.xml" /><Relationship Id="rId11" Type="http://schemas.openxmlformats.org/officeDocument/2006/relationships/tags" Target="../tags/tag292.xml" /><Relationship Id="rId12" Type="http://schemas.openxmlformats.org/officeDocument/2006/relationships/tags" Target="../tags/tag293.xml" /><Relationship Id="rId2" Type="http://schemas.openxmlformats.org/officeDocument/2006/relationships/tags" Target="../tags/tag284.xml" /><Relationship Id="rId3" Type="http://schemas.openxmlformats.org/officeDocument/2006/relationships/tags" Target="../tags/tag285.xml" /><Relationship Id="rId4" Type="http://schemas.openxmlformats.org/officeDocument/2006/relationships/tags" Target="../tags/tag286.xml" /><Relationship Id="rId5" Type="http://schemas.openxmlformats.org/officeDocument/2006/relationships/tags" Target="../tags/tag287.xml" /><Relationship Id="rId6" Type="http://schemas.openxmlformats.org/officeDocument/2006/relationships/tags" Target="../tags/tag288.xml" /><Relationship Id="rId7" Type="http://schemas.openxmlformats.org/officeDocument/2006/relationships/tags" Target="../tags/tag289.xml" /><Relationship Id="rId8" Type="http://schemas.openxmlformats.org/officeDocument/2006/relationships/image" Target="../media/image28.png" /><Relationship Id="rId9" Type="http://schemas.openxmlformats.org/officeDocument/2006/relationships/tags" Target="../tags/tag290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294.xml" /><Relationship Id="rId3" Type="http://schemas.openxmlformats.org/officeDocument/2006/relationships/tags" Target="../tags/tag295.xml" /><Relationship Id="rId4" Type="http://schemas.openxmlformats.org/officeDocument/2006/relationships/image" Target="../media/image29.jpeg" /><Relationship Id="rId5" Type="http://schemas.openxmlformats.org/officeDocument/2006/relationships/tags" Target="../tags/tag296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05.xml" /><Relationship Id="rId11" Type="http://schemas.openxmlformats.org/officeDocument/2006/relationships/tags" Target="../tags/tag306.xml" /><Relationship Id="rId12" Type="http://schemas.openxmlformats.org/officeDocument/2006/relationships/tags" Target="../tags/tag307.xml" /><Relationship Id="rId13" Type="http://schemas.openxmlformats.org/officeDocument/2006/relationships/tags" Target="../tags/tag308.xml" /><Relationship Id="rId14" Type="http://schemas.openxmlformats.org/officeDocument/2006/relationships/tags" Target="../tags/tag309.xml" /><Relationship Id="rId15" Type="http://schemas.openxmlformats.org/officeDocument/2006/relationships/tags" Target="../tags/tag310.xml" /><Relationship Id="rId16" Type="http://schemas.openxmlformats.org/officeDocument/2006/relationships/tags" Target="../tags/tag311.xml" /><Relationship Id="rId17" Type="http://schemas.openxmlformats.org/officeDocument/2006/relationships/tags" Target="../tags/tag312.xml" /><Relationship Id="rId18" Type="http://schemas.openxmlformats.org/officeDocument/2006/relationships/tags" Target="../tags/tag313.xml" /><Relationship Id="rId19" Type="http://schemas.openxmlformats.org/officeDocument/2006/relationships/tags" Target="../tags/tag314.xml" /><Relationship Id="rId2" Type="http://schemas.openxmlformats.org/officeDocument/2006/relationships/tags" Target="../tags/tag297.xml" /><Relationship Id="rId20" Type="http://schemas.openxmlformats.org/officeDocument/2006/relationships/tags" Target="../tags/tag315.xml" /><Relationship Id="rId21" Type="http://schemas.openxmlformats.org/officeDocument/2006/relationships/tags" Target="../tags/tag316.xml" /><Relationship Id="rId22" Type="http://schemas.openxmlformats.org/officeDocument/2006/relationships/tags" Target="../tags/tag317.xml" /><Relationship Id="rId23" Type="http://schemas.openxmlformats.org/officeDocument/2006/relationships/tags" Target="../tags/tag318.xml" /><Relationship Id="rId24" Type="http://schemas.openxmlformats.org/officeDocument/2006/relationships/tags" Target="../tags/tag319.xml" /><Relationship Id="rId25" Type="http://schemas.openxmlformats.org/officeDocument/2006/relationships/tags" Target="../tags/tag320.xml" /><Relationship Id="rId26" Type="http://schemas.openxmlformats.org/officeDocument/2006/relationships/tags" Target="../tags/tag321.xml" /><Relationship Id="rId27" Type="http://schemas.openxmlformats.org/officeDocument/2006/relationships/tags" Target="../tags/tag322.xml" /><Relationship Id="rId28" Type="http://schemas.openxmlformats.org/officeDocument/2006/relationships/tags" Target="../tags/tag323.xml" /><Relationship Id="rId29" Type="http://schemas.openxmlformats.org/officeDocument/2006/relationships/tags" Target="../tags/tag324.xml" /><Relationship Id="rId3" Type="http://schemas.openxmlformats.org/officeDocument/2006/relationships/tags" Target="../tags/tag298.xml" /><Relationship Id="rId30" Type="http://schemas.openxmlformats.org/officeDocument/2006/relationships/tags" Target="../tags/tag325.xml" /><Relationship Id="rId31" Type="http://schemas.openxmlformats.org/officeDocument/2006/relationships/tags" Target="../tags/tag326.xml" /><Relationship Id="rId32" Type="http://schemas.openxmlformats.org/officeDocument/2006/relationships/tags" Target="../tags/tag327.xml" /><Relationship Id="rId33" Type="http://schemas.openxmlformats.org/officeDocument/2006/relationships/tags" Target="../tags/tag328.xml" /><Relationship Id="rId34" Type="http://schemas.openxmlformats.org/officeDocument/2006/relationships/tags" Target="../tags/tag329.xml" /><Relationship Id="rId35" Type="http://schemas.openxmlformats.org/officeDocument/2006/relationships/tags" Target="../tags/tag330.xml" /><Relationship Id="rId36" Type="http://schemas.openxmlformats.org/officeDocument/2006/relationships/image" Target="../media/image30.png" /><Relationship Id="rId37" Type="http://schemas.openxmlformats.org/officeDocument/2006/relationships/tags" Target="../tags/tag331.xml" /><Relationship Id="rId38" Type="http://schemas.openxmlformats.org/officeDocument/2006/relationships/tags" Target="../tags/tag332.xml" /><Relationship Id="rId39" Type="http://schemas.openxmlformats.org/officeDocument/2006/relationships/tags" Target="../tags/tag333.xml" /><Relationship Id="rId4" Type="http://schemas.openxmlformats.org/officeDocument/2006/relationships/tags" Target="../tags/tag299.xml" /><Relationship Id="rId40" Type="http://schemas.openxmlformats.org/officeDocument/2006/relationships/tags" Target="../tags/tag334.xml" /><Relationship Id="rId41" Type="http://schemas.openxmlformats.org/officeDocument/2006/relationships/tags" Target="../tags/tag335.xml" /><Relationship Id="rId5" Type="http://schemas.openxmlformats.org/officeDocument/2006/relationships/tags" Target="../tags/tag300.xml" /><Relationship Id="rId6" Type="http://schemas.openxmlformats.org/officeDocument/2006/relationships/tags" Target="../tags/tag301.xml" /><Relationship Id="rId7" Type="http://schemas.openxmlformats.org/officeDocument/2006/relationships/tags" Target="../tags/tag302.xml" /><Relationship Id="rId8" Type="http://schemas.openxmlformats.org/officeDocument/2006/relationships/tags" Target="../tags/tag303.xml" /><Relationship Id="rId9" Type="http://schemas.openxmlformats.org/officeDocument/2006/relationships/tags" Target="../tags/tag304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image" Target="../media/image33.emf" /><Relationship Id="rId11" Type="http://schemas.openxmlformats.org/officeDocument/2006/relationships/image" Target="../media/image34.png" /><Relationship Id="rId12" Type="http://schemas.openxmlformats.org/officeDocument/2006/relationships/tags" Target="../tags/tag341.xml" /><Relationship Id="rId13" Type="http://schemas.openxmlformats.org/officeDocument/2006/relationships/tags" Target="../tags/tag342.xml" /><Relationship Id="rId14" Type="http://schemas.openxmlformats.org/officeDocument/2006/relationships/tags" Target="../tags/tag343.xml" /><Relationship Id="rId15" Type="http://schemas.openxmlformats.org/officeDocument/2006/relationships/image" Target="../media/image35.png" /><Relationship Id="rId16" Type="http://schemas.openxmlformats.org/officeDocument/2006/relationships/tags" Target="../tags/tag344.xml" /><Relationship Id="rId17" Type="http://schemas.openxmlformats.org/officeDocument/2006/relationships/vmlDrawing" Target="../drawings/vmlDrawing8.vml" /><Relationship Id="rId2" Type="http://schemas.openxmlformats.org/officeDocument/2006/relationships/tags" Target="../tags/tag336.xml" /><Relationship Id="rId3" Type="http://schemas.openxmlformats.org/officeDocument/2006/relationships/tags" Target="../tags/tag337.xml" /><Relationship Id="rId4" Type="http://schemas.openxmlformats.org/officeDocument/2006/relationships/image" Target="../media/image31.png" /><Relationship Id="rId5" Type="http://schemas.openxmlformats.org/officeDocument/2006/relationships/tags" Target="../tags/tag338.xml" /><Relationship Id="rId6" Type="http://schemas.openxmlformats.org/officeDocument/2006/relationships/image" Target="../media/image32.png" /><Relationship Id="rId7" Type="http://schemas.openxmlformats.org/officeDocument/2006/relationships/tags" Target="../tags/tag339.xml" /><Relationship Id="rId8" Type="http://schemas.openxmlformats.org/officeDocument/2006/relationships/tags" Target="../tags/tag340.xml" /><Relationship Id="rId9" Type="http://schemas.openxmlformats.org/officeDocument/2006/relationships/package" Target="../embeddings/Document6.docx" TargetMode="In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53.xml" /><Relationship Id="rId11" Type="http://schemas.openxmlformats.org/officeDocument/2006/relationships/tags" Target="../tags/tag354.xml" /><Relationship Id="rId12" Type="http://schemas.openxmlformats.org/officeDocument/2006/relationships/tags" Target="../tags/tag355.xml" /><Relationship Id="rId13" Type="http://schemas.openxmlformats.org/officeDocument/2006/relationships/tags" Target="../tags/tag356.xml" /><Relationship Id="rId14" Type="http://schemas.openxmlformats.org/officeDocument/2006/relationships/tags" Target="../tags/tag357.xml" /><Relationship Id="rId15" Type="http://schemas.openxmlformats.org/officeDocument/2006/relationships/tags" Target="../tags/tag358.xml" /><Relationship Id="rId16" Type="http://schemas.openxmlformats.org/officeDocument/2006/relationships/tags" Target="../tags/tag359.xml" /><Relationship Id="rId17" Type="http://schemas.openxmlformats.org/officeDocument/2006/relationships/tags" Target="../tags/tag360.xml" /><Relationship Id="rId18" Type="http://schemas.openxmlformats.org/officeDocument/2006/relationships/tags" Target="../tags/tag361.xml" /><Relationship Id="rId19" Type="http://schemas.openxmlformats.org/officeDocument/2006/relationships/tags" Target="../tags/tag362.xml" /><Relationship Id="rId2" Type="http://schemas.openxmlformats.org/officeDocument/2006/relationships/tags" Target="../tags/tag345.xml" /><Relationship Id="rId3" Type="http://schemas.openxmlformats.org/officeDocument/2006/relationships/tags" Target="../tags/tag346.xml" /><Relationship Id="rId4" Type="http://schemas.openxmlformats.org/officeDocument/2006/relationships/tags" Target="../tags/tag347.xml" /><Relationship Id="rId5" Type="http://schemas.openxmlformats.org/officeDocument/2006/relationships/tags" Target="../tags/tag348.xml" /><Relationship Id="rId6" Type="http://schemas.openxmlformats.org/officeDocument/2006/relationships/tags" Target="../tags/tag349.xml" /><Relationship Id="rId7" Type="http://schemas.openxmlformats.org/officeDocument/2006/relationships/tags" Target="../tags/tag350.xml" /><Relationship Id="rId8" Type="http://schemas.openxmlformats.org/officeDocument/2006/relationships/tags" Target="../tags/tag351.xml" /><Relationship Id="rId9" Type="http://schemas.openxmlformats.org/officeDocument/2006/relationships/tags" Target="../tags/tag35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63.xml" /><Relationship Id="rId3" Type="http://schemas.openxmlformats.org/officeDocument/2006/relationships/tags" Target="../tags/tag364.xml" /><Relationship Id="rId4" Type="http://schemas.openxmlformats.org/officeDocument/2006/relationships/tags" Target="../tags/tag365.xml" /><Relationship Id="rId5" Type="http://schemas.openxmlformats.org/officeDocument/2006/relationships/tags" Target="../tags/tag366.xml" /><Relationship Id="rId6" Type="http://schemas.openxmlformats.org/officeDocument/2006/relationships/tags" Target="../tags/tag367.xml" /><Relationship Id="rId7" Type="http://schemas.openxmlformats.org/officeDocument/2006/relationships/tags" Target="../tags/tag368.xml" /><Relationship Id="rId8" Type="http://schemas.openxmlformats.org/officeDocument/2006/relationships/image" Target="../media/image28.png" /><Relationship Id="rId9" Type="http://schemas.openxmlformats.org/officeDocument/2006/relationships/tags" Target="../tags/tag369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370.xml" /><Relationship Id="rId3" Type="http://schemas.openxmlformats.org/officeDocument/2006/relationships/tags" Target="../tags/tag371.xml" /><Relationship Id="rId4" Type="http://schemas.openxmlformats.org/officeDocument/2006/relationships/image" Target="../media/image36.png" /><Relationship Id="rId5" Type="http://schemas.openxmlformats.org/officeDocument/2006/relationships/tags" Target="../tags/tag372.xml" /><Relationship Id="rId6" Type="http://schemas.openxmlformats.org/officeDocument/2006/relationships/tags" Target="../tags/tag373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374.xml" /><Relationship Id="rId3" Type="http://schemas.openxmlformats.org/officeDocument/2006/relationships/tags" Target="../tags/tag375.xml" /><Relationship Id="rId4" Type="http://schemas.openxmlformats.org/officeDocument/2006/relationships/tags" Target="../tags/tag376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10" Type="http://schemas.openxmlformats.org/officeDocument/2006/relationships/tags" Target="../tags/tag384.xml" /><Relationship Id="rId11" Type="http://schemas.openxmlformats.org/officeDocument/2006/relationships/package" Target="../embeddings/Document7.docx" TargetMode="Internal" /><Relationship Id="rId12" Type="http://schemas.openxmlformats.org/officeDocument/2006/relationships/image" Target="../media/image33.emf" /><Relationship Id="rId13" Type="http://schemas.openxmlformats.org/officeDocument/2006/relationships/vmlDrawing" Target="../drawings/vmlDrawing9.vml" /><Relationship Id="rId2" Type="http://schemas.openxmlformats.org/officeDocument/2006/relationships/tags" Target="../tags/tag377.xml" /><Relationship Id="rId3" Type="http://schemas.openxmlformats.org/officeDocument/2006/relationships/tags" Target="../tags/tag378.xml" /><Relationship Id="rId4" Type="http://schemas.openxmlformats.org/officeDocument/2006/relationships/image" Target="../media/image37.jpeg" /><Relationship Id="rId5" Type="http://schemas.openxmlformats.org/officeDocument/2006/relationships/tags" Target="../tags/tag379.xml" /><Relationship Id="rId6" Type="http://schemas.openxmlformats.org/officeDocument/2006/relationships/tags" Target="../tags/tag380.xml" /><Relationship Id="rId7" Type="http://schemas.openxmlformats.org/officeDocument/2006/relationships/tags" Target="../tags/tag381.xml" /><Relationship Id="rId8" Type="http://schemas.openxmlformats.org/officeDocument/2006/relationships/tags" Target="../tags/tag382.xml" /><Relationship Id="rId9" Type="http://schemas.openxmlformats.org/officeDocument/2006/relationships/tags" Target="../tags/tag383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10" Type="http://schemas.openxmlformats.org/officeDocument/2006/relationships/image" Target="../media/image40.png" /><Relationship Id="rId11" Type="http://schemas.openxmlformats.org/officeDocument/2006/relationships/tags" Target="../tags/tag391.xml" /><Relationship Id="rId12" Type="http://schemas.openxmlformats.org/officeDocument/2006/relationships/image" Target="../media/image37.jpeg" /><Relationship Id="rId13" Type="http://schemas.openxmlformats.org/officeDocument/2006/relationships/tags" Target="../tags/tag392.xml" /><Relationship Id="rId2" Type="http://schemas.openxmlformats.org/officeDocument/2006/relationships/tags" Target="../tags/tag385.xml" /><Relationship Id="rId3" Type="http://schemas.openxmlformats.org/officeDocument/2006/relationships/tags" Target="../tags/tag386.xml" /><Relationship Id="rId4" Type="http://schemas.openxmlformats.org/officeDocument/2006/relationships/tags" Target="../tags/tag387.xml" /><Relationship Id="rId5" Type="http://schemas.openxmlformats.org/officeDocument/2006/relationships/image" Target="../media/image38.jpeg" /><Relationship Id="rId6" Type="http://schemas.openxmlformats.org/officeDocument/2006/relationships/tags" Target="../tags/tag388.xml" /><Relationship Id="rId7" Type="http://schemas.openxmlformats.org/officeDocument/2006/relationships/image" Target="../media/image39.png" /><Relationship Id="rId8" Type="http://schemas.openxmlformats.org/officeDocument/2006/relationships/tags" Target="../tags/tag389.xml" /><Relationship Id="rId9" Type="http://schemas.openxmlformats.org/officeDocument/2006/relationships/tags" Target="../tags/tag390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audio" Target="../media/audio2222.wav" /><Relationship Id="rId2" Type="http://schemas.openxmlformats.org/officeDocument/2006/relationships/tags" Target="../tags/tag393.xml" /><Relationship Id="rId3" Type="http://schemas.openxmlformats.org/officeDocument/2006/relationships/tags" Target="../tags/tag394.xml" /><Relationship Id="rId4" Type="http://schemas.openxmlformats.org/officeDocument/2006/relationships/tags" Target="../tags/tag395.xml" /><Relationship Id="rId5" Type="http://schemas.openxmlformats.org/officeDocument/2006/relationships/tags" Target="../tags/tag396.xml" /><Relationship Id="rId6" Type="http://schemas.openxmlformats.org/officeDocument/2006/relationships/tags" Target="../tags/tag397.xml" /><Relationship Id="rId7" Type="http://schemas.openxmlformats.org/officeDocument/2006/relationships/tags" Target="../tags/tag398.xml" /><Relationship Id="rId8" Type="http://schemas.openxmlformats.org/officeDocument/2006/relationships/tags" Target="../tags/tag399.xml" /><Relationship Id="rId9" Type="http://schemas.openxmlformats.org/officeDocument/2006/relationships/audio" Target="../media/audio1111.wav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image" Target="../media/image43.png" /><Relationship Id="rId11" Type="http://schemas.openxmlformats.org/officeDocument/2006/relationships/tags" Target="../tags/tag404.xml" /><Relationship Id="rId12" Type="http://schemas.openxmlformats.org/officeDocument/2006/relationships/tags" Target="../tags/tag405.xml" /><Relationship Id="rId13" Type="http://schemas.openxmlformats.org/officeDocument/2006/relationships/package" Target="../embeddings/Document10.docx" TargetMode="Internal" /><Relationship Id="rId14" Type="http://schemas.openxmlformats.org/officeDocument/2006/relationships/image" Target="../media/image44.emf" /><Relationship Id="rId15" Type="http://schemas.openxmlformats.org/officeDocument/2006/relationships/image" Target="../media/image45.png" /><Relationship Id="rId16" Type="http://schemas.openxmlformats.org/officeDocument/2006/relationships/tags" Target="../tags/tag406.xml" /><Relationship Id="rId17" Type="http://schemas.openxmlformats.org/officeDocument/2006/relationships/image" Target="../media/image46.png" /><Relationship Id="rId18" Type="http://schemas.openxmlformats.org/officeDocument/2006/relationships/tags" Target="../tags/tag407.xml" /><Relationship Id="rId19" Type="http://schemas.openxmlformats.org/officeDocument/2006/relationships/tags" Target="../tags/tag408.xml" /><Relationship Id="rId2" Type="http://schemas.openxmlformats.org/officeDocument/2006/relationships/tags" Target="../tags/tag400.xml" /><Relationship Id="rId20" Type="http://schemas.openxmlformats.org/officeDocument/2006/relationships/image" Target="../media/image47.png" /><Relationship Id="rId21" Type="http://schemas.openxmlformats.org/officeDocument/2006/relationships/tags" Target="../tags/tag409.xml" /><Relationship Id="rId22" Type="http://schemas.openxmlformats.org/officeDocument/2006/relationships/vmlDrawing" Target="../drawings/vmlDrawing10.vml" /><Relationship Id="rId3" Type="http://schemas.openxmlformats.org/officeDocument/2006/relationships/tags" Target="../tags/tag401.xml" /><Relationship Id="rId4" Type="http://schemas.openxmlformats.org/officeDocument/2006/relationships/package" Target="../embeddings/Document8.docx" TargetMode="Internal" /><Relationship Id="rId5" Type="http://schemas.openxmlformats.org/officeDocument/2006/relationships/image" Target="../media/image41.emf" /><Relationship Id="rId6" Type="http://schemas.openxmlformats.org/officeDocument/2006/relationships/tags" Target="../tags/tag402.xml" /><Relationship Id="rId7" Type="http://schemas.openxmlformats.org/officeDocument/2006/relationships/tags" Target="../tags/tag403.xml" /><Relationship Id="rId8" Type="http://schemas.openxmlformats.org/officeDocument/2006/relationships/package" Target="../embeddings/Document9.docx" TargetMode="Internal" /><Relationship Id="rId9" Type="http://schemas.openxmlformats.org/officeDocument/2006/relationships/image" Target="../media/image42.emf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2289" name="Shape 40"/>
          <p:cNvSpPr/>
          <p:nvPr>
            <p:custDataLst>
              <p:tags r:id="rId4"/>
            </p:custDataLst>
          </p:nvPr>
        </p:nvSpPr>
        <p:spPr>
          <a:xfrm>
            <a:off x="2267094" y="626177"/>
            <a:ext cx="5078391" cy="808355"/>
          </a:xfrm>
          <a:prstGeom prst="rect">
            <a:avLst/>
          </a:prstGeom>
          <a:noFill/>
          <a:ln w="12700">
            <a:noFill/>
          </a:ln>
        </p:spPr>
        <p:txBody>
          <a:bodyPr wrap="square" lIns="45590" rIns="45590" anchor="t" anchorCtr="0">
            <a:spAutoFit/>
          </a:bodyPr>
          <a:lstStyle/>
          <a:p>
            <a:r>
              <a:rPr lang="zh-CN" altLang="en-US" sz="7180" b="1" baseline="-25000">
                <a:solidFill>
                  <a:srgbClr val="AC19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anose="020b0503020204020204" pitchFamily="34" charset="-122"/>
              </a:rPr>
              <a:t>人教版</a:t>
            </a:r>
            <a:r>
              <a:rPr lang="zh-CN" altLang="en-US" sz="3990" b="1" baseline="-25000">
                <a:solidFill>
                  <a:srgbClr val="AC19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anose="020b0503020204020204" pitchFamily="34" charset="-122"/>
              </a:rPr>
              <a:t>（</a:t>
            </a:r>
            <a:r>
              <a:rPr lang="en-US" altLang="zh-CN" sz="3990" b="1" baseline="-25000">
                <a:solidFill>
                  <a:srgbClr val="AC19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anose="020b0503020204020204" pitchFamily="34" charset="-122"/>
              </a:rPr>
              <a:t>2019</a:t>
            </a:r>
            <a:r>
              <a:rPr lang="zh-CN" altLang="en-US" sz="3990" b="1" baseline="-25000">
                <a:solidFill>
                  <a:srgbClr val="AC19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anose="020b0503020204020204" pitchFamily="34" charset="-122"/>
              </a:rPr>
              <a:t>版）  </a:t>
            </a:r>
            <a:r>
              <a:rPr lang="zh-CN" altLang="en-US" sz="7180" b="1" baseline="-25000">
                <a:solidFill>
                  <a:srgbClr val="AC19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微软雅黑" panose="020b0503020204020204" pitchFamily="34" charset="-122"/>
              </a:rPr>
              <a:t>化学</a:t>
            </a:r>
            <a:endParaRPr lang="zh-CN" altLang="zh-CN" sz="2395" b="1" baseline="-25000">
              <a:solidFill>
                <a:srgbClr val="AC19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微软雅黑" panose="020b0503020204020204" pitchFamily="34" charset="-122"/>
            </a:endParaRPr>
          </a:p>
        </p:txBody>
      </p:sp>
      <p:pic>
        <p:nvPicPr>
          <p:cNvPr id="209" name="学科网LOGO源文件.png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215475" y="4655012"/>
            <a:ext cx="775690" cy="267534"/>
          </a:xfrm>
          <a:prstGeom prst="rect">
            <a:avLst/>
          </a:prstGeom>
          <a:ln w="12700">
            <a:miter lim="4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/>
          <p:cNvSpPr txBox="1"/>
          <p:nvPr>
            <p:custDataLst>
              <p:tags r:id="rId7"/>
            </p:custDataLst>
          </p:nvPr>
        </p:nvSpPr>
        <p:spPr>
          <a:xfrm>
            <a:off x="2582120" y="1845118"/>
            <a:ext cx="4323282" cy="45910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590" tIns="45590" rIns="45590" bIns="45590" numCol="1" spcCol="38100" rtlCol="0" anchor="t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strike="noStrike" noProof="1" smtClean="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有机化学基础</a:t>
            </a:r>
            <a:r>
              <a:rPr lang="zh-CN" altLang="en-US" sz="1600" b="1" strike="noStrike" noProof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（选择性必修</a:t>
            </a:r>
            <a:r>
              <a:rPr lang="en-US" altLang="zh-CN" sz="1600" b="1" strike="noStrike" noProof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 b="1" strike="noStrike" noProof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1600" b="1" strike="noStrike" noProof="1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>
            <p:custDataLst>
              <p:tags r:id="rId8"/>
            </p:custDataLst>
          </p:nvPr>
        </p:nvSpPr>
        <p:spPr>
          <a:xfrm>
            <a:off x="1010161" y="2388099"/>
            <a:ext cx="7353220" cy="245999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590" tIns="45590" rIns="45590" bIns="45590" numCol="1" spcCol="38100" rtlCol="0" anchor="t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800" b="1" strike="noStrike" kern="1200" noProof="0">
                <a:ln>
                  <a:noFill/>
                </a:ln>
                <a:solidFill>
                  <a:srgbClr val="1703DB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/>
              </a:rPr>
              <a:t>第三章 </a:t>
            </a:r>
            <a:r>
              <a:rPr lang="en-US" altLang="zh-CN" sz="2800" b="1" strike="noStrike" kern="1200" noProof="0">
                <a:ln>
                  <a:noFill/>
                </a:ln>
                <a:solidFill>
                  <a:srgbClr val="1703DB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/>
              </a:rPr>
              <a:t> </a:t>
            </a:r>
            <a:r>
              <a:rPr lang="zh-CN" altLang="en-US" sz="2800" b="1" strike="noStrike" kern="1200" noProof="0">
                <a:ln>
                  <a:noFill/>
                </a:ln>
                <a:solidFill>
                  <a:srgbClr val="1703DB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/>
              </a:rPr>
              <a:t>烃的衍生物</a:t>
            </a:r>
            <a:r>
              <a:rPr lang="zh-CN" altLang="en-US" sz="2795" b="1" strike="noStrike" noProof="1" smtClean="0">
                <a:ln>
                  <a:noFill/>
                </a:ln>
                <a:solidFill>
                  <a:srgbClr val="1703DB"/>
                </a:solidFill>
                <a:effectLst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/>
              </a:rPr>
              <a:t>  </a:t>
            </a:r>
            <a:endParaRPr kumimoji="0" lang="zh-CN" altLang="en-US" sz="2795" b="1" i="0" u="none" strike="noStrike" cap="none" spc="0" normalizeH="0" baseline="0" noProof="1" smtClean="0">
              <a:ln>
                <a:noFill/>
              </a:ln>
              <a:solidFill>
                <a:srgbClr val="1703DB"/>
              </a:solidFill>
              <a:effectLst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Arial"/>
            </a:endParaRP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2795" b="1" i="0" u="none" strike="noStrike" cap="none" spc="0" normalizeH="0" baseline="0" noProof="1" smtClean="0">
              <a:ln>
                <a:noFill/>
              </a:ln>
              <a:solidFill>
                <a:srgbClr val="1703DB"/>
              </a:solidFill>
              <a:effectLst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Arial"/>
            </a:endParaRPr>
          </a:p>
          <a:p>
            <a:pPr marL="0" marR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3200" b="1" strike="noStrike" kern="1200" noProof="0">
                <a:ln>
                  <a:noFill/>
                </a:ln>
                <a:solidFill>
                  <a:srgbClr val="1703DB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第三节 醛</a:t>
            </a:r>
            <a:r>
              <a:rPr lang="en-US" altLang="zh-CN" sz="3200" b="1" strike="noStrike" kern="1200" noProof="0">
                <a:ln>
                  <a:noFill/>
                </a:ln>
                <a:solidFill>
                  <a:srgbClr val="1703DB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</a:t>
            </a:r>
            <a:r>
              <a:rPr lang="zh-CN" altLang="en-US" sz="3200" b="1" strike="noStrike" kern="1200" noProof="0">
                <a:ln>
                  <a:noFill/>
                </a:ln>
                <a:solidFill>
                  <a:srgbClr val="1703DB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酮</a:t>
            </a:r>
            <a:endParaRPr lang="zh-CN" altLang="en-US" sz="2800" b="1" strike="noStrike" kern="1200" noProof="0">
              <a:ln>
                <a:noFill/>
              </a:ln>
              <a:solidFill>
                <a:srgbClr val="00865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2395" b="1" i="0" u="none" strike="noStrike" cap="none" spc="0" normalizeH="0" baseline="0" noProof="1" smtClean="0">
              <a:ln>
                <a:noFill/>
              </a:ln>
              <a:solidFill>
                <a:srgbClr val="1703DB"/>
              </a:solidFill>
              <a:effectLst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Arial"/>
            </a:endParaRPr>
          </a:p>
          <a:p>
            <a:pPr algn="ctr">
              <a:lnSpc>
                <a:spcPct val="130000"/>
              </a:lnSpc>
              <a:buClrTx/>
              <a:buSzTx/>
              <a:buFontTx/>
              <a:defRPr/>
            </a:pPr>
            <a:r>
              <a:rPr lang="zh-CN" altLang="zh-CN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第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zh-CN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课时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醛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酮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endParaRPr lang="zh-CN" altLang="zh-CN" sz="2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600" b="1" strike="noStrike" noProof="1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endParaRPr lang="zh-CN" altLang="en-US" sz="1600" b="1" strike="noStrike" noProof="1" smtClean="0">
              <a:ln>
                <a:noFill/>
              </a:ln>
              <a:solidFill>
                <a:srgbClr val="FF0000"/>
              </a:solidFill>
              <a:effectLst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12293" name="图片 1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354783" y="281074"/>
            <a:ext cx="1139789" cy="109229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6386" name="图片 77825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707489" y="57009"/>
            <a:ext cx="1311204" cy="114017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None/>
            </a:pPr>
            <a:endParaRPr lang="zh-CN" altLang="en-US" sz="1345" b="1"/>
          </a:p>
        </p:txBody>
      </p:sp>
      <p:sp>
        <p:nvSpPr>
          <p:cNvPr id="11" name="文本框 10"/>
          <p:cNvSpPr txBox="1"/>
          <p:nvPr>
            <p:custDataLst>
              <p:tags r:id="rId5"/>
            </p:custDataLst>
          </p:nvPr>
        </p:nvSpPr>
        <p:spPr>
          <a:xfrm>
            <a:off x="348615" y="302895"/>
            <a:ext cx="6348730" cy="553085"/>
          </a:xfrm>
          <a:prstGeom prst="rect">
            <a:avLst/>
          </a:prstGeom>
          <a:solidFill>
            <a:srgbClr val="AEDC7C"/>
          </a:solidFill>
          <a:ln w="9525">
            <a:noFill/>
          </a:ln>
          <a:effectLst>
            <a:outerShdw blurRad="177800" dist="1143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学习任务一：常见的醛</a:t>
            </a:r>
            <a:r>
              <a:rPr lang="en-US" altLang="zh-CN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甲醛、苯甲醛、丙烯醛</a:t>
            </a:r>
            <a:endParaRPr lang="zh-CN" altLang="en-US" sz="2000" b="1">
              <a:solidFill>
                <a:srgbClr val="1703DB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462915" y="1289685"/>
            <a:ext cx="1120140" cy="368300"/>
          </a:xfrm>
          <a:prstGeom prst="rect">
            <a:avLst/>
          </a:prstGeom>
          <a:solidFill>
            <a:srgbClr val="AEDC7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</a:t>
            </a:r>
            <a:r>
              <a:rPr lang="zh-CN" alt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甲醛</a:t>
            </a:r>
            <a:endParaRPr lang="zh-CN" altLang="en-US" sz="1800" b="1">
              <a:solidFill>
                <a:srgbClr val="1703D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cxnSp>
        <p:nvCxnSpPr>
          <p:cNvPr id="25" name="肘形连接符 24"/>
          <p:cNvCxnSpPr/>
          <p:nvPr>
            <p:custDataLst>
              <p:tags r:id="rId7"/>
            </p:custDataLst>
          </p:nvPr>
        </p:nvCxnSpPr>
        <p:spPr>
          <a:xfrm>
            <a:off x="2023703" y="2033792"/>
            <a:ext cx="4652875" cy="2823365"/>
          </a:xfrm>
          <a:prstGeom prst="bentConnector3">
            <a:avLst>
              <a:gd name="adj1" fmla="val 14325"/>
            </a:avLst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>
            <p:custDataLst>
              <p:tags r:id="rId8"/>
            </p:custDataLst>
          </p:nvPr>
        </p:nvSpPr>
        <p:spPr>
          <a:xfrm>
            <a:off x="808355" y="1852930"/>
            <a:ext cx="1215390" cy="368300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物理性质</a:t>
            </a:r>
            <a:endParaRPr lang="zh-CN" altLang="en-US" sz="1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9"/>
            </p:custDataLst>
          </p:nvPr>
        </p:nvSpPr>
        <p:spPr>
          <a:xfrm>
            <a:off x="2770519" y="2033792"/>
            <a:ext cx="1325880" cy="506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最简单的醛</a:t>
            </a:r>
            <a:endParaRPr lang="zh-CN" altLang="en-US" sz="1800" b="1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2" name="文本框 21"/>
          <p:cNvSpPr txBox="1"/>
          <p:nvPr>
            <p:custDataLst>
              <p:tags r:id="rId10"/>
            </p:custDataLst>
          </p:nvPr>
        </p:nvSpPr>
        <p:spPr>
          <a:xfrm>
            <a:off x="2816126" y="2462784"/>
            <a:ext cx="1097280" cy="506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又称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蚁醛</a:t>
            </a:r>
            <a:endParaRPr lang="zh-CN" altLang="en-US" sz="1800" b="1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>
            <p:custDataLst>
              <p:tags r:id="rId11"/>
            </p:custDataLst>
          </p:nvPr>
        </p:nvSpPr>
        <p:spPr>
          <a:xfrm>
            <a:off x="2759117" y="2947360"/>
            <a:ext cx="3383280" cy="506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无色</a:t>
            </a: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、有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强烈刺激性气味</a:t>
            </a: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的气体</a:t>
            </a:r>
            <a:endParaRPr lang="zh-CN" altLang="en-US" sz="1800" b="1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6" name="文本框 25"/>
          <p:cNvSpPr txBox="1"/>
          <p:nvPr>
            <p:custDataLst>
              <p:tags r:id="rId12"/>
            </p:custDataLst>
          </p:nvPr>
        </p:nvSpPr>
        <p:spPr>
          <a:xfrm>
            <a:off x="2759117" y="3337870"/>
            <a:ext cx="1097280" cy="506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易</a:t>
            </a: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溶于水</a:t>
            </a:r>
            <a:endParaRPr lang="zh-CN" altLang="en-US" sz="1800" b="1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8" name="文本框 27"/>
          <p:cNvSpPr txBox="1"/>
          <p:nvPr>
            <p:custDataLst>
              <p:tags r:id="rId13"/>
            </p:custDataLst>
          </p:nvPr>
        </p:nvSpPr>
        <p:spPr>
          <a:xfrm>
            <a:off x="2729230" y="3822065"/>
            <a:ext cx="428434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甲醛水溶液（又称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福尔马林）</a:t>
            </a: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，具有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杀菌、防腐性能，可用于消毒和制作标本</a:t>
            </a:r>
            <a:endParaRPr lang="zh-CN" altLang="en-US" sz="1800" b="1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>
            <p:custDataLst>
              <p:tags r:id="rId14"/>
            </p:custDataLst>
          </p:nvPr>
        </p:nvSpPr>
        <p:spPr>
          <a:xfrm>
            <a:off x="2326005" y="1121410"/>
            <a:ext cx="2419350" cy="50546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vertOverflow="overflow" horzOverflow="overflow" vert="horz" wrap="none" lIns="45719" tIns="45719" rIns="45719" bIns="45719" numCol="1" spcCol="38100" rtlCol="0" anchor="t" forceAA="0">
            <a:spAutoFit/>
          </a:bodyPr>
          <a:lstStyle/>
          <a:p>
            <a:pPr indent="0" fontAlgn="auto">
              <a:lnSpc>
                <a:spcPct val="150000"/>
              </a:lnSpc>
            </a:pPr>
            <a:r>
              <a:rPr lang="zh-CN" altLang="zh-CN" sz="1800" b="1" smtClean="0">
                <a:solidFill>
                  <a:srgbClr val="1703DB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阅读课文</a:t>
            </a:r>
            <a:r>
              <a:rPr lang="en-US" altLang="zh-CN" sz="1800" b="1" smtClean="0">
                <a:solidFill>
                  <a:srgbClr val="1703DB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P68 </a:t>
            </a:r>
            <a:r>
              <a:rPr lang="zh-CN" altLang="en-US" sz="1800" b="1" smtClean="0">
                <a:solidFill>
                  <a:srgbClr val="1703DB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二、醛类</a:t>
            </a:r>
            <a:endParaRPr kumimoji="0" lang="zh-CN" altLang="en-US" sz="1800" b="1" i="0" u="none" strike="noStrike" cap="none" spc="0" normalizeH="0" baseline="0" smtClean="0">
              <a:ln>
                <a:noFill/>
              </a:ln>
              <a:solidFill>
                <a:srgbClr val="1703DB"/>
              </a:solidFill>
              <a:effectLst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6" grpId="0"/>
      <p:bldP spid="28" grpId="0"/>
      <p:bldP spid="30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26626" name="Group 17"/>
          <p:cNvGrpSpPr/>
          <p:nvPr>
            <p:custDataLst>
              <p:tags r:id="rId3"/>
            </p:custDataLst>
          </p:nvPr>
        </p:nvGrpSpPr>
        <p:grpSpPr>
          <a:xfrm>
            <a:off x="3408997" y="2745321"/>
            <a:ext cx="1718269" cy="1500958"/>
            <a:chOff x="1553" y="964"/>
            <a:chExt cx="1449" cy="1265"/>
          </a:xfrm>
        </p:grpSpPr>
        <p:sp>
          <p:nvSpPr>
            <p:cNvPr id="26627" name="Text Box 21"/>
            <p:cNvSpPr/>
            <p:nvPr>
              <p:custDataLst>
                <p:tags r:id="rId4"/>
              </p:custDataLst>
            </p:nvPr>
          </p:nvSpPr>
          <p:spPr>
            <a:xfrm>
              <a:off x="2613" y="1516"/>
              <a:ext cx="389" cy="69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68389" tIns="34194" rIns="68389" bIns="34194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</a:lstStyle>
            <a:p>
              <a:pPr lvl="0" eaLnBrk="0" hangingPunct="0">
                <a:lnSpc>
                  <a:spcPct val="150000"/>
                </a:lnSpc>
              </a:pPr>
              <a:r>
                <a:rPr lang="en-US" altLang="zh-CN" sz="3290">
                  <a:solidFill>
                    <a:srgbClr val="0000FF"/>
                  </a:solidFill>
                  <a:latin typeface="Times New Roman" panose="02020603050405020304" pitchFamily="18" charset="0"/>
                </a:rPr>
                <a:t>H</a:t>
              </a:r>
              <a:endParaRPr lang="en-US" altLang="zh-CN" sz="329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6628" name="Text Box 22"/>
            <p:cNvSpPr/>
            <p:nvPr>
              <p:custDataLst>
                <p:tags r:id="rId5"/>
              </p:custDataLst>
            </p:nvPr>
          </p:nvSpPr>
          <p:spPr>
            <a:xfrm>
              <a:off x="1553" y="1533"/>
              <a:ext cx="389" cy="69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68389" tIns="34194" rIns="68389" bIns="34194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</a:lstStyle>
            <a:p>
              <a:pPr lvl="0" eaLnBrk="0" hangingPunct="0">
                <a:lnSpc>
                  <a:spcPct val="150000"/>
                </a:lnSpc>
              </a:pPr>
              <a:r>
                <a:rPr lang="en-US" altLang="zh-CN" sz="3290">
                  <a:solidFill>
                    <a:srgbClr val="0000FF"/>
                  </a:solidFill>
                  <a:latin typeface="Times New Roman" panose="02020603050405020304" pitchFamily="18" charset="0"/>
                </a:rPr>
                <a:t>H</a:t>
              </a:r>
              <a:endParaRPr lang="en-US" altLang="zh-CN" sz="329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6629" name="Text Box 23"/>
            <p:cNvSpPr/>
            <p:nvPr>
              <p:custDataLst>
                <p:tags r:id="rId6"/>
              </p:custDataLst>
            </p:nvPr>
          </p:nvSpPr>
          <p:spPr>
            <a:xfrm>
              <a:off x="2111" y="1474"/>
              <a:ext cx="366" cy="69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68389" tIns="34194" rIns="68389" bIns="34194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</a:lstStyle>
            <a:p>
              <a:pPr lvl="0" eaLnBrk="0" hangingPunct="0">
                <a:lnSpc>
                  <a:spcPct val="150000"/>
                </a:lnSpc>
              </a:pPr>
              <a:r>
                <a:rPr lang="en-US" altLang="zh-CN" sz="3290">
                  <a:solidFill>
                    <a:srgbClr val="0000FF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329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6630" name="Text Box 24"/>
            <p:cNvSpPr/>
            <p:nvPr>
              <p:custDataLst>
                <p:tags r:id="rId7"/>
              </p:custDataLst>
            </p:nvPr>
          </p:nvSpPr>
          <p:spPr>
            <a:xfrm>
              <a:off x="2099" y="964"/>
              <a:ext cx="389" cy="69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lIns="68389" tIns="34194" rIns="68389" bIns="34194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</a:lstStyle>
            <a:p>
              <a:pPr lvl="0" eaLnBrk="0" hangingPunct="0">
                <a:lnSpc>
                  <a:spcPct val="150000"/>
                </a:lnSpc>
              </a:pPr>
              <a:r>
                <a:rPr lang="en-US" altLang="zh-CN" sz="3290">
                  <a:solidFill>
                    <a:srgbClr val="0000FF"/>
                  </a:solidFill>
                  <a:latin typeface="Times New Roman" panose="02020603050405020304" pitchFamily="18" charset="0"/>
                </a:rPr>
                <a:t>O</a:t>
              </a:r>
              <a:endParaRPr lang="en-US" altLang="zh-CN" sz="329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6631" name="Line 28"/>
            <p:cNvSpPr/>
            <p:nvPr>
              <p:custDataLst>
                <p:tags r:id="rId8"/>
              </p:custDataLst>
            </p:nvPr>
          </p:nvSpPr>
          <p:spPr>
            <a:xfrm>
              <a:off x="1901" y="1890"/>
              <a:ext cx="227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389" tIns="34194" rIns="68389" bIns="34194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</a:lstStyle>
            <a:p>
              <a:pPr lvl="0" algn="ctr">
                <a:lnSpc>
                  <a:spcPct val="150000"/>
                </a:lnSpc>
              </a:pPr>
              <a:endParaRPr lang="zh-CN" altLang="en-US" sz="329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等线" panose="02010600030101010101" pitchFamily="2" charset="-122"/>
              </a:endParaRPr>
            </a:p>
          </p:txBody>
        </p:sp>
        <p:sp>
          <p:nvSpPr>
            <p:cNvPr id="26632" name="Line 30"/>
            <p:cNvSpPr/>
            <p:nvPr>
              <p:custDataLst>
                <p:tags r:id="rId9"/>
              </p:custDataLst>
            </p:nvPr>
          </p:nvSpPr>
          <p:spPr>
            <a:xfrm flipH="1">
              <a:off x="2309" y="1503"/>
              <a:ext cx="0" cy="22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389" tIns="34194" rIns="68389" bIns="34194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</a:lstStyle>
            <a:p>
              <a:pPr lvl="0" algn="ctr">
                <a:lnSpc>
                  <a:spcPct val="150000"/>
                </a:lnSpc>
              </a:pPr>
              <a:endParaRPr lang="zh-CN" altLang="en-US" sz="329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等线" panose="02010600030101010101" pitchFamily="2" charset="-122"/>
              </a:endParaRPr>
            </a:p>
          </p:txBody>
        </p:sp>
        <p:sp>
          <p:nvSpPr>
            <p:cNvPr id="26633" name="Line 31"/>
            <p:cNvSpPr/>
            <p:nvPr>
              <p:custDataLst>
                <p:tags r:id="rId10"/>
              </p:custDataLst>
            </p:nvPr>
          </p:nvSpPr>
          <p:spPr>
            <a:xfrm>
              <a:off x="2429" y="1890"/>
              <a:ext cx="227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389" tIns="34194" rIns="68389" bIns="34194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</a:lstStyle>
            <a:p>
              <a:pPr lvl="0" algn="ctr">
                <a:lnSpc>
                  <a:spcPct val="150000"/>
                </a:lnSpc>
              </a:pPr>
              <a:endParaRPr lang="zh-CN" altLang="en-US" sz="329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等线" panose="02010600030101010101" pitchFamily="2" charset="-122"/>
              </a:endParaRPr>
            </a:p>
          </p:txBody>
        </p:sp>
      </p:grpSp>
      <p:sp>
        <p:nvSpPr>
          <p:cNvPr id="26634" name="椭圆 13"/>
          <p:cNvSpPr/>
          <p:nvPr>
            <p:custDataLst>
              <p:tags r:id="rId11"/>
            </p:custDataLst>
          </p:nvPr>
        </p:nvSpPr>
        <p:spPr>
          <a:xfrm>
            <a:off x="3984918" y="2830818"/>
            <a:ext cx="1307399" cy="1401209"/>
          </a:xfrm>
          <a:prstGeom prst="ellipse">
            <a:avLst/>
          </a:prstGeom>
          <a:noFill/>
          <a:ln w="25400">
            <a:solidFill>
              <a:srgbClr val="FF0000"/>
            </a:solidFill>
            <a:prstDash val="sysDash"/>
            <a:round/>
          </a:ln>
        </p:spPr>
        <p:txBody>
          <a:bodyPr lIns="68389" tIns="34194" rIns="68389" bIns="34194"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endParaRPr lang="zh-CN" altLang="en-US" sz="1345">
              <a:latin typeface="Arial" panose="020b0604020202020204" pitchFamily="34" charset="0"/>
            </a:endParaRPr>
          </a:p>
        </p:txBody>
      </p:sp>
      <p:sp>
        <p:nvSpPr>
          <p:cNvPr id="26637" name="Line 30"/>
          <p:cNvSpPr/>
          <p:nvPr>
            <p:custDataLst>
              <p:tags r:id="rId12"/>
            </p:custDataLst>
          </p:nvPr>
        </p:nvSpPr>
        <p:spPr>
          <a:xfrm flipH="1">
            <a:off x="4246160" y="3381802"/>
            <a:ext cx="0" cy="269554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389" tIns="34194" rIns="68389" bIns="34194"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endParaRPr lang="zh-CN" altLang="en-US" sz="329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等线" panose="02010600030101010101" pitchFamily="2" charset="-122"/>
            </a:endParaRPr>
          </a:p>
        </p:txBody>
      </p:sp>
      <p:sp>
        <p:nvSpPr>
          <p:cNvPr id="26638" name="椭圆 21"/>
          <p:cNvSpPr/>
          <p:nvPr>
            <p:custDataLst>
              <p:tags r:id="rId13"/>
            </p:custDataLst>
          </p:nvPr>
        </p:nvSpPr>
        <p:spPr>
          <a:xfrm>
            <a:off x="3278375" y="2858130"/>
            <a:ext cx="1307400" cy="1401209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  <p:txBody>
          <a:bodyPr lIns="68389" tIns="34194" rIns="68389" bIns="34194"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endParaRPr lang="zh-CN" altLang="en-US" sz="1345">
              <a:effectLst>
                <a:outerShdw blurRad="38100" dist="38100" dir="2700000" algn="tl">
                  <a:srgbClr val="FFFFFF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>
            <p:custDataLst>
              <p:tags r:id="rId14"/>
            </p:custDataLst>
          </p:nvPr>
        </p:nvSpPr>
        <p:spPr>
          <a:xfrm>
            <a:off x="348615" y="302895"/>
            <a:ext cx="6348730" cy="553085"/>
          </a:xfrm>
          <a:prstGeom prst="rect">
            <a:avLst/>
          </a:prstGeom>
          <a:solidFill>
            <a:srgbClr val="AEDC7C"/>
          </a:solidFill>
          <a:ln w="9525">
            <a:noFill/>
          </a:ln>
          <a:effectLst>
            <a:outerShdw blurRad="177800" dist="1143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学习任务一：常见的醛</a:t>
            </a:r>
            <a:r>
              <a:rPr lang="en-US" altLang="zh-CN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甲醛、苯甲醛、丙烯醛</a:t>
            </a:r>
            <a:endParaRPr lang="en-US" altLang="zh-CN" sz="2000" b="1">
              <a:solidFill>
                <a:srgbClr val="1703DB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15"/>
            </p:custDataLst>
          </p:nvPr>
        </p:nvSpPr>
        <p:spPr>
          <a:xfrm>
            <a:off x="462915" y="1289685"/>
            <a:ext cx="1120140" cy="368300"/>
          </a:xfrm>
          <a:prstGeom prst="rect">
            <a:avLst/>
          </a:prstGeom>
          <a:solidFill>
            <a:srgbClr val="AEDC7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</a:t>
            </a:r>
            <a:r>
              <a:rPr lang="zh-CN" alt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甲醛</a:t>
            </a:r>
            <a:endParaRPr lang="zh-CN" altLang="en-US" sz="1800" b="1">
              <a:solidFill>
                <a:srgbClr val="1703D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>
            <p:custDataLst>
              <p:tags r:id="rId16"/>
            </p:custDataLst>
          </p:nvPr>
        </p:nvSpPr>
        <p:spPr>
          <a:xfrm>
            <a:off x="808355" y="1852930"/>
            <a:ext cx="1215390" cy="368300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结构分析</a:t>
            </a:r>
            <a:endParaRPr lang="zh-CN" altLang="en-US" sz="1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9" name="对象 22"/>
          <p:cNvGraphicFramePr>
            <a:graphicFrameLocks noChangeAspect="1"/>
          </p:cNvGraphicFramePr>
          <p:nvPr>
            <p:custDataLst>
              <p:tags r:id="rId17"/>
            </p:custDataLst>
          </p:nvPr>
        </p:nvGraphicFramePr>
        <p:xfrm>
          <a:off x="2636602" y="1171934"/>
          <a:ext cx="4804485" cy="1169654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18" imgW="2252980" imgH="550545" progId="ChemDraw.Document.6.0">
                  <p:embed/>
                </p:oleObj>
              </mc:Choice>
              <mc:Fallback>
                <p:oleObj r:id="rId18" imgW="2252980" imgH="550545" progId="ChemDraw.Document.6.0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636602" y="1171934"/>
                        <a:ext cx="4804485" cy="116965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文本框 24"/>
          <p:cNvSpPr/>
          <p:nvPr>
            <p:custDataLst>
              <p:tags r:id="rId20"/>
            </p:custDataLst>
          </p:nvPr>
        </p:nvSpPr>
        <p:spPr>
          <a:xfrm>
            <a:off x="3966530" y="1717109"/>
            <a:ext cx="542290" cy="43624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68389" tIns="34194" rIns="68389" bIns="34194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1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氧化</a:t>
            </a:r>
            <a:endParaRPr lang="zh-CN" altLang="en-US" sz="16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 fill="hold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 fill="hold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4" grpId="0"/>
      <p:bldP spid="266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7649" name="文本框 14"/>
          <p:cNvSpPr/>
          <p:nvPr>
            <p:custDataLst>
              <p:tags r:id="rId3"/>
            </p:custDataLst>
          </p:nvPr>
        </p:nvSpPr>
        <p:spPr>
          <a:xfrm>
            <a:off x="608330" y="2437130"/>
            <a:ext cx="2249170" cy="52895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68389" tIns="34194" rIns="68389" bIns="34194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甲醛的银镜反应</a:t>
            </a:r>
            <a:endParaRPr lang="zh-CN" altLang="en-US" sz="2000">
              <a:solidFill>
                <a:srgbClr val="1703D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7651" name="对象 22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2636602" y="1171934"/>
          <a:ext cx="4804485" cy="1169654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5" imgW="2252980" imgH="550545" progId="ChemDraw.Document.6.0">
                  <p:embed/>
                </p:oleObj>
              </mc:Choice>
              <mc:Fallback>
                <p:oleObj r:id="rId5" imgW="2252980" imgH="550545" progId="ChemDraw.Document.6.0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36602" y="1171934"/>
                        <a:ext cx="4804485" cy="116965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2" name="文本框 23"/>
          <p:cNvSpPr/>
          <p:nvPr>
            <p:custDataLst>
              <p:tags r:id="rId7"/>
            </p:custDataLst>
          </p:nvPr>
        </p:nvSpPr>
        <p:spPr>
          <a:xfrm>
            <a:off x="2857500" y="2437130"/>
            <a:ext cx="2043430" cy="567690"/>
          </a:xfrm>
          <a:prstGeom prst="rect">
            <a:avLst/>
          </a:prstGeom>
          <a:noFill/>
          <a:ln w="25400">
            <a:noFill/>
            <a:prstDash val="sysDot"/>
            <a:miter lim="800000"/>
          </a:ln>
        </p:spPr>
        <p:txBody>
          <a:bodyPr wrap="square" lIns="68389" tIns="34194" rIns="68389" bIns="34194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  <a:spcBef>
                <a:spcPct val="50000"/>
              </a:spcBef>
              <a:buClr>
                <a:schemeClr val="bg1"/>
              </a:buClr>
            </a:pPr>
            <a:r>
              <a:rPr lang="en-US" altLang="zh-CN" sz="2170" baseline="-30000"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2170">
                <a:solidFill>
                  <a:srgbClr val="FF0000"/>
                </a:solidFill>
                <a:latin typeface="Times New Roman" panose="02020603050405020304" pitchFamily="18" charset="0"/>
              </a:rPr>
              <a:t>HCHO </a:t>
            </a:r>
            <a:r>
              <a:rPr lang="en-US" altLang="zh-CN" sz="217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~ 4Ag                        </a:t>
            </a:r>
            <a:r>
              <a:rPr lang="en-US" altLang="zh-CN" sz="2170" baseline="-30000">
                <a:latin typeface="Times New Roman" panose="02020603050405020304" pitchFamily="18" charset="0"/>
                <a:sym typeface="+mn-ea"/>
              </a:rPr>
              <a:t> </a:t>
            </a:r>
            <a:endParaRPr lang="en-US" altLang="zh-CN" sz="217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27653" name="文本框 24"/>
          <p:cNvSpPr/>
          <p:nvPr>
            <p:custDataLst>
              <p:tags r:id="rId8"/>
            </p:custDataLst>
          </p:nvPr>
        </p:nvSpPr>
        <p:spPr>
          <a:xfrm>
            <a:off x="3966530" y="1717109"/>
            <a:ext cx="542290" cy="43624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68389" tIns="34194" rIns="68389" bIns="34194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1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氧化</a:t>
            </a:r>
            <a:endParaRPr lang="zh-CN" altLang="en-US" sz="16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654" name="组合 29"/>
          <p:cNvGrpSpPr/>
          <p:nvPr>
            <p:custDataLst>
              <p:tags r:id="rId9"/>
            </p:custDataLst>
          </p:nvPr>
        </p:nvGrpSpPr>
        <p:grpSpPr>
          <a:xfrm>
            <a:off x="325810" y="2604769"/>
            <a:ext cx="8638810" cy="978238"/>
            <a:chOff x="754157" y="3155906"/>
            <a:chExt cx="11378657" cy="1309602"/>
          </a:xfrm>
        </p:grpSpPr>
        <p:sp>
          <p:nvSpPr>
            <p:cNvPr id="27655" name="文本框 26"/>
            <p:cNvSpPr/>
            <p:nvPr>
              <p:custDataLst>
                <p:tags r:id="rId10"/>
              </p:custDataLst>
            </p:nvPr>
          </p:nvSpPr>
          <p:spPr>
            <a:xfrm>
              <a:off x="754157" y="3705521"/>
              <a:ext cx="11378657" cy="759987"/>
            </a:xfrm>
            <a:prstGeom prst="rect">
              <a:avLst/>
            </a:prstGeom>
            <a:noFill/>
            <a:ln w="12700">
              <a:noFill/>
              <a:miter lim="800000"/>
            </a:ln>
          </p:spPr>
          <p:txBody>
            <a:bodyPr lIns="68389" tIns="34194" rIns="68389" bIns="34194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</a:lstStyle>
            <a:p>
              <a:pPr lvl="0" eaLnBrk="0" hangingPunct="0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HCHO</a:t>
              </a:r>
              <a:r>
                <a:rPr lang="zh-CN" altLang="en-US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＋</a:t>
              </a:r>
              <a:r>
                <a:rPr lang="en-US" altLang="zh-CN" sz="217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4</a:t>
              </a:r>
              <a:r>
                <a:rPr lang="en-US" altLang="zh-CN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[Ag(NH</a:t>
              </a:r>
              <a:r>
                <a:rPr lang="en-US" altLang="zh-CN" sz="2170" baseline="-2500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lang="en-US" altLang="zh-CN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r>
                <a:rPr lang="en-US" altLang="zh-CN" sz="2170" baseline="-2500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]OH                    </a:t>
              </a:r>
              <a:r>
                <a:rPr lang="en-US" altLang="zh-CN" sz="217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4</a:t>
              </a:r>
              <a:r>
                <a:rPr lang="en-US" altLang="zh-CN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Ag↓</a:t>
              </a:r>
              <a:r>
                <a:rPr lang="zh-CN" altLang="en-US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＋</a:t>
              </a:r>
              <a:r>
                <a:rPr lang="en-US" altLang="zh-CN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(NH</a:t>
              </a:r>
              <a:r>
                <a:rPr lang="en-US" altLang="zh-CN" sz="2170" baseline="-2500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4</a:t>
              </a:r>
              <a:r>
                <a:rPr lang="en-US" altLang="zh-CN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r>
                <a:rPr lang="en-US" altLang="zh-CN" sz="2170" baseline="-2500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17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CO</a:t>
              </a:r>
              <a:r>
                <a:rPr lang="en-US" altLang="zh-CN" sz="2170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lang="zh-CN" altLang="en-US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＋</a:t>
              </a:r>
              <a:r>
                <a:rPr lang="en-US" altLang="zh-CN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6NH</a:t>
              </a:r>
              <a:r>
                <a:rPr lang="en-US" altLang="zh-CN" sz="2170" baseline="-2500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lang="zh-CN" altLang="en-US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＋</a:t>
              </a:r>
              <a:r>
                <a:rPr lang="en-US" altLang="zh-CN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2H</a:t>
              </a:r>
              <a:r>
                <a:rPr lang="en-US" altLang="zh-CN" sz="2170" baseline="-2500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endParaRPr lang="en-US" altLang="zh-CN" sz="217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cxnSp>
          <p:nvCxnSpPr>
            <p:cNvPr id="27656" name="直接连接符 27"/>
            <p:cNvCxnSpPr/>
            <p:nvPr>
              <p:custDataLst>
                <p:tags r:id="rId11"/>
              </p:custDataLst>
            </p:nvPr>
          </p:nvCxnSpPr>
          <p:spPr>
            <a:xfrm flipV="1">
              <a:off x="4844110" y="4114960"/>
              <a:ext cx="1546368" cy="0"/>
            </a:xfrm>
            <a:prstGeom prst="line">
              <a:avLst/>
            </a:prstGeom>
            <a:noFill/>
            <a:ln w="38100" cap="sq">
              <a:solidFill>
                <a:srgbClr val="0000FF"/>
              </a:solidFill>
              <a:round/>
              <a:tailEnd type="stealth" w="lg" len="lg"/>
            </a:ln>
          </p:spPr>
        </p:cxnSp>
        <p:sp>
          <p:nvSpPr>
            <p:cNvPr id="27657" name="文本框 28"/>
            <p:cNvSpPr/>
            <p:nvPr>
              <p:custDataLst>
                <p:tags r:id="rId12"/>
              </p:custDataLst>
            </p:nvPr>
          </p:nvSpPr>
          <p:spPr>
            <a:xfrm>
              <a:off x="4745082" y="3155906"/>
              <a:ext cx="1651153" cy="1198636"/>
            </a:xfrm>
            <a:prstGeom prst="rect">
              <a:avLst/>
            </a:prstGeom>
            <a:noFill/>
            <a:ln w="12700">
              <a:noFill/>
              <a:miter lim="800000"/>
            </a:ln>
          </p:spPr>
          <p:txBody>
            <a:bodyPr lIns="68389" tIns="34194" rIns="68389" bIns="34194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2600" b="1" i="0" u="none" baseline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</a:lstStyle>
            <a:p>
              <a:pPr lvl="0" algn="ctr" eaLnBrk="0" hangingPunct="0"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3590">
                  <a:solidFill>
                    <a:srgbClr val="0000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△</a:t>
              </a:r>
              <a:endParaRPr lang="zh-CN" altLang="en-US" sz="359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2" name="文本框 14"/>
          <p:cNvSpPr/>
          <p:nvPr>
            <p:custDataLst>
              <p:tags r:id="rId13"/>
            </p:custDataLst>
          </p:nvPr>
        </p:nvSpPr>
        <p:spPr>
          <a:xfrm>
            <a:off x="608330" y="3731260"/>
            <a:ext cx="4399915" cy="52895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68389" tIns="34194" rIns="68389" bIns="34194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甲醛与新制的</a:t>
            </a:r>
            <a:r>
              <a:rPr altLang="zh-CN" sz="2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Cu(OH)</a:t>
            </a:r>
            <a:r>
              <a:rPr lang="en-US" altLang="zh-CN" sz="2000" baseline="-25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</a:t>
            </a:r>
            <a:r>
              <a:rPr altLang="zh-CN" sz="2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悬浊液</a:t>
            </a:r>
            <a:r>
              <a:rPr sz="2000" noProof="0">
                <a:ln>
                  <a:noFill/>
                </a:ln>
                <a:solidFill>
                  <a:srgbClr val="1703DB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的反应</a:t>
            </a:r>
            <a:endParaRPr lang="en-US" altLang="zh-CN" sz="2000" noProof="0">
              <a:ln>
                <a:noFill/>
              </a:ln>
              <a:solidFill>
                <a:srgbClr val="1703DB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3" name="文本框 23"/>
          <p:cNvSpPr/>
          <p:nvPr>
            <p:custDataLst>
              <p:tags r:id="rId14"/>
            </p:custDataLst>
          </p:nvPr>
        </p:nvSpPr>
        <p:spPr>
          <a:xfrm>
            <a:off x="4900930" y="3731260"/>
            <a:ext cx="2591435" cy="567690"/>
          </a:xfrm>
          <a:prstGeom prst="rect">
            <a:avLst/>
          </a:prstGeom>
          <a:noFill/>
          <a:ln w="25400">
            <a:noFill/>
            <a:prstDash val="sysDot"/>
            <a:miter lim="800000"/>
          </a:ln>
        </p:spPr>
        <p:txBody>
          <a:bodyPr wrap="square" lIns="68389" tIns="34194" rIns="68389" bIns="34194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  <a:spcBef>
                <a:spcPct val="50000"/>
              </a:spcBef>
              <a:buClr>
                <a:schemeClr val="bg1"/>
              </a:buClr>
            </a:pPr>
            <a:r>
              <a:rPr lang="en-US" altLang="zh-CN" sz="2170" baseline="-30000"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2170">
                <a:solidFill>
                  <a:srgbClr val="FF0000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217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CHO  ~ 2Cu</a:t>
            </a:r>
            <a:r>
              <a:rPr lang="en-US" altLang="zh-CN" sz="2170" baseline="-25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2</a:t>
            </a:r>
            <a:r>
              <a:rPr lang="en-US" altLang="zh-CN" sz="217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O</a:t>
            </a:r>
            <a:endParaRPr lang="en-US" altLang="zh-CN" sz="217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grpSp>
        <p:nvGrpSpPr>
          <p:cNvPr id="27658" name="组合 32"/>
          <p:cNvGrpSpPr/>
          <p:nvPr>
            <p:custDataLst>
              <p:tags r:id="rId15"/>
            </p:custDataLst>
          </p:nvPr>
        </p:nvGrpSpPr>
        <p:grpSpPr>
          <a:xfrm>
            <a:off x="325810" y="4014961"/>
            <a:ext cx="7757710" cy="892771"/>
            <a:chOff x="1590742" y="4396672"/>
            <a:chExt cx="10203693" cy="1194682"/>
          </a:xfrm>
        </p:grpSpPr>
        <p:grpSp>
          <p:nvGrpSpPr>
            <p:cNvPr id="27659" name="组合 30"/>
            <p:cNvGrpSpPr/>
            <p:nvPr>
              <p:custDataLst>
                <p:tags r:id="rId16"/>
              </p:custDataLst>
            </p:nvPr>
          </p:nvGrpSpPr>
          <p:grpSpPr>
            <a:xfrm>
              <a:off x="1590742" y="4396672"/>
              <a:ext cx="10203693" cy="1194682"/>
              <a:chOff x="1590742" y="4396672"/>
              <a:chExt cx="10203693" cy="1194682"/>
            </a:xfrm>
          </p:grpSpPr>
          <p:sp>
            <p:nvSpPr>
              <p:cNvPr id="27660" name="文本框 19"/>
              <p:cNvSpPr/>
              <p:nvPr>
                <p:custDataLst>
                  <p:tags r:id="rId17"/>
                </p:custDataLst>
              </p:nvPr>
            </p:nvSpPr>
            <p:spPr>
              <a:xfrm>
                <a:off x="1590742" y="4831686"/>
                <a:ext cx="10203693" cy="759668"/>
              </a:xfrm>
              <a:prstGeom prst="rect">
                <a:avLst/>
              </a:prstGeom>
              <a:noFill/>
              <a:ln w="12700">
                <a:noFill/>
                <a:miter lim="800000"/>
              </a:ln>
            </p:spPr>
            <p:txBody>
              <a:bodyPr lIns="68389" tIns="34194" rIns="68389" bIns="34194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2600" b="1" i="0" u="none" baseline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2600" b="1" i="0" u="none" baseline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2600" b="1" i="0" u="none" baseline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2600" b="1" i="0" u="none" baseline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2600" b="1" i="0" u="none" baseline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</a:lstStyle>
              <a:p>
                <a:pPr lvl="0" eaLnBrk="0" hangingPunct="0">
                  <a:lnSpc>
                    <a:spcPct val="150000"/>
                  </a:lnSpc>
                  <a:spcBef>
                    <a:spcPct val="50000"/>
                  </a:spcBef>
                </a:pPr>
                <a:r>
                  <a:rPr lang="en-US" altLang="zh-CN" sz="217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HCHO</a:t>
                </a:r>
                <a:r>
                  <a:rPr lang="zh-CN" altLang="en-US" sz="217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＋</a:t>
                </a:r>
                <a:r>
                  <a:rPr lang="en-US" altLang="zh-CN" sz="217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4</a:t>
                </a:r>
                <a:r>
                  <a:rPr lang="en-US" altLang="zh-CN" sz="217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Cu(OH)</a:t>
                </a:r>
                <a:r>
                  <a:rPr lang="en-US" altLang="zh-CN" sz="2170" baseline="-2500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2</a:t>
                </a:r>
                <a:r>
                  <a:rPr lang="zh-CN" altLang="en-US" sz="217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＋</a:t>
                </a:r>
                <a:r>
                  <a:rPr lang="en-US" altLang="zh-CN" sz="217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2NaOH               </a:t>
                </a:r>
                <a:r>
                  <a:rPr lang="en-US" altLang="zh-CN" sz="217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2</a:t>
                </a:r>
                <a:r>
                  <a:rPr lang="en-US" altLang="zh-CN" sz="217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Cu</a:t>
                </a:r>
                <a:r>
                  <a:rPr lang="en-US" altLang="zh-CN" sz="2170" baseline="-2500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2</a:t>
                </a:r>
                <a:r>
                  <a:rPr lang="en-US" altLang="zh-CN" sz="217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O↓</a:t>
                </a:r>
                <a:r>
                  <a:rPr lang="zh-CN" altLang="en-US" sz="217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＋</a:t>
                </a:r>
                <a:r>
                  <a:rPr lang="en-US" altLang="zh-CN" sz="217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Na</a:t>
                </a:r>
                <a:r>
                  <a:rPr lang="en-US" altLang="zh-CN" sz="2170" baseline="-2500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2</a:t>
                </a:r>
                <a:r>
                  <a:rPr lang="en-US" altLang="zh-CN" sz="217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CO</a:t>
                </a:r>
                <a:r>
                  <a:rPr lang="en-US" altLang="zh-CN" sz="2170" baseline="-250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3</a:t>
                </a:r>
                <a:r>
                  <a:rPr lang="zh-CN" altLang="en-US" sz="217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＋</a:t>
                </a:r>
                <a:r>
                  <a:rPr lang="en-US" altLang="zh-CN" sz="217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6H</a:t>
                </a:r>
                <a:r>
                  <a:rPr lang="en-US" altLang="zh-CN" sz="2170" baseline="-2500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2</a:t>
                </a:r>
                <a:r>
                  <a:rPr lang="en-US" altLang="zh-CN" sz="2170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O</a:t>
                </a:r>
                <a:endParaRPr lang="en-US" altLang="zh-CN" sz="217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7661" name="文本框 21"/>
              <p:cNvSpPr/>
              <p:nvPr>
                <p:custDataLst>
                  <p:tags r:id="rId18"/>
                </p:custDataLst>
              </p:nvPr>
            </p:nvSpPr>
            <p:spPr>
              <a:xfrm>
                <a:off x="6391786" y="4396672"/>
                <a:ext cx="936712" cy="1105512"/>
              </a:xfrm>
              <a:prstGeom prst="rect">
                <a:avLst/>
              </a:prstGeom>
              <a:noFill/>
              <a:ln w="12700">
                <a:noFill/>
                <a:miter lim="800000"/>
              </a:ln>
            </p:spPr>
            <p:txBody>
              <a:bodyPr lIns="68389" tIns="34194" rIns="68389" bIns="34194"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2600" b="1" i="0" u="none" baseline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2600" b="1" i="0" u="none" baseline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2600" b="1" i="0" u="none" baseline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2600" b="1" i="0" u="none" baseline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2600" b="1" i="0" u="none" baseline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</a:lstStyle>
              <a:p>
                <a:pPr lvl="0" algn="ctr" eaLnBrk="0" hangingPunct="0">
                  <a:lnSpc>
                    <a:spcPct val="150000"/>
                  </a:lnSpc>
                  <a:spcBef>
                    <a:spcPct val="50000"/>
                  </a:spcBef>
                </a:pPr>
                <a:r>
                  <a:rPr lang="zh-CN" altLang="en-US" sz="3290">
                    <a:solidFill>
                      <a:srgbClr val="0000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△</a:t>
                </a:r>
                <a:endParaRPr lang="zh-CN" altLang="en-US" sz="3290">
                  <a:solidFill>
                    <a:srgbClr val="0000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endParaRPr>
              </a:p>
            </p:txBody>
          </p:sp>
        </p:grpSp>
        <p:cxnSp>
          <p:nvCxnSpPr>
            <p:cNvPr id="27662" name="直接连接符 31"/>
            <p:cNvCxnSpPr/>
            <p:nvPr>
              <p:custDataLst>
                <p:tags r:id="rId19"/>
              </p:custDataLst>
            </p:nvPr>
          </p:nvCxnSpPr>
          <p:spPr>
            <a:xfrm>
              <a:off x="6264158" y="5223761"/>
              <a:ext cx="1187560" cy="0"/>
            </a:xfrm>
            <a:prstGeom prst="line">
              <a:avLst/>
            </a:prstGeom>
            <a:noFill/>
            <a:ln w="38100" cap="sq">
              <a:solidFill>
                <a:srgbClr val="0000FF"/>
              </a:solidFill>
              <a:round/>
              <a:tailEnd type="stealth" w="lg" len="lg"/>
            </a:ln>
          </p:spPr>
        </p:cxnSp>
      </p:grpSp>
      <p:sp>
        <p:nvSpPr>
          <p:cNvPr id="11" name="文本框 10"/>
          <p:cNvSpPr txBox="1"/>
          <p:nvPr>
            <p:custDataLst>
              <p:tags r:id="rId20"/>
            </p:custDataLst>
          </p:nvPr>
        </p:nvSpPr>
        <p:spPr>
          <a:xfrm>
            <a:off x="348615" y="302895"/>
            <a:ext cx="6348730" cy="553085"/>
          </a:xfrm>
          <a:prstGeom prst="rect">
            <a:avLst/>
          </a:prstGeom>
          <a:solidFill>
            <a:srgbClr val="AEDC7C"/>
          </a:solidFill>
          <a:ln w="9525">
            <a:noFill/>
          </a:ln>
          <a:effectLst>
            <a:outerShdw blurRad="177800" dist="1143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学习任务一：常见的醛</a:t>
            </a:r>
            <a:r>
              <a:rPr lang="en-US" altLang="zh-CN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甲醛、苯甲醛、丙烯醛</a:t>
            </a:r>
            <a:endParaRPr lang="zh-CN" altLang="en-US" sz="2000" b="1">
              <a:solidFill>
                <a:srgbClr val="1703DB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21"/>
            </p:custDataLst>
          </p:nvPr>
        </p:nvSpPr>
        <p:spPr>
          <a:xfrm>
            <a:off x="462915" y="1289685"/>
            <a:ext cx="1120140" cy="368300"/>
          </a:xfrm>
          <a:prstGeom prst="rect">
            <a:avLst/>
          </a:prstGeom>
          <a:solidFill>
            <a:srgbClr val="AEDC7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</a:t>
            </a:r>
            <a:r>
              <a:rPr lang="zh-CN" alt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甲醛</a:t>
            </a:r>
            <a:endParaRPr lang="zh-CN" altLang="en-US" sz="1800" b="1">
              <a:solidFill>
                <a:srgbClr val="1703D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>
            <p:custDataLst>
              <p:tags r:id="rId22"/>
            </p:custDataLst>
          </p:nvPr>
        </p:nvSpPr>
        <p:spPr>
          <a:xfrm>
            <a:off x="462915" y="1730375"/>
            <a:ext cx="1762125" cy="773430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2660"/>
              </a:lnSpc>
            </a:pPr>
            <a:r>
              <a:rPr lang="zh-CN" altLang="en-US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化学性质</a:t>
            </a:r>
            <a:endParaRPr lang="zh-CN" altLang="en-US" sz="1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660"/>
              </a:lnSpc>
            </a:pPr>
            <a:r>
              <a:rPr lang="zh-CN" altLang="en-US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）氧化反应</a:t>
            </a:r>
            <a:endParaRPr lang="zh-CN" altLang="en-US" sz="1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 fill="hold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3" grpId="0"/>
      <p:bldP spid="2" grpId="0"/>
      <p:bldP spid="276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4034" name="文本框 44033"/>
          <p:cNvSpPr txBox="1"/>
          <p:nvPr>
            <p:custDataLst>
              <p:tags r:id="rId3"/>
            </p:custDataLst>
          </p:nvPr>
        </p:nvSpPr>
        <p:spPr>
          <a:xfrm>
            <a:off x="900129" y="1017637"/>
            <a:ext cx="3540490" cy="4324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fontAlgn="base">
              <a:lnSpc>
                <a:spcPts val="2660"/>
              </a:lnSpc>
              <a:spcBef>
                <a:spcPct val="50000"/>
              </a:spcBef>
              <a:buClrTx/>
              <a:buSzTx/>
              <a:buFontTx/>
            </a:pPr>
            <a:r>
              <a:rPr lang="zh-CN" altLang="en-US" sz="1800" b="1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(2)加成反应（还原反应）</a:t>
            </a:r>
            <a:endParaRPr lang="zh-CN" altLang="en-US" sz="1800" b="1" strike="noStrike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4035" name="图片 4403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>
            <a:lum bright="-6000"/>
          </a:blip>
          <a:stretch>
            <a:fillRect/>
          </a:stretch>
        </p:blipFill>
        <p:spPr>
          <a:xfrm>
            <a:off x="3864278" y="742610"/>
            <a:ext cx="3565740" cy="8632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6" name="文本框 44035"/>
          <p:cNvSpPr txBox="1"/>
          <p:nvPr>
            <p:custDataLst>
              <p:tags r:id="rId6"/>
            </p:custDataLst>
          </p:nvPr>
        </p:nvSpPr>
        <p:spPr>
          <a:xfrm>
            <a:off x="900430" y="1638300"/>
            <a:ext cx="1688465" cy="4324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fontAlgn="base">
              <a:lnSpc>
                <a:spcPts val="2660"/>
              </a:lnSpc>
              <a:spcBef>
                <a:spcPct val="50000"/>
              </a:spcBef>
              <a:buClrTx/>
              <a:buSzTx/>
              <a:buFontTx/>
            </a:pPr>
            <a:r>
              <a:rPr lang="zh-CN" altLang="en-US" sz="1800" b="1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(3)缩聚反应</a:t>
            </a:r>
            <a:endParaRPr lang="zh-CN" altLang="en-US" sz="1800" b="1" strike="noStrike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>
            <p:custDataLst>
              <p:tags r:id="rId7"/>
            </p:custDataLst>
          </p:nvPr>
        </p:nvSpPr>
        <p:spPr>
          <a:xfrm>
            <a:off x="438150" y="413385"/>
            <a:ext cx="1312545" cy="432435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2660"/>
              </a:lnSpc>
            </a:pPr>
            <a:r>
              <a:rPr lang="zh-CN" altLang="en-US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化学性质</a:t>
            </a:r>
            <a:endParaRPr lang="zh-CN" altLang="en-US" sz="1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>
            <p:custDataLst>
              <p:tags r:id="rId8"/>
            </p:custDataLst>
          </p:nvPr>
        </p:nvGrpSpPr>
        <p:grpSpPr>
          <a:xfrm>
            <a:off x="857061" y="2065338"/>
            <a:ext cx="6991985" cy="2726876"/>
            <a:chOff x="389206" y="2582857"/>
            <a:chExt cx="9347453" cy="3645509"/>
          </a:xfrm>
        </p:grpSpPr>
        <p:pic>
          <p:nvPicPr>
            <p:cNvPr id="5122" name="图片 1"/>
            <p:cNvPicPr>
              <a:picLocks noChangeAspect="1" noChangeArrowheads="1"/>
            </p:cNvPicPr>
            <p:nvPr>
              <p:custDataLst>
                <p:tags r:id="rId10"/>
              </p:custDataLst>
            </p:nvPr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60221" y="2649632"/>
              <a:ext cx="738441" cy="1551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3" name="Picture 3"/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505744" y="2892069"/>
              <a:ext cx="1542218" cy="1006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4" name="Picture 4"/>
            <p:cNvPicPr>
              <a:picLocks noChangeAspect="1" noChangeArrowheads="1"/>
            </p:cNvPicPr>
            <p:nvPr>
              <p:custDataLst>
                <p:tags r:id="rId14"/>
              </p:custDataLst>
            </p:nvPr>
          </p:nvPicPr>
          <p:blipFill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35549" y="2582857"/>
              <a:ext cx="2298354" cy="1706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5" name="Picture 5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94606" y="4521448"/>
              <a:ext cx="2238460" cy="1706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6" name="Picture 6"/>
            <p:cNvPicPr>
              <a:picLocks noChangeAspect="1" noChangeArrowheads="1"/>
            </p:cNvPicPr>
            <p:nvPr>
              <p:custDataLst>
                <p:tags r:id="rId18"/>
              </p:custDataLst>
            </p:nvPr>
          </p:nvPicPr>
          <p:blipFill>
            <a:blip r:embed="rId1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35549" y="4547651"/>
              <a:ext cx="3219189" cy="1680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矩形 7"/>
            <p:cNvSpPr/>
            <p:nvPr>
              <p:custDataLst>
                <p:tags r:id="rId19"/>
              </p:custDataLst>
            </p:nvPr>
          </p:nvSpPr>
          <p:spPr>
            <a:xfrm>
              <a:off x="389206" y="3297647"/>
              <a:ext cx="9347453" cy="2713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ct val="0"/>
                </a:spcAft>
              </a:pPr>
              <a:r>
                <a:rPr lang="zh-CN" altLang="en-US" sz="2095" kern="100" smtClean="0">
                  <a:latin typeface="Times New Roman" panose="02020603050405020304" pitchFamily="18" charset="0"/>
                  <a:ea typeface="方正中等线简体" panose="03000509000000000000" pitchFamily="65" charset="-122"/>
                  <a:cs typeface="Times New Roman" panose="02020603050405020304" pitchFamily="18" charset="0"/>
                </a:rPr>
                <a:t>　　</a:t>
              </a:r>
              <a:r>
                <a:rPr lang="zh-CN" altLang="zh-CN" sz="2095" kern="100" smtClean="0">
                  <a:latin typeface="Times New Roman" panose="02020603050405020304" pitchFamily="18" charset="0"/>
                  <a:ea typeface="方正中等线简体" panose="03000509000000000000" pitchFamily="65" charset="-122"/>
                  <a:cs typeface="Times New Roman" panose="02020603050405020304" pitchFamily="18" charset="0"/>
                </a:rPr>
                <a:t>＋</a:t>
              </a:r>
              <a:r>
                <a:rPr lang="zh-CN" altLang="en-US" sz="2095" kern="100" smtClean="0">
                  <a:latin typeface="Times New Roman" panose="02020603050405020304" pitchFamily="18" charset="0"/>
                  <a:ea typeface="方正中等线简体" panose="03000509000000000000" pitchFamily="65" charset="-122"/>
                  <a:cs typeface="Times New Roman" panose="02020603050405020304" pitchFamily="18" charset="0"/>
                </a:rPr>
                <a:t>　　　　　　　　　　　　　  </a:t>
              </a:r>
              <a:r>
                <a:rPr lang="zh-CN" altLang="zh-CN" sz="2095" kern="100" smtClean="0">
                  <a:latin typeface="Times New Roman" panose="02020603050405020304" pitchFamily="18" charset="0"/>
                  <a:ea typeface="方正中等线简体" panose="03000509000000000000" pitchFamily="65" charset="-122"/>
                  <a:cs typeface="Times New Roman" panose="02020603050405020304" pitchFamily="18" charset="0"/>
                </a:rPr>
                <a:t>；</a:t>
              </a:r>
              <a:endParaRPr lang="zh-CN" altLang="zh-CN" sz="785" kern="100"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endParaRPr>
            </a:p>
            <a:p>
              <a:pPr algn="just">
                <a:lnSpc>
                  <a:spcPct val="150000"/>
                </a:lnSpc>
                <a:spcAft>
                  <a:spcPct val="0"/>
                </a:spcAft>
              </a:pPr>
              <a:endParaRPr lang="en-US" altLang="zh-CN" sz="2095" i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endParaRPr>
            </a:p>
            <a:p>
              <a:pPr algn="just">
                <a:lnSpc>
                  <a:spcPct val="150000"/>
                </a:lnSpc>
                <a:spcAft>
                  <a:spcPct val="0"/>
                </a:spcAft>
              </a:pPr>
              <a:endParaRPr lang="en-US" altLang="zh-CN" sz="2095" i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endParaRPr>
            </a:p>
            <a:p>
              <a:pPr algn="just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2095" i="1" kern="100" smtClean="0">
                  <a:latin typeface="Times New Roman" panose="02020603050405020304" pitchFamily="18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n</a:t>
              </a:r>
              <a:r>
                <a:rPr lang="en-US" altLang="zh-CN" sz="2095" kern="100" smtClean="0">
                  <a:latin typeface="宋体" panose="02010600030101010101" pitchFamily="2" charset="-122"/>
                  <a:ea typeface="方正中等线简体" panose="03000509000000000000" pitchFamily="65" charset="-122"/>
                  <a:cs typeface="Courier New" panose="02070309020205020404" pitchFamily="49" charset="0"/>
                </a:rPr>
                <a:t> </a:t>
              </a:r>
              <a:r>
                <a:rPr lang="zh-CN" altLang="en-US" sz="2095" kern="100" smtClean="0">
                  <a:latin typeface="宋体" panose="02010600030101010101" pitchFamily="2" charset="-122"/>
                  <a:ea typeface="方正中等线简体" panose="03000509000000000000" pitchFamily="65" charset="-122"/>
                  <a:cs typeface="Courier New" panose="02070309020205020404" pitchFamily="49" charset="0"/>
                </a:rPr>
                <a:t>　　　　　　　　　　　　　　　　　　</a:t>
              </a:r>
              <a:r>
                <a:rPr lang="zh-CN" altLang="zh-CN" sz="2095" kern="100" smtClean="0">
                  <a:latin typeface="Times New Roman" panose="02020603050405020304" pitchFamily="18" charset="0"/>
                  <a:ea typeface="方正中等线简体" panose="03000509000000000000" pitchFamily="65" charset="-122"/>
                  <a:cs typeface="Times New Roman" panose="02020603050405020304" pitchFamily="18" charset="0"/>
                </a:rPr>
                <a:t>＋</a:t>
              </a:r>
              <a:r>
                <a:rPr lang="en-US" altLang="zh-CN" sz="2095" kern="100">
                  <a:latin typeface="Times New Roman" panose="02020603050405020304" pitchFamily="18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(</a:t>
              </a:r>
              <a:r>
                <a:rPr lang="en-US" altLang="zh-CN" sz="2095" i="1" kern="100">
                  <a:latin typeface="Times New Roman" panose="02020603050405020304" pitchFamily="18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n</a:t>
              </a:r>
              <a:r>
                <a:rPr lang="zh-CN" altLang="zh-CN" sz="2095" kern="100">
                  <a:latin typeface="Times New Roman" panose="02020603050405020304" pitchFamily="18" charset="0"/>
                  <a:ea typeface="方正中等线简体" panose="03000509000000000000" pitchFamily="65" charset="-122"/>
                  <a:cs typeface="Times New Roman" panose="02020603050405020304" pitchFamily="18" charset="0"/>
                </a:rPr>
                <a:t>－</a:t>
              </a:r>
              <a:r>
                <a:rPr lang="en-US" altLang="zh-CN" sz="2095" kern="100">
                  <a:latin typeface="Times New Roman" panose="02020603050405020304" pitchFamily="18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1)H</a:t>
              </a:r>
              <a:r>
                <a:rPr lang="en-US" altLang="zh-CN" sz="2095" kern="100" baseline="-25000">
                  <a:latin typeface="Times New Roman" panose="02020603050405020304" pitchFamily="18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2</a:t>
              </a:r>
              <a:r>
                <a:rPr lang="en-US" altLang="zh-CN" sz="2095" kern="100">
                  <a:latin typeface="Times New Roman" panose="02020603050405020304" pitchFamily="18" charset="0"/>
                  <a:ea typeface="方正中等线简体" panose="03000509000000000000" pitchFamily="65" charset="-122"/>
                  <a:cs typeface="Courier New" panose="02070309020205020404" pitchFamily="49" charset="0"/>
                </a:rPr>
                <a:t>O</a:t>
              </a:r>
              <a:r>
                <a:rPr lang="zh-CN" altLang="zh-CN" sz="2095" kern="100">
                  <a:latin typeface="Times New Roman" panose="02020603050405020304" pitchFamily="18" charset="0"/>
                  <a:ea typeface="方正中等线简体" panose="03000509000000000000" pitchFamily="65" charset="-122"/>
                  <a:cs typeface="Times New Roman" panose="02020603050405020304" pitchFamily="18" charset="0"/>
                </a:rPr>
                <a:t>。</a:t>
              </a:r>
              <a:endParaRPr lang="zh-CN" altLang="zh-CN" sz="785" kern="100">
                <a:effectLst/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endParaRPr>
            </a:p>
          </p:txBody>
        </p:sp>
        <p:graphicFrame>
          <p:nvGraphicFramePr>
            <p:cNvPr id="5" name="对象 4"/>
            <p:cNvGraphicFramePr>
              <a:graphicFrameLocks noChangeAspect="1"/>
            </p:cNvGraphicFramePr>
            <p:nvPr>
              <p:custDataLst>
                <p:tags r:id="rId20"/>
              </p:custDataLst>
            </p:nvPr>
          </p:nvGraphicFramePr>
          <p:xfrm>
            <a:off x="3067012" y="3210247"/>
            <a:ext cx="1438275" cy="102870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0" name="文档" r:id="rId21" imgW="1447165" imgH="1035685" progId="Word.Document.12">
                    <p:embed/>
                  </p:oleObj>
                </mc:Choice>
                <mc:Fallback>
                  <p:oleObj name="文档" r:id="rId21" imgW="1447165" imgH="1035685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3067012" y="3210247"/>
                          <a:ext cx="1438275" cy="1028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>
              <a:graphicFrameLocks noChangeAspect="1"/>
            </p:cNvGraphicFramePr>
            <p:nvPr>
              <p:custDataLst>
                <p:tags r:id="rId23"/>
              </p:custDataLst>
            </p:nvPr>
          </p:nvGraphicFramePr>
          <p:xfrm>
            <a:off x="2998862" y="5150271"/>
            <a:ext cx="1438275" cy="102870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1" name="文档" r:id="rId24" imgW="1447165" imgH="1035685" progId="Word.Document.12">
                    <p:embed/>
                  </p:oleObj>
                </mc:Choice>
                <mc:Fallback>
                  <p:oleObj name="文档" r:id="rId24" imgW="1447165" imgH="1035685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2998862" y="5150271"/>
                          <a:ext cx="1438275" cy="10287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cxnSp>
        <p:nvCxnSpPr>
          <p:cNvPr id="25" name="肘形连接符 24"/>
          <p:cNvCxnSpPr/>
          <p:nvPr>
            <p:custDataLst>
              <p:tags r:id="rId3"/>
            </p:custDataLst>
          </p:nvPr>
        </p:nvCxnSpPr>
        <p:spPr>
          <a:xfrm>
            <a:off x="2033228" y="2528457"/>
            <a:ext cx="4572000" cy="1805757"/>
          </a:xfrm>
          <a:prstGeom prst="bentConnector3">
            <a:avLst>
              <a:gd name="adj1" fmla="val 5995"/>
            </a:avLst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>
            <p:custDataLst>
              <p:tags r:id="rId4"/>
            </p:custDataLst>
          </p:nvPr>
        </p:nvSpPr>
        <p:spPr>
          <a:xfrm>
            <a:off x="817880" y="2347595"/>
            <a:ext cx="1215390" cy="368300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性质用途</a:t>
            </a:r>
            <a:endParaRPr lang="zh-CN" altLang="en-US" sz="1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5"/>
            </p:custDataLst>
          </p:nvPr>
        </p:nvSpPr>
        <p:spPr>
          <a:xfrm>
            <a:off x="2522869" y="2548142"/>
            <a:ext cx="1783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最简单的芳香醛</a:t>
            </a:r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2" name="文本框 21"/>
          <p:cNvSpPr txBox="1"/>
          <p:nvPr>
            <p:custDataLst>
              <p:tags r:id="rId6"/>
            </p:custDataLst>
          </p:nvPr>
        </p:nvSpPr>
        <p:spPr>
          <a:xfrm>
            <a:off x="2568476" y="2977134"/>
            <a:ext cx="15544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又称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苦杏仁油</a:t>
            </a:r>
            <a:endParaRPr lang="zh-CN" altLang="en-US" sz="18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3" name="文本框 22"/>
          <p:cNvSpPr txBox="1"/>
          <p:nvPr>
            <p:custDataLst>
              <p:tags r:id="rId7"/>
            </p:custDataLst>
          </p:nvPr>
        </p:nvSpPr>
        <p:spPr>
          <a:xfrm>
            <a:off x="2511467" y="3461710"/>
            <a:ext cx="26974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有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苦杏仁气味</a:t>
            </a: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的</a:t>
            </a:r>
            <a:r>
              <a:rPr lang="zh-CN" altLang="en-US" sz="1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无色液体</a:t>
            </a:r>
            <a:endParaRPr lang="zh-CN" altLang="en-US" sz="18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8" name="文本框 27"/>
          <p:cNvSpPr txBox="1"/>
          <p:nvPr>
            <p:custDataLst>
              <p:tags r:id="rId8"/>
            </p:custDataLst>
          </p:nvPr>
        </p:nvSpPr>
        <p:spPr>
          <a:xfrm>
            <a:off x="2423104" y="3852220"/>
            <a:ext cx="462199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制造燃料、香料及药物的重要原料</a:t>
            </a:r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58394" name="图片 58393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-40000"/>
                    </a14:imgEffect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33101" y="1199722"/>
            <a:ext cx="1429973" cy="70025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>
            <p:custDataLst>
              <p:tags r:id="rId12"/>
            </p:custDataLst>
          </p:nvPr>
        </p:nvSpPr>
        <p:spPr>
          <a:xfrm>
            <a:off x="348615" y="302895"/>
            <a:ext cx="6348730" cy="553085"/>
          </a:xfrm>
          <a:prstGeom prst="rect">
            <a:avLst/>
          </a:prstGeom>
          <a:solidFill>
            <a:srgbClr val="AEDC7C"/>
          </a:solidFill>
          <a:ln w="9525">
            <a:noFill/>
          </a:ln>
          <a:effectLst>
            <a:outerShdw blurRad="177800" dist="1143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学习任务一：常见的醛</a:t>
            </a:r>
            <a:r>
              <a:rPr lang="en-US" altLang="zh-CN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甲醛、苯甲醛、丙烯醛</a:t>
            </a:r>
            <a:endParaRPr lang="zh-CN" altLang="en-US" sz="2000" b="1">
              <a:solidFill>
                <a:srgbClr val="1703DB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13"/>
            </p:custDataLst>
          </p:nvPr>
        </p:nvSpPr>
        <p:spPr>
          <a:xfrm>
            <a:off x="462915" y="1289685"/>
            <a:ext cx="1120140" cy="368300"/>
          </a:xfrm>
          <a:prstGeom prst="rect">
            <a:avLst/>
          </a:prstGeom>
          <a:solidFill>
            <a:srgbClr val="AEDC7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</a:t>
            </a:r>
            <a:r>
              <a:rPr lang="zh-CN" alt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苯甲醛</a:t>
            </a:r>
            <a:endParaRPr lang="zh-CN" altLang="en-US" sz="1800" b="1">
              <a:solidFill>
                <a:srgbClr val="1703D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3558" name="矩形 23557"/>
          <p:cNvSpPr/>
          <p:nvPr>
            <p:custDataLst>
              <p:tags r:id="rId3"/>
            </p:custDataLst>
          </p:nvPr>
        </p:nvSpPr>
        <p:spPr>
          <a:xfrm>
            <a:off x="2319703" y="1851085"/>
            <a:ext cx="1964055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分子式：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</a:t>
            </a:r>
            <a:r>
              <a:rPr lang="en-US" altLang="zh-CN" sz="200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200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7</a:t>
            </a:r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 </a:t>
            </a:r>
            <a:endParaRPr lang="en-US" altLang="zh-CN" sz="20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559" name="矩形 23558"/>
          <p:cNvSpPr/>
          <p:nvPr>
            <p:custDataLst>
              <p:tags r:id="rId4"/>
            </p:custDataLst>
          </p:nvPr>
        </p:nvSpPr>
        <p:spPr>
          <a:xfrm>
            <a:off x="4231651" y="1845695"/>
            <a:ext cx="151638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结构简式： 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3560" name="对象 23559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5671239" y="1772901"/>
          <a:ext cx="1026160" cy="52852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6" imgW="1129030" imgH="584835" progId="ISISServer">
                  <p:embed/>
                </p:oleObj>
              </mc:Choice>
              <mc:Fallback>
                <p:oleObj r:id="rId6" imgW="1129030" imgH="584835" progId="ISISServer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671239" y="1772901"/>
                        <a:ext cx="1026160" cy="5285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7" name="矩形 23566"/>
          <p:cNvSpPr/>
          <p:nvPr>
            <p:custDataLst>
              <p:tags r:id="rId8"/>
            </p:custDataLst>
          </p:nvPr>
        </p:nvSpPr>
        <p:spPr>
          <a:xfrm>
            <a:off x="1353999" y="2893299"/>
            <a:ext cx="530352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①加成反应（还原反应）：与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2000" baseline="-25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HCN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反应；</a:t>
            </a:r>
            <a:endParaRPr lang="zh-CN" altLang="en-US" sz="200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568" name="矩形 23567"/>
          <p:cNvSpPr/>
          <p:nvPr>
            <p:custDataLst>
              <p:tags r:id="rId9"/>
            </p:custDataLst>
          </p:nvPr>
        </p:nvSpPr>
        <p:spPr>
          <a:xfrm>
            <a:off x="1334314" y="3290881"/>
            <a:ext cx="170688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②氧化反应</a:t>
            </a:r>
            <a:r>
              <a:rPr lang="zh-CN" altLang="pl-PL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endParaRPr lang="zh-CN" altLang="pl-PL" sz="200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569" name="矩形 23568"/>
          <p:cNvSpPr/>
          <p:nvPr>
            <p:custDataLst>
              <p:tags r:id="rId10"/>
            </p:custDataLst>
          </p:nvPr>
        </p:nvSpPr>
        <p:spPr>
          <a:xfrm>
            <a:off x="2808561" y="3297319"/>
            <a:ext cx="1156335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r>
              <a:rPr lang="pl-PL" altLang="zh-CN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</a:t>
            </a:r>
            <a:r>
              <a:rPr lang="zh-CN" altLang="pl-PL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、燃烧  </a:t>
            </a:r>
            <a:endParaRPr lang="zh-CN" altLang="pl-PL" sz="20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570" name="矩形 23569"/>
          <p:cNvSpPr/>
          <p:nvPr>
            <p:custDataLst>
              <p:tags r:id="rId11"/>
            </p:custDataLst>
          </p:nvPr>
        </p:nvSpPr>
        <p:spPr>
          <a:xfrm>
            <a:off x="2779351" y="3662398"/>
            <a:ext cx="562229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algn="l"/>
            <a:r>
              <a:rPr lang="pl-PL" altLang="zh-CN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II</a:t>
            </a:r>
            <a:r>
              <a:rPr lang="zh-CN" altLang="pl-PL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被银氨溶液、新制氢氧化铜等若氧化剂氧化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571" name="矩形 23570"/>
          <p:cNvSpPr/>
          <p:nvPr>
            <p:custDataLst>
              <p:tags r:id="rId12"/>
            </p:custDataLst>
          </p:nvPr>
        </p:nvSpPr>
        <p:spPr>
          <a:xfrm>
            <a:off x="2799036" y="3997632"/>
            <a:ext cx="4500245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algn="l"/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III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被高锰酸钾、溴水等强氧化剂氧化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" name="文本框 29"/>
          <p:cNvSpPr txBox="1"/>
          <p:nvPr>
            <p:custDataLst>
              <p:tags r:id="rId13"/>
            </p:custDataLst>
          </p:nvPr>
        </p:nvSpPr>
        <p:spPr>
          <a:xfrm>
            <a:off x="808355" y="1852930"/>
            <a:ext cx="1411605" cy="368300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组成与结构</a:t>
            </a:r>
            <a:endParaRPr lang="zh-CN" altLang="en-US" sz="1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14"/>
            </p:custDataLst>
          </p:nvPr>
        </p:nvSpPr>
        <p:spPr>
          <a:xfrm>
            <a:off x="348615" y="302895"/>
            <a:ext cx="6348730" cy="553085"/>
          </a:xfrm>
          <a:prstGeom prst="rect">
            <a:avLst/>
          </a:prstGeom>
          <a:solidFill>
            <a:srgbClr val="AEDC7C"/>
          </a:solidFill>
          <a:ln w="9525">
            <a:noFill/>
          </a:ln>
          <a:effectLst>
            <a:outerShdw blurRad="177800" dist="1143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学习任务一：常见的醛</a:t>
            </a:r>
            <a:r>
              <a:rPr lang="en-US" altLang="zh-CN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甲醛、苯甲醛、丙烯醛</a:t>
            </a:r>
            <a:endParaRPr lang="zh-CN" altLang="en-US" sz="2000" b="1">
              <a:solidFill>
                <a:srgbClr val="1703DB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462915" y="1289685"/>
            <a:ext cx="1120140" cy="368300"/>
          </a:xfrm>
          <a:prstGeom prst="rect">
            <a:avLst/>
          </a:prstGeom>
          <a:solidFill>
            <a:srgbClr val="AEDC7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</a:t>
            </a:r>
            <a:r>
              <a:rPr lang="zh-CN" alt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苯甲醛</a:t>
            </a:r>
            <a:endParaRPr lang="zh-CN" altLang="en-US" sz="1800" b="1">
              <a:solidFill>
                <a:srgbClr val="1703D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16"/>
            </p:custDataLst>
          </p:nvPr>
        </p:nvSpPr>
        <p:spPr>
          <a:xfrm>
            <a:off x="800735" y="2425700"/>
            <a:ext cx="1411605" cy="368300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>
              <a:buClrTx/>
              <a:buSzTx/>
              <a:buFontTx/>
            </a:pPr>
            <a:r>
              <a:rPr lang="zh-CN" altLang="en-US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化学性质</a:t>
            </a:r>
            <a:endParaRPr lang="zh-CN" altLang="en-US" sz="1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  <p:bldP spid="23559" grpId="0"/>
      <p:bldP spid="23567" grpId="0"/>
      <p:bldP spid="23568" grpId="0"/>
      <p:bldP spid="23569" grpId="0"/>
      <p:bldP spid="23570" grpId="0"/>
      <p:bldP spid="235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5605" name="矩形 25604"/>
          <p:cNvSpPr/>
          <p:nvPr>
            <p:custDataLst>
              <p:tags r:id="rId3"/>
            </p:custDataLst>
          </p:nvPr>
        </p:nvSpPr>
        <p:spPr>
          <a:xfrm>
            <a:off x="2649326" y="1852930"/>
            <a:ext cx="178562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r>
              <a:rPr lang="zh-CN" altLang="en-US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分子式：</a:t>
            </a:r>
            <a:r>
              <a:rPr lang="en-US" altLang="zh-CN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</a:t>
            </a:r>
            <a:r>
              <a:rPr lang="en-US" altLang="zh-CN" sz="180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9</a:t>
            </a:r>
            <a:r>
              <a:rPr lang="en-US" altLang="zh-CN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180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8</a:t>
            </a:r>
            <a:r>
              <a:rPr lang="en-US" altLang="zh-CN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 </a:t>
            </a:r>
            <a:endParaRPr lang="en-US" altLang="zh-CN" sz="1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5606" name="矩形 25605"/>
          <p:cNvSpPr/>
          <p:nvPr>
            <p:custDataLst>
              <p:tags r:id="rId4"/>
            </p:custDataLst>
          </p:nvPr>
        </p:nvSpPr>
        <p:spPr>
          <a:xfrm>
            <a:off x="4634971" y="1852930"/>
            <a:ext cx="138303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r>
              <a:rPr lang="zh-CN" altLang="en-US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结构简式： </a:t>
            </a:r>
            <a:endParaRPr lang="zh-CN" altLang="en-US" sz="1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5607" name="对象 25606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5862010" y="1712248"/>
          <a:ext cx="1881293" cy="649664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6" imgW="1694815" imgH="579755" progId="ISISServer">
                  <p:embed/>
                </p:oleObj>
              </mc:Choice>
              <mc:Fallback>
                <p:oleObj r:id="rId6" imgW="1694815" imgH="579755" progId="ISISServer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862010" y="1712248"/>
                        <a:ext cx="1881293" cy="64966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9" name="矩形 25608"/>
          <p:cNvSpPr/>
          <p:nvPr>
            <p:custDataLst>
              <p:tags r:id="rId8"/>
            </p:custDataLst>
          </p:nvPr>
        </p:nvSpPr>
        <p:spPr>
          <a:xfrm>
            <a:off x="2779411" y="4619281"/>
            <a:ext cx="38404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r>
              <a:rPr lang="zh-CN" altLang="en-US" sz="1800" b="1">
                <a:solidFill>
                  <a:srgbClr val="1703DB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肉桂醛的化学性质主要体现在醛基上</a:t>
            </a:r>
            <a:endParaRPr lang="zh-CN" altLang="en-US" sz="1800" b="1">
              <a:solidFill>
                <a:srgbClr val="1703DB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>
            <p:custDataLst>
              <p:tags r:id="rId9"/>
            </p:custDataLst>
          </p:nvPr>
        </p:nvSpPr>
        <p:spPr>
          <a:xfrm>
            <a:off x="808355" y="1852930"/>
            <a:ext cx="1411605" cy="368300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组成与结构</a:t>
            </a:r>
            <a:endParaRPr lang="zh-CN" altLang="en-US" sz="1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10"/>
            </p:custDataLst>
          </p:nvPr>
        </p:nvSpPr>
        <p:spPr>
          <a:xfrm>
            <a:off x="348615" y="302895"/>
            <a:ext cx="6348730" cy="553085"/>
          </a:xfrm>
          <a:prstGeom prst="rect">
            <a:avLst/>
          </a:prstGeom>
          <a:solidFill>
            <a:srgbClr val="AEDC7C"/>
          </a:solidFill>
          <a:ln w="9525">
            <a:noFill/>
          </a:ln>
          <a:effectLst>
            <a:outerShdw blurRad="177800" dist="1143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学习任务一：常见的醛</a:t>
            </a:r>
            <a:r>
              <a:rPr lang="en-US" altLang="zh-CN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甲醛、苯甲醛、丙烯醛</a:t>
            </a:r>
            <a:endParaRPr lang="zh-CN" altLang="en-US" sz="2000" b="1">
              <a:solidFill>
                <a:srgbClr val="1703DB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11"/>
            </p:custDataLst>
          </p:nvPr>
        </p:nvSpPr>
        <p:spPr>
          <a:xfrm>
            <a:off x="462915" y="1289685"/>
            <a:ext cx="2195830" cy="368300"/>
          </a:xfrm>
          <a:prstGeom prst="rect">
            <a:avLst/>
          </a:prstGeom>
          <a:solidFill>
            <a:srgbClr val="AEDC7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3.</a:t>
            </a:r>
            <a:r>
              <a:rPr lang="zh-CN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丙烯</a:t>
            </a:r>
            <a:r>
              <a:rPr lang="zh-CN" alt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醛</a:t>
            </a:r>
            <a:r>
              <a:rPr lang="en-US" altLang="zh-CN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（肉桂醛）</a:t>
            </a:r>
            <a:endParaRPr lang="zh-CN" altLang="en-US" sz="1800" b="1">
              <a:solidFill>
                <a:srgbClr val="1703D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12"/>
            </p:custDataLst>
          </p:nvPr>
        </p:nvSpPr>
        <p:spPr>
          <a:xfrm>
            <a:off x="800735" y="2425700"/>
            <a:ext cx="1411605" cy="368300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>
              <a:buClrTx/>
              <a:buSzTx/>
              <a:buFontTx/>
            </a:pPr>
            <a:r>
              <a:rPr lang="zh-CN" altLang="en-US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化学性质</a:t>
            </a:r>
            <a:endParaRPr lang="zh-CN" altLang="en-US" sz="1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3567" name="矩形 23566"/>
          <p:cNvSpPr/>
          <p:nvPr>
            <p:custDataLst>
              <p:tags r:id="rId13"/>
            </p:custDataLst>
          </p:nvPr>
        </p:nvSpPr>
        <p:spPr>
          <a:xfrm>
            <a:off x="1353999" y="2893299"/>
            <a:ext cx="530352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①加成反应（还原反应）：与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2000" baseline="-25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HCN</a:t>
            </a:r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反应；</a:t>
            </a:r>
            <a:endParaRPr lang="zh-CN" altLang="en-US" sz="200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568" name="矩形 23567"/>
          <p:cNvSpPr/>
          <p:nvPr>
            <p:custDataLst>
              <p:tags r:id="rId14"/>
            </p:custDataLst>
          </p:nvPr>
        </p:nvSpPr>
        <p:spPr>
          <a:xfrm>
            <a:off x="1334314" y="3290881"/>
            <a:ext cx="170688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r>
              <a:rPr lang="zh-CN" altLang="en-US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②氧化反应</a:t>
            </a:r>
            <a:r>
              <a:rPr lang="zh-CN" altLang="pl-PL" sz="20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endParaRPr lang="zh-CN" altLang="pl-PL" sz="200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569" name="矩形 23568"/>
          <p:cNvSpPr/>
          <p:nvPr>
            <p:custDataLst>
              <p:tags r:id="rId15"/>
            </p:custDataLst>
          </p:nvPr>
        </p:nvSpPr>
        <p:spPr>
          <a:xfrm>
            <a:off x="2808561" y="3297319"/>
            <a:ext cx="1156335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r>
              <a:rPr lang="pl-PL" altLang="zh-CN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</a:t>
            </a:r>
            <a:r>
              <a:rPr lang="zh-CN" altLang="pl-PL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、燃烧  </a:t>
            </a:r>
            <a:endParaRPr lang="zh-CN" altLang="pl-PL" sz="20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570" name="矩形 23569"/>
          <p:cNvSpPr/>
          <p:nvPr>
            <p:custDataLst>
              <p:tags r:id="rId16"/>
            </p:custDataLst>
          </p:nvPr>
        </p:nvSpPr>
        <p:spPr>
          <a:xfrm>
            <a:off x="2779351" y="3662398"/>
            <a:ext cx="562229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algn="l"/>
            <a:r>
              <a:rPr lang="pl-PL" altLang="zh-CN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II</a:t>
            </a:r>
            <a:r>
              <a:rPr lang="zh-CN" altLang="pl-PL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被银氨溶液、新制氢氧化铜等若氧化剂氧化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3571" name="矩形 23570"/>
          <p:cNvSpPr/>
          <p:nvPr>
            <p:custDataLst>
              <p:tags r:id="rId17"/>
            </p:custDataLst>
          </p:nvPr>
        </p:nvSpPr>
        <p:spPr>
          <a:xfrm>
            <a:off x="2799036" y="3997632"/>
            <a:ext cx="4500245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/>
          <a:p>
            <a:pPr algn="l"/>
            <a:r>
              <a:rPr lang="en-US" altLang="zh-CN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III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zh-CN" altLang="en-US" sz="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被高锰酸钾、溴水等强氧化剂氧化</a:t>
            </a:r>
            <a:endParaRPr lang="zh-CN" altLang="en-US" sz="20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  <p:bldP spid="25609" grpId="0"/>
      <p:bldP spid="23567" grpId="0"/>
      <p:bldP spid="23568" grpId="0"/>
      <p:bldP spid="23569" grpId="0"/>
      <p:bldP spid="23570" grpId="0"/>
      <p:bldP spid="235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5601" name="矩形 8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934720" y="2458085"/>
            <a:ext cx="7347585" cy="89789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68389" tIns="34194" rIns="68389" bIns="34194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 defTabSz="914400">
              <a:lnSpc>
                <a:spcPct val="150000"/>
              </a:lnSpc>
              <a:buClr>
                <a:srgbClr val="FF0000"/>
              </a:buClr>
              <a:buFont typeface="Arial" panose="020b0604020202020204" pitchFamily="34" charset="0"/>
              <a:tabLst>
                <a:tab pos="1028700"/>
                <a:tab pos="1849120"/>
                <a:tab pos="2536825"/>
                <a:tab pos="3219450"/>
              </a:tabLst>
            </a:pPr>
            <a:r>
              <a:rPr lang="zh-CN" altLang="zh-CN" sz="1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相关定量计算</a:t>
            </a:r>
            <a:endParaRPr lang="zh-CN" altLang="zh-CN" sz="1800">
              <a:solidFill>
                <a:srgbClr val="3333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340995" lvl="0" indent="0" defTabSz="914400">
              <a:lnSpc>
                <a:spcPct val="150000"/>
              </a:lnSpc>
              <a:tabLst>
                <a:tab pos="1028700"/>
                <a:tab pos="1849120"/>
                <a:tab pos="2536825"/>
                <a:tab pos="3219450"/>
              </a:tabLst>
            </a:pPr>
            <a:r>
              <a:rPr lang="en-US" altLang="zh-CN" sz="1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</a:t>
            </a:r>
            <a:r>
              <a:rPr lang="zh-CN" altLang="zh-CN" sz="1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一元醛发生银镜反应或与新制的</a:t>
            </a:r>
            <a:r>
              <a:rPr lang="en-US" altLang="zh-CN" sz="1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Cu(OH)</a:t>
            </a:r>
            <a:r>
              <a:rPr lang="en-US" altLang="zh-CN" sz="1800" baseline="-250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zh-CN" sz="1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反应时，量的关系如下</a:t>
            </a:r>
            <a:r>
              <a:rPr lang="en-US" altLang="zh-CN" sz="1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:</a:t>
            </a:r>
            <a:endParaRPr lang="zh-CN" altLang="zh-CN" sz="1800">
              <a:solidFill>
                <a:srgbClr val="3333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5602" name="Rectangle 15"/>
          <p:cNvSpPr/>
          <p:nvPr>
            <p:custDataLst>
              <p:tags r:id="rId4"/>
            </p:custDataLst>
          </p:nvPr>
        </p:nvSpPr>
        <p:spPr>
          <a:xfrm>
            <a:off x="-39403" y="2528114"/>
            <a:ext cx="6840988" cy="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68389" tIns="34194" rIns="68389" bIns="34194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endParaRPr lang="zh-CN" altLang="en-US" sz="2395">
              <a:solidFill>
                <a:srgbClr val="3333FF"/>
              </a:solidFill>
            </a:endParaRPr>
          </a:p>
        </p:txBody>
      </p:sp>
      <p:sp>
        <p:nvSpPr>
          <p:cNvPr id="25603" name="文本框 4"/>
          <p:cNvSpPr/>
          <p:nvPr>
            <p:custDataLst>
              <p:tags r:id="rId5"/>
            </p:custDataLst>
          </p:nvPr>
        </p:nvSpPr>
        <p:spPr>
          <a:xfrm>
            <a:off x="442595" y="588645"/>
            <a:ext cx="3808095" cy="528955"/>
          </a:xfrm>
          <a:prstGeom prst="rect">
            <a:avLst/>
          </a:prstGeom>
          <a:solidFill>
            <a:srgbClr val="AEDC7C"/>
          </a:solidFill>
          <a:ln w="12700">
            <a:solidFill>
              <a:schemeClr val="accent1"/>
            </a:solidFill>
            <a:miter lim="800000"/>
          </a:ln>
        </p:spPr>
        <p:txBody>
          <a:bodyPr wrap="square" lIns="68389" tIns="34194" rIns="68389" bIns="34194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含醛基类化合物的重要反应规律</a:t>
            </a:r>
            <a:endParaRPr lang="zh-CN" altLang="zh-CN" sz="2000">
              <a:solidFill>
                <a:srgbClr val="1703DB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5604" name="矩形 1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934720" y="1381125"/>
            <a:ext cx="2766695" cy="39941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68389" tIns="34194" rIns="68389" bIns="34194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600" b="1" i="0" u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</a:lstStyle>
          <a:p>
            <a:pPr lvl="0" defTabSz="914400">
              <a:lnSpc>
                <a:spcPct val="120000"/>
              </a:lnSpc>
              <a:buClr>
                <a:srgbClr val="FF0000"/>
              </a:buClr>
              <a:buFont typeface="Arial" panose="020b0604020202020204" pitchFamily="34" charset="0"/>
              <a:tabLst>
                <a:tab pos="1028700"/>
                <a:tab pos="1849120"/>
                <a:tab pos="2536825"/>
                <a:tab pos="3219450"/>
              </a:tabLst>
            </a:pPr>
            <a:r>
              <a:rPr lang="zh-CN" altLang="zh-CN" sz="1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醛的氧化与还原规律</a:t>
            </a:r>
            <a:endParaRPr lang="zh-CN" altLang="zh-CN" sz="1800">
              <a:solidFill>
                <a:srgbClr val="3333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5605" name="对象 2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1820545" y="2044065"/>
          <a:ext cx="5882640" cy="57340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8" imgW="3841115" imgH="319405" progId="Word.Document.12">
                  <p:embed/>
                </p:oleObj>
              </mc:Choice>
              <mc:Fallback>
                <p:oleObj r:id="rId8" imgW="3841115" imgH="31940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820545" y="2044065"/>
                        <a:ext cx="5882640" cy="5734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6" name="H41.eps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820545" y="3507722"/>
            <a:ext cx="5526463" cy="107821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 fill="hold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 fill="hold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2" name="矩形 41"/>
          <p:cNvSpPr/>
          <p:nvPr>
            <p:custDataLst>
              <p:tags r:id="rId3"/>
            </p:custDataLst>
          </p:nvPr>
        </p:nvSpPr>
        <p:spPr>
          <a:xfrm>
            <a:off x="822325" y="1045845"/>
            <a:ext cx="7089140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练习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en-US" altLang="zh-CN" sz="2000" b="1" kern="10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en-US" altLang="zh-CN" sz="2000" b="1" kern="100">
                <a:latin typeface="Times New Roman" panose="02020603050405020304" pitchFamily="18" charset="0"/>
                <a:ea typeface="楷体_GB2312" panose="02010609030101010101" charset="-122"/>
                <a:cs typeface="Courier New" panose="02070309020205020404" pitchFamily="49" charset="0"/>
              </a:rPr>
              <a:t>2020·</a:t>
            </a:r>
            <a:r>
              <a:rPr lang="zh-CN" altLang="zh-CN" sz="2000" b="1" kern="100">
                <a:latin typeface="Times New Roman" panose="02020603050405020304" pitchFamily="18" charset="0"/>
                <a:ea typeface="楷体_GB2312" panose="02010609030101010101" charset="-122"/>
                <a:cs typeface="Times New Roman" panose="02020603050405020304" pitchFamily="18" charset="0"/>
              </a:rPr>
              <a:t>馆陶县第一中学高二月考</a:t>
            </a:r>
            <a:r>
              <a:rPr lang="en-US" altLang="zh-CN" sz="2000" b="1" kern="10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某饱和一元醛发生银镜反应，可得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21.6 g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银，等物质的量的该醛完全燃烧时生成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7.2 g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水，则该醛可能</a:t>
            </a:r>
            <a:r>
              <a:rPr lang="zh-CN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</a:t>
            </a:r>
            <a:endParaRPr lang="zh-CN" altLang="zh-CN" sz="20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乙醛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	B.</a:t>
            </a:r>
            <a:r>
              <a:rPr lang="zh-CN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丙醛</a:t>
            </a:r>
            <a:r>
              <a:rPr lang="en-US" altLang="zh-CN" sz="2000" b="1" kern="100" smtClean="0"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rPr>
              <a:t>		</a:t>
            </a:r>
            <a:r>
              <a:rPr lang="en-US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甲醛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	</a:t>
            </a:r>
            <a:r>
              <a:rPr lang="en-US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D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丁醛</a:t>
            </a:r>
            <a:endParaRPr lang="zh-CN" altLang="zh-CN" sz="20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1" name="TextBox 9"/>
          <p:cNvSpPr txBox="1"/>
          <p:nvPr>
            <p:custDataLst>
              <p:tags r:id="rId4"/>
            </p:custDataLst>
          </p:nvPr>
        </p:nvSpPr>
        <p:spPr>
          <a:xfrm>
            <a:off x="3134688" y="2032409"/>
            <a:ext cx="5654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</a:t>
            </a:r>
            <a:endParaRPr lang="en-US" altLang="zh-CN" sz="24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5" name="椭圆 4"/>
          <p:cNvSpPr/>
          <p:nvPr>
            <p:custDataLst>
              <p:tags r:id="rId3"/>
            </p:custDataLst>
          </p:nvPr>
        </p:nvSpPr>
        <p:spPr>
          <a:xfrm>
            <a:off x="3651378" y="2594461"/>
            <a:ext cx="959744" cy="49425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酮</a:t>
            </a:r>
            <a:endParaRPr lang="zh-CN" altLang="en-US" sz="200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1055527" y="1862749"/>
            <a:ext cx="2208779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800" smtClean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概念：羰基与两个羟基相连的化合物</a:t>
            </a:r>
            <a:endParaRPr lang="zh-CN" altLang="en-US" sz="1800" smtClean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5042103" y="3108832"/>
            <a:ext cx="3354855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800" smtClean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代表物：丙酮（ </a:t>
            </a:r>
            <a:r>
              <a:rPr lang="en-US" altLang="zh-CN" sz="1800" smtClean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    </a:t>
            </a:r>
            <a:r>
              <a:rPr lang="zh-CN" altLang="en-US" sz="1800" smtClean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                 ）</a:t>
            </a:r>
            <a:endParaRPr lang="zh-CN" altLang="en-US" sz="1800" smtClean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4988231" y="1887957"/>
            <a:ext cx="3124614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800" smtClean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官能团：羰基（         ）</a:t>
            </a:r>
            <a:endParaRPr lang="zh-CN" altLang="en-US" sz="1800" smtClean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1072271" y="3061302"/>
            <a:ext cx="1939415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800" smtClean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通式：</a:t>
            </a:r>
            <a:endParaRPr lang="zh-CN" altLang="en-US" sz="1800" smtClean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>
            <p:custDataLst>
              <p:tags r:id="rId8"/>
            </p:custDataLst>
          </p:nvPr>
        </p:nvCxnSpPr>
        <p:spPr>
          <a:xfrm flipV="1">
            <a:off x="4611122" y="2219655"/>
            <a:ext cx="387072" cy="430591"/>
          </a:xfrm>
          <a:prstGeom prst="line">
            <a:avLst/>
          </a:prstGeom>
          <a:ln w="28575">
            <a:solidFill>
              <a:srgbClr val="1703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>
            <p:custDataLst>
              <p:tags r:id="rId9"/>
            </p:custDataLst>
          </p:nvPr>
        </p:nvCxnSpPr>
        <p:spPr>
          <a:xfrm>
            <a:off x="4656505" y="2981945"/>
            <a:ext cx="331726" cy="391542"/>
          </a:xfrm>
          <a:prstGeom prst="line">
            <a:avLst/>
          </a:prstGeom>
          <a:ln w="28575">
            <a:solidFill>
              <a:srgbClr val="1703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>
            <p:custDataLst>
              <p:tags r:id="rId10"/>
            </p:custDataLst>
          </p:nvPr>
        </p:nvCxnSpPr>
        <p:spPr>
          <a:xfrm>
            <a:off x="3011686" y="2390300"/>
            <a:ext cx="521983" cy="326734"/>
          </a:xfrm>
          <a:prstGeom prst="line">
            <a:avLst/>
          </a:prstGeom>
          <a:ln w="28575">
            <a:solidFill>
              <a:srgbClr val="1703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11"/>
            </p:custDataLst>
          </p:nvPr>
        </p:nvCxnSpPr>
        <p:spPr>
          <a:xfrm flipV="1">
            <a:off x="2863533" y="3061302"/>
            <a:ext cx="742463" cy="217458"/>
          </a:xfrm>
          <a:prstGeom prst="line">
            <a:avLst/>
          </a:prstGeom>
          <a:ln w="28575">
            <a:solidFill>
              <a:srgbClr val="1703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>
            <p:custDataLst>
              <p:tags r:id="rId12"/>
            </p:custDataLst>
          </p:nvPr>
        </p:nvSpPr>
        <p:spPr>
          <a:xfrm>
            <a:off x="348615" y="302895"/>
            <a:ext cx="3940810" cy="553085"/>
          </a:xfrm>
          <a:prstGeom prst="rect">
            <a:avLst/>
          </a:prstGeom>
          <a:solidFill>
            <a:srgbClr val="AEDC7C"/>
          </a:solidFill>
          <a:ln w="9525">
            <a:noFill/>
          </a:ln>
          <a:effectLst>
            <a:outerShdw blurRad="177800" dist="1143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学习任务一：酮</a:t>
            </a:r>
            <a:r>
              <a:rPr lang="en-US" altLang="zh-CN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饱和</a:t>
            </a:r>
            <a:r>
              <a:rPr lang="zh-CN" altLang="en-US" sz="2000" b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一元酮</a:t>
            </a:r>
            <a:endParaRPr lang="zh-CN" altLang="en-US" sz="2000" b="1">
              <a:solidFill>
                <a:srgbClr val="FF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3" name="文本框 12"/>
          <p:cNvSpPr txBox="1"/>
          <p:nvPr>
            <p:custDataLst>
              <p:tags r:id="rId13"/>
            </p:custDataLst>
          </p:nvPr>
        </p:nvSpPr>
        <p:spPr>
          <a:xfrm>
            <a:off x="453390" y="1289685"/>
            <a:ext cx="2558415" cy="368300"/>
          </a:xfrm>
          <a:prstGeom prst="rect">
            <a:avLst/>
          </a:prstGeom>
          <a:solidFill>
            <a:srgbClr val="AEDC7C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</a:t>
            </a:r>
            <a:r>
              <a:rPr 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酮的概念和结构特点</a:t>
            </a:r>
            <a:endParaRPr lang="zh-CN" altLang="en-US" sz="1800" b="1">
              <a:solidFill>
                <a:srgbClr val="1703D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30724" name="组合 179203"/>
          <p:cNvGrpSpPr/>
          <p:nvPr>
            <p:custDataLst>
              <p:tags r:id="rId14"/>
            </p:custDataLst>
          </p:nvPr>
        </p:nvGrpSpPr>
        <p:grpSpPr>
          <a:xfrm>
            <a:off x="1666240" y="2708275"/>
            <a:ext cx="1637030" cy="918210"/>
            <a:chOff x="3537" y="1380"/>
            <a:chExt cx="1520" cy="773"/>
          </a:xfrm>
        </p:grpSpPr>
        <p:sp>
          <p:nvSpPr>
            <p:cNvPr id="30748" name="文本框 179204"/>
            <p:cNvSpPr/>
            <p:nvPr>
              <p:custDataLst>
                <p:tags r:id="rId15"/>
              </p:custDataLst>
            </p:nvPr>
          </p:nvSpPr>
          <p:spPr>
            <a:xfrm>
              <a:off x="3537" y="1817"/>
              <a:ext cx="1520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r>
                <a:rPr lang="zh-CN" altLang="en-US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  <a:r>
                <a:rPr lang="zh-CN" altLang="en-US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R′</a:t>
              </a:r>
              <a:endPara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30749" name="直接连接符 179205"/>
            <p:cNvCxnSpPr/>
            <p:nvPr>
              <p:custDataLst>
                <p:tags r:id="rId16"/>
              </p:custDataLst>
            </p:nvPr>
          </p:nvCxnSpPr>
          <p:spPr>
            <a:xfrm flipH="1">
              <a:off x="4150" y="1706"/>
              <a:ext cx="0" cy="18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</a:ln>
          </p:spPr>
        </p:cxnSp>
        <p:sp>
          <p:nvSpPr>
            <p:cNvPr id="30750" name="文本框 179206"/>
            <p:cNvSpPr/>
            <p:nvPr>
              <p:custDataLst>
                <p:tags r:id="rId17"/>
              </p:custDataLst>
            </p:nvPr>
          </p:nvSpPr>
          <p:spPr>
            <a:xfrm>
              <a:off x="3969" y="1380"/>
              <a:ext cx="725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O</a:t>
              </a:r>
              <a:endPara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30751" name="直接连接符 179207"/>
            <p:cNvCxnSpPr/>
            <p:nvPr>
              <p:custDataLst>
                <p:tags r:id="rId18"/>
              </p:custDataLst>
            </p:nvPr>
          </p:nvCxnSpPr>
          <p:spPr>
            <a:xfrm flipH="1">
              <a:off x="4105" y="1697"/>
              <a:ext cx="0" cy="18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</a:ln>
          </p:spPr>
        </p:cxnSp>
      </p:grpSp>
      <p:grpSp>
        <p:nvGrpSpPr>
          <p:cNvPr id="30731" name="组合 179203"/>
          <p:cNvGrpSpPr/>
          <p:nvPr>
            <p:custDataLst>
              <p:tags r:id="rId19"/>
            </p:custDataLst>
          </p:nvPr>
        </p:nvGrpSpPr>
        <p:grpSpPr>
          <a:xfrm>
            <a:off x="6537019" y="2651937"/>
            <a:ext cx="1899109" cy="920456"/>
            <a:chOff x="3366" y="1381"/>
            <a:chExt cx="1599" cy="775"/>
          </a:xfrm>
        </p:grpSpPr>
        <p:sp>
          <p:nvSpPr>
            <p:cNvPr id="30734" name="文本框 179204"/>
            <p:cNvSpPr/>
            <p:nvPr>
              <p:custDataLst>
                <p:tags r:id="rId20"/>
              </p:custDataLst>
            </p:nvPr>
          </p:nvSpPr>
          <p:spPr>
            <a:xfrm>
              <a:off x="3366" y="1820"/>
              <a:ext cx="1599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CH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anose="02020603050405020304" pitchFamily="18" charset="0"/>
                </a:rPr>
                <a:t>3</a:t>
              </a:r>
              <a:r>
                <a:rPr lang="zh-CN" altLang="en-US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  <a:r>
                <a:rPr lang="zh-CN" altLang="en-US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CH</a:t>
              </a:r>
              <a:r>
                <a:rPr lang="en-US" altLang="zh-CN" sz="2000" b="1" baseline="-25000">
                  <a:solidFill>
                    <a:srgbClr val="FF0000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30735" name="直接连接符 179205"/>
            <p:cNvCxnSpPr/>
            <p:nvPr>
              <p:custDataLst>
                <p:tags r:id="rId21"/>
              </p:custDataLst>
            </p:nvPr>
          </p:nvCxnSpPr>
          <p:spPr>
            <a:xfrm flipH="1">
              <a:off x="4150" y="1706"/>
              <a:ext cx="0" cy="18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</a:ln>
          </p:spPr>
        </p:cxnSp>
        <p:sp>
          <p:nvSpPr>
            <p:cNvPr id="30736" name="文本框 179206"/>
            <p:cNvSpPr/>
            <p:nvPr>
              <p:custDataLst>
                <p:tags r:id="rId22"/>
              </p:custDataLst>
            </p:nvPr>
          </p:nvSpPr>
          <p:spPr>
            <a:xfrm>
              <a:off x="3969" y="1381"/>
              <a:ext cx="725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O</a:t>
              </a:r>
              <a:endPara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30737" name="直接连接符 179207"/>
            <p:cNvCxnSpPr/>
            <p:nvPr>
              <p:custDataLst>
                <p:tags r:id="rId23"/>
              </p:custDataLst>
            </p:nvPr>
          </p:nvCxnSpPr>
          <p:spPr>
            <a:xfrm flipH="1">
              <a:off x="4105" y="1698"/>
              <a:ext cx="0" cy="18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</a:ln>
          </p:spPr>
        </p:cxnSp>
      </p:grpSp>
      <p:grpSp>
        <p:nvGrpSpPr>
          <p:cNvPr id="15" name="组合 179203"/>
          <p:cNvGrpSpPr/>
          <p:nvPr>
            <p:custDataLst>
              <p:tags r:id="rId24"/>
            </p:custDataLst>
          </p:nvPr>
        </p:nvGrpSpPr>
        <p:grpSpPr>
          <a:xfrm>
            <a:off x="6537090" y="1648002"/>
            <a:ext cx="1204313" cy="920456"/>
            <a:chOff x="3774" y="1381"/>
            <a:chExt cx="1014" cy="775"/>
          </a:xfrm>
        </p:grpSpPr>
        <p:sp>
          <p:nvSpPr>
            <p:cNvPr id="16" name="文本框 179204"/>
            <p:cNvSpPr/>
            <p:nvPr>
              <p:custDataLst>
                <p:tags r:id="rId25"/>
              </p:custDataLst>
            </p:nvPr>
          </p:nvSpPr>
          <p:spPr>
            <a:xfrm>
              <a:off x="3774" y="1820"/>
              <a:ext cx="1014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  <a:r>
                <a:rPr lang="zh-CN" altLang="en-US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－</a:t>
              </a:r>
              <a:endPara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18" name="直接连接符 179205"/>
            <p:cNvCxnSpPr/>
            <p:nvPr>
              <p:custDataLst>
                <p:tags r:id="rId26"/>
              </p:custDataLst>
            </p:nvPr>
          </p:nvCxnSpPr>
          <p:spPr>
            <a:xfrm flipH="1">
              <a:off x="4150" y="1706"/>
              <a:ext cx="0" cy="18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</a:ln>
          </p:spPr>
        </p:cxnSp>
        <p:sp>
          <p:nvSpPr>
            <p:cNvPr id="20" name="文本框 179206"/>
            <p:cNvSpPr/>
            <p:nvPr>
              <p:custDataLst>
                <p:tags r:id="rId27"/>
              </p:custDataLst>
            </p:nvPr>
          </p:nvSpPr>
          <p:spPr>
            <a:xfrm>
              <a:off x="3969" y="1381"/>
              <a:ext cx="725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O</a:t>
              </a:r>
              <a:endPara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21" name="直接连接符 179207"/>
            <p:cNvCxnSpPr/>
            <p:nvPr>
              <p:custDataLst>
                <p:tags r:id="rId28"/>
              </p:custDataLst>
            </p:nvPr>
          </p:nvCxnSpPr>
          <p:spPr>
            <a:xfrm flipH="1">
              <a:off x="4105" y="1698"/>
              <a:ext cx="0" cy="18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</a:ln>
          </p:spPr>
        </p:cxnSp>
      </p:grpSp>
      <p:sp>
        <p:nvSpPr>
          <p:cNvPr id="30725" name="文本框 179208"/>
          <p:cNvSpPr/>
          <p:nvPr>
            <p:custDataLst>
              <p:tags r:id="rId29"/>
            </p:custDataLst>
          </p:nvPr>
        </p:nvSpPr>
        <p:spPr>
          <a:xfrm>
            <a:off x="944245" y="3745865"/>
            <a:ext cx="5986145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zh-CN" altLang="en-US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若其中</a:t>
            </a:r>
            <a:r>
              <a:rPr lang="en-US" altLang="zh-CN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R</a:t>
            </a:r>
            <a:r>
              <a:rPr lang="zh-CN" altLang="en-US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lang="en-US" altLang="zh-CN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R′</a:t>
            </a:r>
            <a:r>
              <a:rPr lang="zh-CN" altLang="en-US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均为烷基</a:t>
            </a:r>
            <a:r>
              <a:rPr lang="en-US" altLang="zh-CN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(-C</a:t>
            </a:r>
            <a:r>
              <a:rPr lang="en-US" altLang="zh-CN" sz="1800" b="1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</a:t>
            </a:r>
            <a:r>
              <a:rPr lang="en-US" altLang="zh-CN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1800" b="1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2n+1</a:t>
            </a:r>
            <a:r>
              <a:rPr lang="en-US" altLang="zh-CN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zh-CN" altLang="en-US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，则为饱和一元酮。</a:t>
            </a:r>
            <a:endParaRPr lang="zh-CN" altLang="en-US" sz="18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726" name="矩形 179209"/>
          <p:cNvSpPr/>
          <p:nvPr>
            <p:custDataLst>
              <p:tags r:id="rId30"/>
            </p:custDataLst>
          </p:nvPr>
        </p:nvSpPr>
        <p:spPr>
          <a:xfrm>
            <a:off x="3432175" y="4233545"/>
            <a:ext cx="2062480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1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1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2n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n≥3</a:t>
            </a: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endParaRPr lang="zh-CN" altLang="en-US" sz="1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33" name="文本框 7"/>
          <p:cNvSpPr/>
          <p:nvPr>
            <p:custDataLst>
              <p:tags r:id="rId31"/>
            </p:custDataLst>
          </p:nvPr>
        </p:nvSpPr>
        <p:spPr>
          <a:xfrm>
            <a:off x="1072515" y="4180840"/>
            <a:ext cx="2244725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饱和一元酮的通式为</a:t>
            </a:r>
            <a:r>
              <a:rPr lang="en-US" altLang="zh-CN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endParaRPr lang="en-US" altLang="zh-CN" sz="18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32"/>
    </p:custData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30726" grpId="0"/>
      <p:bldP spid="307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矩形 3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908864" y="2565502"/>
            <a:ext cx="7326681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auto">
              <a:lnSpc>
                <a:spcPct val="15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sz="18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提示</a:t>
            </a:r>
            <a:r>
              <a:rPr lang="zh-CN" altLang="en-US" sz="18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zh-CN" altLang="zh-CN" sz="18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分子</a:t>
            </a:r>
            <a:r>
              <a:rPr lang="zh-CN" altLang="zh-CN" sz="1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中含相同碳原子数的饱和一元醛与饱和一元酮的分子式</a:t>
            </a:r>
            <a:r>
              <a:rPr lang="zh-CN" altLang="zh-CN" sz="18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相同</a:t>
            </a:r>
            <a:r>
              <a:rPr lang="zh-CN" altLang="en-US" sz="18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sz="18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结构不同</a:t>
            </a:r>
            <a:r>
              <a:rPr lang="zh-CN" altLang="en-US" sz="18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sz="18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互</a:t>
            </a:r>
            <a:r>
              <a:rPr lang="zh-CN" altLang="zh-CN" sz="1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为同分异构体。</a:t>
            </a:r>
            <a:endParaRPr lang="zh-CN" altLang="zh-CN" sz="1800">
              <a:solidFill>
                <a:srgbClr val="FF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>
            <p:custDataLst>
              <p:tags r:id="rId4"/>
            </p:custDataLst>
          </p:nvPr>
        </p:nvSpPr>
        <p:spPr>
          <a:xfrm>
            <a:off x="933450" y="1110615"/>
            <a:ext cx="7101205" cy="1337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auto">
              <a:lnSpc>
                <a:spcPct val="15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sz="1800" b="1" smtClean="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思考</a:t>
            </a:r>
            <a:r>
              <a:rPr lang="zh-CN" altLang="zh-CN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zh-CN" altLang="zh-CN" sz="1800" b="1" smtClean="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讨论</a:t>
            </a:r>
            <a:r>
              <a:rPr lang="zh-CN" altLang="en-US" sz="1800" b="1" smtClean="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zh-CN" sz="18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饱和一元醛的通式为</a:t>
            </a:r>
            <a:r>
              <a:rPr lang="en-US" altLang="zh-CN" sz="18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r>
              <a:rPr lang="en-US" altLang="zh-CN" sz="1800" i="1" baseline="-25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n</a:t>
            </a:r>
            <a:r>
              <a:rPr lang="en-US" altLang="zh-CN" sz="18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H</a:t>
            </a:r>
            <a:r>
              <a:rPr lang="en-US" altLang="zh-CN" sz="1800" baseline="-25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en-US" altLang="zh-CN" sz="1800" i="1" baseline="-25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n</a:t>
            </a:r>
            <a:r>
              <a:rPr lang="en-US" altLang="zh-CN" sz="18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O(</a:t>
            </a:r>
            <a:r>
              <a:rPr lang="en-US" altLang="zh-CN" sz="1800" i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n</a:t>
            </a:r>
            <a:r>
              <a:rPr lang="en-US" altLang="zh-CN" sz="18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≥1</a:t>
            </a:r>
            <a:r>
              <a:rPr lang="en-US" altLang="zh-CN" sz="1800" smtClean="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zh-CN" altLang="en-US" sz="1800" smtClean="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zh-CN" sz="1800" smtClean="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饱和</a:t>
            </a:r>
            <a:r>
              <a:rPr lang="zh-CN" altLang="zh-CN" sz="18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一元酮的通式</a:t>
            </a:r>
            <a:r>
              <a:rPr lang="en-US" altLang="zh-CN" sz="18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r>
              <a:rPr lang="en-US" altLang="zh-CN" sz="1800" i="1" baseline="-25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n</a:t>
            </a:r>
            <a:r>
              <a:rPr lang="en-US" altLang="zh-CN" sz="18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H</a:t>
            </a:r>
            <a:r>
              <a:rPr lang="en-US" altLang="zh-CN" sz="1800" baseline="-25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en-US" altLang="zh-CN" sz="1800" i="1" baseline="-250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n</a:t>
            </a:r>
            <a:r>
              <a:rPr lang="en-US" altLang="zh-CN" sz="18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O(</a:t>
            </a:r>
            <a:r>
              <a:rPr lang="en-US" altLang="zh-CN" sz="1800" i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n</a:t>
            </a:r>
            <a:r>
              <a:rPr lang="en-US" altLang="zh-CN" sz="18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≥3</a:t>
            </a:r>
            <a:r>
              <a:rPr lang="en-US" altLang="zh-CN" sz="1800" smtClean="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zh-CN" altLang="en-US" sz="1800" smtClean="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zh-CN" sz="1800" smtClean="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那么</a:t>
            </a:r>
            <a:r>
              <a:rPr lang="zh-CN" altLang="zh-CN" sz="18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分子中含相同碳原子数的饱和一元醛与饱和一元酮有什么关系</a:t>
            </a:r>
            <a:r>
              <a:rPr lang="en-US" altLang="zh-CN" sz="18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?</a:t>
            </a:r>
            <a:endParaRPr lang="en-US" altLang="zh-CN" sz="1800">
              <a:solidFill>
                <a:srgbClr val="1703D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  <p:custDataLst>
      <p:tags r:id="rId5"/>
    </p:custData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0730" name="文本框 179223"/>
          <p:cNvSpPr/>
          <p:nvPr>
            <p:custDataLst>
              <p:tags r:id="rId3"/>
            </p:custDataLst>
          </p:nvPr>
        </p:nvSpPr>
        <p:spPr>
          <a:xfrm>
            <a:off x="2559685" y="1076960"/>
            <a:ext cx="5234940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ctr" eaLnBrk="1" hangingPunct="1">
              <a:spcBef>
                <a:spcPct val="0"/>
              </a:spcBef>
              <a:buNone/>
            </a:pPr>
            <a:r>
              <a:rPr lang="zh-CN" altLang="en-US" sz="1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酮类通常情况不能被氧化，可以发生还原反应。</a:t>
            </a:r>
            <a:endParaRPr lang="zh-CN" altLang="en-US" sz="1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>
            <p:custDataLst>
              <p:tags r:id="rId4"/>
            </p:custDataLst>
          </p:nvPr>
        </p:nvSpPr>
        <p:spPr>
          <a:xfrm>
            <a:off x="651510" y="1076960"/>
            <a:ext cx="1768475" cy="368300"/>
          </a:xfrm>
          <a:prstGeom prst="rect">
            <a:avLst/>
          </a:prstGeom>
          <a:solidFill>
            <a:srgbClr val="AEDC7C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</a:t>
            </a:r>
            <a:r>
              <a:rPr lang="en-US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酮的</a:t>
            </a:r>
            <a:r>
              <a:rPr lang="zh-CN" sz="18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化学性质</a:t>
            </a:r>
            <a:endParaRPr lang="zh-CN" altLang="en-US" sz="1800" b="1">
              <a:solidFill>
                <a:srgbClr val="1703D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348615" y="302895"/>
            <a:ext cx="3940810" cy="553085"/>
          </a:xfrm>
          <a:prstGeom prst="rect">
            <a:avLst/>
          </a:prstGeom>
          <a:solidFill>
            <a:srgbClr val="AEDC7C"/>
          </a:solidFill>
          <a:ln w="9525">
            <a:noFill/>
          </a:ln>
          <a:effectLst>
            <a:outerShdw blurRad="177800" dist="1143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 eaLnBrk="1" fontAlgn="auto" latinLnBrk="0" hangingPunct="1">
              <a:lnSpc>
                <a:spcPct val="150000"/>
              </a:lnSpc>
              <a:buClrTx/>
              <a:buSzTx/>
              <a:buFontTx/>
            </a:pPr>
            <a:r>
              <a:rPr lang="zh-CN" altLang="en-US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学习任务一：酮</a:t>
            </a:r>
            <a:r>
              <a:rPr lang="en-US" altLang="zh-CN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000" b="1">
                <a:solidFill>
                  <a:srgbClr val="0000F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饱和</a:t>
            </a:r>
            <a:r>
              <a:rPr lang="zh-CN" altLang="en-US" sz="2000" b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一元酮</a:t>
            </a:r>
            <a:endParaRPr lang="zh-CN" altLang="en-US" sz="2000" b="1">
              <a:solidFill>
                <a:srgbClr val="FF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0" name="矩形 9"/>
          <p:cNvSpPr/>
          <p:nvPr>
            <p:custDataLst>
              <p:tags r:id="rId6"/>
            </p:custDataLst>
          </p:nvPr>
        </p:nvSpPr>
        <p:spPr>
          <a:xfrm>
            <a:off x="6059170" y="61595"/>
            <a:ext cx="2287905" cy="368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base"/>
            <a:r>
              <a:rPr kumimoji="1" lang="zh-CN" altLang="en-US" sz="1800" b="1" strike="noStrike" noProof="1" smtClean="0">
                <a:solidFill>
                  <a:srgbClr val="1703DB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可用于鉴别酮与醛</a:t>
            </a:r>
            <a:endParaRPr kumimoji="1" lang="zh-CN" altLang="en-US" sz="1800" b="1" strike="noStrike" noProof="1" smtClean="0">
              <a:solidFill>
                <a:srgbClr val="1703DB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>
            <p:custDataLst>
              <p:tags r:id="rId7"/>
            </p:custDataLst>
          </p:nvPr>
        </p:nvSpPr>
        <p:spPr>
          <a:xfrm>
            <a:off x="351601" y="3894510"/>
            <a:ext cx="8536286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1800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不能</a:t>
            </a:r>
            <a:r>
              <a:rPr lang="zh-CN" altLang="zh-CN" sz="1800" kern="1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被</a:t>
            </a:r>
            <a:r>
              <a:rPr lang="en-US" altLang="zh-CN" sz="1800" u="sng" kern="1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                                </a:t>
            </a:r>
            <a:r>
              <a:rPr lang="zh-CN" altLang="zh-CN" sz="1800" kern="1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等</a:t>
            </a:r>
            <a:r>
              <a:rPr lang="zh-CN" altLang="zh-CN" sz="1800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弱氧化剂氧化，但能催化加氢</a:t>
            </a:r>
            <a:r>
              <a:rPr lang="zh-CN" altLang="zh-CN" sz="1800" kern="1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生成</a:t>
            </a:r>
            <a:r>
              <a:rPr lang="en-US" altLang="zh-CN" sz="1800" u="sng" kern="1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</a:t>
            </a:r>
            <a:r>
              <a:rPr lang="zh-CN" altLang="zh-CN" sz="1800" kern="1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zh-CN" sz="1800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也能与氰化氢加成。反应的化学方程式：</a:t>
            </a:r>
            <a:r>
              <a:rPr lang="en-US" altLang="zh-CN" sz="1800" kern="1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    </a:t>
            </a:r>
            <a:r>
              <a:rPr lang="en-US" altLang="zh-CN" sz="1800" kern="100" baseline="-250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</a:t>
            </a:r>
            <a:endParaRPr lang="zh-CN" altLang="zh-CN" sz="1800" kern="100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>
            <p:custDataLst>
              <p:tags r:id="rId8"/>
            </p:custDataLst>
          </p:nvPr>
        </p:nvSpPr>
        <p:spPr>
          <a:xfrm>
            <a:off x="1429759" y="3991319"/>
            <a:ext cx="29260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800" b="1" kern="1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银氨溶液、新制的氢氧化铜</a:t>
            </a:r>
            <a:endParaRPr lang="zh-CN" altLang="zh-CN" sz="1800" b="1" kern="1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>
            <p:custDataLst>
              <p:tags r:id="rId9"/>
            </p:custDataLst>
          </p:nvPr>
        </p:nvSpPr>
        <p:spPr>
          <a:xfrm>
            <a:off x="8178863" y="4010473"/>
            <a:ext cx="4114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800" kern="1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醇</a:t>
            </a:r>
            <a:endParaRPr lang="zh-CN" altLang="zh-CN" sz="1800" kern="1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ourier New" panose="02070309020205020404" pitchFamily="49" charset="0"/>
            </a:endParaRPr>
          </a:p>
        </p:txBody>
      </p:sp>
      <p:sp>
        <p:nvSpPr>
          <p:cNvPr id="7" name="矩形 6"/>
          <p:cNvSpPr/>
          <p:nvPr>
            <p:custDataLst>
              <p:tags r:id="rId10"/>
            </p:custDataLst>
          </p:nvPr>
        </p:nvSpPr>
        <p:spPr>
          <a:xfrm>
            <a:off x="342265" y="2036445"/>
            <a:ext cx="5716270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1800" kern="1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        </a:t>
            </a:r>
            <a:r>
              <a:rPr lang="zh-CN" altLang="zh-CN" sz="1800" b="1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＋</a:t>
            </a:r>
            <a:r>
              <a:rPr lang="en-US" altLang="zh-CN" sz="1800" b="1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1800" b="1" kern="100" baseline="-250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  </a:t>
            </a:r>
            <a:r>
              <a:rPr lang="en-US" altLang="zh-CN" sz="1800" kern="100" baseline="-250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      </a:t>
            </a:r>
            <a:r>
              <a:rPr lang="en-US" altLang="zh-CN" sz="1800" kern="1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_______________</a:t>
            </a:r>
            <a:r>
              <a:rPr lang="zh-CN" altLang="zh-CN" sz="1800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endParaRPr lang="zh-CN" altLang="zh-CN" sz="1800" kern="1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endParaRPr lang="en-US" altLang="zh-CN" sz="1800" kern="10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endParaRPr lang="en-US" altLang="zh-CN" sz="1800" kern="100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1800" kern="1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        </a:t>
            </a:r>
            <a:r>
              <a:rPr lang="zh-CN" altLang="zh-CN" sz="1800" b="1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＋</a:t>
            </a:r>
            <a:r>
              <a:rPr lang="en-US" altLang="zh-CN" sz="1800" b="1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HCN </a:t>
            </a:r>
            <a:r>
              <a:rPr lang="en-US" altLang="zh-CN" sz="1800" kern="10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_____________</a:t>
            </a:r>
            <a:r>
              <a:rPr lang="zh-CN" altLang="zh-CN" sz="1800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zh-CN" sz="1800" kern="100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>
            <p:custDataLst>
              <p:tags r:id="rId12"/>
            </p:custDataLst>
          </p:nvPr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9551" y="1619726"/>
            <a:ext cx="1645207" cy="822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对象 10"/>
          <p:cNvGraphicFramePr>
            <a:graphicFrameLocks noChangeAspect="1"/>
          </p:cNvGraphicFramePr>
          <p:nvPr>
            <p:custDataLst>
              <p:tags r:id="rId13"/>
            </p:custDataLst>
          </p:nvPr>
        </p:nvGraphicFramePr>
        <p:xfrm>
          <a:off x="2671162" y="1980245"/>
          <a:ext cx="1325211" cy="74810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name="文档" r:id="rId14" imgW="1772285" imgH="1001395" progId="Word.Document.12">
                  <p:embed/>
                </p:oleObj>
              </mc:Choice>
              <mc:Fallback>
                <p:oleObj name="文档" r:id="rId14" imgW="1772285" imgH="100139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671162" y="1980245"/>
                        <a:ext cx="1325211" cy="7481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867" name="Picture 3"/>
          <p:cNvPicPr>
            <a:picLocks noChangeAspect="1" noChangeArrowheads="1"/>
          </p:cNvPicPr>
          <p:nvPr>
            <p:custDataLst>
              <p:tags r:id="rId17"/>
            </p:custDataLst>
          </p:nvPr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07688" y="1665567"/>
            <a:ext cx="1876565" cy="776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>
            <p:custDataLst>
              <p:tags r:id="rId19"/>
            </p:custDataLst>
          </p:nvPr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9252" y="2916844"/>
            <a:ext cx="1702047" cy="773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对象 11"/>
          <p:cNvGraphicFramePr>
            <a:graphicFrameLocks noChangeAspect="1"/>
          </p:cNvGraphicFramePr>
          <p:nvPr>
            <p:custDataLst>
              <p:tags r:id="rId20"/>
            </p:custDataLst>
          </p:nvPr>
        </p:nvGraphicFramePr>
        <p:xfrm>
          <a:off x="2940476" y="3171366"/>
          <a:ext cx="1290774" cy="742166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name="文档" r:id="rId21" imgW="1726565" imgH="993775" progId="Word.Document.12">
                  <p:embed/>
                </p:oleObj>
              </mc:Choice>
              <mc:Fallback>
                <p:oleObj name="文档" r:id="rId21" imgW="1726565" imgH="9937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2940476" y="3171366"/>
                        <a:ext cx="1290774" cy="7421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869" name="Picture 5"/>
          <p:cNvPicPr>
            <a:picLocks noChangeAspect="1" noChangeArrowheads="1"/>
          </p:cNvPicPr>
          <p:nvPr>
            <p:custDataLst>
              <p:tags r:id="rId24"/>
            </p:custDataLst>
          </p:nvPr>
        </p:nvPicPr>
        <p:blipFill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46398" y="2452793"/>
            <a:ext cx="1579031" cy="1230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25"/>
    </p:custData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0" grpId="0"/>
      <p:bldP spid="10" grpId="0"/>
      <p:bldP spid="5" grpId="0"/>
      <p:bldP spid="6" grpId="0"/>
      <p:bldP spid="9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962532" y="895348"/>
            <a:ext cx="7165063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 b="1" smtClean="0">
                <a:solidFill>
                  <a:srgbClr val="1703DB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思考与讨论：</a:t>
            </a:r>
            <a:r>
              <a:rPr lang="zh-CN" altLang="en-US" sz="1800" smtClean="0">
                <a:solidFill>
                  <a:srgbClr val="1703DB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丙酮是丙醛的同分异构体吗？它们有哪些性质差异？可采用哪些方法鉴别它们？</a:t>
            </a:r>
            <a:endParaRPr lang="zh-CN" altLang="en-US" sz="1800" smtClean="0">
              <a:solidFill>
                <a:srgbClr val="1703DB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962660" y="1896745"/>
            <a:ext cx="6442075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提示：丙酮与丙醛分子式均为</a:t>
            </a:r>
            <a:r>
              <a:rPr lang="en-US" altLang="zh-CN" sz="180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</a:t>
            </a:r>
            <a:r>
              <a:rPr lang="en-US" altLang="zh-CN" sz="1800" baseline="-2500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1800" baseline="-2500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en-US" altLang="zh-CN" sz="180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</a:t>
            </a:r>
            <a:r>
              <a:rPr lang="zh-CN" altLang="en-US" sz="180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，两者互为同分异构体。</a:t>
            </a:r>
            <a:endParaRPr lang="zh-CN" altLang="en-US" sz="1800" smtClean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1213485" y="2482850"/>
            <a:ext cx="52997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①</a:t>
            </a:r>
            <a:r>
              <a:rPr lang="zh-CN" altLang="zh-CN" sz="1800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银氨溶液或新制的</a:t>
            </a:r>
            <a:r>
              <a:rPr lang="en-US" altLang="zh-CN" sz="1800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Cu(OH)</a:t>
            </a:r>
            <a:r>
              <a:rPr lang="en-US" altLang="zh-CN" sz="18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zh-CN" sz="1800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鉴别；</a:t>
            </a:r>
            <a:endParaRPr lang="zh-CN" altLang="zh-CN" sz="1800" kern="1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②</a:t>
            </a:r>
            <a:r>
              <a:rPr lang="zh-CN" altLang="zh-CN" sz="1800" kern="1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核磁共振氢谱和红外光谱法。</a:t>
            </a:r>
            <a:endParaRPr lang="zh-CN" altLang="zh-CN" sz="1800" kern="100">
              <a:solidFill>
                <a:srgbClr val="FF0000"/>
              </a:solidFill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26" name="表格 25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62317" y="964416"/>
          <a:ext cx="8619490" cy="3949700"/>
        </p:xfrm>
        <a:graphic>
          <a:graphicData uri="http://schemas.openxmlformats.org/drawingml/2006/table">
            <a:tbl>
              <a:tblPr/>
              <a:tblGrid>
                <a:gridCol w="1565275"/>
                <a:gridCol w="3552825"/>
                <a:gridCol w="3501390"/>
              </a:tblGrid>
              <a:tr h="54737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 </a:t>
                      </a:r>
                      <a:endParaRPr lang="en-US" sz="20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000" b="1" kern="100" smtClean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醛</a:t>
                      </a:r>
                      <a:endParaRPr lang="zh-CN" altLang="zh-CN" sz="2000" b="1" kern="100" smtClean="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000" b="1" kern="100" smtClean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酮</a:t>
                      </a:r>
                      <a:endParaRPr lang="zh-CN" sz="2000" b="1" kern="100" smtClean="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137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官能团</a:t>
                      </a:r>
                      <a:endParaRPr lang="zh-CN" sz="20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000" b="1" kern="100" smtClean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醛</a:t>
                      </a:r>
                      <a:r>
                        <a:rPr lang="zh-CN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基</a:t>
                      </a:r>
                      <a:r>
                        <a:rPr lang="zh-CN" sz="2000" b="1" kern="100" smtClean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：</a:t>
                      </a:r>
                      <a:endParaRPr lang="en-US" altLang="zh-CN" sz="2000" b="1" kern="100" smtClean="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000" b="1" kern="100" smtClean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酮</a:t>
                      </a:r>
                      <a:r>
                        <a:rPr lang="zh-CN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羰基：</a:t>
                      </a:r>
                      <a:endParaRPr lang="zh-CN" sz="20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735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官能团位置</a:t>
                      </a:r>
                      <a:endParaRPr lang="zh-CN" sz="20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000" b="1" kern="100">
                          <a:solidFill>
                            <a:srgbClr val="1703DB"/>
                          </a:solidFill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碳链末端</a:t>
                      </a: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(</a:t>
                      </a:r>
                      <a:r>
                        <a:rPr lang="zh-CN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最简单的醛是甲醛</a:t>
                      </a: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)</a:t>
                      </a:r>
                      <a:endParaRPr lang="zh-CN" sz="20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000" b="1" kern="100">
                          <a:solidFill>
                            <a:srgbClr val="1703DB"/>
                          </a:solidFill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碳链中间</a:t>
                      </a: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(</a:t>
                      </a:r>
                      <a:r>
                        <a:rPr lang="zh-CN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最简单的酮是丙酮</a:t>
                      </a: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)</a:t>
                      </a:r>
                      <a:endParaRPr lang="zh-CN" sz="20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4105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结构通式</a:t>
                      </a:r>
                      <a:endParaRPr lang="zh-CN" sz="20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endParaRPr lang="en-US" sz="2000" b="1" kern="100" smtClean="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2000" b="1" kern="100" smtClean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                (</a:t>
                      </a: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R</a:t>
                      </a:r>
                      <a:r>
                        <a:rPr lang="zh-CN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为烃基或氢原子</a:t>
                      </a: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)</a:t>
                      </a:r>
                      <a:endParaRPr lang="zh-CN" sz="20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endParaRPr lang="en-US" sz="2000" b="1" kern="100" smtClean="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sz="2000" b="1" kern="100" smtClean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                  (</a:t>
                      </a: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R</a:t>
                      </a:r>
                      <a:r>
                        <a:rPr lang="zh-CN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R</a:t>
                      </a: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′</a:t>
                      </a:r>
                      <a:r>
                        <a:rPr lang="zh-CN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均为烃基</a:t>
                      </a:r>
                      <a:r>
                        <a:rPr lang="en-US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)</a:t>
                      </a:r>
                      <a:endParaRPr lang="zh-CN" sz="2000" b="1" kern="100">
                        <a:effectLst/>
                        <a:latin typeface="宋体" panose="02010600030101010101" pitchFamily="2" charset="-122"/>
                        <a:ea typeface="方正中等线简体" panose="03000509000000000000" pitchFamily="65" charset="-122"/>
                        <a:cs typeface="Courier New" panose="02070309020205020404" pitchFamily="49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012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2000" b="1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联系</a:t>
                      </a:r>
                      <a:endParaRPr lang="zh-CN" sz="2000" b="1" kern="100">
                        <a:effectLst/>
                        <a:latin typeface="Times New Roman" panose="02020603050405020304" pitchFamily="18" charset="0"/>
                        <a:ea typeface="方正中等线简体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b="1" kern="100">
                          <a:solidFill>
                            <a:srgbClr val="1703DB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碳原子数相同的饱和一元脂肪醛和饱和一元脂肪酮互为同分异构体</a:t>
                      </a:r>
                      <a:endParaRPr lang="zh-CN" sz="1800" b="1" kern="100">
                        <a:solidFill>
                          <a:srgbClr val="1703DB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51298" marR="512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</a:tbl>
          </a:graphicData>
        </a:graphic>
      </p:graphicFrame>
      <p:sp>
        <p:nvSpPr>
          <p:cNvPr id="21" name="矩形 20"/>
          <p:cNvSpPr/>
          <p:nvPr>
            <p:custDataLst>
              <p:tags r:id="rId4"/>
            </p:custDataLst>
          </p:nvPr>
        </p:nvSpPr>
        <p:spPr>
          <a:xfrm>
            <a:off x="2563495" y="411480"/>
            <a:ext cx="4282440" cy="506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ct val="0"/>
              </a:spcAft>
            </a:pPr>
            <a:r>
              <a:rPr lang="zh-CN" altLang="zh-CN" sz="1800" b="1" kern="10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醛和酮的区别与联系</a:t>
            </a:r>
            <a:endParaRPr lang="zh-CN" altLang="zh-CN" sz="1800" b="1" kern="100">
              <a:solidFill>
                <a:srgbClr val="1703DB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>
            <p:custDataLst>
              <p:tags r:id="rId5"/>
            </p:custDataLst>
          </p:nvPr>
        </p:nvSpPr>
        <p:spPr>
          <a:xfrm>
            <a:off x="463738" y="264366"/>
            <a:ext cx="1198880" cy="398780"/>
          </a:xfrm>
          <a:prstGeom prst="rect">
            <a:avLst/>
          </a:prstGeom>
          <a:solidFill>
            <a:srgbClr val="AEDC7C"/>
          </a:solidFill>
        </p:spPr>
        <p:txBody>
          <a:bodyPr wrap="none">
            <a:spAutoFit/>
          </a:bodyPr>
          <a:lstStyle/>
          <a:p>
            <a:pPr algn="just"/>
            <a:r>
              <a:rPr lang="zh-CN" altLang="en-US" sz="2000" b="1" kern="100" smtClean="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归纳总结</a:t>
            </a:r>
            <a:endParaRPr lang="zh-CN" altLang="en-US" sz="2000" b="1" kern="100" smtClean="0">
              <a:solidFill>
                <a:srgbClr val="1703D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ourier New" panose="02070309020205020404" pitchFamily="49" charset="0"/>
            </a:endParaRPr>
          </a:p>
        </p:txBody>
      </p:sp>
      <p:pic>
        <p:nvPicPr>
          <p:cNvPr id="38918" name="Picture 6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96242" y="1550758"/>
            <a:ext cx="947193" cy="72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9" name="Picture 7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6506" y="1551393"/>
            <a:ext cx="765874" cy="72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Picture 8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22009" y="2988646"/>
            <a:ext cx="1096761" cy="789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1" name="Picture 9"/>
          <p:cNvPicPr>
            <a:picLocks noChangeAspect="1" noChangeArrowheads="1"/>
          </p:cNvPicPr>
          <p:nvPr>
            <p:custDataLst>
              <p:tags r:id="rId13"/>
            </p:custDataLst>
          </p:nvPr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1270" y="2996420"/>
            <a:ext cx="1194048" cy="754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4" name="矩形 13"/>
          <p:cNvSpPr/>
          <p:nvPr>
            <p:custDataLst>
              <p:tags r:id="rId3"/>
            </p:custDataLst>
          </p:nvPr>
        </p:nvSpPr>
        <p:spPr>
          <a:xfrm>
            <a:off x="303976" y="1177666"/>
            <a:ext cx="8536286" cy="28613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甲醛的水溶液俗称福尔马林，可用于浸制生物标本，具有防腐性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　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endParaRPr lang="zh-CN" altLang="zh-CN" sz="20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酮类物质能与氢气发生加成反应，不能被银氨溶液氧化，所以只能发生还原反应，不能发生氧化反应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　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endParaRPr lang="zh-CN" altLang="zh-CN" sz="20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(3)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丙酮是结构最简单的酮，也可以发生银镜反应和加氢还原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　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endParaRPr lang="zh-CN" altLang="zh-CN" sz="20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(4)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丙酮难溶于水，但丙酮是常用的有机溶剂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　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endParaRPr lang="zh-CN" altLang="zh-CN" sz="20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(5)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醛和酮都能与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H</a:t>
            </a:r>
            <a:r>
              <a:rPr lang="en-US" altLang="zh-CN" sz="20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HCN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等发生加成反应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　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endParaRPr lang="zh-CN" altLang="zh-CN" sz="20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8254324" y="1242362"/>
            <a:ext cx="423545" cy="5067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95" b="1" kern="10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√</a:t>
            </a:r>
            <a:endParaRPr lang="zh-CN" altLang="en-US" sz="2695" b="1" kern="100">
              <a:solidFill>
                <a:srgbClr val="C00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矩形 20"/>
          <p:cNvSpPr/>
          <p:nvPr>
            <p:custDataLst>
              <p:tags r:id="rId5"/>
            </p:custDataLst>
          </p:nvPr>
        </p:nvSpPr>
        <p:spPr>
          <a:xfrm>
            <a:off x="4198131" y="2193692"/>
            <a:ext cx="443865" cy="5067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95" b="1" kern="10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×</a:t>
            </a:r>
            <a:endParaRPr lang="zh-CN" altLang="en-US" sz="2695" b="1" kern="100">
              <a:solidFill>
                <a:srgbClr val="C00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>
            <p:custDataLst>
              <p:tags r:id="rId6"/>
            </p:custDataLst>
          </p:nvPr>
        </p:nvGrpSpPr>
        <p:grpSpPr>
          <a:xfrm>
            <a:off x="405294" y="443500"/>
            <a:ext cx="1588135" cy="430901"/>
            <a:chOff x="543707" y="477466"/>
            <a:chExt cx="2123148" cy="576064"/>
          </a:xfrm>
        </p:grpSpPr>
        <p:sp>
          <p:nvSpPr>
            <p:cNvPr id="10" name="TextBox 4"/>
            <p:cNvSpPr txBox="1"/>
            <p:nvPr>
              <p:custDataLst>
                <p:tags r:id="rId7"/>
              </p:custDataLst>
            </p:nvPr>
          </p:nvSpPr>
          <p:spPr>
            <a:xfrm>
              <a:off x="851016" y="479164"/>
              <a:ext cx="1815839" cy="533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tabLst>
                  <a:tab pos="2610485"/>
                </a:tabLst>
              </a:pPr>
              <a:r>
                <a:rPr lang="zh-CN" altLang="en-US" sz="2000" b="1">
                  <a:solidFill>
                    <a:srgbClr val="1703D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正误判断</a:t>
              </a:r>
              <a:endParaRPr lang="zh-CN" altLang="en-US" sz="2000" b="1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8"/>
            <a:stretch>
              <a:fillRect/>
            </a:stretch>
          </p:blipFill>
          <p:spPr>
            <a:xfrm flipV="1">
              <a:off x="543707" y="477466"/>
              <a:ext cx="362413" cy="576064"/>
            </a:xfrm>
            <a:prstGeom prst="rect">
              <a:avLst/>
            </a:prstGeom>
          </p:spPr>
        </p:pic>
      </p:grpSp>
      <p:sp>
        <p:nvSpPr>
          <p:cNvPr id="11" name="矩形 10"/>
          <p:cNvSpPr/>
          <p:nvPr>
            <p:custDataLst>
              <p:tags r:id="rId10"/>
            </p:custDataLst>
          </p:nvPr>
        </p:nvSpPr>
        <p:spPr>
          <a:xfrm>
            <a:off x="7447889" y="2683668"/>
            <a:ext cx="443865" cy="5067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95" b="1" kern="10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×</a:t>
            </a:r>
            <a:endParaRPr lang="zh-CN" altLang="en-US" sz="2695" b="1" kern="100">
              <a:solidFill>
                <a:srgbClr val="C00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>
            <p:custDataLst>
              <p:tags r:id="rId11"/>
            </p:custDataLst>
          </p:nvPr>
        </p:nvSpPr>
        <p:spPr>
          <a:xfrm>
            <a:off x="5584345" y="3155381"/>
            <a:ext cx="443865" cy="5067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95" b="1" kern="10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×</a:t>
            </a:r>
            <a:endParaRPr lang="zh-CN" altLang="en-US" sz="2695" b="1" kern="100">
              <a:solidFill>
                <a:srgbClr val="C00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>
            <p:custDataLst>
              <p:tags r:id="rId12"/>
            </p:custDataLst>
          </p:nvPr>
        </p:nvSpPr>
        <p:spPr>
          <a:xfrm>
            <a:off x="5354001" y="3642512"/>
            <a:ext cx="423545" cy="5067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95" b="1" kern="10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√</a:t>
            </a:r>
            <a:endParaRPr lang="zh-CN" altLang="en-US" sz="2695" b="1" kern="100">
              <a:solidFill>
                <a:srgbClr val="C000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1" grpId="0"/>
      <p:bldP spid="11" grpId="0"/>
      <p:bldP spid="18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7" name="TextBox 8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29302" y="411641"/>
            <a:ext cx="1640431" cy="398780"/>
          </a:xfrm>
          <a:prstGeom prst="rect">
            <a:avLst/>
          </a:prstGeom>
          <a:solidFill>
            <a:srgbClr val="AEDC7C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000" b="1">
                <a:solidFill>
                  <a:srgbClr val="1703DB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课堂小结</a:t>
            </a:r>
            <a:endParaRPr lang="zh-CN" altLang="en-US" sz="2000" b="1">
              <a:solidFill>
                <a:srgbClr val="1703DB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9" name="H43.eps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>
            <a:lum bright="-6000"/>
          </a:blip>
          <a:srcRect r="8735" b="719"/>
          <a:stretch>
            <a:fillRect/>
          </a:stretch>
        </p:blipFill>
        <p:spPr>
          <a:xfrm>
            <a:off x="2244209" y="715315"/>
            <a:ext cx="5225647" cy="3933809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5842" name="文本框 181250"/>
          <p:cNvSpPr/>
          <p:nvPr>
            <p:custDataLst>
              <p:tags r:id="rId3"/>
            </p:custDataLst>
          </p:nvPr>
        </p:nvSpPr>
        <p:spPr>
          <a:xfrm>
            <a:off x="441325" y="448310"/>
            <a:ext cx="2451735" cy="398780"/>
          </a:xfrm>
          <a:prstGeom prst="rect">
            <a:avLst/>
          </a:prstGeom>
          <a:solidFill>
            <a:srgbClr val="92D050"/>
          </a:solidFill>
          <a:ln w="12700"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0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拓展</a:t>
            </a:r>
            <a:r>
              <a:rPr lang="en-US" altLang="zh-CN" sz="20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: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羟醛缩合反应</a:t>
            </a:r>
            <a:endParaRPr lang="zh-CN" altLang="en-US" sz="2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5843" name="文本框 181251"/>
          <p:cNvSpPr/>
          <p:nvPr>
            <p:custDataLst>
              <p:tags r:id="rId4"/>
            </p:custDataLst>
          </p:nvPr>
        </p:nvSpPr>
        <p:spPr>
          <a:xfrm>
            <a:off x="2035810" y="927100"/>
            <a:ext cx="6652260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zh-CN" altLang="en-US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醛、酮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α-C</a:t>
            </a:r>
            <a:r>
              <a:rPr lang="zh-CN" altLang="en-US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原子上的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zh-CN" altLang="en-US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原子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(α-H)</a:t>
            </a:r>
            <a:r>
              <a:rPr lang="zh-CN" altLang="en-US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受到羰基的影响变得比较活泼</a:t>
            </a:r>
            <a:endParaRPr lang="zh-CN" altLang="en-US" sz="1800">
              <a:solidFill>
                <a:srgbClr val="0000CC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35844" name="直接连接符 181252"/>
          <p:cNvCxnSpPr/>
          <p:nvPr>
            <p:custDataLst>
              <p:tags r:id="rId5"/>
            </p:custDataLst>
          </p:nvPr>
        </p:nvCxnSpPr>
        <p:spPr>
          <a:xfrm flipH="1">
            <a:off x="1937714" y="1368213"/>
            <a:ext cx="0" cy="862259"/>
          </a:xfrm>
          <a:prstGeom prst="line">
            <a:avLst/>
          </a:prstGeom>
          <a:noFill/>
          <a:ln w="63500">
            <a:solidFill>
              <a:srgbClr val="FF0000"/>
            </a:solidFill>
            <a:prstDash val="sysDot"/>
            <a:miter lim="800000"/>
          </a:ln>
        </p:spPr>
      </p:cxnSp>
      <p:cxnSp>
        <p:nvCxnSpPr>
          <p:cNvPr id="35845" name="直接连接符 181253"/>
          <p:cNvCxnSpPr/>
          <p:nvPr>
            <p:custDataLst>
              <p:tags r:id="rId6"/>
            </p:custDataLst>
          </p:nvPr>
        </p:nvCxnSpPr>
        <p:spPr>
          <a:xfrm flipH="1">
            <a:off x="911554" y="1311204"/>
            <a:ext cx="887201" cy="0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stealth" w="lg" len="lg"/>
          </a:ln>
        </p:spPr>
      </p:cxnSp>
      <p:cxnSp>
        <p:nvCxnSpPr>
          <p:cNvPr id="35846" name="直接连接符 181254"/>
          <p:cNvCxnSpPr/>
          <p:nvPr>
            <p:custDataLst>
              <p:tags r:id="rId7"/>
            </p:custDataLst>
          </p:nvPr>
        </p:nvCxnSpPr>
        <p:spPr>
          <a:xfrm flipH="1">
            <a:off x="1780940" y="1332583"/>
            <a:ext cx="0" cy="387185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</a:ln>
        </p:spPr>
      </p:cxnSp>
      <p:cxnSp>
        <p:nvCxnSpPr>
          <p:cNvPr id="35847" name="直接连接符 181255"/>
          <p:cNvCxnSpPr/>
          <p:nvPr>
            <p:custDataLst>
              <p:tags r:id="rId8"/>
            </p:custDataLst>
          </p:nvPr>
        </p:nvCxnSpPr>
        <p:spPr>
          <a:xfrm flipH="1">
            <a:off x="2165750" y="1995311"/>
            <a:ext cx="0" cy="338491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</a:ln>
        </p:spPr>
      </p:cxnSp>
      <p:cxnSp>
        <p:nvCxnSpPr>
          <p:cNvPr id="35848" name="直接连接符 181256"/>
          <p:cNvCxnSpPr/>
          <p:nvPr>
            <p:custDataLst>
              <p:tags r:id="rId9"/>
            </p:custDataLst>
          </p:nvPr>
        </p:nvCxnSpPr>
        <p:spPr>
          <a:xfrm>
            <a:off x="1193036" y="2318361"/>
            <a:ext cx="948960" cy="0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</a:ln>
        </p:spPr>
      </p:cxnSp>
      <p:cxnSp>
        <p:nvCxnSpPr>
          <p:cNvPr id="35849" name="直接连接符 181257"/>
          <p:cNvCxnSpPr/>
          <p:nvPr>
            <p:custDataLst>
              <p:tags r:id="rId10"/>
            </p:custDataLst>
          </p:nvPr>
        </p:nvCxnSpPr>
        <p:spPr>
          <a:xfrm flipH="1" flipV="1">
            <a:off x="786848" y="1979872"/>
            <a:ext cx="406188" cy="338490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triangle"/>
          </a:ln>
        </p:spPr>
      </p:cxnSp>
      <p:sp>
        <p:nvSpPr>
          <p:cNvPr id="35850" name="文本框 181259"/>
          <p:cNvSpPr/>
          <p:nvPr>
            <p:custDataLst>
              <p:tags r:id="rId11"/>
            </p:custDataLst>
          </p:nvPr>
        </p:nvSpPr>
        <p:spPr>
          <a:xfrm>
            <a:off x="4098290" y="1658620"/>
            <a:ext cx="2228215" cy="39878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</a:rPr>
              <a:t>R-CH-CH</a:t>
            </a:r>
            <a:r>
              <a:rPr lang="en-US" altLang="zh-CN" sz="20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000" b="1">
                <a:latin typeface="Times New Roman" panose="02020603050405020304" pitchFamily="18" charset="0"/>
              </a:rPr>
              <a:t>-CHO</a:t>
            </a:r>
            <a:endParaRPr lang="en-US" altLang="zh-CN" sz="2000" b="1">
              <a:latin typeface="Times New Roman" panose="02020603050405020304" pitchFamily="18" charset="0"/>
            </a:endParaRPr>
          </a:p>
        </p:txBody>
      </p:sp>
      <p:sp>
        <p:nvSpPr>
          <p:cNvPr id="35851" name="文本框 181260"/>
          <p:cNvSpPr/>
          <p:nvPr>
            <p:custDataLst>
              <p:tags r:id="rId12"/>
            </p:custDataLst>
          </p:nvPr>
        </p:nvSpPr>
        <p:spPr>
          <a:xfrm>
            <a:off x="113430" y="1596249"/>
            <a:ext cx="3582059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395" b="1">
                <a:latin typeface="Times New Roman" panose="02020603050405020304" pitchFamily="18" charset="0"/>
              </a:rPr>
              <a:t>                + H-CH</a:t>
            </a:r>
            <a:r>
              <a:rPr lang="en-US" altLang="zh-CN" sz="2395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395" b="1">
                <a:latin typeface="Times New Roman" panose="02020603050405020304" pitchFamily="18" charset="0"/>
              </a:rPr>
              <a:t>-CHO</a:t>
            </a:r>
            <a:endParaRPr lang="en-US" altLang="zh-CN" sz="2395" b="1">
              <a:latin typeface="Times New Roman" panose="02020603050405020304" pitchFamily="18" charset="0"/>
            </a:endParaRPr>
          </a:p>
        </p:txBody>
      </p:sp>
      <p:sp>
        <p:nvSpPr>
          <p:cNvPr id="35852" name="文本框 181261"/>
          <p:cNvSpPr/>
          <p:nvPr>
            <p:custDataLst>
              <p:tags r:id="rId13"/>
            </p:custDataLst>
          </p:nvPr>
        </p:nvSpPr>
        <p:spPr>
          <a:xfrm>
            <a:off x="4376890" y="1265673"/>
            <a:ext cx="855133" cy="39878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</a:rPr>
              <a:t>OH</a:t>
            </a:r>
            <a:endParaRPr lang="en-US" altLang="zh-CN" sz="2000" b="1">
              <a:latin typeface="Times New Roman" panose="02020603050405020304" pitchFamily="18" charset="0"/>
            </a:endParaRPr>
          </a:p>
        </p:txBody>
      </p:sp>
      <p:cxnSp>
        <p:nvCxnSpPr>
          <p:cNvPr id="35853" name="直接连接符 181262"/>
          <p:cNvCxnSpPr/>
          <p:nvPr>
            <p:custDataLst>
              <p:tags r:id="rId14"/>
            </p:custDataLst>
          </p:nvPr>
        </p:nvCxnSpPr>
        <p:spPr>
          <a:xfrm flipH="1">
            <a:off x="4547917" y="1577340"/>
            <a:ext cx="0" cy="171027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</a:ln>
        </p:spPr>
      </p:cxnSp>
      <p:cxnSp>
        <p:nvCxnSpPr>
          <p:cNvPr id="35854" name="直接连接符 181263"/>
          <p:cNvCxnSpPr/>
          <p:nvPr>
            <p:custDataLst>
              <p:tags r:id="rId15"/>
            </p:custDataLst>
          </p:nvPr>
        </p:nvCxnSpPr>
        <p:spPr>
          <a:xfrm>
            <a:off x="3480518" y="1820722"/>
            <a:ext cx="646101" cy="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tailEnd type="stealth" w="lg" len="lg"/>
          </a:ln>
        </p:spPr>
      </p:cxnSp>
      <p:sp>
        <p:nvSpPr>
          <p:cNvPr id="35855" name="矩形 181264"/>
          <p:cNvSpPr/>
          <p:nvPr>
            <p:custDataLst>
              <p:tags r:id="rId16"/>
            </p:custDataLst>
          </p:nvPr>
        </p:nvSpPr>
        <p:spPr>
          <a:xfrm>
            <a:off x="204882" y="1604563"/>
            <a:ext cx="138959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395" b="1">
                <a:latin typeface="Times New Roman" panose="02020603050405020304" pitchFamily="18" charset="0"/>
              </a:rPr>
              <a:t> R-C-H</a:t>
            </a:r>
            <a:endParaRPr lang="en-US" altLang="zh-CN" sz="2395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5856" name="矩形 181265"/>
          <p:cNvSpPr/>
          <p:nvPr>
            <p:custDataLst>
              <p:tags r:id="rId17"/>
            </p:custDataLst>
          </p:nvPr>
        </p:nvSpPr>
        <p:spPr>
          <a:xfrm>
            <a:off x="582566" y="1173433"/>
            <a:ext cx="57213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395" b="1">
                <a:latin typeface="Times New Roman" panose="02020603050405020304" pitchFamily="18" charset="0"/>
              </a:rPr>
              <a:t>O  </a:t>
            </a:r>
            <a:endParaRPr lang="en-US" altLang="zh-CN" sz="2395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35857" name="直接连接符 181266"/>
          <p:cNvCxnSpPr/>
          <p:nvPr>
            <p:custDataLst>
              <p:tags r:id="rId18"/>
            </p:custDataLst>
          </p:nvPr>
        </p:nvCxnSpPr>
        <p:spPr>
          <a:xfrm flipH="1">
            <a:off x="744091" y="1541615"/>
            <a:ext cx="0" cy="171027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</a:ln>
        </p:spPr>
      </p:cxnSp>
      <p:cxnSp>
        <p:nvCxnSpPr>
          <p:cNvPr id="35858" name="直接连接符 181267"/>
          <p:cNvCxnSpPr/>
          <p:nvPr>
            <p:custDataLst>
              <p:tags r:id="rId19"/>
            </p:custDataLst>
          </p:nvPr>
        </p:nvCxnSpPr>
        <p:spPr>
          <a:xfrm flipH="1">
            <a:off x="797536" y="1541615"/>
            <a:ext cx="0" cy="171027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</a:ln>
        </p:spPr>
      </p:cxnSp>
      <p:sp>
        <p:nvSpPr>
          <p:cNvPr id="35859" name="矩形 181268"/>
          <p:cNvSpPr/>
          <p:nvPr>
            <p:custDataLst>
              <p:tags r:id="rId20"/>
            </p:custDataLst>
          </p:nvPr>
        </p:nvSpPr>
        <p:spPr>
          <a:xfrm>
            <a:off x="3370063" y="1425222"/>
            <a:ext cx="932180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795" b="1">
                <a:latin typeface="Times New Roman" panose="02020603050405020304" pitchFamily="18" charset="0"/>
              </a:rPr>
              <a:t>稀</a:t>
            </a:r>
            <a:r>
              <a:rPr lang="en-US" altLang="zh-CN" sz="1795" b="1">
                <a:latin typeface="Times New Roman" panose="02020603050405020304" pitchFamily="18" charset="0"/>
              </a:rPr>
              <a:t>OH</a:t>
            </a:r>
            <a:r>
              <a:rPr lang="en-US" altLang="zh-CN" sz="1795" b="1" baseline="30000">
                <a:latin typeface="Times New Roman" panose="02020603050405020304" pitchFamily="18" charset="0"/>
              </a:rPr>
              <a:t>-</a:t>
            </a:r>
            <a:r>
              <a:rPr lang="en-US" altLang="zh-CN" sz="1795" b="1">
                <a:latin typeface="Times New Roman" panose="02020603050405020304" pitchFamily="18" charset="0"/>
              </a:rPr>
              <a:t>  </a:t>
            </a:r>
            <a:endParaRPr lang="en-US" altLang="zh-CN" sz="1795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5860" name="文本框 181269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570865" y="3070225"/>
            <a:ext cx="6719570" cy="645160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eaLnBrk="1" hangingPunct="1">
              <a:spcBef>
                <a:spcPct val="0"/>
              </a:spcBef>
              <a:buNone/>
            </a:pPr>
            <a:r>
              <a:rPr lang="zh-CN" altLang="en-US" sz="1800" spc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变式</a:t>
            </a:r>
            <a:r>
              <a:rPr lang="en-US" altLang="zh-CN" sz="1800" spc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1800" spc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：（</a:t>
            </a:r>
            <a:r>
              <a:rPr lang="en-US" altLang="zh-CN" sz="1800" spc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1800" spc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）写出乙醛与丙醛混合发生羟醛缩合反应的产物？</a:t>
            </a:r>
            <a:endParaRPr lang="zh-CN" altLang="en-US" sz="1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eaLnBrk="1" hangingPunct="1">
              <a:spcBef>
                <a:spcPct val="0"/>
              </a:spcBef>
              <a:buNone/>
            </a:pPr>
            <a:r>
              <a:rPr lang="zh-CN" altLang="en-US" sz="1800" spc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800" spc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</a:t>
            </a:r>
            <a:r>
              <a:rPr lang="zh-CN" altLang="en-US" sz="1800" spc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lang="en-US" altLang="zh-CN" sz="1800" spc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1800" spc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）下列物质是哪两种物质通过羟醛缩合合成？</a:t>
            </a:r>
            <a:endParaRPr lang="zh-CN" altLang="en-US" sz="1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35861" name="组合 181271"/>
          <p:cNvGrpSpPr/>
          <p:nvPr>
            <p:custDataLst>
              <p:tags r:id="rId22"/>
            </p:custDataLst>
          </p:nvPr>
        </p:nvGrpSpPr>
        <p:grpSpPr>
          <a:xfrm>
            <a:off x="341465" y="3789904"/>
            <a:ext cx="3124800" cy="1215002"/>
            <a:chOff x="113" y="3156"/>
            <a:chExt cx="2631" cy="1023"/>
          </a:xfrm>
        </p:grpSpPr>
        <p:sp>
          <p:nvSpPr>
            <p:cNvPr id="35875" name="矩形 181272"/>
            <p:cNvSpPr/>
            <p:nvPr>
              <p:custDataLst>
                <p:tags r:id="rId23"/>
              </p:custDataLst>
            </p:nvPr>
          </p:nvSpPr>
          <p:spPr>
            <a:xfrm>
              <a:off x="113" y="3473"/>
              <a:ext cx="2631" cy="3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95" b="1">
                  <a:latin typeface="Times New Roman" panose="02020603050405020304" pitchFamily="18" charset="0"/>
                  <a:ea typeface="楷体_GB2312" panose="02010609030101010101" charset="-122"/>
                </a:rPr>
                <a:t>CH</a:t>
              </a:r>
              <a:r>
                <a:rPr lang="en-US" altLang="zh-CN" sz="2395" b="1" baseline="-25000">
                  <a:latin typeface="Times New Roman" panose="02020603050405020304" pitchFamily="18" charset="0"/>
                  <a:ea typeface="楷体_GB2312" panose="02010609030101010101" charset="-122"/>
                </a:rPr>
                <a:t>3</a:t>
              </a:r>
              <a:r>
                <a:rPr lang="en-US" altLang="zh-CN" sz="2395" b="1"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en-US" altLang="zh-CN" sz="2395" b="1">
                  <a:latin typeface="Times New Roman" panose="02020603050405020304" pitchFamily="18" charset="0"/>
                  <a:ea typeface="楷体_GB2312" panose="02010609030101010101" charset="-122"/>
                </a:rPr>
                <a:t>C</a:t>
              </a:r>
              <a:r>
                <a:rPr lang="en-US" altLang="zh-CN" sz="2395" b="1"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en-US" altLang="zh-CN" sz="2395" b="1">
                  <a:latin typeface="Times New Roman" panose="02020603050405020304" pitchFamily="18" charset="0"/>
                  <a:ea typeface="楷体_GB2312" panose="02010609030101010101" charset="-122"/>
                </a:rPr>
                <a:t>CH</a:t>
              </a:r>
              <a:r>
                <a:rPr lang="en-US" altLang="zh-CN" sz="2395" b="1" baseline="-25000">
                  <a:latin typeface="Times New Roman" panose="02020603050405020304" pitchFamily="18" charset="0"/>
                  <a:ea typeface="楷体_GB2312" panose="02010609030101010101" charset="-122"/>
                </a:rPr>
                <a:t>2</a:t>
              </a:r>
              <a:r>
                <a:rPr lang="en-US" altLang="zh-CN" sz="2395" b="1"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en-US" altLang="zh-CN" sz="2395" b="1">
                  <a:latin typeface="Times New Roman" panose="02020603050405020304" pitchFamily="18" charset="0"/>
                  <a:ea typeface="楷体_GB2312" panose="02010609030101010101" charset="-122"/>
                </a:rPr>
                <a:t>CHO</a:t>
              </a:r>
              <a:endParaRPr lang="en-US" altLang="zh-CN" sz="2395" b="1">
                <a:latin typeface="Times New Roman" panose="02020603050405020304" pitchFamily="18" charset="0"/>
                <a:ea typeface="楷体_GB2312" panose="02010609030101010101" charset="-122"/>
              </a:endParaRPr>
            </a:p>
          </p:txBody>
        </p:sp>
        <p:sp>
          <p:nvSpPr>
            <p:cNvPr id="35876" name="矩形 181273"/>
            <p:cNvSpPr/>
            <p:nvPr>
              <p:custDataLst>
                <p:tags r:id="rId24"/>
              </p:custDataLst>
            </p:nvPr>
          </p:nvSpPr>
          <p:spPr>
            <a:xfrm>
              <a:off x="703" y="3156"/>
              <a:ext cx="636" cy="3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95" b="1">
                  <a:latin typeface="Times New Roman" panose="02020603050405020304" pitchFamily="18" charset="0"/>
                  <a:ea typeface="楷体_GB2312" panose="02010609030101010101" charset="-122"/>
                </a:rPr>
                <a:t>CH</a:t>
              </a:r>
              <a:r>
                <a:rPr lang="en-US" altLang="zh-CN" sz="2395" b="1" baseline="-25000">
                  <a:latin typeface="Times New Roman" panose="02020603050405020304" pitchFamily="18" charset="0"/>
                  <a:ea typeface="楷体_GB2312" panose="02010609030101010101" charset="-122"/>
                </a:rPr>
                <a:t>3</a:t>
              </a:r>
              <a:endParaRPr lang="en-US" altLang="zh-CN" sz="2395" b="1" baseline="-25000">
                <a:latin typeface="Times New Roman" panose="02020603050405020304" pitchFamily="18" charset="0"/>
                <a:ea typeface="楷体_GB2312" panose="02010609030101010101" charset="-122"/>
              </a:endParaRPr>
            </a:p>
          </p:txBody>
        </p:sp>
        <p:cxnSp>
          <p:nvCxnSpPr>
            <p:cNvPr id="35877" name="直接连接符 181274"/>
            <p:cNvCxnSpPr/>
            <p:nvPr>
              <p:custDataLst>
                <p:tags r:id="rId25"/>
              </p:custDataLst>
            </p:nvPr>
          </p:nvCxnSpPr>
          <p:spPr>
            <a:xfrm flipH="1">
              <a:off x="884" y="3428"/>
              <a:ext cx="0" cy="1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miter lim="800000"/>
            </a:ln>
          </p:spPr>
        </p:cxnSp>
        <p:cxnSp>
          <p:nvCxnSpPr>
            <p:cNvPr id="35878" name="直接连接符 181275"/>
            <p:cNvCxnSpPr/>
            <p:nvPr>
              <p:custDataLst>
                <p:tags r:id="rId26"/>
              </p:custDataLst>
            </p:nvPr>
          </p:nvCxnSpPr>
          <p:spPr>
            <a:xfrm flipH="1">
              <a:off x="884" y="3745"/>
              <a:ext cx="0" cy="1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miter lim="800000"/>
            </a:ln>
          </p:spPr>
        </p:cxnSp>
        <p:sp>
          <p:nvSpPr>
            <p:cNvPr id="35879" name="矩形 181276"/>
            <p:cNvSpPr/>
            <p:nvPr>
              <p:custDataLst>
                <p:tags r:id="rId27"/>
              </p:custDataLst>
            </p:nvPr>
          </p:nvSpPr>
          <p:spPr>
            <a:xfrm>
              <a:off x="751" y="3791"/>
              <a:ext cx="678" cy="3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95" b="1">
                  <a:latin typeface="Times New Roman" panose="02020603050405020304" pitchFamily="18" charset="0"/>
                  <a:ea typeface="楷体_GB2312" panose="02010609030101010101" charset="-122"/>
                </a:rPr>
                <a:t>OH</a:t>
              </a:r>
              <a:endParaRPr lang="en-US" altLang="zh-CN" sz="2395" b="1">
                <a:latin typeface="Times New Roman" panose="02020603050405020304" pitchFamily="18" charset="0"/>
                <a:ea typeface="楷体_GB2312" panose="02010609030101010101" charset="-122"/>
              </a:endParaRPr>
            </a:p>
          </p:txBody>
        </p:sp>
      </p:grpSp>
      <p:grpSp>
        <p:nvGrpSpPr>
          <p:cNvPr id="35862" name="组合 181281"/>
          <p:cNvGrpSpPr/>
          <p:nvPr>
            <p:custDataLst>
              <p:tags r:id="rId28"/>
            </p:custDataLst>
          </p:nvPr>
        </p:nvGrpSpPr>
        <p:grpSpPr>
          <a:xfrm>
            <a:off x="3305928" y="3876604"/>
            <a:ext cx="2223347" cy="916893"/>
            <a:chOff x="2880" y="3360"/>
            <a:chExt cx="1170" cy="772"/>
          </a:xfrm>
        </p:grpSpPr>
        <p:sp>
          <p:nvSpPr>
            <p:cNvPr id="35871" name="矩形 181277"/>
            <p:cNvSpPr/>
            <p:nvPr>
              <p:custDataLst>
                <p:tags r:id="rId29"/>
              </p:custDataLst>
            </p:nvPr>
          </p:nvSpPr>
          <p:spPr>
            <a:xfrm>
              <a:off x="2880" y="3744"/>
              <a:ext cx="1170" cy="3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95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CH</a:t>
              </a:r>
              <a:r>
                <a:rPr lang="en-US" altLang="zh-CN" sz="2395" b="1" baseline="-25000">
                  <a:solidFill>
                    <a:srgbClr val="FF0000"/>
                  </a:solidFill>
                  <a:latin typeface="Times New Roman" panose="02020603050405020304" pitchFamily="18" charset="0"/>
                </a:rPr>
                <a:t>3</a:t>
              </a:r>
              <a:r>
                <a:rPr lang="en-US" altLang="zh-CN" sz="2395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en-US" altLang="zh-CN" sz="2395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  <a:r>
                <a:rPr lang="en-US" altLang="zh-CN" sz="2395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en-US" altLang="zh-CN" sz="2395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CH</a:t>
              </a:r>
              <a:r>
                <a:rPr lang="en-US" altLang="zh-CN" sz="2395" b="1" baseline="-25000">
                  <a:solidFill>
                    <a:srgbClr val="FF0000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2395" b="1" baseline="-250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5872" name="矩形 181278"/>
            <p:cNvSpPr/>
            <p:nvPr>
              <p:custDataLst>
                <p:tags r:id="rId30"/>
              </p:custDataLst>
            </p:nvPr>
          </p:nvSpPr>
          <p:spPr>
            <a:xfrm>
              <a:off x="3187" y="3360"/>
              <a:ext cx="381" cy="3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395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  O  </a:t>
              </a:r>
              <a:endParaRPr lang="en-US" altLang="zh-CN" sz="2395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cxnSp>
          <p:nvCxnSpPr>
            <p:cNvPr id="35873" name="直接连接符 181279"/>
            <p:cNvCxnSpPr/>
            <p:nvPr>
              <p:custDataLst>
                <p:tags r:id="rId31"/>
              </p:custDataLst>
            </p:nvPr>
          </p:nvCxnSpPr>
          <p:spPr>
            <a:xfrm flipH="1">
              <a:off x="3331" y="3684"/>
              <a:ext cx="0" cy="144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</a:ln>
          </p:spPr>
        </p:cxnSp>
        <p:cxnSp>
          <p:nvCxnSpPr>
            <p:cNvPr id="35874" name="直接连接符 181280"/>
            <p:cNvCxnSpPr/>
            <p:nvPr>
              <p:custDataLst>
                <p:tags r:id="rId32"/>
              </p:custDataLst>
            </p:nvPr>
          </p:nvCxnSpPr>
          <p:spPr>
            <a:xfrm flipH="1">
              <a:off x="3379" y="3684"/>
              <a:ext cx="0" cy="144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</a:ln>
          </p:spPr>
        </p:cxnSp>
      </p:grpSp>
      <p:sp>
        <p:nvSpPr>
          <p:cNvPr id="35863" name="矩形 181282"/>
          <p:cNvSpPr/>
          <p:nvPr>
            <p:custDataLst>
              <p:tags r:id="rId33"/>
            </p:custDataLst>
          </p:nvPr>
        </p:nvSpPr>
        <p:spPr>
          <a:xfrm>
            <a:off x="5301239" y="4332676"/>
            <a:ext cx="143319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395" b="1">
                <a:solidFill>
                  <a:srgbClr val="FF0000"/>
                </a:solidFill>
                <a:latin typeface="Times New Roman" panose="02020603050405020304" pitchFamily="18" charset="0"/>
              </a:rPr>
              <a:t>CH</a:t>
            </a:r>
            <a:r>
              <a:rPr lang="en-US" altLang="zh-CN" sz="2395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2395" b="1">
                <a:solidFill>
                  <a:srgbClr val="FF0000"/>
                </a:solidFill>
                <a:latin typeface="Times New Roman" panose="02020603050405020304" pitchFamily="18" charset="0"/>
              </a:rPr>
              <a:t>CHO</a:t>
            </a:r>
            <a:endParaRPr lang="en-US" altLang="zh-CN" sz="2395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35864" name="直接连接符 181283"/>
          <p:cNvCxnSpPr/>
          <p:nvPr>
            <p:custDataLst>
              <p:tags r:id="rId34"/>
            </p:custDataLst>
          </p:nvPr>
        </p:nvCxnSpPr>
        <p:spPr>
          <a:xfrm flipH="1">
            <a:off x="1424634" y="4097514"/>
            <a:ext cx="0" cy="862259"/>
          </a:xfrm>
          <a:prstGeom prst="line">
            <a:avLst/>
          </a:prstGeom>
          <a:noFill/>
          <a:ln w="63500">
            <a:solidFill>
              <a:srgbClr val="FF0000"/>
            </a:solidFill>
            <a:prstDash val="sysDot"/>
            <a:miter lim="800000"/>
          </a:ln>
        </p:spPr>
      </p:cxnSp>
      <p:sp>
        <p:nvSpPr>
          <p:cNvPr id="35865" name="Rectangle 8"/>
          <p:cNvSpPr/>
          <p:nvPr>
            <p:custDataLst>
              <p:tags r:id="rId35"/>
            </p:custDataLst>
          </p:nvPr>
        </p:nvSpPr>
        <p:spPr>
          <a:xfrm>
            <a:off x="563245" y="2520315"/>
            <a:ext cx="6383020" cy="368300"/>
          </a:xfrm>
          <a:prstGeom prst="rect">
            <a:avLst/>
          </a:prstGeom>
          <a:solidFill>
            <a:srgbClr val="92D050"/>
          </a:solidFill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eaLnBrk="1" hangingPunct="1">
              <a:spcBef>
                <a:spcPct val="0"/>
              </a:spcBef>
              <a:buNone/>
            </a:pPr>
            <a:r>
              <a:rPr lang="zh-CN" altLang="en-US" sz="1800" b="1">
                <a:solidFill>
                  <a:srgbClr val="1703D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羟醛缩合反应</a:t>
            </a:r>
            <a:r>
              <a:rPr lang="en-US" altLang="zh-CN" sz="1800" b="1">
                <a:solidFill>
                  <a:srgbClr val="1703D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1800" b="1">
                <a:solidFill>
                  <a:srgbClr val="1703D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至少一种醛含有</a:t>
            </a:r>
            <a:r>
              <a:rPr lang="en-US" altLang="zh-CN" sz="1800" b="1">
                <a:solidFill>
                  <a:srgbClr val="1703D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α-H</a:t>
            </a:r>
            <a:r>
              <a:rPr lang="zh-CN" altLang="en-US" sz="1800" b="1">
                <a:solidFill>
                  <a:srgbClr val="1703D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！可用来成倍增长碳链。</a:t>
            </a:r>
            <a:endParaRPr lang="zh-CN" altLang="en-US" sz="1800" b="1">
              <a:solidFill>
                <a:srgbClr val="1703DB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5866" name="图片 2"/>
          <p:cNvPicPr>
            <a:picLocks noChangeAspect="1"/>
          </p:cNvPicPr>
          <p:nvPr>
            <p:custDataLst>
              <p:tags r:id="rId37"/>
            </p:custDataLst>
          </p:nvPr>
        </p:nvPicPr>
        <p:blipFill>
          <a:blip r:embed="rId36"/>
          <a:stretch>
            <a:fillRect/>
          </a:stretch>
        </p:blipFill>
        <p:spPr>
          <a:xfrm>
            <a:off x="4336391" y="2027379"/>
            <a:ext cx="1001219" cy="30523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35867" name="组合 5"/>
          <p:cNvGrpSpPr/>
          <p:nvPr>
            <p:custDataLst>
              <p:tags r:id="rId38"/>
            </p:custDataLst>
          </p:nvPr>
        </p:nvGrpSpPr>
        <p:grpSpPr>
          <a:xfrm>
            <a:off x="6214122" y="1476293"/>
            <a:ext cx="808813" cy="700505"/>
            <a:chOff x="13438" y="3108"/>
            <a:chExt cx="1703" cy="1474"/>
          </a:xfrm>
        </p:grpSpPr>
        <p:cxnSp>
          <p:nvCxnSpPr>
            <p:cNvPr id="35869" name="直接连接符 181263"/>
            <p:cNvCxnSpPr/>
            <p:nvPr>
              <p:custDataLst>
                <p:tags r:id="rId39"/>
              </p:custDataLst>
            </p:nvPr>
          </p:nvCxnSpPr>
          <p:spPr>
            <a:xfrm>
              <a:off x="13438" y="3839"/>
              <a:ext cx="136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miter lim="800000"/>
              <a:tailEnd type="stealth" w="lg" len="lg"/>
            </a:ln>
          </p:spPr>
        </p:cxnSp>
        <p:sp>
          <p:nvSpPr>
            <p:cNvPr id="35870" name="矩形 181268"/>
            <p:cNvSpPr/>
            <p:nvPr>
              <p:custDataLst>
                <p:tags r:id="rId40"/>
              </p:custDataLst>
            </p:nvPr>
          </p:nvSpPr>
          <p:spPr>
            <a:xfrm>
              <a:off x="13452" y="3108"/>
              <a:ext cx="1689" cy="147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eaLnBrk="1" hangingPunct="1"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795" b="1">
                  <a:solidFill>
                    <a:srgbClr val="FF0000"/>
                  </a:solidFill>
                </a:rPr>
                <a:t>Δ</a:t>
              </a:r>
              <a:endParaRPr lang="zh-CN" altLang="en-US" sz="1795" b="1">
                <a:solidFill>
                  <a:srgbClr val="FF0000"/>
                </a:solidFill>
              </a:endParaRPr>
            </a:p>
            <a:p>
              <a:pPr marL="0" lvl="0" indent="0" algn="ctr" eaLnBrk="1" hangingPunct="1"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en-US" altLang="zh-CN" sz="1795" b="1">
                  <a:solidFill>
                    <a:srgbClr val="FF0000"/>
                  </a:solidFill>
                </a:rPr>
                <a:t>-H</a:t>
              </a:r>
              <a:r>
                <a:rPr lang="en-US" altLang="zh-CN" sz="1795" b="1" baseline="-25000">
                  <a:solidFill>
                    <a:srgbClr val="FF0000"/>
                  </a:solidFill>
                </a:rPr>
                <a:t>2</a:t>
              </a:r>
              <a:r>
                <a:rPr lang="en-US" altLang="zh-CN" sz="1795" b="1">
                  <a:solidFill>
                    <a:srgbClr val="FF0000"/>
                  </a:solidFill>
                </a:rPr>
                <a:t>O</a:t>
              </a:r>
              <a:endParaRPr lang="en-US" altLang="zh-CN" sz="1795" b="1">
                <a:solidFill>
                  <a:srgbClr val="FF0000"/>
                </a:solidFill>
              </a:endParaRPr>
            </a:p>
          </p:txBody>
        </p:sp>
      </p:grpSp>
      <p:sp>
        <p:nvSpPr>
          <p:cNvPr id="35868" name="文本框 4"/>
          <p:cNvSpPr/>
          <p:nvPr>
            <p:custDataLst>
              <p:tags r:id="rId41"/>
            </p:custDataLst>
          </p:nvPr>
        </p:nvSpPr>
        <p:spPr>
          <a:xfrm>
            <a:off x="6899275" y="1624330"/>
            <a:ext cx="2074545" cy="39878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</a:rPr>
              <a:t>R-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</a:rPr>
              <a:t>CH=CHCHO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 fill="hold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 fill="hold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 fill="hold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 fill="hold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 fill="hold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 fill="hold"/>
                                        <p:tgtEl>
                                          <p:spTgt spid="35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 fill="hold"/>
                                        <p:tgtEl>
                                          <p:spTgt spid="3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 fill="hold"/>
                                        <p:tgtEl>
                                          <p:spTgt spid="35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60" grpId="0"/>
      <p:bldP spid="35863" grpId="0"/>
      <p:bldP spid="35865" grpId="0"/>
      <p:bldP spid="3586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303976" y="674239"/>
            <a:ext cx="8577157" cy="2584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变式</a:t>
            </a:r>
            <a:r>
              <a:rPr lang="en-US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(1)</a:t>
            </a:r>
            <a:r>
              <a:rPr lang="zh-CN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已知两个醛分子在</a:t>
            </a:r>
            <a:r>
              <a:rPr lang="en-US" altLang="zh-CN" sz="1800" kern="100" err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NaOH</a:t>
            </a:r>
            <a:r>
              <a:rPr lang="zh-CN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溶液作用下可以发生加成反应，生成羟基醛：</a:t>
            </a:r>
            <a:endParaRPr lang="zh-CN" altLang="zh-CN" sz="1800" kern="1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ct val="0"/>
              </a:spcAft>
            </a:pPr>
            <a:endParaRPr lang="en-US" altLang="zh-CN" sz="1800" kern="10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    </a:t>
            </a:r>
            <a:r>
              <a:rPr lang="zh-CN" altLang="zh-CN" sz="1800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＋</a:t>
            </a:r>
            <a:r>
              <a:rPr lang="en-US" altLang="zh-CN" sz="1800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</a:t>
            </a:r>
            <a:endParaRPr lang="zh-CN" altLang="zh-CN" sz="1800" kern="1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endParaRPr lang="en-US" altLang="zh-CN" sz="1800" kern="10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1800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如果</a:t>
            </a:r>
            <a:r>
              <a:rPr lang="zh-CN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将甲醛、乙醛、丙醛在</a:t>
            </a:r>
            <a:r>
              <a:rPr lang="en-US" altLang="zh-CN" sz="1800" kern="100" err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NaOH</a:t>
            </a:r>
            <a:r>
              <a:rPr lang="zh-CN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溶液中发生反应，最多可以形成羟基醛的种类</a:t>
            </a:r>
            <a:r>
              <a:rPr lang="zh-CN" altLang="zh-CN" sz="1800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有</a:t>
            </a:r>
            <a:endParaRPr lang="zh-CN" altLang="zh-CN" sz="1800" kern="1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A.3</a:t>
            </a:r>
            <a:r>
              <a:rPr lang="zh-CN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种</a:t>
            </a:r>
            <a:r>
              <a:rPr lang="en-US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en-US" altLang="zh-CN" sz="1800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		B.4</a:t>
            </a:r>
            <a:r>
              <a:rPr lang="zh-CN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种</a:t>
            </a:r>
            <a:r>
              <a:rPr lang="en-US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en-US" altLang="zh-CN" sz="1800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		C.5</a:t>
            </a:r>
            <a:r>
              <a:rPr lang="zh-CN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种</a:t>
            </a:r>
            <a:r>
              <a:rPr lang="en-US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en-US" altLang="zh-CN" sz="1800" kern="10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		D.6</a:t>
            </a:r>
            <a:r>
              <a:rPr lang="zh-CN" altLang="zh-CN" sz="1800" kern="1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种</a:t>
            </a:r>
            <a:endParaRPr lang="zh-CN" altLang="zh-CN" sz="1800" kern="100">
              <a:effectLst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58370" name="Picture 2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2351" y="1350549"/>
            <a:ext cx="1940386" cy="761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Picture 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16612" y="1349635"/>
            <a:ext cx="1730388" cy="750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4372948" y="1641531"/>
          <a:ext cx="1338274" cy="60323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name="文档" r:id="rId9" imgW="1790700" imgH="808990" progId="Word.Document.12">
                  <p:embed/>
                </p:oleObj>
              </mc:Choice>
              <mc:Fallback>
                <p:oleObj name="文档" r:id="rId9" imgW="1790700" imgH="8089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372948" y="1641531"/>
                        <a:ext cx="1338274" cy="6032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372" name="Picture 4"/>
          <p:cNvPicPr>
            <a:picLocks noChangeAspect="1" noChangeArrowheads="1"/>
          </p:cNvPicPr>
          <p:nvPr>
            <p:custDataLst>
              <p:tags r:id="rId12"/>
            </p:custDataLst>
          </p:nvPr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11714" y="1390845"/>
            <a:ext cx="3006910" cy="1194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9"/>
          <p:cNvSpPr txBox="1"/>
          <p:nvPr>
            <p:custDataLst>
              <p:tags r:id="rId13"/>
            </p:custDataLst>
          </p:nvPr>
        </p:nvSpPr>
        <p:spPr>
          <a:xfrm>
            <a:off x="7904960" y="1173412"/>
            <a:ext cx="5654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</a:t>
            </a:r>
            <a:endParaRPr lang="en-US" altLang="zh-CN" sz="2400" b="1" smtClean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6868" name="矩形 185349"/>
          <p:cNvSpPr/>
          <p:nvPr>
            <p:custDataLst>
              <p:tags r:id="rId14"/>
            </p:custDataLst>
          </p:nvPr>
        </p:nvSpPr>
        <p:spPr>
          <a:xfrm>
            <a:off x="649605" y="3529330"/>
            <a:ext cx="4596130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(2)</a:t>
            </a:r>
            <a:r>
              <a: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苯甲醛和乙醛发生上述反应生成的是           </a:t>
            </a:r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5">
            <a:lum bright="-6000"/>
          </a:blip>
          <a:stretch>
            <a:fillRect/>
          </a:stretch>
        </p:blipFill>
        <p:spPr>
          <a:xfrm>
            <a:off x="5072380" y="3636010"/>
            <a:ext cx="2186940" cy="617220"/>
          </a:xfrm>
          <a:prstGeom prst="rect">
            <a:avLst/>
          </a:prstGeom>
          <a:ln w="28575">
            <a:solidFill>
              <a:srgbClr val="F43308"/>
            </a:solidFill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686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48130" name="组合 48129"/>
          <p:cNvGrpSpPr/>
          <p:nvPr>
            <p:custDataLst>
              <p:tags r:id="rId3"/>
            </p:custDataLst>
          </p:nvPr>
        </p:nvGrpSpPr>
        <p:grpSpPr>
          <a:xfrm>
            <a:off x="1271306" y="1524835"/>
            <a:ext cx="5376651" cy="652039"/>
            <a:chOff x="192" y="2736"/>
            <a:chExt cx="4527" cy="549"/>
          </a:xfrm>
        </p:grpSpPr>
        <p:sp>
          <p:nvSpPr>
            <p:cNvPr id="48131" name="文本框 48130"/>
            <p:cNvSpPr txBox="1"/>
            <p:nvPr>
              <p:custDataLst>
                <p:tags r:id="rId4"/>
              </p:custDataLst>
            </p:nvPr>
          </p:nvSpPr>
          <p:spPr>
            <a:xfrm>
              <a:off x="192" y="3014"/>
              <a:ext cx="4527" cy="27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CH</a:t>
              </a:r>
              <a:r>
                <a:rPr lang="en-US" altLang="zh-CN" sz="1495" b="1" baseline="-25000">
                  <a:solidFill>
                    <a:srgbClr val="0000FF"/>
                  </a:solidFill>
                  <a:latin typeface="Times New Roman" panose="02020603050405020304" pitchFamily="18" charset="0"/>
                </a:rPr>
                <a:t>3</a:t>
              </a:r>
              <a:r>
                <a:rPr lang="zh-CN" altLang="en-US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CH</a:t>
              </a:r>
              <a:r>
                <a:rPr lang="zh-CN" altLang="en-US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＝</a:t>
              </a:r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O </a:t>
              </a:r>
              <a:r>
                <a:rPr lang="zh-CN" altLang="en-US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＋</a:t>
              </a:r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CH</a:t>
              </a:r>
              <a:r>
                <a:rPr lang="en-US" altLang="zh-CN" sz="1495" b="1" baseline="-25000">
                  <a:solidFill>
                    <a:srgbClr val="0000FF"/>
                  </a:solidFill>
                  <a:latin typeface="Times New Roman" panose="02020603050405020304" pitchFamily="18" charset="0"/>
                </a:rPr>
                <a:t>3</a:t>
              </a:r>
              <a:r>
                <a:rPr lang="zh-CN" altLang="en-US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CHO            CH</a:t>
              </a:r>
              <a:r>
                <a:rPr lang="en-US" altLang="zh-CN" sz="1495" b="1" baseline="-25000">
                  <a:solidFill>
                    <a:srgbClr val="0000FF"/>
                  </a:solidFill>
                  <a:latin typeface="Times New Roman" panose="02020603050405020304" pitchFamily="18" charset="0"/>
                </a:rPr>
                <a:t>3</a:t>
              </a:r>
              <a:r>
                <a:rPr lang="zh-CN" altLang="en-US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CH</a:t>
              </a:r>
              <a:r>
                <a:rPr lang="zh-CN" altLang="en-US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CH</a:t>
              </a:r>
              <a:r>
                <a:rPr lang="en-US" altLang="zh-CN" sz="1495" b="1" baseline="-25000">
                  <a:solidFill>
                    <a:srgbClr val="0000FF"/>
                  </a:solidFill>
                  <a:latin typeface="Times New Roman" panose="02020603050405020304" pitchFamily="18" charset="0"/>
                </a:rPr>
                <a:t>2</a:t>
              </a:r>
              <a:r>
                <a:rPr lang="zh-CN" altLang="en-US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CHO</a:t>
              </a:r>
              <a:endParaRPr lang="en-US" altLang="zh-CN" sz="1495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32" name="直接连接符 48131"/>
            <p:cNvSpPr/>
            <p:nvPr>
              <p:custDataLst>
                <p:tags r:id="rId5"/>
              </p:custDataLst>
            </p:nvPr>
          </p:nvSpPr>
          <p:spPr>
            <a:xfrm flipH="1">
              <a:off x="3264" y="2938"/>
              <a:ext cx="0" cy="144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8133" name="矩形 48132"/>
            <p:cNvSpPr/>
            <p:nvPr>
              <p:custDataLst>
                <p:tags r:id="rId6"/>
              </p:custDataLst>
            </p:nvPr>
          </p:nvSpPr>
          <p:spPr>
            <a:xfrm>
              <a:off x="3168" y="2736"/>
              <a:ext cx="432" cy="27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OH</a:t>
              </a:r>
              <a:endParaRPr lang="en-US" altLang="zh-CN" sz="1495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38" name="直接连接符 48137"/>
            <p:cNvSpPr/>
            <p:nvPr>
              <p:custDataLst>
                <p:tags r:id="rId7"/>
              </p:custDataLst>
            </p:nvPr>
          </p:nvSpPr>
          <p:spPr>
            <a:xfrm>
              <a:off x="2304" y="3168"/>
              <a:ext cx="336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grpSp>
        <p:nvGrpSpPr>
          <p:cNvPr id="48139" name="组合 48138"/>
          <p:cNvGrpSpPr/>
          <p:nvPr>
            <p:custDataLst>
              <p:tags r:id="rId8"/>
            </p:custDataLst>
          </p:nvPr>
        </p:nvGrpSpPr>
        <p:grpSpPr>
          <a:xfrm>
            <a:off x="1540910" y="2225570"/>
            <a:ext cx="2795811" cy="503579"/>
            <a:chOff x="528" y="3456"/>
            <a:chExt cx="2354" cy="424"/>
          </a:xfrm>
        </p:grpSpPr>
        <p:sp>
          <p:nvSpPr>
            <p:cNvPr id="48140" name="矩形 48139"/>
            <p:cNvSpPr/>
            <p:nvPr>
              <p:custDataLst>
                <p:tags r:id="rId9"/>
              </p:custDataLst>
            </p:nvPr>
          </p:nvSpPr>
          <p:spPr>
            <a:xfrm>
              <a:off x="1266" y="3504"/>
              <a:ext cx="1616" cy="27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CH</a:t>
              </a:r>
              <a:r>
                <a:rPr lang="en-US" altLang="zh-CN" sz="1495" b="1" baseline="-25000">
                  <a:solidFill>
                    <a:srgbClr val="0000FF"/>
                  </a:solidFill>
                  <a:latin typeface="Times New Roman" panose="02020603050405020304" pitchFamily="18" charset="0"/>
                </a:rPr>
                <a:t>3</a:t>
              </a:r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CH</a:t>
              </a:r>
              <a:r>
                <a:rPr lang="zh-CN" altLang="en-US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＝</a:t>
              </a:r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CH</a:t>
              </a:r>
              <a:r>
                <a:rPr lang="zh-CN" altLang="en-US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14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CHO</a:t>
              </a:r>
              <a:endParaRPr lang="en-US" altLang="zh-CN" sz="1495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41" name="直接连接符 48140"/>
            <p:cNvSpPr/>
            <p:nvPr>
              <p:custDataLst>
                <p:tags r:id="rId10"/>
              </p:custDataLst>
            </p:nvPr>
          </p:nvSpPr>
          <p:spPr>
            <a:xfrm>
              <a:off x="528" y="3648"/>
              <a:ext cx="672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48142" name="文本框 48141"/>
            <p:cNvSpPr txBox="1"/>
            <p:nvPr>
              <p:custDataLst>
                <p:tags r:id="rId11"/>
              </p:custDataLst>
            </p:nvPr>
          </p:nvSpPr>
          <p:spPr>
            <a:xfrm>
              <a:off x="720" y="3456"/>
              <a:ext cx="288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1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△</a:t>
              </a:r>
              <a:endParaRPr lang="en-US" altLang="zh-CN" sz="1195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43" name="文本框 48142"/>
            <p:cNvSpPr txBox="1"/>
            <p:nvPr>
              <p:custDataLst>
                <p:tags r:id="rId12"/>
              </p:custDataLst>
            </p:nvPr>
          </p:nvSpPr>
          <p:spPr>
            <a:xfrm>
              <a:off x="576" y="3648"/>
              <a:ext cx="528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1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11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H</a:t>
              </a:r>
              <a:r>
                <a:rPr lang="en-US" altLang="zh-CN" sz="1195" b="1" baseline="-25000">
                  <a:solidFill>
                    <a:srgbClr val="0000FF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11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O</a:t>
              </a:r>
              <a:endParaRPr lang="en-US" altLang="zh-CN" sz="1195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8163" name="文本框 48162"/>
          <p:cNvSpPr txBox="1"/>
          <p:nvPr>
            <p:custDataLst>
              <p:tags r:id="rId13"/>
            </p:custDataLst>
          </p:nvPr>
        </p:nvSpPr>
        <p:spPr>
          <a:xfrm>
            <a:off x="868680" y="981710"/>
            <a:ext cx="678751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b="1">
                <a:solidFill>
                  <a:schemeClr val="tx1"/>
                </a:solidFill>
                <a:latin typeface="Times New Roman" panose="02020603050405020304" pitchFamily="18" charset="0"/>
              </a:rPr>
              <a:t>练习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1800" b="1">
                <a:solidFill>
                  <a:schemeClr val="tx1"/>
                </a:solidFill>
                <a:latin typeface="Times New Roman" panose="02020603050405020304" pitchFamily="18" charset="0"/>
              </a:rPr>
              <a:t>：</a:t>
            </a:r>
            <a:r>
              <a:rPr lang="zh-CN" altLang="en-US" sz="1800" b="1">
                <a:latin typeface="Times New Roman" panose="02020603050405020304" pitchFamily="18" charset="0"/>
              </a:rPr>
              <a:t>写出以乙烯为原料制取正丁醇（</a:t>
            </a:r>
            <a:r>
              <a:rPr lang="en-US" altLang="zh-CN" sz="1800" b="1">
                <a:latin typeface="Times New Roman" panose="02020603050405020304" pitchFamily="18" charset="0"/>
              </a:rPr>
              <a:t>CH</a:t>
            </a:r>
            <a:r>
              <a:rPr lang="en-US" altLang="zh-CN" sz="1800" b="1" baseline="-25000">
                <a:latin typeface="Times New Roman" panose="02020603050405020304" pitchFamily="18" charset="0"/>
              </a:rPr>
              <a:t>3 </a:t>
            </a:r>
            <a:r>
              <a:rPr lang="en-US" altLang="zh-CN" sz="1800" b="1">
                <a:latin typeface="Times New Roman" panose="02020603050405020304" pitchFamily="18" charset="0"/>
              </a:rPr>
              <a:t>(CH</a:t>
            </a:r>
            <a:r>
              <a:rPr lang="en-US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1800" b="1">
                <a:latin typeface="Times New Roman" panose="02020603050405020304" pitchFamily="18" charset="0"/>
              </a:rPr>
              <a:t>)</a:t>
            </a:r>
            <a:r>
              <a:rPr lang="en-US" altLang="zh-CN" sz="1800" b="1" baseline="-25000">
                <a:latin typeface="Times New Roman" panose="02020603050405020304" pitchFamily="18" charset="0"/>
              </a:rPr>
              <a:t>3</a:t>
            </a:r>
            <a:r>
              <a:rPr lang="en-US" altLang="zh-CN" sz="1800" b="1">
                <a:latin typeface="Times New Roman" panose="02020603050405020304" pitchFamily="18" charset="0"/>
              </a:rPr>
              <a:t>OH</a:t>
            </a:r>
            <a:r>
              <a:rPr lang="zh-CN" altLang="en-US" sz="1800" b="1">
                <a:latin typeface="Times New Roman" panose="02020603050405020304" pitchFamily="18" charset="0"/>
              </a:rPr>
              <a:t>）的流程？</a:t>
            </a:r>
            <a:endParaRPr lang="zh-CN" altLang="en-US" sz="1800" b="1">
              <a:latin typeface="Times New Roman" panose="02020603050405020304" pitchFamily="18" charset="0"/>
            </a:endParaRPr>
          </a:p>
        </p:txBody>
      </p:sp>
      <p:grpSp>
        <p:nvGrpSpPr>
          <p:cNvPr id="48164" name="组合 48163"/>
          <p:cNvGrpSpPr/>
          <p:nvPr>
            <p:custDataLst>
              <p:tags r:id="rId14"/>
            </p:custDataLst>
          </p:nvPr>
        </p:nvGrpSpPr>
        <p:grpSpPr>
          <a:xfrm>
            <a:off x="4342660" y="2225570"/>
            <a:ext cx="2725738" cy="503579"/>
            <a:chOff x="2880" y="3456"/>
            <a:chExt cx="2295" cy="424"/>
          </a:xfrm>
        </p:grpSpPr>
        <p:sp>
          <p:nvSpPr>
            <p:cNvPr id="48165" name="直接连接符 48164"/>
            <p:cNvSpPr/>
            <p:nvPr>
              <p:custDataLst>
                <p:tags r:id="rId15"/>
              </p:custDataLst>
            </p:nvPr>
          </p:nvSpPr>
          <p:spPr>
            <a:xfrm>
              <a:off x="2880" y="3648"/>
              <a:ext cx="576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48166" name="矩形 48165"/>
            <p:cNvSpPr/>
            <p:nvPr>
              <p:custDataLst>
                <p:tags r:id="rId16"/>
              </p:custDataLst>
            </p:nvPr>
          </p:nvSpPr>
          <p:spPr>
            <a:xfrm>
              <a:off x="3004" y="3456"/>
              <a:ext cx="296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11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H</a:t>
              </a:r>
              <a:r>
                <a:rPr lang="en-US" altLang="zh-CN" sz="1195" b="1" baseline="-25000">
                  <a:solidFill>
                    <a:srgbClr val="0000FF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1195" b="1" baseline="-250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67" name="矩形 48166"/>
            <p:cNvSpPr/>
            <p:nvPr>
              <p:custDataLst>
                <p:tags r:id="rId17"/>
              </p:custDataLst>
            </p:nvPr>
          </p:nvSpPr>
          <p:spPr>
            <a:xfrm>
              <a:off x="2880" y="3648"/>
              <a:ext cx="691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195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催化剂</a:t>
              </a:r>
              <a:endParaRPr lang="zh-CN" altLang="en-US" sz="1195" b="1" baseline="-250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68" name="矩形 48167"/>
            <p:cNvSpPr/>
            <p:nvPr>
              <p:custDataLst>
                <p:tags r:id="rId18"/>
              </p:custDataLst>
            </p:nvPr>
          </p:nvSpPr>
          <p:spPr>
            <a:xfrm>
              <a:off x="3600" y="3504"/>
              <a:ext cx="1575" cy="27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1495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CH</a:t>
              </a:r>
              <a:r>
                <a:rPr lang="en-US" altLang="zh-CN" sz="1495" b="1" baseline="-25000">
                  <a:solidFill>
                    <a:srgbClr val="FF0000"/>
                  </a:solidFill>
                  <a:latin typeface="Times New Roman" panose="02020603050405020304" pitchFamily="18" charset="0"/>
                </a:rPr>
                <a:t>3</a:t>
              </a:r>
              <a:r>
                <a:rPr lang="en-US" altLang="zh-CN" sz="1495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CH</a:t>
              </a:r>
              <a:r>
                <a:rPr lang="en-US" altLang="zh-CN" sz="1495" b="1" baseline="-2500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1495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CH</a:t>
              </a:r>
              <a:r>
                <a:rPr lang="en-US" altLang="zh-CN" sz="1495" b="1" baseline="-2500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1495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CH</a:t>
              </a:r>
              <a:r>
                <a:rPr lang="en-US" altLang="zh-CN" sz="1495" b="1" baseline="-2500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1495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OH</a:t>
              </a:r>
              <a:endParaRPr lang="en-US" altLang="zh-CN" sz="1495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8180" name="文本框 48179"/>
          <p:cNvSpPr txBox="1"/>
          <p:nvPr>
            <p:custDataLst>
              <p:tags r:id="rId19"/>
            </p:custDataLst>
          </p:nvPr>
        </p:nvSpPr>
        <p:spPr>
          <a:xfrm>
            <a:off x="1020445" y="3060700"/>
            <a:ext cx="6920230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zh-CN" altLang="en-US" sz="1800" b="1">
                <a:latin typeface="Times New Roman" panose="02020603050405020304" pitchFamily="18" charset="0"/>
              </a:rPr>
              <a:t>练习</a:t>
            </a:r>
            <a:r>
              <a:rPr lang="en-US" altLang="zh-CN" sz="1800" b="1">
                <a:latin typeface="Times New Roman" panose="02020603050405020304" pitchFamily="18" charset="0"/>
              </a:rPr>
              <a:t>2</a:t>
            </a:r>
            <a:r>
              <a:rPr lang="zh-CN" altLang="en-US" sz="1800" b="1">
                <a:latin typeface="Times New Roman" panose="02020603050405020304" pitchFamily="18" charset="0"/>
              </a:rPr>
              <a:t>：写出以乙烯、甲苯为主要原料</a:t>
            </a:r>
            <a:r>
              <a:rPr lang="en-US" altLang="zh-CN" sz="1800" b="1">
                <a:latin typeface="Times New Roman" panose="02020603050405020304" pitchFamily="18" charset="0"/>
              </a:rPr>
              <a:t>, </a:t>
            </a:r>
            <a:r>
              <a:rPr lang="zh-CN" altLang="en-US" sz="1800" b="1">
                <a:latin typeface="Times New Roman" panose="02020603050405020304" pitchFamily="18" charset="0"/>
              </a:rPr>
              <a:t>选择适当的途径合成肉桂醛</a:t>
            </a:r>
            <a:r>
              <a:rPr lang="en-US" altLang="zh-CN" sz="1800" b="1">
                <a:latin typeface="Times New Roman" panose="02020603050405020304" pitchFamily="18" charset="0"/>
              </a:rPr>
              <a:t>(C</a:t>
            </a:r>
            <a:r>
              <a:rPr lang="en-US" altLang="zh-CN" sz="1800" b="1" baseline="-25000">
                <a:latin typeface="Times New Roman" panose="02020603050405020304" pitchFamily="18" charset="0"/>
              </a:rPr>
              <a:t>6</a:t>
            </a:r>
            <a:r>
              <a:rPr lang="en-US" altLang="zh-CN" sz="1800" b="1">
                <a:latin typeface="Times New Roman" panose="02020603050405020304" pitchFamily="18" charset="0"/>
              </a:rPr>
              <a:t>H</a:t>
            </a:r>
            <a:r>
              <a:rPr lang="en-US" altLang="zh-CN" sz="1800" b="1" baseline="-25000">
                <a:latin typeface="Times New Roman" panose="02020603050405020304" pitchFamily="18" charset="0"/>
              </a:rPr>
              <a:t>5</a:t>
            </a:r>
            <a:r>
              <a:rPr lang="en-US" altLang="zh-CN" sz="1800" b="1">
                <a:latin typeface="Times New Roman" panose="02020603050405020304" pitchFamily="18" charset="0"/>
              </a:rPr>
              <a:t>CH=CHCHO)</a:t>
            </a:r>
            <a:r>
              <a:rPr lang="zh-CN" altLang="en-US" sz="1800" b="1">
                <a:latin typeface="Times New Roman" panose="02020603050405020304" pitchFamily="18" charset="0"/>
              </a:rPr>
              <a:t>的有关反应方程式。</a:t>
            </a:r>
            <a:endParaRPr lang="zh-CN" altLang="en-US" sz="18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48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0">
                                            <p:txEl>
                                              <p:charRg st="0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180">
                                            <p:txEl>
                                              <p:charRg st="0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180">
                                            <p:txEl>
                                              <p:charRg st="0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63" grpId="0"/>
      <p:bldP spid="48180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6626" name="文本框 26625"/>
          <p:cNvSpPr txBox="1"/>
          <p:nvPr>
            <p:custDataLst>
              <p:tags r:id="rId3"/>
            </p:custDataLst>
          </p:nvPr>
        </p:nvSpPr>
        <p:spPr>
          <a:xfrm>
            <a:off x="1008380" y="1233170"/>
            <a:ext cx="7058660" cy="3415030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pPr indent="-342900">
              <a:lnSpc>
                <a:spcPct val="150000"/>
              </a:lnSpc>
              <a:buNone/>
            </a:pP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1. </a:t>
            </a:r>
            <a:r>
              <a:rPr lang="zh-CN" altLang="en-US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下列反应属于氧化反应的是                   （          ）</a:t>
            </a:r>
            <a:endParaRPr lang="zh-CN" altLang="en-US" sz="1800" b="1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-342900">
              <a:lnSpc>
                <a:spcPct val="150000"/>
              </a:lnSpc>
              <a:buAutoNum type="alphaUcPeriod"/>
            </a:pP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CHO→CH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COOH   </a:t>
            </a:r>
            <a:endParaRPr lang="en-US" altLang="zh-CN" sz="1800" b="1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-342900">
              <a:lnSpc>
                <a:spcPct val="150000"/>
              </a:lnSpc>
              <a:buNone/>
            </a:pP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B. 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OH→CH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CHO</a:t>
            </a:r>
            <a:endParaRPr lang="en-US" altLang="zh-CN" sz="1800" b="1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-342900">
              <a:lnSpc>
                <a:spcPct val="150000"/>
              </a:lnSpc>
              <a:buNone/>
            </a:pP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C. C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→C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COOH   </a:t>
            </a:r>
            <a:endParaRPr lang="en-US" altLang="zh-CN" sz="1800" b="1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-342900">
              <a:lnSpc>
                <a:spcPct val="150000"/>
              </a:lnSpc>
              <a:buNone/>
            </a:pP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2.</a:t>
            </a:r>
            <a:r>
              <a:rPr lang="zh-CN" altLang="en-US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下列反应属于还原反应的是                    （          ）</a:t>
            </a:r>
            <a:endParaRPr lang="zh-CN" altLang="en-US" sz="1800" b="1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-342900">
              <a:lnSpc>
                <a:spcPct val="150000"/>
              </a:lnSpc>
              <a:buAutoNum type="alphaUcPeriod"/>
            </a:pPr>
            <a:r>
              <a:rPr lang="zh-CN" altLang="en-US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=CH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→CH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    </a:t>
            </a:r>
            <a:endParaRPr lang="en-US" altLang="zh-CN" sz="1800" b="1" baseline="-2500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-342900">
              <a:lnSpc>
                <a:spcPct val="150000"/>
              </a:lnSpc>
              <a:buNone/>
            </a:pP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B.  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CHO→CH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OH</a:t>
            </a:r>
            <a:endParaRPr lang="en-US" altLang="zh-CN" sz="1800" b="1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-342900">
              <a:lnSpc>
                <a:spcPct val="150000"/>
              </a:lnSpc>
              <a:buNone/>
            </a:pP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C.   C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-NO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→C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</a:t>
            </a:r>
            <a:r>
              <a:rPr lang="en-US" altLang="zh-CN" sz="1800" b="1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-NH</a:t>
            </a:r>
            <a:r>
              <a:rPr lang="en-US" altLang="zh-CN" sz="1800" b="1" baseline="-250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   </a:t>
            </a:r>
            <a:endParaRPr lang="en-US" altLang="zh-CN" sz="1800" b="1" baseline="-2500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6630" name="文本框 26629"/>
          <p:cNvSpPr txBox="1"/>
          <p:nvPr>
            <p:custDataLst>
              <p:tags r:id="rId4"/>
            </p:custDataLst>
          </p:nvPr>
        </p:nvSpPr>
        <p:spPr>
          <a:xfrm>
            <a:off x="5343619" y="1361605"/>
            <a:ext cx="699547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800">
                <a:solidFill>
                  <a:srgbClr val="FF3300"/>
                </a:solidFill>
                <a:latin typeface="Arial" panose="020b0604020202020204" pitchFamily="34" charset="0"/>
              </a:rPr>
              <a:t>ABC</a:t>
            </a:r>
            <a:endParaRPr lang="en-US" altLang="zh-CN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6631" name="文本框 26630"/>
          <p:cNvSpPr txBox="1"/>
          <p:nvPr>
            <p:custDataLst>
              <p:tags r:id="rId5"/>
            </p:custDataLst>
          </p:nvPr>
        </p:nvSpPr>
        <p:spPr>
          <a:xfrm>
            <a:off x="5343725" y="2962311"/>
            <a:ext cx="699546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800">
                <a:solidFill>
                  <a:srgbClr val="FF3300"/>
                </a:solidFill>
                <a:latin typeface="Arial" panose="020b0604020202020204" pitchFamily="34" charset="0"/>
              </a:rPr>
              <a:t>ABC</a:t>
            </a:r>
            <a:endParaRPr lang="en-US" altLang="zh-CN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>
            <p:custDataLst>
              <p:tags r:id="rId6"/>
            </p:custDataLst>
          </p:nvPr>
        </p:nvGrpSpPr>
        <p:grpSpPr>
          <a:xfrm>
            <a:off x="405294" y="411012"/>
            <a:ext cx="1910080" cy="430901"/>
            <a:chOff x="543707" y="477466"/>
            <a:chExt cx="2553550" cy="576064"/>
          </a:xfrm>
        </p:grpSpPr>
        <p:sp>
          <p:nvSpPr>
            <p:cNvPr id="12" name="TextBox 4"/>
            <p:cNvSpPr txBox="1"/>
            <p:nvPr>
              <p:custDataLst>
                <p:tags r:id="rId7"/>
              </p:custDataLst>
            </p:nvPr>
          </p:nvSpPr>
          <p:spPr>
            <a:xfrm>
              <a:off x="851016" y="479164"/>
              <a:ext cx="2246241" cy="492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tabLst>
                  <a:tab pos="2610485"/>
                </a:tabLst>
              </a:pPr>
              <a:r>
                <a:rPr lang="zh-CN" altLang="en-US" sz="1800" b="1" smtClean="0">
                  <a:solidFill>
                    <a:srgbClr val="1703D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应用体验</a:t>
              </a:r>
              <a:endParaRPr lang="zh-CN" altLang="en-US" sz="1800" b="1" smtClean="0">
                <a:solidFill>
                  <a:srgbClr val="1703D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8"/>
            <a:stretch>
              <a:fillRect/>
            </a:stretch>
          </p:blipFill>
          <p:spPr>
            <a:xfrm flipV="1">
              <a:off x="543707" y="477466"/>
              <a:ext cx="362413" cy="576064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30" grpId="0"/>
      <p:bldP spid="266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2" name="矩形 21"/>
          <p:cNvSpPr/>
          <p:nvPr>
            <p:custDataLst>
              <p:tags r:id="rId3"/>
            </p:custDataLst>
          </p:nvPr>
        </p:nvSpPr>
        <p:spPr>
          <a:xfrm>
            <a:off x="303976" y="464875"/>
            <a:ext cx="8536286" cy="378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3.</a:t>
            </a:r>
            <a:r>
              <a:rPr lang="en-US" altLang="zh-CN" sz="2000" b="1" kern="10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en-US" altLang="zh-CN" sz="2000" b="1" kern="100">
                <a:latin typeface="Times New Roman" panose="02020603050405020304" pitchFamily="18" charset="0"/>
                <a:ea typeface="楷体_GB2312" panose="02010609030101010101" charset="-122"/>
                <a:cs typeface="Courier New" panose="02070309020205020404" pitchFamily="49" charset="0"/>
              </a:rPr>
              <a:t>2020·</a:t>
            </a:r>
            <a:r>
              <a:rPr lang="zh-CN" altLang="zh-CN" sz="2000" b="1" kern="100">
                <a:latin typeface="Times New Roman" panose="02020603050405020304" pitchFamily="18" charset="0"/>
                <a:ea typeface="楷体_GB2312" panose="02010609030101010101" charset="-122"/>
                <a:cs typeface="Times New Roman" panose="02020603050405020304" pitchFamily="18" charset="0"/>
              </a:rPr>
              <a:t>河北省张家口一中高二期中</a:t>
            </a:r>
            <a:r>
              <a:rPr lang="en-US" altLang="zh-CN" sz="2000" b="1" kern="10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H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三种元素组成的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T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在一定条件下可以发生如下转化：</a:t>
            </a:r>
            <a:endParaRPr lang="zh-CN" altLang="zh-CN" sz="20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ctr">
              <a:lnSpc>
                <a:spcPct val="150000"/>
              </a:lnSpc>
              <a:spcAft>
                <a:spcPct val="0"/>
              </a:spcAft>
            </a:pPr>
            <a:endParaRPr lang="en-US" altLang="zh-CN" sz="2000" b="1" kern="100" smtClean="0">
              <a:latin typeface="Times New Roman" panose="02020603050405020304" pitchFamily="18" charset="0"/>
              <a:ea typeface="方正中等线简体" panose="03000509000000000000" pitchFamily="65" charset="-122"/>
              <a:cs typeface="Courier New" panose="02070309020205020404" pitchFamily="49" charset="0"/>
            </a:endParaRPr>
          </a:p>
          <a:p>
            <a:pPr algn="ctr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 </a:t>
            </a:r>
            <a:endParaRPr lang="en-US" altLang="zh-CN" sz="2000" b="1" kern="100" smtClean="0">
              <a:latin typeface="Times New Roman" panose="02020603050405020304" pitchFamily="18" charset="0"/>
              <a:ea typeface="方正中等线简体" panose="03000509000000000000" pitchFamily="65" charset="-122"/>
              <a:cs typeface="Courier New" panose="02070309020205020404" pitchFamily="49" charset="0"/>
            </a:endParaRPr>
          </a:p>
          <a:p>
            <a:pPr algn="ctr">
              <a:lnSpc>
                <a:spcPct val="150000"/>
              </a:lnSpc>
              <a:spcAft>
                <a:spcPct val="0"/>
              </a:spcAft>
            </a:pPr>
            <a:endParaRPr lang="zh-CN" altLang="zh-CN" sz="20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 spc="-5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X</a:t>
            </a:r>
            <a:r>
              <a:rPr lang="zh-CN" altLang="zh-CN" sz="2000" b="1" kern="100" spc="-5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不稳定，易分解。为使转化能够成功进行，方框内不可能加入的试剂</a:t>
            </a:r>
            <a:r>
              <a:rPr lang="zh-CN" altLang="zh-CN" sz="2000" b="1" kern="100" spc="-5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</a:t>
            </a:r>
            <a:endParaRPr lang="zh-CN" altLang="zh-CN" sz="2000" b="1" kern="100" spc="-5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新制的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Cu(OH)</a:t>
            </a:r>
            <a:r>
              <a:rPr lang="en-US" altLang="zh-CN" sz="20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	B.NaOH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溶液</a:t>
            </a:r>
            <a:endParaRPr lang="zh-CN" altLang="zh-CN" sz="20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C.KMnO</a:t>
            </a:r>
            <a:r>
              <a:rPr lang="en-US" altLang="zh-CN" sz="20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溶液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	</a:t>
            </a:r>
            <a:r>
              <a:rPr lang="en-US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	D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.[Ag(NH</a:t>
            </a:r>
            <a:r>
              <a:rPr lang="en-US" altLang="zh-CN" sz="20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en-US" altLang="zh-CN" sz="20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]OH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溶液</a:t>
            </a:r>
            <a:endParaRPr lang="zh-CN" altLang="zh-CN" sz="20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50178" name="Picture 2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15725" y="1543575"/>
            <a:ext cx="4512788" cy="125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9"/>
          <p:cNvSpPr txBox="1"/>
          <p:nvPr>
            <p:custDataLst>
              <p:tags r:id="rId6"/>
            </p:custDataLst>
          </p:nvPr>
        </p:nvSpPr>
        <p:spPr>
          <a:xfrm>
            <a:off x="7668702" y="1173184"/>
            <a:ext cx="5654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</a:t>
            </a:r>
            <a:endParaRPr lang="en-US" altLang="zh-CN" sz="24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2" name="矩形 21"/>
          <p:cNvSpPr/>
          <p:nvPr>
            <p:custDataLst>
              <p:tags r:id="rId3"/>
            </p:custDataLst>
          </p:nvPr>
        </p:nvSpPr>
        <p:spPr>
          <a:xfrm>
            <a:off x="298450" y="780415"/>
            <a:ext cx="8746490" cy="2398395"/>
          </a:xfrm>
          <a:prstGeom prst="rect">
            <a:avLst/>
          </a:prstGeom>
        </p:spPr>
        <p:txBody>
          <a:bodyPr wrap="square" lIns="91180" tIns="45589" rIns="91180" bIns="45589">
            <a:spAutoFit/>
          </a:bodyPr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4.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下列说法正确的</a:t>
            </a:r>
            <a:r>
              <a:rPr lang="zh-CN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</a:t>
            </a:r>
            <a:endParaRPr lang="zh-CN" altLang="zh-CN" sz="20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凡能发生银镜反应的物质一定是醛</a:t>
            </a:r>
            <a:endParaRPr lang="zh-CN" altLang="zh-CN" sz="20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B.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乙醛能发生银镜反应，表明了醛具有氧化性</a:t>
            </a:r>
            <a:endParaRPr lang="zh-CN" altLang="zh-CN" sz="20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在加热和有催化剂的条件下，醇都能被空气中的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en-US" altLang="zh-CN" sz="20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所氧化，生成</a:t>
            </a:r>
            <a:r>
              <a:rPr lang="zh-CN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对应</a:t>
            </a:r>
            <a:r>
              <a:rPr lang="en-US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</a:t>
            </a:r>
            <a:r>
              <a:rPr lang="zh-CN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醛</a:t>
            </a:r>
            <a:endParaRPr lang="zh-CN" altLang="zh-CN" sz="20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D.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福尔马林是甲醛的水溶液，可用于浸制生物标本</a:t>
            </a:r>
            <a:endParaRPr lang="zh-CN" altLang="zh-CN" sz="20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2" name="TextBox 9"/>
          <p:cNvSpPr txBox="1"/>
          <p:nvPr>
            <p:custDataLst>
              <p:tags r:id="rId4"/>
            </p:custDataLst>
          </p:nvPr>
        </p:nvSpPr>
        <p:spPr>
          <a:xfrm>
            <a:off x="5252021" y="911590"/>
            <a:ext cx="5654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</a:t>
            </a:r>
            <a:endParaRPr lang="en-US" altLang="zh-CN" sz="24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7890" name="文本框 103"/>
          <p:cNvSpPr/>
          <p:nvPr>
            <p:custDataLst>
              <p:tags r:id="rId3"/>
            </p:custDataLst>
          </p:nvPr>
        </p:nvSpPr>
        <p:spPr>
          <a:xfrm>
            <a:off x="298450" y="645795"/>
            <a:ext cx="8369935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8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5.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有机物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H(C</a:t>
            </a:r>
            <a:r>
              <a:rPr lang="en-US" altLang="zh-CN" sz="1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9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1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8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</a:t>
            </a:r>
            <a:r>
              <a:rPr lang="en-US" altLang="zh-CN" sz="1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是洁面化妆品的中间体，以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为原料合成有机物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的路线如图：</a:t>
            </a:r>
            <a:endParaRPr lang="zh-CN" altLang="en-US" sz="1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7891" name="图片 1"/>
          <p:cNvPicPr/>
          <p:nvPr>
            <p:custDataLst>
              <p:tags r:id="rId5"/>
            </p:custDataLst>
          </p:nvPr>
        </p:nvPicPr>
        <p:blipFill>
          <a:blip r:embed="rId4">
            <a:lum bright="-30000" contrast="54000"/>
          </a:blip>
          <a:stretch>
            <a:fillRect/>
          </a:stretch>
        </p:blipFill>
        <p:spPr>
          <a:xfrm>
            <a:off x="1761490" y="1160780"/>
            <a:ext cx="6048375" cy="2105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2" name="文本框 104"/>
          <p:cNvSpPr/>
          <p:nvPr>
            <p:custDataLst>
              <p:tags r:id="rId6"/>
            </p:custDataLst>
          </p:nvPr>
        </p:nvSpPr>
        <p:spPr>
          <a:xfrm>
            <a:off x="8914" y="3193768"/>
            <a:ext cx="9064413" cy="77343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ts val="2660"/>
              </a:lnSpc>
              <a:spcBef>
                <a:spcPct val="0"/>
              </a:spcBef>
              <a:buNone/>
            </a:pPr>
            <a:r>
              <a:rPr lang="zh-CN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已知：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①A</a:t>
            </a:r>
            <a:r>
              <a:rPr lang="zh-CN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是相对分子量为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92</a:t>
            </a:r>
            <a:r>
              <a:rPr lang="zh-CN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的芳香烃；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②D</a:t>
            </a:r>
            <a:r>
              <a:rPr lang="zh-CN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</a:t>
            </a:r>
            <a:r>
              <a:rPr lang="zh-CN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的一氯取代物；</a:t>
            </a:r>
            <a:endParaRPr lang="en-US" altLang="zh-CN" sz="1800">
              <a:solidFill>
                <a:srgbClr val="0000CC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ts val="2660"/>
              </a:lnSpc>
              <a:spcBef>
                <a:spcPct val="0"/>
              </a:spcBef>
              <a:buNone/>
            </a:pP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③RCHO+R</a:t>
            </a:r>
            <a:r>
              <a:rPr lang="en-US" altLang="zh-CN" sz="1800" baseline="-25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</a:t>
            </a:r>
            <a:r>
              <a:rPr lang="en-US" altLang="zh-CN" sz="1800" baseline="-25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CHO                 RCH=CR</a:t>
            </a:r>
            <a:r>
              <a:rPr lang="en-US" altLang="zh-CN" sz="1800" baseline="-25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CHO+H</a:t>
            </a:r>
            <a:r>
              <a:rPr lang="en-US" altLang="zh-CN" sz="1800" baseline="-25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   (R</a:t>
            </a:r>
            <a:r>
              <a:rPr lang="zh-CN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R</a:t>
            </a:r>
            <a:r>
              <a:rPr lang="en-US" altLang="zh-CN" sz="1800" baseline="-25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为烃基或氢原子</a:t>
            </a:r>
            <a:r>
              <a:rPr lang="en-US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zh-CN" altLang="zh-CN" sz="18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en-US" sz="1800">
              <a:solidFill>
                <a:srgbClr val="0000CC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7894" name="文本框 105"/>
          <p:cNvSpPr/>
          <p:nvPr>
            <p:custDataLst>
              <p:tags r:id="rId7"/>
            </p:custDataLst>
          </p:nvPr>
        </p:nvSpPr>
        <p:spPr>
          <a:xfrm>
            <a:off x="311785" y="3983990"/>
            <a:ext cx="7498080" cy="8502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ts val="2960"/>
              </a:lnSpc>
              <a:spcBef>
                <a:spcPct val="0"/>
              </a:spcBef>
              <a:buNone/>
            </a:pP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回答下列问题：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(1)A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的化学名称为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__________________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en-US" altLang="zh-CN" sz="1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ts val="2960"/>
              </a:lnSpc>
              <a:spcBef>
                <a:spcPct val="0"/>
              </a:spcBef>
              <a:buNone/>
            </a:pP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(2)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生成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E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所用的试剂和反应条件为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___________________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en-US" sz="1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7895" name="文本框 6"/>
          <p:cNvSpPr/>
          <p:nvPr>
            <p:custDataLst>
              <p:tags r:id="rId8"/>
            </p:custDataLst>
          </p:nvPr>
        </p:nvSpPr>
        <p:spPr>
          <a:xfrm>
            <a:off x="4341636" y="4042763"/>
            <a:ext cx="640080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甲苯</a:t>
            </a:r>
            <a:endParaRPr lang="zh-CN" altLang="zh-CN" sz="1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7896" name="文本框 7"/>
          <p:cNvSpPr/>
          <p:nvPr>
            <p:custDataLst>
              <p:tags r:id="rId9"/>
            </p:custDataLst>
          </p:nvPr>
        </p:nvSpPr>
        <p:spPr>
          <a:xfrm>
            <a:off x="4180417" y="4418330"/>
            <a:ext cx="2526030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氢氧化钠水溶液，加热</a:t>
            </a:r>
            <a:r>
              <a:rPr lang="en-US" altLang="zh-CN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endParaRPr lang="en-US" altLang="en-US" sz="1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2571115" y="3546475"/>
          <a:ext cx="989965" cy="44640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name="文档" r:id="rId11" imgW="1790700" imgH="808990" progId="Word.Document.12">
                  <p:embed/>
                </p:oleObj>
              </mc:Choice>
              <mc:Fallback>
                <p:oleObj name="文档" r:id="rId11" imgW="1790700" imgH="8089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571115" y="3546475"/>
                        <a:ext cx="989965" cy="4464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/>
      <p:bldP spid="3789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8914" name="文本框 105"/>
          <p:cNvSpPr/>
          <p:nvPr>
            <p:custDataLst>
              <p:tags r:id="rId3"/>
            </p:custDataLst>
          </p:nvPr>
        </p:nvSpPr>
        <p:spPr>
          <a:xfrm>
            <a:off x="0" y="2919730"/>
            <a:ext cx="8319770" cy="122999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ts val="2960"/>
              </a:lnSpc>
              <a:spcBef>
                <a:spcPct val="0"/>
              </a:spcBef>
              <a:buNone/>
            </a:pP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(3)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E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生成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的反应类型为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__________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的结构简式为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__________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en-US" altLang="zh-CN" sz="1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ts val="2960"/>
              </a:lnSpc>
              <a:spcBef>
                <a:spcPct val="0"/>
              </a:spcBef>
              <a:buNone/>
            </a:pP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(4)G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与新制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Cu(OH)</a:t>
            </a:r>
            <a:r>
              <a:rPr lang="en-US" altLang="zh-CN" sz="1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悬浊液反应的化学方程式为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___________________________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en-US" altLang="zh-CN" sz="1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ts val="2960"/>
              </a:lnSpc>
              <a:spcBef>
                <a:spcPct val="0"/>
              </a:spcBef>
              <a:buNone/>
            </a:pP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(5)H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长期暴露在空气中容易变质的主要原因是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______________</a:t>
            </a:r>
            <a:r>
              <a:rPr lang="zh-CN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en-US" sz="1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8918" name="文本框 7"/>
          <p:cNvSpPr/>
          <p:nvPr>
            <p:custDataLst>
              <p:tags r:id="rId4"/>
            </p:custDataLst>
          </p:nvPr>
        </p:nvSpPr>
        <p:spPr>
          <a:xfrm>
            <a:off x="2646045" y="2919730"/>
            <a:ext cx="1240155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氧化反应</a:t>
            </a:r>
            <a:r>
              <a:rPr lang="en-US" altLang="zh-CN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</a:t>
            </a:r>
            <a:endParaRPr lang="en-US" altLang="en-US" sz="1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8919" name="内容占位符 8"/>
          <p:cNvPicPr>
            <a:picLocks noGrp="1" noChangeAspect="1"/>
          </p:cNvPicPr>
          <p:nvPr>
            <p:ph sz="half" idx="1"/>
            <p:custDataLst>
              <p:tags r:id="rId6"/>
            </p:custDataLst>
          </p:nvPr>
        </p:nvPicPr>
        <p:blipFill>
          <a:blip r:embed="rId5">
            <a:lum bright="-6000"/>
          </a:blip>
          <a:stretch>
            <a:fillRect/>
          </a:stretch>
        </p:blipFill>
        <p:spPr>
          <a:xfrm>
            <a:off x="5600700" y="2766060"/>
            <a:ext cx="1304925" cy="551180"/>
          </a:xfrm>
          <a:prstGeom prst="rect">
            <a:avLst/>
          </a:prstGeom>
          <a:noFill/>
          <a:ln>
            <a:solidFill>
              <a:srgbClr val="FF0000"/>
            </a:solidFill>
            <a:miter lim="800000"/>
          </a:ln>
        </p:spPr>
      </p:pic>
      <p:pic>
        <p:nvPicPr>
          <p:cNvPr id="38920" name="内容占位符 9"/>
          <p:cNvPicPr>
            <a:picLocks noGrp="1" noChangeAspect="1"/>
          </p:cNvPicPr>
          <p:nvPr>
            <p:ph sz="half" idx="2"/>
            <p:custDataLst>
              <p:tags r:id="rId8"/>
            </p:custDataLst>
          </p:nvPr>
        </p:nvPicPr>
        <p:blipFill>
          <a:blip r:embed="rId7">
            <a:lum bright="-42000" contrast="54000"/>
          </a:blip>
          <a:stretch>
            <a:fillRect/>
          </a:stretch>
        </p:blipFill>
        <p:spPr>
          <a:xfrm>
            <a:off x="358563" y="4225138"/>
            <a:ext cx="8157022" cy="713798"/>
          </a:xfrm>
          <a:prstGeom prst="rect">
            <a:avLst/>
          </a:prstGeom>
          <a:noFill/>
          <a:ln>
            <a:solidFill>
              <a:srgbClr val="FF0000"/>
            </a:solidFill>
            <a:miter lim="800000"/>
          </a:ln>
        </p:spPr>
      </p:pic>
      <p:sp>
        <p:nvSpPr>
          <p:cNvPr id="38921" name="文本框 109"/>
          <p:cNvSpPr/>
          <p:nvPr>
            <p:custDataLst>
              <p:tags r:id="rId9"/>
            </p:custDataLst>
          </p:nvPr>
        </p:nvSpPr>
        <p:spPr>
          <a:xfrm>
            <a:off x="4716145" y="3743325"/>
            <a:ext cx="4340860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zh-CN" altLang="zh-CN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为酚类化合物，易被空气中的氧气氧化</a:t>
            </a:r>
            <a:r>
              <a:rPr lang="en-US" altLang="zh-CN" sz="1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</a:t>
            </a:r>
            <a:endParaRPr lang="en-US" altLang="en-US" sz="18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8922" name="New picture"/>
          <p:cNvPicPr/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8809661" y="9463476"/>
            <a:ext cx="247039" cy="180528"/>
          </a:xfrm>
          <a:prstGeom prst="cube">
            <a:avLst/>
          </a:prstGeom>
        </p:spPr>
      </p:pic>
      <p:pic>
        <p:nvPicPr>
          <p:cNvPr id="37891" name="图片 1"/>
          <p:cNvPicPr/>
          <p:nvPr>
            <p:custDataLst>
              <p:tags r:id="rId13"/>
            </p:custDataLst>
          </p:nvPr>
        </p:nvPicPr>
        <p:blipFill>
          <a:blip r:embed="rId12">
            <a:lum bright="-30000" contrast="54000"/>
          </a:blip>
          <a:stretch>
            <a:fillRect/>
          </a:stretch>
        </p:blipFill>
        <p:spPr>
          <a:xfrm>
            <a:off x="1761490" y="579755"/>
            <a:ext cx="6048375" cy="21050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  <p:bldP spid="389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84994" name="文本框 84993"/>
          <p:cNvSpPr txBox="1"/>
          <p:nvPr>
            <p:custDataLst>
              <p:tags r:id="rId3"/>
            </p:custDataLst>
          </p:nvPr>
        </p:nvSpPr>
        <p:spPr>
          <a:xfrm>
            <a:off x="851535" y="723900"/>
            <a:ext cx="7803515" cy="29997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18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</a:t>
            </a:r>
            <a:r>
              <a:rPr lang="en-US" altLang="zh-CN" sz="180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6.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已知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: 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醛可以跟</a:t>
            </a:r>
            <a:r>
              <a:rPr lang="en-US" altLang="zh-CN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NaHSO</a:t>
            </a:r>
            <a:r>
              <a:rPr lang="en-US" altLang="zh-CN" sz="1800" b="1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饱和溶液发生加成反应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 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生成水溶性的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α-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羟基磺酸钠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lang="en-US" altLang="zh-CN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R-CHO + NaHSO</a:t>
            </a:r>
            <a:r>
              <a:rPr lang="en-US" altLang="zh-CN" sz="1800" b="1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——R-CH(OH)-SO</a:t>
            </a:r>
            <a:r>
              <a:rPr lang="en-US" altLang="zh-CN" sz="1800" b="1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Na</a:t>
            </a:r>
            <a:r>
              <a:rPr lang="zh-CN" altLang="en-US" sz="1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反应是</a:t>
            </a:r>
            <a:r>
              <a:rPr lang="zh-CN" altLang="en-US" sz="18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可逆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在通常条件下有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70%-90%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向正方向转化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endParaRPr lang="en-US" altLang="zh-CN" sz="1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(1)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若氯苯中有苯甲醛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 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欲要将它除去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可采用的试剂是</a:t>
            </a:r>
            <a:r>
              <a:rPr lang="en-US" altLang="zh-CN" sz="1800" u="sng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                                 </a:t>
            </a:r>
            <a:r>
              <a:rPr lang="en-US" altLang="zh-CN" sz="1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;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其分离的方法是</a:t>
            </a:r>
            <a:r>
              <a:rPr lang="zh-CN" altLang="en-US" sz="1800" u="sng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800" u="sng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  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endParaRPr lang="en-US" altLang="zh-CN" sz="1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(2)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若要使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</a:t>
            </a:r>
            <a:r>
              <a:rPr lang="en-US" altLang="zh-CN" sz="1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CH(OH)SO</a:t>
            </a:r>
            <a:r>
              <a:rPr lang="en-US" altLang="zh-CN" sz="1800" baseline="-250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Na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全部变成乙醛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 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采用的试剂是    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_______      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或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________  ,       </a:t>
            </a:r>
            <a:r>
              <a:rPr lang="zh-CN" altLang="en-US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其分离方法是</a:t>
            </a:r>
            <a:r>
              <a:rPr lang="en-US" altLang="zh-CN" sz="1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________</a:t>
            </a:r>
            <a:r>
              <a:rPr lang="en-US" altLang="zh-CN" sz="18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</a:t>
            </a:r>
            <a:endParaRPr lang="en-US" altLang="zh-CN" sz="180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4995" name="文本框 84994"/>
          <p:cNvSpPr txBox="1"/>
          <p:nvPr>
            <p:custDataLst>
              <p:tags r:id="rId4"/>
            </p:custDataLst>
          </p:nvPr>
        </p:nvSpPr>
        <p:spPr>
          <a:xfrm>
            <a:off x="6270625" y="1988820"/>
            <a:ext cx="2272030" cy="4705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2960"/>
              </a:lnSpc>
              <a:spcBef>
                <a:spcPct val="0"/>
              </a:spcBef>
            </a:pP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加饱和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NaHSO</a:t>
            </a:r>
            <a:r>
              <a:rPr lang="en-US" altLang="zh-CN" sz="1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溶液</a:t>
            </a:r>
            <a:endParaRPr lang="zh-CN" altLang="en-US" sz="18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4996" name="文本框 84995"/>
          <p:cNvSpPr txBox="1"/>
          <p:nvPr>
            <p:custDataLst>
              <p:tags r:id="rId5"/>
            </p:custDataLst>
          </p:nvPr>
        </p:nvSpPr>
        <p:spPr>
          <a:xfrm>
            <a:off x="2747292" y="2459426"/>
            <a:ext cx="912142" cy="4705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ts val="2960"/>
              </a:lnSpc>
              <a:spcBef>
                <a:spcPct val="0"/>
              </a:spcBef>
            </a:pP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分液</a:t>
            </a:r>
            <a:endParaRPr lang="zh-CN" altLang="en-US" sz="18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84997" name="文本框 84996"/>
          <p:cNvSpPr txBox="1"/>
          <p:nvPr>
            <p:custDataLst>
              <p:tags r:id="rId6"/>
            </p:custDataLst>
          </p:nvPr>
        </p:nvSpPr>
        <p:spPr>
          <a:xfrm>
            <a:off x="6734175" y="2767965"/>
            <a:ext cx="1344930" cy="4705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2960"/>
              </a:lnSpc>
              <a:spcBef>
                <a:spcPct val="0"/>
              </a:spcBef>
            </a:pP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加稀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1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SO</a:t>
            </a:r>
            <a:r>
              <a:rPr lang="en-US" altLang="zh-CN" sz="1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en-US" altLang="zh-CN" sz="1800" b="1" baseline="-250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4998" name="文本框 84997"/>
          <p:cNvSpPr txBox="1"/>
          <p:nvPr>
            <p:custDataLst>
              <p:tags r:id="rId7"/>
            </p:custDataLst>
          </p:nvPr>
        </p:nvSpPr>
        <p:spPr>
          <a:xfrm>
            <a:off x="929005" y="3253105"/>
            <a:ext cx="1144270" cy="4705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2960"/>
              </a:lnSpc>
              <a:spcBef>
                <a:spcPct val="0"/>
              </a:spcBef>
            </a:pP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加</a:t>
            </a:r>
            <a:r>
              <a:rPr lang="en-US" altLang="zh-CN" sz="1800" b="1" err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NaOH</a:t>
            </a:r>
            <a:endParaRPr lang="en-US" altLang="zh-CN" sz="1800" b="1" err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4999" name="文本框 84998"/>
          <p:cNvSpPr txBox="1"/>
          <p:nvPr>
            <p:custDataLst>
              <p:tags r:id="rId8"/>
            </p:custDataLst>
          </p:nvPr>
        </p:nvSpPr>
        <p:spPr>
          <a:xfrm>
            <a:off x="3910259" y="3253387"/>
            <a:ext cx="741116" cy="4705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ts val="2960"/>
              </a:lnSpc>
              <a:spcBef>
                <a:spcPct val="0"/>
              </a:spcBef>
            </a:pP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蒸馏</a:t>
            </a:r>
            <a:endParaRPr lang="zh-CN" altLang="en-US" sz="18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  <p:bldP spid="84995" grpId="0"/>
      <p:bldP spid="84996" grpId="0"/>
      <p:bldP spid="84997" grpId="0"/>
      <p:bldP spid="84998" grpId="0"/>
      <p:bldP spid="8499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5" name="对象 4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367229" y="3375399"/>
          <a:ext cx="7628277" cy="885849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name="文档" r:id="rId4" imgW="10200005" imgH="1185545" progId="Word.Document.12">
                  <p:embed/>
                </p:oleObj>
              </mc:Choice>
              <mc:Fallback>
                <p:oleObj name="文档" r:id="rId4" imgW="10200005" imgH="118554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7229" y="3375399"/>
                        <a:ext cx="7628277" cy="8858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>
            <p:custDataLst>
              <p:tags r:id="rId6"/>
            </p:custDataLst>
          </p:nvPr>
        </p:nvSpPr>
        <p:spPr>
          <a:xfrm>
            <a:off x="283656" y="77676"/>
            <a:ext cx="8577157" cy="2861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7.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已知：醛在一定条件下可以两分子间反应</a:t>
            </a:r>
            <a:endParaRPr lang="zh-CN" altLang="zh-CN" sz="2000" b="1" kern="10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RCH</a:t>
            </a:r>
            <a:r>
              <a:rPr lang="en-US" altLang="zh-CN" sz="20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CHO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RCH</a:t>
            </a:r>
            <a:r>
              <a:rPr lang="en-US" altLang="zh-CN" sz="20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CHO  </a:t>
            </a:r>
            <a:r>
              <a:rPr lang="en-US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             </a:t>
            </a:r>
            <a:endParaRPr lang="en-US" altLang="zh-CN" sz="2000" b="1" kern="100" smtClean="0">
              <a:latin typeface="Times New Roman" panose="02020603050405020304" pitchFamily="18" charset="0"/>
              <a:ea typeface="方正中等线简体" panose="03000509000000000000" pitchFamily="65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endParaRPr lang="en-US" altLang="zh-CN" sz="2000" b="1" kern="100" smtClean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                                   </a:t>
            </a:r>
            <a:r>
              <a:rPr lang="zh-CN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兔耳草醛是重要的合成香料，它具有独特的</a:t>
            </a:r>
            <a:r>
              <a:rPr lang="zh-CN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新鲜</a:t>
            </a:r>
            <a:endParaRPr lang="en-US" altLang="zh-CN" sz="2000" b="1" kern="100" smtClean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endParaRPr lang="en-US" altLang="zh-CN" sz="2000" b="1" kern="100" smtClean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水果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的清香。由枯茗醛</a:t>
            </a:r>
            <a:r>
              <a:rPr lang="en-US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000" b="1" kern="100">
                <a:latin typeface="宋体" panose="02010600030101010101" pitchFamily="2" charset="-122"/>
                <a:ea typeface="方正中等线简体" panose="03000509000000000000" pitchFamily="65" charset="-122"/>
                <a:cs typeface="Courier New" panose="02070309020205020404" pitchFamily="49" charset="0"/>
              </a:rPr>
              <a:t>     </a:t>
            </a:r>
            <a:r>
              <a:rPr lang="en-US" altLang="zh-CN" sz="2000" b="1" kern="100" smtClean="0">
                <a:latin typeface="宋体" panose="02010600030101010101" pitchFamily="2" charset="-122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</a:t>
            </a:r>
            <a:r>
              <a:rPr lang="en-US" altLang="zh-CN" sz="20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0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合成兔耳草醛的路线如下：</a:t>
            </a:r>
            <a:endParaRPr lang="zh-CN" altLang="zh-CN" sz="20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3636014" y="537232"/>
          <a:ext cx="1427333" cy="61035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name="文档" r:id="rId8" imgW="1909445" imgH="816610" progId="Word.Document.12">
                  <p:embed/>
                </p:oleObj>
              </mc:Choice>
              <mc:Fallback>
                <p:oleObj name="文档" r:id="rId8" imgW="1909445" imgH="81661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636014" y="537232"/>
                        <a:ext cx="1427333" cy="6103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394" name="Picture 2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8065" y="826135"/>
            <a:ext cx="1910080" cy="672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对象 2"/>
          <p:cNvGraphicFramePr>
            <a:graphicFrameLocks noChangeAspect="1"/>
          </p:cNvGraphicFramePr>
          <p:nvPr>
            <p:custDataLst>
              <p:tags r:id="rId12"/>
            </p:custDataLst>
          </p:nvPr>
        </p:nvGraphicFramePr>
        <p:xfrm>
          <a:off x="6998187" y="553857"/>
          <a:ext cx="1044969" cy="59373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name="文档" r:id="rId13" imgW="1398905" imgH="795655" progId="Word.Document.12">
                  <p:embed/>
                </p:oleObj>
              </mc:Choice>
              <mc:Fallback>
                <p:oleObj name="文档" r:id="rId13" imgW="1398905" imgH="79565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998187" y="553857"/>
                        <a:ext cx="1044969" cy="5937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395" name="Picture 3"/>
          <p:cNvPicPr>
            <a:picLocks noChangeAspect="1" noChangeArrowheads="1"/>
          </p:cNvPicPr>
          <p:nvPr>
            <p:custDataLst>
              <p:tags r:id="rId16"/>
            </p:custDataLst>
          </p:nvPr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4660" y="1585595"/>
            <a:ext cx="2210435" cy="703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Picture 4"/>
          <p:cNvPicPr>
            <a:picLocks noChangeAspect="1" noChangeArrowheads="1"/>
          </p:cNvPicPr>
          <p:nvPr>
            <p:custDataLst>
              <p:tags r:id="rId18"/>
            </p:custDataLst>
          </p:nvPr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82620" y="2248535"/>
            <a:ext cx="1997075" cy="8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>
            <p:custDataLst>
              <p:tags r:id="rId19"/>
            </p:custDataLst>
          </p:nvPr>
        </p:nvSpPr>
        <p:spPr>
          <a:xfrm>
            <a:off x="283656" y="4144027"/>
            <a:ext cx="8577157" cy="575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095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完成各步反应化学方程式并注明反应类型</a:t>
            </a:r>
            <a:endParaRPr lang="zh-CN" altLang="zh-CN" sz="2095" b="1" kern="100">
              <a:solidFill>
                <a:srgbClr val="FF0000"/>
              </a:solidFill>
              <a:effectLst/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</p:txBody>
      </p:sp>
      <p:pic>
        <p:nvPicPr>
          <p:cNvPr id="59397" name="New picture"/>
          <p:cNvPicPr/>
          <p:nvPr>
            <p:custDataLst>
              <p:tags r:id="rId21"/>
            </p:custDataLst>
          </p:nvPr>
        </p:nvPicPr>
        <p:blipFill>
          <a:blip r:embed="rId20"/>
          <a:stretch>
            <a:fillRect/>
          </a:stretch>
        </p:blipFill>
        <p:spPr>
          <a:xfrm>
            <a:off x="12230100" y="11417300"/>
            <a:ext cx="317500" cy="2286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tags/tag1.xml><?xml version="1.0" encoding="utf-8"?>
<p:tagLst xmlns:p="http://schemas.openxmlformats.org/presentationml/2006/main">
  <p:tag name="AS_UNIQUEID" val="1252"/>
</p:tagLst>
</file>

<file path=ppt/tags/tag2.xml><?xml version="1.0" encoding="utf-8"?>
<p:tagLst xmlns:p="http://schemas.openxmlformats.org/presentationml/2006/main">
  <p:tag name="AS_UNIQUEID" val="12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AS_UNIQUEID" val="125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AS_UNIQUEID" val="125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AS_UNIQUEID" val="12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AS_UNIQUEID" val="125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.xml><?xml version="1.0" encoding="utf-8"?>
<p:tagLst xmlns:p="http://schemas.openxmlformats.org/presentationml/2006/main">
  <p:tag name="AS_UNIQUEID" val="1258"/>
</p:tagLst>
</file>

<file path=ppt/tags/tag8.xml><?xml version="1.0" encoding="utf-8"?>
<p:tagLst xmlns:p="http://schemas.openxmlformats.org/presentationml/2006/main">
  <p:tag name="AS_UNIQUEID" val="12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AS_UNIQUEID" val="12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AS_UNIQUEID" val="126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AS_UNIQUEID" val="126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2.xml><?xml version="1.0" encoding="utf-8"?>
<p:tagLst xmlns:p="http://schemas.openxmlformats.org/presentationml/2006/main">
  <p:tag name="AS_UNIQUEID" val="126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.xml><?xml version="1.0" encoding="utf-8"?>
<p:tagLst xmlns:p="http://schemas.openxmlformats.org/presentationml/2006/main">
  <p:tag name="AS_UNIQUEID" val="1264"/>
</p:tagLst>
</file>

<file path=ppt/tags/tag14.xml><?xml version="1.0" encoding="utf-8"?>
<p:tagLst xmlns:p="http://schemas.openxmlformats.org/presentationml/2006/main">
  <p:tag name="AS_UNIQUEID" val="126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AS_UNIQUEID" val="126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AS_UNIQUEID" val="126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7.xml><?xml version="1.0" encoding="utf-8"?>
<p:tagLst xmlns:p="http://schemas.openxmlformats.org/presentationml/2006/main">
  <p:tag name="AS_UNIQUEID" val="126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8.xml><?xml version="1.0" encoding="utf-8"?>
<p:tagLst xmlns:p="http://schemas.openxmlformats.org/presentationml/2006/main">
  <p:tag name="AS_UNIQUEID" val="126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p="http://schemas.openxmlformats.org/presentationml/2006/main">
  <p:tag name="AS_UNIQUEID" val="1270"/>
</p:tagLst>
</file>

<file path=ppt/tags/tag20.xml><?xml version="1.0" encoding="utf-8"?>
<p:tagLst xmlns:p="http://schemas.openxmlformats.org/presentationml/2006/main">
  <p:tag name="AS_UNIQUEID" val="127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AS_UNIQUEID" val="127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AS_UNIQUEID" val="127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3.xml><?xml version="1.0" encoding="utf-8"?>
<p:tagLst xmlns:p="http://schemas.openxmlformats.org/presentationml/2006/main">
  <p:tag name="AS_UNIQUEID" val="127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p="http://schemas.openxmlformats.org/presentationml/2006/main">
  <p:tag name="AS_UNIQUEID" val="127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p="http://schemas.openxmlformats.org/presentationml/2006/main">
  <p:tag name="AS_UNIQUEID" val="127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p="http://schemas.openxmlformats.org/presentationml/2006/main">
  <p:tag name="AS_UNIQUEID" val="1277"/>
</p:tagLst>
</file>

<file path=ppt/tags/tag27.xml><?xml version="1.0" encoding="utf-8"?>
<p:tagLst xmlns:p="http://schemas.openxmlformats.org/presentationml/2006/main">
  <p:tag name="AS_UNIQUEID" val="127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AS_UNIQUEID" val="127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AS_UNIQUEID" val="128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AS_UNIQUEID" val="128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p="http://schemas.openxmlformats.org/presentationml/2006/main">
  <p:tag name="AS_UNIQUEID" val="128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p="http://schemas.openxmlformats.org/presentationml/2006/main">
  <p:tag name="AS_UNIQUEID" val="128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p="http://schemas.openxmlformats.org/presentationml/2006/main">
  <p:tag name="AS_UNIQUEID" val="128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p="http://schemas.openxmlformats.org/presentationml/2006/main">
  <p:tag name="AS_UNIQUEID" val="128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p="http://schemas.openxmlformats.org/presentationml/2006/main">
  <p:tag name="AS_UNIQUEID" val="1286"/>
</p:tagLst>
</file>

<file path=ppt/tags/tag36.xml><?xml version="1.0" encoding="utf-8"?>
<p:tagLst xmlns:p="http://schemas.openxmlformats.org/presentationml/2006/main">
  <p:tag name="AS_UNIQUEID" val="128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7.xml><?xml version="1.0" encoding="utf-8"?>
<p:tagLst xmlns:p="http://schemas.openxmlformats.org/presentationml/2006/main">
  <p:tag name="AS_UNIQUEID" val="128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p="http://schemas.openxmlformats.org/presentationml/2006/main">
  <p:tag name="AS_UNIQUEID" val="128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p="http://schemas.openxmlformats.org/presentationml/2006/main">
  <p:tag name="AS_UNIQUEID" val="129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0.xml><?xml version="1.0" encoding="utf-8"?>
<p:tagLst xmlns:p="http://schemas.openxmlformats.org/presentationml/2006/main">
  <p:tag name="AS_UNIQUEID" val="1291"/>
</p:tagLst>
</file>

<file path=ppt/tags/tag41.xml><?xml version="1.0" encoding="utf-8"?>
<p:tagLst xmlns:p="http://schemas.openxmlformats.org/presentationml/2006/main">
  <p:tag name="AS_UNIQUEID" val="129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p="http://schemas.openxmlformats.org/presentationml/2006/main">
  <p:tag name="AS_UNIQUEID" val="129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p="http://schemas.openxmlformats.org/presentationml/2006/main">
  <p:tag name="AS_UNIQUEID" val="129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4.xml><?xml version="1.0" encoding="utf-8"?>
<p:tagLst xmlns:p="http://schemas.openxmlformats.org/presentationml/2006/main">
  <p:tag name="AS_UNIQUEID" val="1295"/>
</p:tagLst>
</file>

<file path=ppt/tags/tag45.xml><?xml version="1.0" encoding="utf-8"?>
<p:tagLst xmlns:p="http://schemas.openxmlformats.org/presentationml/2006/main">
  <p:tag name="AS_UNIQUEID" val="129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p="http://schemas.openxmlformats.org/presentationml/2006/main">
  <p:tag name="AS_UNIQUEID" val="129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p="http://schemas.openxmlformats.org/presentationml/2006/main">
  <p:tag name="AS_UNIQUEID" val="129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p="http://schemas.openxmlformats.org/presentationml/2006/main">
  <p:tag name="AS_UNIQUEID" val="129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p="http://schemas.openxmlformats.org/presentationml/2006/main">
  <p:tag name="AS_UNIQUEID" val="130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p="http://schemas.openxmlformats.org/presentationml/2006/main">
  <p:tag name="AS_UNIQUEID" val="130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1.xml><?xml version="1.0" encoding="utf-8"?>
<p:tagLst xmlns:p="http://schemas.openxmlformats.org/presentationml/2006/main">
  <p:tag name="AS_UNIQUEID" val="1302"/>
</p:tagLst>
</file>

<file path=ppt/tags/tag52.xml><?xml version="1.0" encoding="utf-8"?>
<p:tagLst xmlns:p="http://schemas.openxmlformats.org/presentationml/2006/main">
  <p:tag name="AS_UNIQUEID" val="130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p="http://schemas.openxmlformats.org/presentationml/2006/main">
  <p:tag name="AS_UNIQUEID" val="130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p="http://schemas.openxmlformats.org/presentationml/2006/main">
  <p:tag name="AS_UNIQUEID" val="130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p="http://schemas.openxmlformats.org/presentationml/2006/main">
  <p:tag name="AS_UNIQUEID" val="130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6.xml><?xml version="1.0" encoding="utf-8"?>
<p:tagLst xmlns:p="http://schemas.openxmlformats.org/presentationml/2006/main">
  <p:tag name="AS_UNIQUEID" val="130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7.xml><?xml version="1.0" encoding="utf-8"?>
<p:tagLst xmlns:p="http://schemas.openxmlformats.org/presentationml/2006/main">
  <p:tag name="AS_UNIQUEID" val="1308"/>
</p:tagLst>
</file>

<file path=ppt/tags/tag58.xml><?xml version="1.0" encoding="utf-8"?>
<p:tagLst xmlns:p="http://schemas.openxmlformats.org/presentationml/2006/main">
  <p:tag name="AS_UNIQUEID" val="130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p="http://schemas.openxmlformats.org/presentationml/2006/main">
  <p:tag name="AS_UNIQUEID" val="131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0.xml><?xml version="1.0" encoding="utf-8"?>
<p:tagLst xmlns:p="http://schemas.openxmlformats.org/presentationml/2006/main">
  <p:tag name="AS_UNIQUEID" val="131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1.xml><?xml version="1.0" encoding="utf-8"?>
<p:tagLst xmlns:p="http://schemas.openxmlformats.org/presentationml/2006/main">
  <p:tag name="AS_UNIQUEID" val="131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2.xml><?xml version="1.0" encoding="utf-8"?>
<p:tagLst xmlns:p="http://schemas.openxmlformats.org/presentationml/2006/main">
  <p:tag name="AS_UNIQUEID" val="1313"/>
</p:tagLst>
</file>

<file path=ppt/tags/tag63.xml><?xml version="1.0" encoding="utf-8"?>
<p:tagLst xmlns:p="http://schemas.openxmlformats.org/presentationml/2006/main">
  <p:tag name="AS_UNIQUEID" val="131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4.xml><?xml version="1.0" encoding="utf-8"?>
<p:tagLst xmlns:p="http://schemas.openxmlformats.org/presentationml/2006/main">
  <p:tag name="AS_UNIQUEID" val="131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5.xml><?xml version="1.0" encoding="utf-8"?>
<p:tagLst xmlns:p="http://schemas.openxmlformats.org/presentationml/2006/main">
  <p:tag name="AS_UNIQUEID" val="131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6.xml><?xml version="1.0" encoding="utf-8"?>
<p:tagLst xmlns:p="http://schemas.openxmlformats.org/presentationml/2006/main">
  <p:tag name="AS_UNIQUEID" val="131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7.xml><?xml version="1.0" encoding="utf-8"?>
<p:tagLst xmlns:p="http://schemas.openxmlformats.org/presentationml/2006/main">
  <p:tag name="AS_UNIQUEID" val="131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8.xml><?xml version="1.0" encoding="utf-8"?>
<p:tagLst xmlns:p="http://schemas.openxmlformats.org/presentationml/2006/main">
  <p:tag name="AS_UNIQUEID" val="1319"/>
</p:tagLst>
</file>

<file path=ppt/tags/tag69.xml><?xml version="1.0" encoding="utf-8"?>
<p:tagLst xmlns:p="http://schemas.openxmlformats.org/presentationml/2006/main">
  <p:tag name="AS_UNIQUEID" val="1320"/>
</p:tagLst>
</file>

<file path=ppt/tags/tag70.xml><?xml version="1.0" encoding="utf-8"?>
<p:tagLst xmlns:p="http://schemas.openxmlformats.org/presentationml/2006/main">
  <p:tag name="AS_UNIQUEID" val="1321"/>
</p:tagLst>
</file>

<file path=ppt/tags/tag71.xml><?xml version="1.0" encoding="utf-8"?>
<p:tagLst xmlns:p="http://schemas.openxmlformats.org/presentationml/2006/main">
  <p:tag name="AS_UNIQUEID" val="1322"/>
</p:tagLst>
</file>

<file path=ppt/tags/tag72.xml><?xml version="1.0" encoding="utf-8"?>
<p:tagLst xmlns:p="http://schemas.openxmlformats.org/presentationml/2006/main">
  <p:tag name="AS_UNIQUEID" val="1323"/>
</p:tagLst>
</file>

<file path=ppt/tags/tag73.xml><?xml version="1.0" encoding="utf-8"?>
<p:tagLst xmlns:p="http://schemas.openxmlformats.org/presentationml/2006/main">
  <p:tag name="AS_UNIQUEID" val="1324"/>
</p:tagLst>
</file>

<file path=ppt/tags/tag74.xml><?xml version="1.0" encoding="utf-8"?>
<p:tagLst xmlns:p="http://schemas.openxmlformats.org/presentationml/2006/main">
  <p:tag name="AS_UNIQUEID" val="1325"/>
</p:tagLst>
</file>

<file path=ppt/tags/tag75.xml><?xml version="1.0" encoding="utf-8"?>
<p:tagLst xmlns:p="http://schemas.openxmlformats.org/presentationml/2006/main">
  <p:tag name="AS_UNIQUEID" val="1326"/>
</p:tagLst>
</file>

<file path=ppt/tags/tag76.xml><?xml version="1.0" encoding="utf-8"?>
<p:tagLst xmlns:p="http://schemas.openxmlformats.org/presentationml/2006/main">
  <p:tag name="AS_UNIQUEID" val="1327"/>
</p:tagLst>
</file>

<file path=ppt/tags/tag77.xml><?xml version="1.0" encoding="utf-8"?>
<p:tagLst xmlns:p="http://schemas.openxmlformats.org/presentationml/2006/main">
  <p:tag name="AS_UNIQUEID" val="1328"/>
</p:tagLst>
</file>

<file path=ppt/tags/tag78.xml><?xml version="1.0" encoding="utf-8"?>
<p:tagLst xmlns:p="http://schemas.openxmlformats.org/presentationml/2006/main">
  <p:tag name="AS_UNIQUEID" val="1329"/>
</p:tagLst>
</file>

<file path=ppt/tags/tag79.xml><?xml version="1.0" encoding="utf-8"?>
<p:tagLst xmlns:p="http://schemas.openxmlformats.org/presentationml/2006/main">
  <p:tag name="AS_UNIQUEID" val="1330"/>
</p:tagLst>
</file>

<file path=ppt/tags/tag80.xml><?xml version="1.0" encoding="utf-8"?>
<p:tagLst xmlns:p="http://schemas.openxmlformats.org/presentationml/2006/main">
  <p:tag name="AS_UNIQUEID" val="1331"/>
</p:tagLst>
</file>

<file path=ppt/tags/tag81.xml><?xml version="1.0" encoding="utf-8"?>
<p:tagLst xmlns:p="http://schemas.openxmlformats.org/presentationml/2006/main">
  <p:tag name="AS_UNIQUEID" val="1332"/>
</p:tagLst>
</file>

<file path=ppt/tags/tag82.xml><?xml version="1.0" encoding="utf-8"?>
<p:tagLst xmlns:p="http://schemas.openxmlformats.org/presentationml/2006/main">
  <p:tag name="AS_UNIQUEID" val="1333"/>
</p:tagLst>
</file>

<file path=ppt/tags/tag83.xml><?xml version="1.0" encoding="utf-8"?>
<p:tagLst xmlns:p="http://schemas.openxmlformats.org/presentationml/2006/main">
  <p:tag name="AS_UNIQUEID" val="1334"/>
</p:tagLst>
</file>

<file path=ppt/tags/tag84.xml><?xml version="1.0" encoding="utf-8"?>
<p:tagLst xmlns:p="http://schemas.openxmlformats.org/presentationml/2006/main">
  <p:tag name="AS_UNIQUEID" val="1335"/>
</p:tagLst>
</file>

<file path=ppt/tags/tag85.xml><?xml version="1.0" encoding="utf-8"?>
<p:tagLst xmlns:p="http://schemas.openxmlformats.org/presentationml/2006/main">
  <p:tag name="AS_UNIQUEID" val="1336"/>
</p:tagLst>
</file>

<file path=ppt/tags/tag86.xml><?xml version="1.0" encoding="utf-8"?>
<p:tagLst xmlns:p="http://schemas.openxmlformats.org/presentationml/2006/main">
  <p:tag name="AS_UNIQUEID" val="1337"/>
</p:tagLst>
</file>

<file path=ppt/tags/tag87.xml><?xml version="1.0" encoding="utf-8"?>
<p:tagLst xmlns:p="http://schemas.openxmlformats.org/presentationml/2006/main">
  <p:tag name="AS_UNIQUEID" val="1338"/>
</p:tagLst>
</file>

<file path=ppt/tags/tag88.xml><?xml version="1.0" encoding="utf-8"?>
<p:tagLst xmlns:p="http://schemas.openxmlformats.org/presentationml/2006/main">
  <p:tag name="AS_UNIQUEID" val="1339"/>
</p:tagLst>
</file>

<file path=ppt/tags/tag89.xml><?xml version="1.0" encoding="utf-8"?>
<p:tagLst xmlns:p="http://schemas.openxmlformats.org/presentationml/2006/main">
  <p:tag name="AS_UNIQUEID" val="1340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0.xml><?xml version="1.0" encoding="utf-8"?>
<p:tagLst xmlns:p="http://schemas.openxmlformats.org/presentationml/2006/main">
  <p:tag name="AS_UNIQUEID" val="1341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1.xml><?xml version="1.0" encoding="utf-8"?>
<p:tagLst xmlns:p="http://schemas.openxmlformats.org/presentationml/2006/main">
  <p:tag name="AS_UNIQUEID" val="13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2.xml><?xml version="1.0" encoding="utf-8"?>
<p:tagLst xmlns:p="http://schemas.openxmlformats.org/presentationml/2006/main">
  <p:tag name="AS_UNIQUEID" val="13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3.xml><?xml version="1.0" encoding="utf-8"?>
<p:tagLst xmlns:p="http://schemas.openxmlformats.org/presentationml/2006/main">
  <p:tag name="AS_UNIQUEID" val="134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4.xml><?xml version="1.0" encoding="utf-8"?>
<p:tagLst xmlns:p="http://schemas.openxmlformats.org/presentationml/2006/main">
  <p:tag name="AS_UNIQUEID" val="1345"/>
</p:tagLst>
</file>

<file path=ppt/tags/tag9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96.xml><?xml version="1.0" encoding="utf-8"?>
<p:tagLst xmlns:p="http://schemas.openxmlformats.org/presentationml/2006/main">
  <p:tag name="AS_UNIQUEID" val="1346"/>
</p:tagLst>
</file>

<file path=ppt/tags/tag97.xml><?xml version="1.0" encoding="utf-8"?>
<p:tagLst xmlns:p="http://schemas.openxmlformats.org/presentationml/2006/main">
  <p:tag name="AS_UNIQUEID" val="1347"/>
</p:tagLst>
</file>

<file path=ppt/tags/tag98.xml><?xml version="1.0" encoding="utf-8"?>
<p:tagLst xmlns:p="http://schemas.openxmlformats.org/presentationml/2006/main">
  <p:tag name="AS_UNIQUEID" val="1348"/>
</p:tagLst>
</file>

<file path=ppt/tags/tag99.xml><?xml version="1.0" encoding="utf-8"?>
<p:tagLst xmlns:p="http://schemas.openxmlformats.org/presentationml/2006/main">
  <p:tag name="AS_UNIQUEID" val="1349"/>
</p:tagLst>
</file>

<file path=ppt/tags/tag100.xml><?xml version="1.0" encoding="utf-8"?>
<p:tagLst xmlns:p="http://schemas.openxmlformats.org/presentationml/2006/main">
  <p:tag name="AS_UNIQUEID" val="1350"/>
</p:tagLst>
</file>

<file path=ppt/tags/tag101.xml><?xml version="1.0" encoding="utf-8"?>
<p:tagLst xmlns:p="http://schemas.openxmlformats.org/presentationml/2006/main">
  <p:tag name="AS_UNIQUEID" val="1351"/>
</p:tagLst>
</file>

<file path=ppt/tags/tag102.xml><?xml version="1.0" encoding="utf-8"?>
<p:tagLst xmlns:p="http://schemas.openxmlformats.org/presentationml/2006/main">
  <p:tag name="AS_UNIQUEID" val="1352"/>
</p:tagLst>
</file>

<file path=ppt/tags/tag103.xml><?xml version="1.0" encoding="utf-8"?>
<p:tagLst xmlns:p="http://schemas.openxmlformats.org/presentationml/2006/main">
  <p:tag name="AS_UNIQUEID" val="1353"/>
</p:tagLst>
</file>

<file path=ppt/tags/tag104.xml><?xml version="1.0" encoding="utf-8"?>
<p:tagLst xmlns:p="http://schemas.openxmlformats.org/presentationml/2006/main">
  <p:tag name="AS_UNIQUEID" val="1354"/>
</p:tagLst>
</file>

<file path=ppt/tags/tag105.xml><?xml version="1.0" encoding="utf-8"?>
<p:tagLst xmlns:p="http://schemas.openxmlformats.org/presentationml/2006/main">
  <p:tag name="AS_UNIQUEID" val="1355"/>
</p:tagLst>
</file>

<file path=ppt/tags/tag106.xml><?xml version="1.0" encoding="utf-8"?>
<p:tagLst xmlns:p="http://schemas.openxmlformats.org/presentationml/2006/main">
  <p:tag name="AS_UNIQUEID" val="1356"/>
</p:tagLst>
</file>

<file path=ppt/tags/tag107.xml><?xml version="1.0" encoding="utf-8"?>
<p:tagLst xmlns:p="http://schemas.openxmlformats.org/presentationml/2006/main">
  <p:tag name="AS_UNIQUEID" val="1357"/>
</p:tagLst>
</file>

<file path=ppt/tags/tag108.xml><?xml version="1.0" encoding="utf-8"?>
<p:tagLst xmlns:p="http://schemas.openxmlformats.org/presentationml/2006/main">
  <p:tag name="AS_UNIQUEID" val="1358"/>
</p:tagLst>
</file>

<file path=ppt/tags/tag109.xml><?xml version="1.0" encoding="utf-8"?>
<p:tagLst xmlns:p="http://schemas.openxmlformats.org/presentationml/2006/main">
  <p:tag name="AS_UNIQUEID" val="800"/>
</p:tagLst>
</file>

<file path=ppt/tags/tag110.xml><?xml version="1.0" encoding="utf-8"?>
<p:tagLst xmlns:p="http://schemas.openxmlformats.org/presentationml/2006/main">
  <p:tag name="AS_UNIQUEID" val="801"/>
</p:tagLst>
</file>

<file path=ppt/tags/tag111.xml><?xml version="1.0" encoding="utf-8"?>
<p:tagLst xmlns:p="http://schemas.openxmlformats.org/presentationml/2006/main">
  <p:tag name="AS_UNIQUEID" val="802"/>
</p:tagLst>
</file>

<file path=ppt/tags/tag112.xml><?xml version="1.0" encoding="utf-8"?>
<p:tagLst xmlns:p="http://schemas.openxmlformats.org/presentationml/2006/main">
  <p:tag name="AS_UNIQUEID" val="1359"/>
</p:tagLst>
</file>

<file path=ppt/tags/tag113.xml><?xml version="1.0" encoding="utf-8"?>
<p:tagLst xmlns:p="http://schemas.openxmlformats.org/presentationml/2006/main">
  <p:tag name="AS_UNIQUEID" val="804"/>
</p:tagLst>
</file>

<file path=ppt/tags/tag114.xml><?xml version="1.0" encoding="utf-8"?>
<p:tagLst xmlns:p="http://schemas.openxmlformats.org/presentationml/2006/main">
  <p:tag name="AS_UNIQUEID" val="696"/>
</p:tagLst>
</file>

<file path=ppt/tags/tag115.xml><?xml version="1.0" encoding="utf-8"?>
<p:tagLst xmlns:p="http://schemas.openxmlformats.org/presentationml/2006/main">
  <p:tag name="AS_UNIQUEID" val="699"/>
</p:tagLst>
</file>

<file path=ppt/tags/tag116.xml><?xml version="1.0" encoding="utf-8"?>
<p:tagLst xmlns:p="http://schemas.openxmlformats.org/presentationml/2006/main">
  <p:tag name="AS_UNIQUEID" val="700"/>
</p:tagLst>
</file>

<file path=ppt/tags/tag117.xml><?xml version="1.0" encoding="utf-8"?>
<p:tagLst xmlns:p="http://schemas.openxmlformats.org/presentationml/2006/main">
  <p:tag name="AS_UNIQUEID" val="703"/>
</p:tagLst>
</file>

<file path=ppt/tags/tag118.xml><?xml version="1.0" encoding="utf-8"?>
<p:tagLst xmlns:p="http://schemas.openxmlformats.org/presentationml/2006/main">
  <p:tag name="AS_UNIQUEID" val="704"/>
</p:tagLst>
</file>

<file path=ppt/tags/tag119.xml><?xml version="1.0" encoding="utf-8"?>
<p:tagLst xmlns:p="http://schemas.openxmlformats.org/presentationml/2006/main">
  <p:tag name="AS_UNIQUEID" val="705"/>
</p:tagLst>
</file>

<file path=ppt/tags/tag120.xml><?xml version="1.0" encoding="utf-8"?>
<p:tagLst xmlns:p="http://schemas.openxmlformats.org/presentationml/2006/main">
  <p:tag name="AS_UNIQUEID" val="706"/>
</p:tagLst>
</file>

<file path=ppt/tags/tag121.xml><?xml version="1.0" encoding="utf-8"?>
<p:tagLst xmlns:p="http://schemas.openxmlformats.org/presentationml/2006/main">
  <p:tag name="AS_UNIQUEID" val="707"/>
</p:tagLst>
</file>

<file path=ppt/tags/tag122.xml><?xml version="1.0" encoding="utf-8"?>
<p:tagLst xmlns:p="http://schemas.openxmlformats.org/presentationml/2006/main">
  <p:tag name="AS_UNIQUEID" val="708"/>
</p:tagLst>
</file>

<file path=ppt/tags/tag123.xml><?xml version="1.0" encoding="utf-8"?>
<p:tagLst xmlns:p="http://schemas.openxmlformats.org/presentationml/2006/main">
  <p:tag name="AS_UNIQUEID" val="1360"/>
</p:tagLst>
</file>

<file path=ppt/tags/tag124.xml><?xml version="1.0" encoding="utf-8"?>
<p:tagLst xmlns:p="http://schemas.openxmlformats.org/presentationml/2006/main">
  <p:tag name="AS_UNIQUEID" val="1361"/>
</p:tagLst>
</file>

<file path=ppt/tags/tag125.xml><?xml version="1.0" encoding="utf-8"?>
<p:tagLst xmlns:p="http://schemas.openxmlformats.org/presentationml/2006/main">
  <p:tag name="AS_UNIQUEID" val="962"/>
</p:tagLst>
</file>

<file path=ppt/tags/tag126.xml><?xml version="1.0" encoding="utf-8"?>
<p:tagLst xmlns:p="http://schemas.openxmlformats.org/presentationml/2006/main">
  <p:tag name="AS_UNIQUEID" val="963"/>
</p:tagLst>
</file>

<file path=ppt/tags/tag127.xml><?xml version="1.0" encoding="utf-8"?>
<p:tagLst xmlns:p="http://schemas.openxmlformats.org/presentationml/2006/main">
  <p:tag name="AS_UNIQUEID" val="964"/>
</p:tagLst>
</file>

<file path=ppt/tags/tag128.xml><?xml version="1.0" encoding="utf-8"?>
<p:tagLst xmlns:p="http://schemas.openxmlformats.org/presentationml/2006/main">
  <p:tag name="AS_UNIQUEID" val="965"/>
</p:tagLst>
</file>

<file path=ppt/tags/tag129.xml><?xml version="1.0" encoding="utf-8"?>
<p:tagLst xmlns:p="http://schemas.openxmlformats.org/presentationml/2006/main">
  <p:tag name="AS_UNIQUEID" val="966"/>
</p:tagLst>
</file>

<file path=ppt/tags/tag130.xml><?xml version="1.0" encoding="utf-8"?>
<p:tagLst xmlns:p="http://schemas.openxmlformats.org/presentationml/2006/main">
  <p:tag name="AS_UNIQUEID" val="967"/>
</p:tagLst>
</file>

<file path=ppt/tags/tag131.xml><?xml version="1.0" encoding="utf-8"?>
<p:tagLst xmlns:p="http://schemas.openxmlformats.org/presentationml/2006/main">
  <p:tag name="AS_UNIQUEID" val="968"/>
</p:tagLst>
</file>

<file path=ppt/tags/tag132.xml><?xml version="1.0" encoding="utf-8"?>
<p:tagLst xmlns:p="http://schemas.openxmlformats.org/presentationml/2006/main">
  <p:tag name="AS_UNIQUEID" val="969"/>
</p:tagLst>
</file>

<file path=ppt/tags/tag133.xml><?xml version="1.0" encoding="utf-8"?>
<p:tagLst xmlns:p="http://schemas.openxmlformats.org/presentationml/2006/main">
  <p:tag name="AS_UNIQUEID" val="970"/>
</p:tagLst>
</file>

<file path=ppt/tags/tag134.xml><?xml version="1.0" encoding="utf-8"?>
<p:tagLst xmlns:p="http://schemas.openxmlformats.org/presentationml/2006/main">
  <p:tag name="AS_UNIQUEID" val="973"/>
</p:tagLst>
</file>

<file path=ppt/tags/tag135.xml><?xml version="1.0" encoding="utf-8"?>
<p:tagLst xmlns:p="http://schemas.openxmlformats.org/presentationml/2006/main">
  <p:tag name="AS_UNIQUEID" val="974"/>
</p:tagLst>
</file>

<file path=ppt/tags/tag136.xml><?xml version="1.0" encoding="utf-8"?>
<p:tagLst xmlns:p="http://schemas.openxmlformats.org/presentationml/2006/main">
  <p:tag name="AS_UNIQUEID" val="696"/>
</p:tagLst>
</file>

<file path=ppt/tags/tag137.xml><?xml version="1.0" encoding="utf-8"?>
<p:tagLst xmlns:p="http://schemas.openxmlformats.org/presentationml/2006/main">
  <p:tag name="AS_UNIQUEID" val="699"/>
</p:tagLst>
</file>

<file path=ppt/tags/tag138.xml><?xml version="1.0" encoding="utf-8"?>
<p:tagLst xmlns:p="http://schemas.openxmlformats.org/presentationml/2006/main">
  <p:tag name="AS_UNIQUEID" val="703"/>
</p:tagLst>
</file>

<file path=ppt/tags/tag139.xml><?xml version="1.0" encoding="utf-8"?>
<p:tagLst xmlns:p="http://schemas.openxmlformats.org/presentationml/2006/main">
  <p:tag name="AS_UNIQUEID" val="723"/>
</p:tagLst>
</file>

<file path=ppt/tags/tag140.xml><?xml version="1.0" encoding="utf-8"?>
<p:tagLst xmlns:p="http://schemas.openxmlformats.org/presentationml/2006/main">
  <p:tag name="AS_UNIQUEID" val="976"/>
</p:tagLst>
</file>

<file path=ppt/tags/tag141.xml><?xml version="1.0" encoding="utf-8"?>
<p:tagLst xmlns:p="http://schemas.openxmlformats.org/presentationml/2006/main">
  <p:tag name="AS_UNIQUEID" val="1362"/>
</p:tagLst>
</file>

<file path=ppt/tags/tag142.xml><?xml version="1.0" encoding="utf-8"?>
<p:tagLst xmlns:p="http://schemas.openxmlformats.org/presentationml/2006/main">
  <p:tag name="AS_UNIQUEID" val="711"/>
</p:tagLst>
</file>

<file path=ppt/tags/tag143.xml><?xml version="1.0" encoding="utf-8"?>
<p:tagLst xmlns:p="http://schemas.openxmlformats.org/presentationml/2006/main">
  <p:tag name="AS_UNIQUEID" val="723"/>
</p:tagLst>
</file>

<file path=ppt/tags/tag144.xml><?xml version="1.0" encoding="utf-8"?>
<p:tagLst xmlns:p="http://schemas.openxmlformats.org/presentationml/2006/main">
  <p:tag name="AS_UNIQUEID" val="724"/>
</p:tagLst>
</file>

<file path=ppt/tags/tag145.xml><?xml version="1.0" encoding="utf-8"?>
<p:tagLst xmlns:p="http://schemas.openxmlformats.org/presentationml/2006/main">
  <p:tag name="AS_UNIQUEID" val="976"/>
</p:tagLst>
</file>

<file path=ppt/tags/tag146.xml><?xml version="1.0" encoding="utf-8"?>
<p:tagLst xmlns:p="http://schemas.openxmlformats.org/presentationml/2006/main">
  <p:tag name="AS_UNIQUEID" val="977"/>
</p:tagLst>
</file>

<file path=ppt/tags/tag147.xml><?xml version="1.0" encoding="utf-8"?>
<p:tagLst xmlns:p="http://schemas.openxmlformats.org/presentationml/2006/main">
  <p:tag name="AS_UNIQUEID" val="716"/>
</p:tagLst>
</file>

<file path=ppt/tags/tag148.xml><?xml version="1.0" encoding="utf-8"?>
<p:tagLst xmlns:p="http://schemas.openxmlformats.org/presentationml/2006/main">
  <p:tag name="AS_UNIQUEID" val="717"/>
</p:tagLst>
</file>

<file path=ppt/tags/tag149.xml><?xml version="1.0" encoding="utf-8"?>
<p:tagLst xmlns:p="http://schemas.openxmlformats.org/presentationml/2006/main">
  <p:tag name="AS_UNIQUEID" val="718"/>
</p:tagLst>
</file>

<file path=ppt/tags/tag150.xml><?xml version="1.0" encoding="utf-8"?>
<p:tagLst xmlns:p="http://schemas.openxmlformats.org/presentationml/2006/main">
  <p:tag name="AS_UNIQUEID" val="711"/>
</p:tagLst>
</file>

<file path=ppt/tags/tag151.xml><?xml version="1.0" encoding="utf-8"?>
<p:tagLst xmlns:p="http://schemas.openxmlformats.org/presentationml/2006/main">
  <p:tag name="AS_UNIQUEID" val="724"/>
</p:tagLst>
</file>

<file path=ppt/tags/tag152.xml><?xml version="1.0" encoding="utf-8"?>
<p:tagLst xmlns:p="http://schemas.openxmlformats.org/presentationml/2006/main">
  <p:tag name="AS_UNIQUEID" val="978"/>
</p:tagLst>
</file>

<file path=ppt/tags/tag153.xml><?xml version="1.0" encoding="utf-8"?>
<p:tagLst xmlns:p="http://schemas.openxmlformats.org/presentationml/2006/main">
  <p:tag name="AS_UNIQUEID" val="979"/>
</p:tagLst>
</file>

<file path=ppt/tags/tag154.xml><?xml version="1.0" encoding="utf-8"?>
<p:tagLst xmlns:p="http://schemas.openxmlformats.org/presentationml/2006/main">
  <p:tag name="AS_UNIQUEID" val="720"/>
</p:tagLst>
</file>

<file path=ppt/tags/tag155.xml><?xml version="1.0" encoding="utf-8"?>
<p:tagLst xmlns:p="http://schemas.openxmlformats.org/presentationml/2006/main">
  <p:tag name="AS_UNIQUEID" val="722"/>
</p:tagLst>
</file>

<file path=ppt/tags/tag156.xml><?xml version="1.0" encoding="utf-8"?>
<p:tagLst xmlns:p="http://schemas.openxmlformats.org/presentationml/2006/main">
  <p:tag name="AS_UNIQUEID" val="721"/>
</p:tagLst>
</file>

<file path=ppt/tags/tag157.xml><?xml version="1.0" encoding="utf-8"?>
<p:tagLst xmlns:p="http://schemas.openxmlformats.org/presentationml/2006/main">
  <p:tag name="AS_UNIQUEID" val="696"/>
</p:tagLst>
</file>

<file path=ppt/tags/tag158.xml><?xml version="1.0" encoding="utf-8"?>
<p:tagLst xmlns:p="http://schemas.openxmlformats.org/presentationml/2006/main">
  <p:tag name="AS_UNIQUEID" val="699"/>
</p:tagLst>
</file>

<file path=ppt/tags/tag159.xml><?xml version="1.0" encoding="utf-8"?>
<p:tagLst xmlns:p="http://schemas.openxmlformats.org/presentationml/2006/main">
  <p:tag name="AS_UNIQUEID" val="703"/>
</p:tagLst>
</file>

<file path=ppt/tags/tag160.xml><?xml version="1.0" encoding="utf-8"?>
<p:tagLst xmlns:p="http://schemas.openxmlformats.org/presentationml/2006/main">
  <p:tag name="AS_UNIQUEID" val="1363"/>
</p:tagLst>
</file>

<file path=ppt/tags/tag161.xml><?xml version="1.0" encoding="utf-8"?>
<p:tagLst xmlns:p="http://schemas.openxmlformats.org/presentationml/2006/main">
  <p:tag name="AS_UNIQUEID" val="871"/>
</p:tagLst>
</file>

<file path=ppt/tags/tag162.xml><?xml version="1.0" encoding="utf-8"?>
<p:tagLst xmlns:p="http://schemas.openxmlformats.org/presentationml/2006/main">
  <p:tag name="AS_UNIQUEID" val="872"/>
</p:tagLst>
</file>

<file path=ppt/tags/tag163.xml><?xml version="1.0" encoding="utf-8"?>
<p:tagLst xmlns:p="http://schemas.openxmlformats.org/presentationml/2006/main">
  <p:tag name="AS_UNIQUEID" val="873"/>
</p:tagLst>
</file>

<file path=ppt/tags/tag164.xml><?xml version="1.0" encoding="utf-8"?>
<p:tagLst xmlns:p="http://schemas.openxmlformats.org/presentationml/2006/main">
  <p:tag name="AS_UNIQUEID" val="703"/>
</p:tagLst>
</file>

<file path=ppt/tags/tag165.xml><?xml version="1.0" encoding="utf-8"?>
<p:tagLst xmlns:p="http://schemas.openxmlformats.org/presentationml/2006/main">
  <p:tag name="AS_UNIQUEID" val="1364"/>
</p:tagLst>
</file>

<file path=ppt/tags/tag166.xml><?xml version="1.0" encoding="utf-8"?>
<p:tagLst xmlns:p="http://schemas.openxmlformats.org/presentationml/2006/main">
  <p:tag name="AS_UNIQUEID" val="1365"/>
</p:tagLst>
</file>

<file path=ppt/tags/tag167.xml><?xml version="1.0" encoding="utf-8"?>
<p:tagLst xmlns:p="http://schemas.openxmlformats.org/presentationml/2006/main">
  <p:tag name="AS_UNIQUEID" val="1366"/>
</p:tagLst>
</file>

<file path=ppt/tags/tag168.xml><?xml version="1.0" encoding="utf-8"?>
<p:tagLst xmlns:p="http://schemas.openxmlformats.org/presentationml/2006/main">
  <p:tag name="AS_UNIQUEID" val="1367"/>
</p:tagLst>
</file>

<file path=ppt/tags/tag169.xml><?xml version="1.0" encoding="utf-8"?>
<p:tagLst xmlns:p="http://schemas.openxmlformats.org/presentationml/2006/main">
  <p:tag name="AS_UNIQUEID" val="1368"/>
</p:tagLst>
</file>

<file path=ppt/tags/tag170.xml><?xml version="1.0" encoding="utf-8"?>
<p:tagLst xmlns:p="http://schemas.openxmlformats.org/presentationml/2006/main">
  <p:tag name="AS_UNIQUEID" val="1369"/>
</p:tagLst>
</file>

<file path=ppt/tags/tag171.xml><?xml version="1.0" encoding="utf-8"?>
<p:tagLst xmlns:p="http://schemas.openxmlformats.org/presentationml/2006/main">
  <p:tag name="AS_UNIQUEID" val="1370"/>
</p:tagLst>
</file>

<file path=ppt/tags/tag172.xml><?xml version="1.0" encoding="utf-8"?>
<p:tagLst xmlns:p="http://schemas.openxmlformats.org/presentationml/2006/main">
  <p:tag name="AS_UNIQUEID" val="1371"/>
</p:tagLst>
</file>

<file path=ppt/tags/tag173.xml><?xml version="1.0" encoding="utf-8"?>
<p:tagLst xmlns:p="http://schemas.openxmlformats.org/presentationml/2006/main">
  <p:tag name="AS_UNIQUEID" val="1372"/>
</p:tagLst>
</file>

<file path=ppt/tags/tag174.xml><?xml version="1.0" encoding="utf-8"?>
<p:tagLst xmlns:p="http://schemas.openxmlformats.org/presentationml/2006/main">
  <p:tag name="AS_UNIQUEID" val="1373"/>
</p:tagLst>
</file>

<file path=ppt/tags/tag175.xml><?xml version="1.0" encoding="utf-8"?>
<p:tagLst xmlns:p="http://schemas.openxmlformats.org/presentationml/2006/main">
  <p:tag name="AS_UNIQUEID" val="734"/>
</p:tagLst>
</file>

<file path=ppt/tags/tag176.xml><?xml version="1.0" encoding="utf-8"?>
<p:tagLst xmlns:p="http://schemas.openxmlformats.org/presentationml/2006/main">
  <p:tag name="AS_UNIQUEID" val="737"/>
</p:tagLst>
</file>

<file path=ppt/tags/tag177.xml><?xml version="1.0" encoding="utf-8"?>
<p:tagLst xmlns:p="http://schemas.openxmlformats.org/presentationml/2006/main">
  <p:tag name="AS_UNIQUEID" val="738"/>
</p:tagLst>
</file>

<file path=ppt/tags/tag178.xml><?xml version="1.0" encoding="utf-8"?>
<p:tagLst xmlns:p="http://schemas.openxmlformats.org/presentationml/2006/main">
  <p:tag name="AS_UNIQUEID" val="739"/>
</p:tagLst>
</file>

<file path=ppt/tags/tag179.xml><?xml version="1.0" encoding="utf-8"?>
<p:tagLst xmlns:p="http://schemas.openxmlformats.org/presentationml/2006/main">
  <p:tag name="AS_UNIQUEID" val="740"/>
</p:tagLst>
</file>

<file path=ppt/tags/tag180.xml><?xml version="1.0" encoding="utf-8"?>
<p:tagLst xmlns:p="http://schemas.openxmlformats.org/presentationml/2006/main">
  <p:tag name="AS_UNIQUEID" val="741"/>
</p:tagLst>
</file>

<file path=ppt/tags/tag181.xml><?xml version="1.0" encoding="utf-8"?>
<p:tagLst xmlns:p="http://schemas.openxmlformats.org/presentationml/2006/main">
  <p:tag name="AS_UNIQUEID" val="742"/>
</p:tagLst>
</file>

<file path=ppt/tags/tag182.xml><?xml version="1.0" encoding="utf-8"?>
<p:tagLst xmlns:p="http://schemas.openxmlformats.org/presentationml/2006/main">
  <p:tag name="AS_UNIQUEID" val="696"/>
</p:tagLst>
</file>

<file path=ppt/tags/tag183.xml><?xml version="1.0" encoding="utf-8"?>
<p:tagLst xmlns:p="http://schemas.openxmlformats.org/presentationml/2006/main">
  <p:tag name="AS_UNIQUEID" val="699"/>
</p:tagLst>
</file>

<file path=ppt/tags/tag184.xml><?xml version="1.0" encoding="utf-8"?>
<p:tagLst xmlns:p="http://schemas.openxmlformats.org/presentationml/2006/main">
  <p:tag name="AS_UNIQUEID" val="1374"/>
</p:tagLst>
</file>

<file path=ppt/tags/tag185.xml><?xml version="1.0" encoding="utf-8"?>
<p:tagLst xmlns:p="http://schemas.openxmlformats.org/presentationml/2006/main">
  <p:tag name="AS_UNIQUEID" val="879"/>
</p:tagLst>
</file>

<file path=ppt/tags/tag186.xml><?xml version="1.0" encoding="utf-8"?>
<p:tagLst xmlns:p="http://schemas.openxmlformats.org/presentationml/2006/main">
  <p:tag name="AS_UNIQUEID" val="880"/>
</p:tagLst>
</file>

<file path=ppt/tags/tag187.xml><?xml version="1.0" encoding="utf-8"?>
<p:tagLst xmlns:p="http://schemas.openxmlformats.org/presentationml/2006/main">
  <p:tag name="AS_UNIQUEID" val="882"/>
</p:tagLst>
</file>

<file path=ppt/tags/tag188.xml><?xml version="1.0" encoding="utf-8"?>
<p:tagLst xmlns:p="http://schemas.openxmlformats.org/presentationml/2006/main">
  <p:tag name="AS_UNIQUEID" val="888"/>
</p:tagLst>
</file>

<file path=ppt/tags/tag189.xml><?xml version="1.0" encoding="utf-8"?>
<p:tagLst xmlns:p="http://schemas.openxmlformats.org/presentationml/2006/main">
  <p:tag name="AS_UNIQUEID" val="889"/>
</p:tagLst>
</file>

<file path=ppt/tags/tag190.xml><?xml version="1.0" encoding="utf-8"?>
<p:tagLst xmlns:p="http://schemas.openxmlformats.org/presentationml/2006/main">
  <p:tag name="AS_UNIQUEID" val="890"/>
</p:tagLst>
</file>

<file path=ppt/tags/tag191.xml><?xml version="1.0" encoding="utf-8"?>
<p:tagLst xmlns:p="http://schemas.openxmlformats.org/presentationml/2006/main">
  <p:tag name="AS_UNIQUEID" val="891"/>
</p:tagLst>
</file>

<file path=ppt/tags/tag192.xml><?xml version="1.0" encoding="utf-8"?>
<p:tagLst xmlns:p="http://schemas.openxmlformats.org/presentationml/2006/main">
  <p:tag name="AS_UNIQUEID" val="892"/>
</p:tagLst>
</file>

<file path=ppt/tags/tag193.xml><?xml version="1.0" encoding="utf-8"?>
<p:tagLst xmlns:p="http://schemas.openxmlformats.org/presentationml/2006/main">
  <p:tag name="AS_UNIQUEID" val="703"/>
</p:tagLst>
</file>

<file path=ppt/tags/tag194.xml><?xml version="1.0" encoding="utf-8"?>
<p:tagLst xmlns:p="http://schemas.openxmlformats.org/presentationml/2006/main">
  <p:tag name="AS_UNIQUEID" val="696"/>
</p:tagLst>
</file>

<file path=ppt/tags/tag195.xml><?xml version="1.0" encoding="utf-8"?>
<p:tagLst xmlns:p="http://schemas.openxmlformats.org/presentationml/2006/main">
  <p:tag name="AS_UNIQUEID" val="699"/>
</p:tagLst>
</file>

<file path=ppt/tags/tag196.xml><?xml version="1.0" encoding="utf-8"?>
<p:tagLst xmlns:p="http://schemas.openxmlformats.org/presentationml/2006/main">
  <p:tag name="AS_UNIQUEID" val="703"/>
</p:tagLst>
</file>

<file path=ppt/tags/tag197.xml><?xml version="1.0" encoding="utf-8"?>
<p:tagLst xmlns:p="http://schemas.openxmlformats.org/presentationml/2006/main">
  <p:tag name="AS_UNIQUEID" val="1375"/>
</p:tagLst>
</file>

<file path=ppt/tags/tag198.xml><?xml version="1.0" encoding="utf-8"?>
<p:tagLst xmlns:p="http://schemas.openxmlformats.org/presentationml/2006/main">
  <p:tag name="AS_UNIQUEID" val="896"/>
</p:tagLst>
</file>

<file path=ppt/tags/tag199.xml><?xml version="1.0" encoding="utf-8"?>
<p:tagLst xmlns:p="http://schemas.openxmlformats.org/presentationml/2006/main">
  <p:tag name="AS_UNIQUEID" val="897"/>
</p:tagLst>
</file>

<file path=ppt/tags/tag200.xml><?xml version="1.0" encoding="utf-8"?>
<p:tagLst xmlns:p="http://schemas.openxmlformats.org/presentationml/2006/main">
  <p:tag name="AS_UNIQUEID" val="899"/>
</p:tagLst>
</file>

<file path=ppt/tags/tag201.xml><?xml version="1.0" encoding="utf-8"?>
<p:tagLst xmlns:p="http://schemas.openxmlformats.org/presentationml/2006/main">
  <p:tag name="AS_UNIQUEID" val="900"/>
</p:tagLst>
</file>

<file path=ppt/tags/tag202.xml><?xml version="1.0" encoding="utf-8"?>
<p:tagLst xmlns:p="http://schemas.openxmlformats.org/presentationml/2006/main">
  <p:tag name="AS_UNIQUEID" val="703"/>
</p:tagLst>
</file>

<file path=ppt/tags/tag203.xml><?xml version="1.0" encoding="utf-8"?>
<p:tagLst xmlns:p="http://schemas.openxmlformats.org/presentationml/2006/main">
  <p:tag name="AS_UNIQUEID" val="696"/>
</p:tagLst>
</file>

<file path=ppt/tags/tag204.xml><?xml version="1.0" encoding="utf-8"?>
<p:tagLst xmlns:p="http://schemas.openxmlformats.org/presentationml/2006/main">
  <p:tag name="AS_UNIQUEID" val="699"/>
</p:tagLst>
</file>

<file path=ppt/tags/tag205.xml><?xml version="1.0" encoding="utf-8"?>
<p:tagLst xmlns:p="http://schemas.openxmlformats.org/presentationml/2006/main">
  <p:tag name="AS_UNIQUEID" val="703"/>
</p:tagLst>
</file>

<file path=ppt/tags/tag206.xml><?xml version="1.0" encoding="utf-8"?>
<p:tagLst xmlns:p="http://schemas.openxmlformats.org/presentationml/2006/main">
  <p:tag name="AS_UNIQUEID" val="888"/>
</p:tagLst>
</file>

<file path=ppt/tags/tag207.xml><?xml version="1.0" encoding="utf-8"?>
<p:tagLst xmlns:p="http://schemas.openxmlformats.org/presentationml/2006/main">
  <p:tag name="AS_UNIQUEID" val="889"/>
</p:tagLst>
</file>

<file path=ppt/tags/tag208.xml><?xml version="1.0" encoding="utf-8"?>
<p:tagLst xmlns:p="http://schemas.openxmlformats.org/presentationml/2006/main">
  <p:tag name="AS_UNIQUEID" val="890"/>
</p:tagLst>
</file>

<file path=ppt/tags/tag209.xml><?xml version="1.0" encoding="utf-8"?>
<p:tagLst xmlns:p="http://schemas.openxmlformats.org/presentationml/2006/main">
  <p:tag name="AS_UNIQUEID" val="891"/>
</p:tagLst>
</file>

<file path=ppt/tags/tag210.xml><?xml version="1.0" encoding="utf-8"?>
<p:tagLst xmlns:p="http://schemas.openxmlformats.org/presentationml/2006/main">
  <p:tag name="AS_UNIQUEID" val="892"/>
</p:tagLst>
</file>

<file path=ppt/tags/tag211.xml><?xml version="1.0" encoding="utf-8"?>
<p:tagLst xmlns:p="http://schemas.openxmlformats.org/presentationml/2006/main">
  <p:tag name="AS_UNIQUEID" val="1376"/>
</p:tagLst>
</file>

<file path=ppt/tags/tag212.xml><?xml version="1.0" encoding="utf-8"?>
<p:tagLst xmlns:p="http://schemas.openxmlformats.org/presentationml/2006/main">
  <p:tag name="AS_UNIQUEID" val="954"/>
</p:tagLst>
</file>

<file path=ppt/tags/tag213.xml><?xml version="1.0" encoding="utf-8"?>
<p:tagLst xmlns:p="http://schemas.openxmlformats.org/presentationml/2006/main">
  <p:tag name="AS_UNIQUEID" val="955"/>
</p:tagLst>
</file>

<file path=ppt/tags/tag214.xml><?xml version="1.0" encoding="utf-8"?>
<p:tagLst xmlns:p="http://schemas.openxmlformats.org/presentationml/2006/main">
  <p:tag name="AS_UNIQUEID" val="956"/>
</p:tagLst>
</file>

<file path=ppt/tags/tag215.xml><?xml version="1.0" encoding="utf-8"?>
<p:tagLst xmlns:p="http://schemas.openxmlformats.org/presentationml/2006/main">
  <p:tag name="AS_UNIQUEID" val="957"/>
</p:tagLst>
</file>

<file path=ppt/tags/tag216.xml><?xml version="1.0" encoding="utf-8"?>
<p:tagLst xmlns:p="http://schemas.openxmlformats.org/presentationml/2006/main">
  <p:tag name="AS_UNIQUEID" val="958"/>
</p:tagLst>
</file>

<file path=ppt/tags/tag217.xml><?xml version="1.0" encoding="utf-8"?>
<p:tagLst xmlns:p="http://schemas.openxmlformats.org/presentationml/2006/main">
  <p:tag name="AS_UNIQUEID" val="959"/>
</p:tagLst>
</file>

<file path=ppt/tags/tag218.xml><?xml version="1.0" encoding="utf-8"?>
<p:tagLst xmlns:p="http://schemas.openxmlformats.org/presentationml/2006/main">
  <p:tag name="AS_UNIQUEID" val="1377"/>
</p:tagLst>
</file>

<file path=ppt/tags/tag219.xml><?xml version="1.0" encoding="utf-8"?>
<p:tagLst xmlns:p="http://schemas.openxmlformats.org/presentationml/2006/main">
  <p:tag name="AS_UNIQUEID" val="1378"/>
</p:tagLst>
</file>

<file path=ppt/tags/tag220.xml><?xml version="1.0" encoding="utf-8"?>
<p:tagLst xmlns:p="http://schemas.openxmlformats.org/presentationml/2006/main">
  <p:tag name="AS_UNIQUEID" val="1379"/>
</p:tagLst>
</file>

<file path=ppt/tags/tag221.xml><?xml version="1.0" encoding="utf-8"?>
<p:tagLst xmlns:p="http://schemas.openxmlformats.org/presentationml/2006/main">
  <p:tag name="AS_UNIQUEID" val="1380"/>
</p:tagLst>
</file>

<file path=ppt/tags/tag222.xml><?xml version="1.0" encoding="utf-8"?>
<p:tagLst xmlns:p="http://schemas.openxmlformats.org/presentationml/2006/main">
  <p:tag name="AS_UNIQUEID" val="1381"/>
</p:tagLst>
</file>

<file path=ppt/tags/tag223.xml><?xml version="1.0" encoding="utf-8"?>
<p:tagLst xmlns:p="http://schemas.openxmlformats.org/presentationml/2006/main">
  <p:tag name="AS_UNIQUEID" val="1382"/>
</p:tagLst>
</file>

<file path=ppt/tags/tag224.xml><?xml version="1.0" encoding="utf-8"?>
<p:tagLst xmlns:p="http://schemas.openxmlformats.org/presentationml/2006/main">
  <p:tag name="AS_UNIQUEID" val="1383"/>
</p:tagLst>
</file>

<file path=ppt/tags/tag225.xml><?xml version="1.0" encoding="utf-8"?>
<p:tagLst xmlns:p="http://schemas.openxmlformats.org/presentationml/2006/main">
  <p:tag name="AS_UNIQUEID" val="1384"/>
</p:tagLst>
</file>

<file path=ppt/tags/tag226.xml><?xml version="1.0" encoding="utf-8"?>
<p:tagLst xmlns:p="http://schemas.openxmlformats.org/presentationml/2006/main">
  <p:tag name="AS_UNIQUEID" val="1385"/>
</p:tagLst>
</file>

<file path=ppt/tags/tag227.xml><?xml version="1.0" encoding="utf-8"?>
<p:tagLst xmlns:p="http://schemas.openxmlformats.org/presentationml/2006/main">
  <p:tag name="AS_UNIQUEID" val="1386"/>
</p:tagLst>
</file>

<file path=ppt/tags/tag228.xml><?xml version="1.0" encoding="utf-8"?>
<p:tagLst xmlns:p="http://schemas.openxmlformats.org/presentationml/2006/main">
  <p:tag name="AS_UNIQUEID" val="1387"/>
</p:tagLst>
</file>

<file path=ppt/tags/tag229.xml><?xml version="1.0" encoding="utf-8"?>
<p:tagLst xmlns:p="http://schemas.openxmlformats.org/presentationml/2006/main">
  <p:tag name="AS_UNIQUEID" val="1388"/>
</p:tagLst>
</file>

<file path=ppt/tags/tag230.xml><?xml version="1.0" encoding="utf-8"?>
<p:tagLst xmlns:p="http://schemas.openxmlformats.org/presentationml/2006/main">
  <p:tag name="AS_UNIQUEID" val="1389"/>
</p:tagLst>
</file>

<file path=ppt/tags/tag231.xml><?xml version="1.0" encoding="utf-8"?>
<p:tagLst xmlns:p="http://schemas.openxmlformats.org/presentationml/2006/main">
  <p:tag name="AS_UNIQUEID" val="696"/>
</p:tagLst>
</file>

<file path=ppt/tags/tag232.xml><?xml version="1.0" encoding="utf-8"?>
<p:tagLst xmlns:p="http://schemas.openxmlformats.org/presentationml/2006/main">
  <p:tag name="AS_UNIQUEID" val="699"/>
</p:tagLst>
</file>

<file path=ppt/tags/tag233.xml><?xml version="1.0" encoding="utf-8"?>
<p:tagLst xmlns:p="http://schemas.openxmlformats.org/presentationml/2006/main">
  <p:tag name="AS_UNIQUEID" val="1133"/>
</p:tagLst>
</file>

<file path=ppt/tags/tag234.xml><?xml version="1.0" encoding="utf-8"?>
<p:tagLst xmlns:p="http://schemas.openxmlformats.org/presentationml/2006/main">
  <p:tag name="AS_UNIQUEID" val="1134"/>
</p:tagLst>
</file>

<file path=ppt/tags/tag235.xml><?xml version="1.0" encoding="utf-8"?>
<p:tagLst xmlns:p="http://schemas.openxmlformats.org/presentationml/2006/main">
  <p:tag name="AS_UNIQUEID" val="1135"/>
</p:tagLst>
</file>

<file path=ppt/tags/tag236.xml><?xml version="1.0" encoding="utf-8"?>
<p:tagLst xmlns:p="http://schemas.openxmlformats.org/presentationml/2006/main">
  <p:tag name="AS_UNIQUEID" val="1136"/>
</p:tagLst>
</file>

<file path=ppt/tags/tag237.xml><?xml version="1.0" encoding="utf-8"?>
<p:tagLst xmlns:p="http://schemas.openxmlformats.org/presentationml/2006/main">
  <p:tag name="AS_UNIQUEID" val="1137"/>
</p:tagLst>
</file>

<file path=ppt/tags/tag238.xml><?xml version="1.0" encoding="utf-8"?>
<p:tagLst xmlns:p="http://schemas.openxmlformats.org/presentationml/2006/main">
  <p:tag name="AS_UNIQUEID" val="1154"/>
</p:tagLst>
</file>

<file path=ppt/tags/tag239.xml><?xml version="1.0" encoding="utf-8"?>
<p:tagLst xmlns:p="http://schemas.openxmlformats.org/presentationml/2006/main">
  <p:tag name="AS_UNIQUEID" val="1155"/>
</p:tagLst>
</file>

<file path=ppt/tags/tag240.xml><?xml version="1.0" encoding="utf-8"?>
<p:tagLst xmlns:p="http://schemas.openxmlformats.org/presentationml/2006/main">
  <p:tag name="AS_UNIQUEID" val="1156"/>
</p:tagLst>
</file>

<file path=ppt/tags/tag241.xml><?xml version="1.0" encoding="utf-8"?>
<p:tagLst xmlns:p="http://schemas.openxmlformats.org/presentationml/2006/main">
  <p:tag name="AS_UNIQUEID" val="1157"/>
</p:tagLst>
</file>

<file path=ppt/tags/tag242.xml><?xml version="1.0" encoding="utf-8"?>
<p:tagLst xmlns:p="http://schemas.openxmlformats.org/presentationml/2006/main">
  <p:tag name="AS_UNIQUEID" val="1158"/>
</p:tagLst>
</file>

<file path=ppt/tags/tag243.xml><?xml version="1.0" encoding="utf-8"?>
<p:tagLst xmlns:p="http://schemas.openxmlformats.org/presentationml/2006/main">
  <p:tag name="AS_UNIQUEID" val="1154"/>
</p:tagLst>
</file>

<file path=ppt/tags/tag244.xml><?xml version="1.0" encoding="utf-8"?>
<p:tagLst xmlns:p="http://schemas.openxmlformats.org/presentationml/2006/main">
  <p:tag name="AS_UNIQUEID" val="1155"/>
</p:tagLst>
</file>

<file path=ppt/tags/tag245.xml><?xml version="1.0" encoding="utf-8"?>
<p:tagLst xmlns:p="http://schemas.openxmlformats.org/presentationml/2006/main">
  <p:tag name="AS_UNIQUEID" val="1156"/>
</p:tagLst>
</file>

<file path=ppt/tags/tag246.xml><?xml version="1.0" encoding="utf-8"?>
<p:tagLst xmlns:p="http://schemas.openxmlformats.org/presentationml/2006/main">
  <p:tag name="AS_UNIQUEID" val="1157"/>
</p:tagLst>
</file>

<file path=ppt/tags/tag247.xml><?xml version="1.0" encoding="utf-8"?>
<p:tagLst xmlns:p="http://schemas.openxmlformats.org/presentationml/2006/main">
  <p:tag name="AS_UNIQUEID" val="1158"/>
</p:tagLst>
</file>

<file path=ppt/tags/tag248.xml><?xml version="1.0" encoding="utf-8"?>
<p:tagLst xmlns:p="http://schemas.openxmlformats.org/presentationml/2006/main">
  <p:tag name="AS_UNIQUEID" val="1138"/>
</p:tagLst>
</file>

<file path=ppt/tags/tag249.xml><?xml version="1.0" encoding="utf-8"?>
<p:tagLst xmlns:p="http://schemas.openxmlformats.org/presentationml/2006/main">
  <p:tag name="AS_UNIQUEID" val="1139"/>
</p:tagLst>
</file>

<file path=ppt/tags/tag250.xml><?xml version="1.0" encoding="utf-8"?>
<p:tagLst xmlns:p="http://schemas.openxmlformats.org/presentationml/2006/main">
  <p:tag name="AS_UNIQUEID" val="1160"/>
</p:tagLst>
</file>

<file path=ppt/tags/tag251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252.xml><?xml version="1.0" encoding="utf-8"?>
<p:tagLst xmlns:p="http://schemas.openxmlformats.org/presentationml/2006/main">
  <p:tag name="AS_UNIQUEID" val="1390"/>
</p:tagLst>
</file>

<file path=ppt/tags/tag253.xml><?xml version="1.0" encoding="utf-8"?>
<p:tagLst xmlns:p="http://schemas.openxmlformats.org/presentationml/2006/main">
  <p:tag name="AS_UNIQUEID" val="1391"/>
</p:tagLst>
</file>

<file path=ppt/tags/tag254.xml><?xml version="1.0" encoding="utf-8"?>
<p:tagLst xmlns:p="http://schemas.openxmlformats.org/presentationml/2006/main">
  <p:tag name="AS_UNIQUEID" val="1392"/>
</p:tagLst>
</file>

<file path=ppt/tags/tag25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256.xml><?xml version="1.0" encoding="utf-8"?>
<p:tagLst xmlns:p="http://schemas.openxmlformats.org/presentationml/2006/main">
  <p:tag name="AS_UNIQUEID" val="1393"/>
</p:tagLst>
</file>

<file path=ppt/tags/tag257.xml><?xml version="1.0" encoding="utf-8"?>
<p:tagLst xmlns:p="http://schemas.openxmlformats.org/presentationml/2006/main">
  <p:tag name="AS_UNIQUEID" val="1153"/>
</p:tagLst>
</file>

<file path=ppt/tags/tag258.xml><?xml version="1.0" encoding="utf-8"?>
<p:tagLst xmlns:p="http://schemas.openxmlformats.org/presentationml/2006/main">
  <p:tag name="AS_UNIQUEID" val="699"/>
</p:tagLst>
</file>

<file path=ppt/tags/tag259.xml><?xml version="1.0" encoding="utf-8"?>
<p:tagLst xmlns:p="http://schemas.openxmlformats.org/presentationml/2006/main">
  <p:tag name="AS_UNIQUEID" val="696"/>
</p:tagLst>
</file>

<file path=ppt/tags/tag260.xml><?xml version="1.0" encoding="utf-8"?>
<p:tagLst xmlns:p="http://schemas.openxmlformats.org/presentationml/2006/main">
  <p:tag name="AS_UNIQUEID" val="1394"/>
</p:tagLst>
</file>

<file path=ppt/tags/tag261.xml><?xml version="1.0" encoding="utf-8"?>
<p:tagLst xmlns:p="http://schemas.openxmlformats.org/presentationml/2006/main">
  <p:tag name="AS_UNIQUEID" val="1395"/>
</p:tagLst>
</file>

<file path=ppt/tags/tag262.xml><?xml version="1.0" encoding="utf-8"?>
<p:tagLst xmlns:p="http://schemas.openxmlformats.org/presentationml/2006/main">
  <p:tag name="AS_UNIQUEID" val="1396"/>
</p:tagLst>
</file>

<file path=ppt/tags/tag263.xml><?xml version="1.0" encoding="utf-8"?>
<p:tagLst xmlns:p="http://schemas.openxmlformats.org/presentationml/2006/main">
  <p:tag name="AS_UNIQUEID" val="1397"/>
</p:tagLst>
</file>

<file path=ppt/tags/tag264.xml><?xml version="1.0" encoding="utf-8"?>
<p:tagLst xmlns:p="http://schemas.openxmlformats.org/presentationml/2006/main">
  <p:tag name="AS_UNIQUEID" val="1398"/>
</p:tagLst>
</file>

<file path=ppt/tags/tag265.xml><?xml version="1.0" encoding="utf-8"?>
<p:tagLst xmlns:p="http://schemas.openxmlformats.org/presentationml/2006/main">
  <p:tag name="AS_UNIQUEID" val="1399"/>
</p:tagLst>
</file>

<file path=ppt/tags/tag266.xml><?xml version="1.0" encoding="utf-8"?>
<p:tagLst xmlns:p="http://schemas.openxmlformats.org/presentationml/2006/main">
  <p:tag name="AS_UNIQUEID" val="1400"/>
</p:tagLst>
</file>

<file path=ppt/tags/tag267.xml><?xml version="1.0" encoding="utf-8"?>
<p:tagLst xmlns:p="http://schemas.openxmlformats.org/presentationml/2006/main">
  <p:tag name="AS_UNIQUEID" val="1401"/>
</p:tagLst>
</file>

<file path=ppt/tags/tag268.xml><?xml version="1.0" encoding="utf-8"?>
<p:tagLst xmlns:p="http://schemas.openxmlformats.org/presentationml/2006/main">
  <p:tag name="AS_UNIQUEID" val="1402"/>
</p:tagLst>
</file>

<file path=ppt/tags/tag269.xml><?xml version="1.0" encoding="utf-8"?>
<p:tagLst xmlns:p="http://schemas.openxmlformats.org/presentationml/2006/main">
  <p:tag name="AS_UNIQUEID" val="1403"/>
</p:tagLst>
</file>

<file path=ppt/tags/tag270.xml><?xml version="1.0" encoding="utf-8"?>
<p:tagLst xmlns:p="http://schemas.openxmlformats.org/presentationml/2006/main">
  <p:tag name="AS_UNIQUEID" val="1404"/>
</p:tagLst>
</file>

<file path=ppt/tags/tag2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272.xml><?xml version="1.0" encoding="utf-8"?>
<p:tagLst xmlns:p="http://schemas.openxmlformats.org/presentationml/2006/main">
  <p:tag name="AS_UNIQUEID" val="1405"/>
</p:tagLst>
</file>

<file path=ppt/tags/tag273.xml><?xml version="1.0" encoding="utf-8"?>
<p:tagLst xmlns:p="http://schemas.openxmlformats.org/presentationml/2006/main">
  <p:tag name="AS_UNIQUEID" val="1406"/>
</p:tagLst>
</file>

<file path=ppt/tags/tag274.xml><?xml version="1.0" encoding="utf-8"?>
<p:tagLst xmlns:p="http://schemas.openxmlformats.org/presentationml/2006/main">
  <p:tag name="AS_UNIQUEID" val="1407"/>
</p:tagLst>
</file>

<file path=ppt/tags/tag275.xml><?xml version="1.0" encoding="utf-8"?>
<p:tagLst xmlns:p="http://schemas.openxmlformats.org/presentationml/2006/main">
  <p:tag name="AS_UNIQUEID" val="1408"/>
</p:tagLst>
</file>

<file path=ppt/tags/tag276.xml><?xml version="1.0" encoding="utf-8"?>
<p:tagLst xmlns:p="http://schemas.openxmlformats.org/presentationml/2006/main">
  <p:tag name="AS_UNIQUEID" val="1409"/>
</p:tagLst>
</file>

<file path=ppt/tags/tag277.xml><?xml version="1.0" encoding="utf-8"?>
<p:tagLst xmlns:p="http://schemas.openxmlformats.org/presentationml/2006/main">
  <p:tag name="AS_UNIQUEID" val="1410"/>
  <p:tag name="KSO_WM_UNIT_TABLE_BEAUTIFY" val="smartTable{886c930b-610b-477c-9d04-ccbc2c47827c}"/>
</p:tagLst>
</file>

<file path=ppt/tags/tag278.xml><?xml version="1.0" encoding="utf-8"?>
<p:tagLst xmlns:p="http://schemas.openxmlformats.org/presentationml/2006/main">
  <p:tag name="AS_UNIQUEID" val="1411"/>
</p:tagLst>
</file>

<file path=ppt/tags/tag279.xml><?xml version="1.0" encoding="utf-8"?>
<p:tagLst xmlns:p="http://schemas.openxmlformats.org/presentationml/2006/main">
  <p:tag name="AS_UNIQUEID" val="1412"/>
</p:tagLst>
</file>

<file path=ppt/tags/tag280.xml><?xml version="1.0" encoding="utf-8"?>
<p:tagLst xmlns:p="http://schemas.openxmlformats.org/presentationml/2006/main">
  <p:tag name="AS_UNIQUEID" val="1413"/>
</p:tagLst>
</file>

<file path=ppt/tags/tag281.xml><?xml version="1.0" encoding="utf-8"?>
<p:tagLst xmlns:p="http://schemas.openxmlformats.org/presentationml/2006/main">
  <p:tag name="AS_UNIQUEID" val="1414"/>
</p:tagLst>
</file>

<file path=ppt/tags/tag282.xml><?xml version="1.0" encoding="utf-8"?>
<p:tagLst xmlns:p="http://schemas.openxmlformats.org/presentationml/2006/main">
  <p:tag name="AS_UNIQUEID" val="1415"/>
</p:tagLst>
</file>

<file path=ppt/tags/tag283.xml><?xml version="1.0" encoding="utf-8"?>
<p:tagLst xmlns:p="http://schemas.openxmlformats.org/presentationml/2006/main">
  <p:tag name="AS_UNIQUEID" val="1416"/>
</p:tagLst>
</file>

<file path=ppt/tags/tag284.xml><?xml version="1.0" encoding="utf-8"?>
<p:tagLst xmlns:p="http://schemas.openxmlformats.org/presentationml/2006/main">
  <p:tag name="AS_UNIQUEID" val="1417"/>
</p:tagLst>
</file>

<file path=ppt/tags/tag285.xml><?xml version="1.0" encoding="utf-8"?>
<p:tagLst xmlns:p="http://schemas.openxmlformats.org/presentationml/2006/main">
  <p:tag name="AS_UNIQUEID" val="1418"/>
</p:tagLst>
</file>

<file path=ppt/tags/tag286.xml><?xml version="1.0" encoding="utf-8"?>
<p:tagLst xmlns:p="http://schemas.openxmlformats.org/presentationml/2006/main">
  <p:tag name="AS_UNIQUEID" val="1419"/>
</p:tagLst>
</file>

<file path=ppt/tags/tag287.xml><?xml version="1.0" encoding="utf-8"?>
<p:tagLst xmlns:p="http://schemas.openxmlformats.org/presentationml/2006/main">
  <p:tag name="AS_UNIQUEID" val="1420"/>
</p:tagLst>
</file>

<file path=ppt/tags/tag288.xml><?xml version="1.0" encoding="utf-8"?>
<p:tagLst xmlns:p="http://schemas.openxmlformats.org/presentationml/2006/main">
  <p:tag name="AS_UNIQUEID" val="1421"/>
</p:tagLst>
</file>

<file path=ppt/tags/tag289.xml><?xml version="1.0" encoding="utf-8"?>
<p:tagLst xmlns:p="http://schemas.openxmlformats.org/presentationml/2006/main">
  <p:tag name="AS_UNIQUEID" val="1422"/>
</p:tagLst>
</file>

<file path=ppt/tags/tag290.xml><?xml version="1.0" encoding="utf-8"?>
<p:tagLst xmlns:p="http://schemas.openxmlformats.org/presentationml/2006/main">
  <p:tag name="AS_UNIQUEID" val="1423"/>
</p:tagLst>
</file>

<file path=ppt/tags/tag291.xml><?xml version="1.0" encoding="utf-8"?>
<p:tagLst xmlns:p="http://schemas.openxmlformats.org/presentationml/2006/main">
  <p:tag name="AS_UNIQUEID" val="1424"/>
</p:tagLst>
</file>

<file path=ppt/tags/tag292.xml><?xml version="1.0" encoding="utf-8"?>
<p:tagLst xmlns:p="http://schemas.openxmlformats.org/presentationml/2006/main">
  <p:tag name="AS_UNIQUEID" val="1425"/>
</p:tagLst>
</file>

<file path=ppt/tags/tag293.xml><?xml version="1.0" encoding="utf-8"?>
<p:tagLst xmlns:p="http://schemas.openxmlformats.org/presentationml/2006/main">
  <p:tag name="AS_UNIQUEID" val="1426"/>
</p:tagLst>
</file>

<file path=ppt/tags/tag294.xml><?xml version="1.0" encoding="utf-8"?>
<p:tagLst xmlns:p="http://schemas.openxmlformats.org/presentationml/2006/main">
  <p:tag name="AS_UNIQUEID" val="1427"/>
</p:tagLst>
</file>

<file path=ppt/tags/tag295.xml><?xml version="1.0" encoding="utf-8"?>
<p:tagLst xmlns:p="http://schemas.openxmlformats.org/presentationml/2006/main">
  <p:tag name="AS_UNIQUEID" val="939"/>
</p:tagLst>
</file>

<file path=ppt/tags/tag296.xml><?xml version="1.0" encoding="utf-8"?>
<p:tagLst xmlns:p="http://schemas.openxmlformats.org/presentationml/2006/main">
  <p:tag name="AS_UNIQUEID" val="1428"/>
  <p:tag name="KSO_WM_UNIT_PLACING_PICTURE_USER_VIEWPORT" val="{&quot;height&quot;:6194.9748031496065,&quot;width&quot;:8229.365354330708}"/>
</p:tagLst>
</file>

<file path=ppt/tags/tag297.xml><?xml version="1.0" encoding="utf-8"?>
<p:tagLst xmlns:p="http://schemas.openxmlformats.org/presentationml/2006/main">
  <p:tag name="AS_UNIQUEID" val="1429"/>
</p:tagLst>
</file>

<file path=ppt/tags/tag298.xml><?xml version="1.0" encoding="utf-8"?>
<p:tagLst xmlns:p="http://schemas.openxmlformats.org/presentationml/2006/main">
  <p:tag name="AS_UNIQUEID" val="1183"/>
</p:tagLst>
</file>

<file path=ppt/tags/tag299.xml><?xml version="1.0" encoding="utf-8"?>
<p:tagLst xmlns:p="http://schemas.openxmlformats.org/presentationml/2006/main">
  <p:tag name="AS_UNIQUEID" val="1184"/>
</p:tagLst>
</file>

<file path=ppt/tags/tag300.xml><?xml version="1.0" encoding="utf-8"?>
<p:tagLst xmlns:p="http://schemas.openxmlformats.org/presentationml/2006/main">
  <p:tag name="AS_UNIQUEID" val="1185"/>
</p:tagLst>
</file>

<file path=ppt/tags/tag301.xml><?xml version="1.0" encoding="utf-8"?>
<p:tagLst xmlns:p="http://schemas.openxmlformats.org/presentationml/2006/main">
  <p:tag name="AS_UNIQUEID" val="1186"/>
</p:tagLst>
</file>

<file path=ppt/tags/tag302.xml><?xml version="1.0" encoding="utf-8"?>
<p:tagLst xmlns:p="http://schemas.openxmlformats.org/presentationml/2006/main">
  <p:tag name="AS_UNIQUEID" val="1187"/>
</p:tagLst>
</file>

<file path=ppt/tags/tag303.xml><?xml version="1.0" encoding="utf-8"?>
<p:tagLst xmlns:p="http://schemas.openxmlformats.org/presentationml/2006/main">
  <p:tag name="AS_UNIQUEID" val="1188"/>
</p:tagLst>
</file>

<file path=ppt/tags/tag304.xml><?xml version="1.0" encoding="utf-8"?>
<p:tagLst xmlns:p="http://schemas.openxmlformats.org/presentationml/2006/main">
  <p:tag name="AS_UNIQUEID" val="1189"/>
</p:tagLst>
</file>

<file path=ppt/tags/tag305.xml><?xml version="1.0" encoding="utf-8"?>
<p:tagLst xmlns:p="http://schemas.openxmlformats.org/presentationml/2006/main">
  <p:tag name="AS_UNIQUEID" val="1190"/>
</p:tagLst>
</file>

<file path=ppt/tags/tag306.xml><?xml version="1.0" encoding="utf-8"?>
<p:tagLst xmlns:p="http://schemas.openxmlformats.org/presentationml/2006/main">
  <p:tag name="AS_UNIQUEID" val="1191"/>
</p:tagLst>
</file>

<file path=ppt/tags/tag307.xml><?xml version="1.0" encoding="utf-8"?>
<p:tagLst xmlns:p="http://schemas.openxmlformats.org/presentationml/2006/main">
  <p:tag name="AS_UNIQUEID" val="1192"/>
</p:tagLst>
</file>

<file path=ppt/tags/tag308.xml><?xml version="1.0" encoding="utf-8"?>
<p:tagLst xmlns:p="http://schemas.openxmlformats.org/presentationml/2006/main">
  <p:tag name="AS_UNIQUEID" val="1193"/>
</p:tagLst>
</file>

<file path=ppt/tags/tag309.xml><?xml version="1.0" encoding="utf-8"?>
<p:tagLst xmlns:p="http://schemas.openxmlformats.org/presentationml/2006/main">
  <p:tag name="AS_UNIQUEID" val="1194"/>
</p:tagLst>
</file>

<file path=ppt/tags/tag310.xml><?xml version="1.0" encoding="utf-8"?>
<p:tagLst xmlns:p="http://schemas.openxmlformats.org/presentationml/2006/main">
  <p:tag name="AS_UNIQUEID" val="1195"/>
</p:tagLst>
</file>

<file path=ppt/tags/tag311.xml><?xml version="1.0" encoding="utf-8"?>
<p:tagLst xmlns:p="http://schemas.openxmlformats.org/presentationml/2006/main">
  <p:tag name="AS_UNIQUEID" val="1196"/>
</p:tagLst>
</file>

<file path=ppt/tags/tag312.xml><?xml version="1.0" encoding="utf-8"?>
<p:tagLst xmlns:p="http://schemas.openxmlformats.org/presentationml/2006/main">
  <p:tag name="AS_UNIQUEID" val="1197"/>
</p:tagLst>
</file>

<file path=ppt/tags/tag313.xml><?xml version="1.0" encoding="utf-8"?>
<p:tagLst xmlns:p="http://schemas.openxmlformats.org/presentationml/2006/main">
  <p:tag name="AS_UNIQUEID" val="1198"/>
</p:tagLst>
</file>

<file path=ppt/tags/tag314.xml><?xml version="1.0" encoding="utf-8"?>
<p:tagLst xmlns:p="http://schemas.openxmlformats.org/presentationml/2006/main">
  <p:tag name="AS_UNIQUEID" val="1199"/>
</p:tagLst>
</file>

<file path=ppt/tags/tag315.xml><?xml version="1.0" encoding="utf-8"?>
<p:tagLst xmlns:p="http://schemas.openxmlformats.org/presentationml/2006/main">
  <p:tag name="AS_UNIQUEID" val="1200"/>
</p:tagLst>
</file>

<file path=ppt/tags/tag316.xml><?xml version="1.0" encoding="utf-8"?>
<p:tagLst xmlns:p="http://schemas.openxmlformats.org/presentationml/2006/main">
  <p:tag name="AS_UNIQUEID" val="1201"/>
</p:tagLst>
</file>

<file path=ppt/tags/tag317.xml><?xml version="1.0" encoding="utf-8"?>
<p:tagLst xmlns:p="http://schemas.openxmlformats.org/presentationml/2006/main">
  <p:tag name="AS_UNIQUEID" val="1202"/>
</p:tagLst>
</file>

<file path=ppt/tags/tag318.xml><?xml version="1.0" encoding="utf-8"?>
<p:tagLst xmlns:p="http://schemas.openxmlformats.org/presentationml/2006/main">
  <p:tag name="AS_UNIQUEID" val="1203"/>
</p:tagLst>
</file>

<file path=ppt/tags/tag319.xml><?xml version="1.0" encoding="utf-8"?>
<p:tagLst xmlns:p="http://schemas.openxmlformats.org/presentationml/2006/main">
  <p:tag name="AS_UNIQUEID" val="1204"/>
</p:tagLst>
</file>

<file path=ppt/tags/tag320.xml><?xml version="1.0" encoding="utf-8"?>
<p:tagLst xmlns:p="http://schemas.openxmlformats.org/presentationml/2006/main">
  <p:tag name="AS_UNIQUEID" val="1205"/>
</p:tagLst>
</file>

<file path=ppt/tags/tag321.xml><?xml version="1.0" encoding="utf-8"?>
<p:tagLst xmlns:p="http://schemas.openxmlformats.org/presentationml/2006/main">
  <p:tag name="AS_UNIQUEID" val="1206"/>
</p:tagLst>
</file>

<file path=ppt/tags/tag322.xml><?xml version="1.0" encoding="utf-8"?>
<p:tagLst xmlns:p="http://schemas.openxmlformats.org/presentationml/2006/main">
  <p:tag name="AS_UNIQUEID" val="1207"/>
</p:tagLst>
</file>

<file path=ppt/tags/tag323.xml><?xml version="1.0" encoding="utf-8"?>
<p:tagLst xmlns:p="http://schemas.openxmlformats.org/presentationml/2006/main">
  <p:tag name="AS_UNIQUEID" val="1208"/>
</p:tagLst>
</file>

<file path=ppt/tags/tag324.xml><?xml version="1.0" encoding="utf-8"?>
<p:tagLst xmlns:p="http://schemas.openxmlformats.org/presentationml/2006/main">
  <p:tag name="AS_UNIQUEID" val="1209"/>
</p:tagLst>
</file>

<file path=ppt/tags/tag325.xml><?xml version="1.0" encoding="utf-8"?>
<p:tagLst xmlns:p="http://schemas.openxmlformats.org/presentationml/2006/main">
  <p:tag name="AS_UNIQUEID" val="1210"/>
</p:tagLst>
</file>

<file path=ppt/tags/tag326.xml><?xml version="1.0" encoding="utf-8"?>
<p:tagLst xmlns:p="http://schemas.openxmlformats.org/presentationml/2006/main">
  <p:tag name="AS_UNIQUEID" val="1211"/>
</p:tagLst>
</file>

<file path=ppt/tags/tag327.xml><?xml version="1.0" encoding="utf-8"?>
<p:tagLst xmlns:p="http://schemas.openxmlformats.org/presentationml/2006/main">
  <p:tag name="AS_UNIQUEID" val="1212"/>
</p:tagLst>
</file>

<file path=ppt/tags/tag328.xml><?xml version="1.0" encoding="utf-8"?>
<p:tagLst xmlns:p="http://schemas.openxmlformats.org/presentationml/2006/main">
  <p:tag name="AS_UNIQUEID" val="1213"/>
</p:tagLst>
</file>

<file path=ppt/tags/tag329.xml><?xml version="1.0" encoding="utf-8"?>
<p:tagLst xmlns:p="http://schemas.openxmlformats.org/presentationml/2006/main">
  <p:tag name="AS_UNIQUEID" val="1214"/>
</p:tagLst>
</file>

<file path=ppt/tags/tag330.xml><?xml version="1.0" encoding="utf-8"?>
<p:tagLst xmlns:p="http://schemas.openxmlformats.org/presentationml/2006/main">
  <p:tag name="AS_UNIQUEID" val="1215"/>
</p:tagLst>
</file>

<file path=ppt/tags/tag331.xml><?xml version="1.0" encoding="utf-8"?>
<p:tagLst xmlns:p="http://schemas.openxmlformats.org/presentationml/2006/main">
  <p:tag name="AS_UNIQUEID" val="1216"/>
</p:tagLst>
</file>

<file path=ppt/tags/tag332.xml><?xml version="1.0" encoding="utf-8"?>
<p:tagLst xmlns:p="http://schemas.openxmlformats.org/presentationml/2006/main">
  <p:tag name="AS_UNIQUEID" val="1217"/>
</p:tagLst>
</file>

<file path=ppt/tags/tag333.xml><?xml version="1.0" encoding="utf-8"?>
<p:tagLst xmlns:p="http://schemas.openxmlformats.org/presentationml/2006/main">
  <p:tag name="AS_UNIQUEID" val="1218"/>
</p:tagLst>
</file>

<file path=ppt/tags/tag334.xml><?xml version="1.0" encoding="utf-8"?>
<p:tagLst xmlns:p="http://schemas.openxmlformats.org/presentationml/2006/main">
  <p:tag name="AS_UNIQUEID" val="1219"/>
</p:tagLst>
</file>

<file path=ppt/tags/tag335.xml><?xml version="1.0" encoding="utf-8"?>
<p:tagLst xmlns:p="http://schemas.openxmlformats.org/presentationml/2006/main">
  <p:tag name="AS_UNIQUEID" val="1220"/>
</p:tagLst>
</file>

<file path=ppt/tags/tag336.xml><?xml version="1.0" encoding="utf-8"?>
<p:tagLst xmlns:p="http://schemas.openxmlformats.org/presentationml/2006/main">
  <p:tag name="AS_UNIQUEID" val="1430"/>
</p:tagLst>
</file>

<file path=ppt/tags/tag337.xml><?xml version="1.0" encoding="utf-8"?>
<p:tagLst xmlns:p="http://schemas.openxmlformats.org/presentationml/2006/main">
  <p:tag name="AS_UNIQUEID" val="1431"/>
</p:tagLst>
</file>

<file path=ppt/tags/tag338.xml><?xml version="1.0" encoding="utf-8"?>
<p:tagLst xmlns:p="http://schemas.openxmlformats.org/presentationml/2006/main">
  <p:tag name="AS_UNIQUEID" val="1432"/>
</p:tagLst>
</file>

<file path=ppt/tags/tag339.xml><?xml version="1.0" encoding="utf-8"?>
<p:tagLst xmlns:p="http://schemas.openxmlformats.org/presentationml/2006/main">
  <p:tag name="AS_UNIQUEID" val="1433"/>
</p:tagLst>
</file>

<file path=ppt/tags/tag340.xml><?xml version="1.0" encoding="utf-8"?>
<p:tagLst xmlns:p="http://schemas.openxmlformats.org/presentationml/2006/main">
  <p:tag name="AS_UNIQUEID" val="1434"/>
</p:tagLst>
</file>

<file path=ppt/tags/tag341.xml><?xml version="1.0" encoding="utf-8"?>
<p:tagLst xmlns:p="http://schemas.openxmlformats.org/presentationml/2006/main">
  <p:tag name="AS_UNIQUEID" val="1435"/>
</p:tagLst>
</file>

<file path=ppt/tags/tag342.xml><?xml version="1.0" encoding="utf-8"?>
<p:tagLst xmlns:p="http://schemas.openxmlformats.org/presentationml/2006/main">
  <p:tag name="AS_UNIQUEID" val="1436"/>
</p:tagLst>
</file>

<file path=ppt/tags/tag343.xml><?xml version="1.0" encoding="utf-8"?>
<p:tagLst xmlns:p="http://schemas.openxmlformats.org/presentationml/2006/main">
  <p:tag name="AS_UNIQUEID" val="1224"/>
</p:tagLst>
</file>

<file path=ppt/tags/tag344.xml><?xml version="1.0" encoding="utf-8"?>
<p:tagLst xmlns:p="http://schemas.openxmlformats.org/presentationml/2006/main">
  <p:tag name="AS_UNIQUEID" val="1437"/>
</p:tagLst>
</file>

<file path=ppt/tags/tag345.xml><?xml version="1.0" encoding="utf-8"?>
<p:tagLst xmlns:p="http://schemas.openxmlformats.org/presentationml/2006/main">
  <p:tag name="AS_UNIQUEID" val="1438"/>
</p:tagLst>
</file>

<file path=ppt/tags/tag346.xml><?xml version="1.0" encoding="utf-8"?>
<p:tagLst xmlns:p="http://schemas.openxmlformats.org/presentationml/2006/main">
  <p:tag name="AS_UNIQUEID" val="1439"/>
</p:tagLst>
</file>

<file path=ppt/tags/tag347.xml><?xml version="1.0" encoding="utf-8"?>
<p:tagLst xmlns:p="http://schemas.openxmlformats.org/presentationml/2006/main">
  <p:tag name="AS_UNIQUEID" val="1440"/>
</p:tagLst>
</file>

<file path=ppt/tags/tag348.xml><?xml version="1.0" encoding="utf-8"?>
<p:tagLst xmlns:p="http://schemas.openxmlformats.org/presentationml/2006/main">
  <p:tag name="AS_UNIQUEID" val="1441"/>
</p:tagLst>
</file>

<file path=ppt/tags/tag349.xml><?xml version="1.0" encoding="utf-8"?>
<p:tagLst xmlns:p="http://schemas.openxmlformats.org/presentationml/2006/main">
  <p:tag name="AS_UNIQUEID" val="1442"/>
</p:tagLst>
</file>

<file path=ppt/tags/tag350.xml><?xml version="1.0" encoding="utf-8"?>
<p:tagLst xmlns:p="http://schemas.openxmlformats.org/presentationml/2006/main">
  <p:tag name="AS_UNIQUEID" val="1443"/>
</p:tagLst>
</file>

<file path=ppt/tags/tag351.xml><?xml version="1.0" encoding="utf-8"?>
<p:tagLst xmlns:p="http://schemas.openxmlformats.org/presentationml/2006/main">
  <p:tag name="AS_UNIQUEID" val="1444"/>
</p:tagLst>
</file>

<file path=ppt/tags/tag352.xml><?xml version="1.0" encoding="utf-8"?>
<p:tagLst xmlns:p="http://schemas.openxmlformats.org/presentationml/2006/main">
  <p:tag name="AS_UNIQUEID" val="1445"/>
</p:tagLst>
</file>

<file path=ppt/tags/tag353.xml><?xml version="1.0" encoding="utf-8"?>
<p:tagLst xmlns:p="http://schemas.openxmlformats.org/presentationml/2006/main">
  <p:tag name="AS_UNIQUEID" val="1446"/>
</p:tagLst>
</file>

<file path=ppt/tags/tag354.xml><?xml version="1.0" encoding="utf-8"?>
<p:tagLst xmlns:p="http://schemas.openxmlformats.org/presentationml/2006/main">
  <p:tag name="AS_UNIQUEID" val="1447"/>
</p:tagLst>
</file>

<file path=ppt/tags/tag355.xml><?xml version="1.0" encoding="utf-8"?>
<p:tagLst xmlns:p="http://schemas.openxmlformats.org/presentationml/2006/main">
  <p:tag name="AS_UNIQUEID" val="1448"/>
</p:tagLst>
</file>

<file path=ppt/tags/tag356.xml><?xml version="1.0" encoding="utf-8"?>
<p:tagLst xmlns:p="http://schemas.openxmlformats.org/presentationml/2006/main">
  <p:tag name="AS_UNIQUEID" val="1449"/>
</p:tagLst>
</file>

<file path=ppt/tags/tag357.xml><?xml version="1.0" encoding="utf-8"?>
<p:tagLst xmlns:p="http://schemas.openxmlformats.org/presentationml/2006/main">
  <p:tag name="AS_UNIQUEID" val="1450"/>
</p:tagLst>
</file>

<file path=ppt/tags/tag358.xml><?xml version="1.0" encoding="utf-8"?>
<p:tagLst xmlns:p="http://schemas.openxmlformats.org/presentationml/2006/main">
  <p:tag name="AS_UNIQUEID" val="1451"/>
</p:tagLst>
</file>

<file path=ppt/tags/tag359.xml><?xml version="1.0" encoding="utf-8"?>
<p:tagLst xmlns:p="http://schemas.openxmlformats.org/presentationml/2006/main">
  <p:tag name="AS_UNIQUEID" val="1452"/>
</p:tagLst>
</file>

<file path=ppt/tags/tag360.xml><?xml version="1.0" encoding="utf-8"?>
<p:tagLst xmlns:p="http://schemas.openxmlformats.org/presentationml/2006/main">
  <p:tag name="AS_UNIQUEID" val="1453"/>
</p:tagLst>
</file>

<file path=ppt/tags/tag361.xml><?xml version="1.0" encoding="utf-8"?>
<p:tagLst xmlns:p="http://schemas.openxmlformats.org/presentationml/2006/main">
  <p:tag name="AS_UNIQUEID" val="1454"/>
</p:tagLst>
</file>

<file path=ppt/tags/tag362.xml><?xml version="1.0" encoding="utf-8"?>
<p:tagLst xmlns:p="http://schemas.openxmlformats.org/presentationml/2006/main">
  <p:tag name="AS_UNIQUEID" val="1455"/>
</p:tagLst>
</file>

<file path=ppt/tags/tag363.xml><?xml version="1.0" encoding="utf-8"?>
<p:tagLst xmlns:p="http://schemas.openxmlformats.org/presentationml/2006/main">
  <p:tag name="AS_UNIQUEID" val="1456"/>
</p:tagLst>
</file>

<file path=ppt/tags/tag364.xml><?xml version="1.0" encoding="utf-8"?>
<p:tagLst xmlns:p="http://schemas.openxmlformats.org/presentationml/2006/main">
  <p:tag name="AS_UNIQUEID" val="1457"/>
</p:tagLst>
</file>

<file path=ppt/tags/tag365.xml><?xml version="1.0" encoding="utf-8"?>
<p:tagLst xmlns:p="http://schemas.openxmlformats.org/presentationml/2006/main">
  <p:tag name="AS_UNIQUEID" val="1458"/>
</p:tagLst>
</file>

<file path=ppt/tags/tag366.xml><?xml version="1.0" encoding="utf-8"?>
<p:tagLst xmlns:p="http://schemas.openxmlformats.org/presentationml/2006/main">
  <p:tag name="AS_UNIQUEID" val="1459"/>
</p:tagLst>
</file>

<file path=ppt/tags/tag367.xml><?xml version="1.0" encoding="utf-8"?>
<p:tagLst xmlns:p="http://schemas.openxmlformats.org/presentationml/2006/main">
  <p:tag name="AS_UNIQUEID" val="1460"/>
</p:tagLst>
</file>

<file path=ppt/tags/tag368.xml><?xml version="1.0" encoding="utf-8"?>
<p:tagLst xmlns:p="http://schemas.openxmlformats.org/presentationml/2006/main">
  <p:tag name="AS_UNIQUEID" val="1461"/>
</p:tagLst>
</file>

<file path=ppt/tags/tag369.xml><?xml version="1.0" encoding="utf-8"?>
<p:tagLst xmlns:p="http://schemas.openxmlformats.org/presentationml/2006/main">
  <p:tag name="AS_UNIQUEID" val="1462"/>
</p:tagLst>
</file>

<file path=ppt/tags/tag370.xml><?xml version="1.0" encoding="utf-8"?>
<p:tagLst xmlns:p="http://schemas.openxmlformats.org/presentationml/2006/main">
  <p:tag name="AS_UNIQUEID" val="1463"/>
</p:tagLst>
</file>

<file path=ppt/tags/tag371.xml><?xml version="1.0" encoding="utf-8"?>
<p:tagLst xmlns:p="http://schemas.openxmlformats.org/presentationml/2006/main">
  <p:tag name="AS_UNIQUEID" val="1464"/>
</p:tagLst>
</file>

<file path=ppt/tags/tag372.xml><?xml version="1.0" encoding="utf-8"?>
<p:tagLst xmlns:p="http://schemas.openxmlformats.org/presentationml/2006/main">
  <p:tag name="AS_UNIQUEID" val="1465"/>
</p:tagLst>
</file>

<file path=ppt/tags/tag373.xml><?xml version="1.0" encoding="utf-8"?>
<p:tagLst xmlns:p="http://schemas.openxmlformats.org/presentationml/2006/main">
  <p:tag name="AS_UNIQUEID" val="1466"/>
</p:tagLst>
</file>

<file path=ppt/tags/tag374.xml><?xml version="1.0" encoding="utf-8"?>
<p:tagLst xmlns:p="http://schemas.openxmlformats.org/presentationml/2006/main">
  <p:tag name="AS_UNIQUEID" val="1467"/>
</p:tagLst>
</file>

<file path=ppt/tags/tag375.xml><?xml version="1.0" encoding="utf-8"?>
<p:tagLst xmlns:p="http://schemas.openxmlformats.org/presentationml/2006/main">
  <p:tag name="AS_UNIQUEID" val="1468"/>
</p:tagLst>
</file>

<file path=ppt/tags/tag376.xml><?xml version="1.0" encoding="utf-8"?>
<p:tagLst xmlns:p="http://schemas.openxmlformats.org/presentationml/2006/main">
  <p:tag name="AS_UNIQUEID" val="1469"/>
</p:tagLst>
</file>

<file path=ppt/tags/tag377.xml><?xml version="1.0" encoding="utf-8"?>
<p:tagLst xmlns:p="http://schemas.openxmlformats.org/presentationml/2006/main">
  <p:tag name="AS_UNIQUEID" val="1470"/>
</p:tagLst>
</file>

<file path=ppt/tags/tag378.xml><?xml version="1.0" encoding="utf-8"?>
<p:tagLst xmlns:p="http://schemas.openxmlformats.org/presentationml/2006/main">
  <p:tag name="AS_UNIQUEID" val="1230"/>
</p:tagLst>
</file>

<file path=ppt/tags/tag379.xml><?xml version="1.0" encoding="utf-8"?>
<p:tagLst xmlns:p="http://schemas.openxmlformats.org/presentationml/2006/main">
  <p:tag name="AS_UNIQUEID" val="1231"/>
</p:tagLst>
</file>

<file path=ppt/tags/tag380.xml><?xml version="1.0" encoding="utf-8"?>
<p:tagLst xmlns:p="http://schemas.openxmlformats.org/presentationml/2006/main">
  <p:tag name="AS_UNIQUEID" val="1232"/>
</p:tagLst>
</file>

<file path=ppt/tags/tag381.xml><?xml version="1.0" encoding="utf-8"?>
<p:tagLst xmlns:p="http://schemas.openxmlformats.org/presentationml/2006/main">
  <p:tag name="AS_UNIQUEID" val="1234"/>
</p:tagLst>
</file>

<file path=ppt/tags/tag382.xml><?xml version="1.0" encoding="utf-8"?>
<p:tagLst xmlns:p="http://schemas.openxmlformats.org/presentationml/2006/main">
  <p:tag name="AS_UNIQUEID" val="1235"/>
</p:tagLst>
</file>

<file path=ppt/tags/tag383.xml><?xml version="1.0" encoding="utf-8"?>
<p:tagLst xmlns:p="http://schemas.openxmlformats.org/presentationml/2006/main">
  <p:tag name="AS_UNIQUEID" val="1236"/>
</p:tagLst>
</file>

<file path=ppt/tags/tag384.xml><?xml version="1.0" encoding="utf-8"?>
<p:tagLst xmlns:p="http://schemas.openxmlformats.org/presentationml/2006/main">
  <p:tag name="AS_UNIQUEID" val="1471"/>
</p:tagLst>
</file>

<file path=ppt/tags/tag385.xml><?xml version="1.0" encoding="utf-8"?>
<p:tagLst xmlns:p="http://schemas.openxmlformats.org/presentationml/2006/main">
  <p:tag name="AS_UNIQUEID" val="1472"/>
</p:tagLst>
</file>

<file path=ppt/tags/tag386.xml><?xml version="1.0" encoding="utf-8"?>
<p:tagLst xmlns:p="http://schemas.openxmlformats.org/presentationml/2006/main">
  <p:tag name="AS_UNIQUEID" val="1238"/>
</p:tagLst>
</file>

<file path=ppt/tags/tag387.xml><?xml version="1.0" encoding="utf-8"?>
<p:tagLst xmlns:p="http://schemas.openxmlformats.org/presentationml/2006/main">
  <p:tag name="AS_UNIQUEID" val="1242"/>
</p:tagLst>
</file>

<file path=ppt/tags/tag388.xml><?xml version="1.0" encoding="utf-8"?>
<p:tagLst xmlns:p="http://schemas.openxmlformats.org/presentationml/2006/main">
  <p:tag name="AS_UNIQUEID" val="1243"/>
</p:tagLst>
</file>

<file path=ppt/tags/tag389.xml><?xml version="1.0" encoding="utf-8"?>
<p:tagLst xmlns:p="http://schemas.openxmlformats.org/presentationml/2006/main">
  <p:tag name="AS_UNIQUEID" val="1244"/>
</p:tagLst>
</file>

<file path=ppt/tags/tag390.xml><?xml version="1.0" encoding="utf-8"?>
<p:tagLst xmlns:p="http://schemas.openxmlformats.org/presentationml/2006/main">
  <p:tag name="AS_UNIQUEID" val="1245"/>
</p:tagLst>
</file>

<file path=ppt/tags/tag391.xml><?xml version="1.0" encoding="utf-8"?>
<p:tagLst xmlns:p="http://schemas.openxmlformats.org/presentationml/2006/main">
  <p:tag name="AS_UNIQUEID" val="1251"/>
</p:tagLst>
</file>

<file path=ppt/tags/tag392.xml><?xml version="1.0" encoding="utf-8"?>
<p:tagLst xmlns:p="http://schemas.openxmlformats.org/presentationml/2006/main">
  <p:tag name="AS_UNIQUEID" val="1231"/>
</p:tagLst>
</file>

<file path=ppt/tags/tag393.xml><?xml version="1.0" encoding="utf-8"?>
<p:tagLst xmlns:p="http://schemas.openxmlformats.org/presentationml/2006/main">
  <p:tag name="AS_UNIQUEID" val="1473"/>
</p:tagLst>
</file>

<file path=ppt/tags/tag394.xml><?xml version="1.0" encoding="utf-8"?>
<p:tagLst xmlns:p="http://schemas.openxmlformats.org/presentationml/2006/main">
  <p:tag name="AS_UNIQUEID" val="1474"/>
</p:tagLst>
</file>

<file path=ppt/tags/tag395.xml><?xml version="1.0" encoding="utf-8"?>
<p:tagLst xmlns:p="http://schemas.openxmlformats.org/presentationml/2006/main">
  <p:tag name="AS_UNIQUEID" val="1475"/>
</p:tagLst>
</file>

<file path=ppt/tags/tag396.xml><?xml version="1.0" encoding="utf-8"?>
<p:tagLst xmlns:p="http://schemas.openxmlformats.org/presentationml/2006/main">
  <p:tag name="AS_UNIQUEID" val="1476"/>
</p:tagLst>
</file>

<file path=ppt/tags/tag397.xml><?xml version="1.0" encoding="utf-8"?>
<p:tagLst xmlns:p="http://schemas.openxmlformats.org/presentationml/2006/main">
  <p:tag name="AS_UNIQUEID" val="1477"/>
</p:tagLst>
</file>

<file path=ppt/tags/tag398.xml><?xml version="1.0" encoding="utf-8"?>
<p:tagLst xmlns:p="http://schemas.openxmlformats.org/presentationml/2006/main">
  <p:tag name="AS_UNIQUEID" val="1478"/>
</p:tagLst>
</file>

<file path=ppt/tags/tag399.xml><?xml version="1.0" encoding="utf-8"?>
<p:tagLst xmlns:p="http://schemas.openxmlformats.org/presentationml/2006/main">
  <p:tag name="AS_UNIQUEID" val="1479"/>
</p:tagLst>
</file>

<file path=ppt/tags/tag400.xml><?xml version="1.0" encoding="utf-8"?>
<p:tagLst xmlns:p="http://schemas.openxmlformats.org/presentationml/2006/main">
  <p:tag name="AS_UNIQUEID" val="1480"/>
</p:tagLst>
</file>

<file path=ppt/tags/tag401.xml><?xml version="1.0" encoding="utf-8"?>
<p:tagLst xmlns:p="http://schemas.openxmlformats.org/presentationml/2006/main">
  <p:tag name="AS_UNIQUEID" val="1481"/>
</p:tagLst>
</file>

<file path=ppt/tags/tag402.xml><?xml version="1.0" encoding="utf-8"?>
<p:tagLst xmlns:p="http://schemas.openxmlformats.org/presentationml/2006/main">
  <p:tag name="AS_UNIQUEID" val="1482"/>
</p:tagLst>
</file>

<file path=ppt/tags/tag403.xml><?xml version="1.0" encoding="utf-8"?>
<p:tagLst xmlns:p="http://schemas.openxmlformats.org/presentationml/2006/main">
  <p:tag name="AS_UNIQUEID" val="1483"/>
</p:tagLst>
</file>

<file path=ppt/tags/tag404.xml><?xml version="1.0" encoding="utf-8"?>
<p:tagLst xmlns:p="http://schemas.openxmlformats.org/presentationml/2006/main">
  <p:tag name="AS_UNIQUEID" val="1484"/>
</p:tagLst>
</file>

<file path=ppt/tags/tag405.xml><?xml version="1.0" encoding="utf-8"?>
<p:tagLst xmlns:p="http://schemas.openxmlformats.org/presentationml/2006/main">
  <p:tag name="AS_UNIQUEID" val="1485"/>
</p:tagLst>
</file>

<file path=ppt/tags/tag406.xml><?xml version="1.0" encoding="utf-8"?>
<p:tagLst xmlns:p="http://schemas.openxmlformats.org/presentationml/2006/main">
  <p:tag name="AS_UNIQUEID" val="1486"/>
</p:tagLst>
</file>

<file path=ppt/tags/tag407.xml><?xml version="1.0" encoding="utf-8"?>
<p:tagLst xmlns:p="http://schemas.openxmlformats.org/presentationml/2006/main">
  <p:tag name="AS_UNIQUEID" val="1487"/>
</p:tagLst>
</file>

<file path=ppt/tags/tag408.xml><?xml version="1.0" encoding="utf-8"?>
<p:tagLst xmlns:p="http://schemas.openxmlformats.org/presentationml/2006/main">
  <p:tag name="AS_UNIQUEID" val="1488"/>
</p:tagLst>
</file>

<file path=ppt/tags/tag409.xml><?xml version="1.0" encoding="utf-8"?>
<p:tagLst xmlns:p="http://schemas.openxmlformats.org/presentationml/2006/main">
  <p:tag name="AS_UNIQUEID" val="1489"/>
</p:tagLst>
</file>

<file path=ppt/tags/tag41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rgbClr val="BBE0E3"/>
          </a:solidFill>
          <a:prstDash val="solid"/>
          <a:miter lim="800000"/>
        </a:ln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微软雅黑" panose="020B0503020204020204" pitchFamily="34" charset="-122"/>
            <a:ea typeface="微软雅黑" panose="020B0503020204020204" pitchFamily="34" charset="-122"/>
            <a:cs typeface="微软雅黑" panose="020B0503020204020204" pitchFamily="34" charset="-122"/>
            <a:sym typeface="微软雅黑" panose="020B0503020204020204" pitchFamily="34" charset="-122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BBE0E3"/>
          </a:solidFill>
          <a:prstDash val="solid"/>
          <a:miter lim="800000"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 panose="020B0604020202020204"/>
            <a:ea typeface="Arial" panose="020B0604020202020204"/>
            <a:cs typeface="Arial" panose="020B0604020202020204"/>
            <a:sym typeface="Arial" panose="020B060402020202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207</Paragraphs>
  <Slides>27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baseType="lpstr" size="43">
      <vt:lpstr>Arial</vt:lpstr>
      <vt:lpstr>微软雅黑</vt:lpstr>
      <vt:lpstr>Wingdings</vt:lpstr>
      <vt:lpstr>Helvetica Neue</vt:lpstr>
      <vt:lpstr>Helvetica</vt:lpstr>
      <vt:lpstr>方正姚体</vt:lpstr>
      <vt:lpstr>Times New Roman</vt:lpstr>
      <vt:lpstr>宋体</vt:lpstr>
      <vt:lpstr>等线</vt:lpstr>
      <vt:lpstr>黑体</vt:lpstr>
      <vt:lpstr>方正中等线简体</vt:lpstr>
      <vt:lpstr>Courier New</vt:lpstr>
      <vt:lpstr>楷体_GB2312</vt:lpstr>
      <vt:lpstr>华文细黑</vt:lpstr>
      <vt:lpstr>楷体</vt:lpstr>
      <vt:lpstr>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2022-04-12T08:23:59.622</cp:lastPrinted>
  <dcterms:created xsi:type="dcterms:W3CDTF">2022-04-12T08:23:59Z</dcterms:created>
  <dcterms:modified xsi:type="dcterms:W3CDTF">2022-04-12T00:24:00Z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