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20" r:id="rId3"/>
    <p:sldId id="322" r:id="rId5"/>
    <p:sldId id="321" r:id="rId6"/>
    <p:sldId id="301" r:id="rId7"/>
    <p:sldId id="346" r:id="rId8"/>
    <p:sldId id="257" r:id="rId9"/>
    <p:sldId id="286" r:id="rId10"/>
    <p:sldId id="285" r:id="rId11"/>
    <p:sldId id="347" r:id="rId12"/>
    <p:sldId id="258" r:id="rId13"/>
    <p:sldId id="265" r:id="rId14"/>
    <p:sldId id="266" r:id="rId15"/>
    <p:sldId id="267" r:id="rId16"/>
    <p:sldId id="268" r:id="rId17"/>
    <p:sldId id="269" r:id="rId18"/>
    <p:sldId id="270" r:id="rId19"/>
    <p:sldId id="349" r:id="rId20"/>
    <p:sldId id="327" r:id="rId21"/>
    <p:sldId id="350" r:id="rId22"/>
    <p:sldId id="276" r:id="rId23"/>
    <p:sldId id="351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SUS" initials="A" lastIdx="0" clrIdx="0"/>
  <p:cmAuthor id="2" name="微软用户" initials="微" lastIdx="0" clrIdx="0"/>
  <p:cmAuthor id="3" name="新课标第一网" initials="新" lastIdx="0" clrIdx="0"/>
  <p:cmAuthor id="4" name="大枝枝" initials="大" lastIdx="0" clrIdx="3"/>
  <p:cmAuthor id="0" name="Windows 用户" initials="W用" lastIdx="0" clrIdx="0"/>
  <p:cmAuthor id="7" name="1206988966@qq.com" initials="1" lastIdx="0" clrIdx="2"/>
  <p:cmAuthor id="8" name="姜伟光" initials="姜" lastIdx="0" clrIdx="0"/>
  <p:cmAuthor id="9" name="dongyu" initials="d" lastIdx="0" clrIdx="8"/>
  <p:cmAuthor id="10" name="houyanan21" initials="h" lastIdx="0" clrIdx="9"/>
  <p:cmAuthor id="5" name="lenovo" initials="l" lastIdx="0" clrIdx="0"/>
  <p:cmAuthor id="6" name="ming qiu" initials="m" lastIdx="0" clrIdx="1"/>
  <p:cmAuthor id="11" name="善良 的路辉" initials="A" lastIdx="0" clrIdx="10"/>
  <p:cmAuthor id="12" name="jinli" initials="j" lastIdx="0" clrIdx="0"/>
  <p:cmAuthor id="15" name="李丽" initials="李" lastIdx="0" clrIdx="14"/>
  <p:cmAuthor id="16" name="Nicole Li  李倩" initials="N" lastIdx="0" clrIdx="0"/>
  <p:cmAuthor id="17" name="admin" initials="a" lastIdx="0" clrIdx="0"/>
  <p:cmAuthor id="18" name="222" initials="2" lastIdx="0" clrIdx="0"/>
  <p:cmAuthor id="76" name="学珍 马" initials="学马" lastIdx="0" clrIdx="25"/>
  <p:cmAuthor id="30" name="liqian bao" initials="lb" lastIdx="0" clrIdx="29"/>
  <p:cmAuthor id="23" name="Microsoft Office 用户" initials="Office [23]" lastIdx="0" clrIdx="22"/>
  <p:cmAuthor id="19" name="Vivian Liu" initials="" lastIdx="0" clrIdx="1"/>
  <p:cmAuthor id="22" name="孙宇婷" initials="" lastIdx="0" clrIdx="21"/>
  <p:cmAuthor id="24" name="chenl" initials="" lastIdx="0" clrIdx="0"/>
  <p:cmAuthor id="25" name="王羽熙" initials="" lastIdx="0" clrIdx="24"/>
  <p:cmAuthor id="26" name="刘刘" initials="" lastIdx="0" clrIdx="20"/>
  <p:cmAuthor id="27" name="张 林娜" initials="" lastIdx="0" clrIdx="0"/>
  <p:cmAuthor id="28" name="LJH" initials="" lastIdx="0" clrIdx="0"/>
  <p:cmAuthor id="29" name="未知用户1" initials="" lastIdx="0" clrIdx="22"/>
  <p:cmAuthor id="31" name="叶子" initials="" lastIdx="0" clrIdx="27"/>
  <p:cmAuthor id="32" name="Dino._6ZFrB7nA" initials="" lastIdx="0" clrIdx="1"/>
  <p:cmAuthor id="33" name="陈庆" initials="" lastIdx="0" clrIdx="31"/>
  <p:cmAuthor id="34" name="陈芳" initials="" lastIdx="0" clrIdx="35"/>
  <p:cmAuthor id="14" name="Administrator" initials="A" lastIdx="0" clrIdx="13"/>
  <p:cmAuthor id="75" name="作者" initials="A" lastIdx="0" clrIdx="24"/>
  <p:cmAuthor id="13" name="PC" initials="P" lastIdx="0" clrIdx="12"/>
  <p:cmAuthor id="20" name="mayn" initials="m" lastIdx="0" clrIdx="19"/>
  <p:cmAuthor id="49837067" name="刘浩" initials="刘" lastIdx="0" clrIdx="0"/>
  <p:cmAuthor id="2000" name="张瑞霞" initials="authorId_524709945" lastIdx="0" clrIdx="0"/>
  <p:cmAuthor id="37" name="DELL" initials="" lastIdx="0" clrIdx="25"/>
  <p:cmAuthor id="38" name="邹 嘉豪" initials="" lastIdx="0" clrIdx="25"/>
  <p:cmAuthor id="42" name="hanying" initials="h" lastIdx="0" clrIdx="41"/>
  <p:cmAuthor id="2001" name="骆倩怡_Znauj26B" initials="authorId_382814100" lastIdx="0" clrIdx="0"/>
  <p:cmAuthor id="40" name="乐胜中学微机室" initials="乐" lastIdx="0" clrIdx="39"/>
  <p:cmAuthor id="36" name="seewo" initials="s" lastIdx="0" clrIdx="35"/>
  <p:cmAuthor id="39" name="东凤中学" initials="" lastIdx="0" clrIdx="27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commentAuthors" Target="commentAuthors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课程标准：知道陈胜、吴广起义和黄巾起义，了解其在历史发展中的作用。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课程标准：知道陈胜、吴广起义和黄巾起义，了解其在历史发展中的作用。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课程标准：知道陈胜、吴广起义和黄巾起义，了解其在历史发展中的作用。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 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../slideLayouts/slideLayout9.xml" Id="rId9" /><Relationship Type="http://schemas.openxmlformats.org/officeDocument/2006/relationships/slideLayout" Target="../slideLayouts/slideLayout8.xml" Id="rId8" /><Relationship Type="http://schemas.openxmlformats.org/officeDocument/2006/relationships/slideLayout" Target="../slideLayouts/slideLayout7.xml" Id="rId7" /><Relationship Type="http://schemas.openxmlformats.org/officeDocument/2006/relationships/slideLayout" Target="../slideLayouts/slideLayout6.xml" Id="rId6" /><Relationship Type="http://schemas.openxmlformats.org/officeDocument/2006/relationships/slideLayout" Target="../slideLayouts/slideLayout5.xml" Id="rId5" /><Relationship Type="http://schemas.openxmlformats.org/officeDocument/2006/relationships/slideLayout" Target="../slideLayouts/slideLayout4.xml" Id="rId4" /><Relationship Type="http://schemas.openxmlformats.org/officeDocument/2006/relationships/slideLayout" Target="../slideLayouts/slideLayout3.xml" Id="rId3" /><Relationship Type="http://schemas.openxmlformats.org/officeDocument/2006/relationships/theme" Target="../theme/theme1.xml" Id="rId21" /><Relationship Type="http://schemas.openxmlformats.org/officeDocument/2006/relationships/slideLayout" Target="../slideLayouts/slideLayout2.xml" Id="rId2" /><Relationship Type="http://schemas.openxmlformats.org/officeDocument/2006/relationships/tags" Target="../tags/tag64.xml" Id="rId18" /><Relationship Type="http://schemas.openxmlformats.org/officeDocument/2006/relationships/tags" Target="../tags/tag63.xml" Id="rId17" /><Relationship Type="http://schemas.openxmlformats.org/officeDocument/2006/relationships/tags" Target="../tags/tag62.xml" Id="rId16" /><Relationship Type="http://schemas.openxmlformats.org/officeDocument/2006/relationships/tags" Target="../tags/tag61.xml" Id="rId15" /><Relationship Type="http://schemas.openxmlformats.org/officeDocument/2006/relationships/tags" Target="../tags/tag60.xml" Id="rId14" /><Relationship Type="http://schemas.openxmlformats.org/officeDocument/2006/relationships/tags" Target="../tags/tag59.xml" Id="rId13" /><Relationship Type="http://schemas.openxmlformats.org/officeDocument/2006/relationships/slideLayout" Target="../slideLayouts/slideLayout12.xml" Id="rId12" /><Relationship Type="http://schemas.openxmlformats.org/officeDocument/2006/relationships/slideLayout" Target="../slideLayouts/slideLayout11.xml" Id="rId11" /><Relationship Type="http://schemas.openxmlformats.org/officeDocument/2006/relationships/slideLayout" Target="../slideLayouts/slideLayout10.xml" Id="rId10" /><Relationship Type="http://schemas.openxmlformats.org/officeDocument/2006/relationships/slideLayout" Target="../slideLayouts/slideLayout1.xml" Id="rId1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Relationship Id="rId3" Type="http://schemas.openxmlformats.org/officeDocument/2006/relationships/tags" Target="../tags/tag66.xml"/><Relationship Id="rId2" Type="http://schemas.openxmlformats.org/officeDocument/2006/relationships/tags" Target="../tags/tag65.xml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77.xml"/><Relationship Id="rId8" Type="http://schemas.openxmlformats.org/officeDocument/2006/relationships/tags" Target="../tags/tag76.xml"/><Relationship Id="rId7" Type="http://schemas.openxmlformats.org/officeDocument/2006/relationships/tags" Target="../tags/tag75.xml"/><Relationship Id="rId6" Type="http://schemas.openxmlformats.org/officeDocument/2006/relationships/tags" Target="../tags/tag74.xml"/><Relationship Id="rId5" Type="http://schemas.openxmlformats.org/officeDocument/2006/relationships/tags" Target="../tags/tag73.xml"/><Relationship Id="rId4" Type="http://schemas.openxmlformats.org/officeDocument/2006/relationships/tags" Target="../tags/tag72.xml"/><Relationship Id="rId3" Type="http://schemas.openxmlformats.org/officeDocument/2006/relationships/tags" Target="../tags/tag71.xml"/><Relationship Id="rId20" Type="http://schemas.openxmlformats.org/officeDocument/2006/relationships/notesSlide" Target="../notesSlides/notesSlide3.xml"/><Relationship Id="rId2" Type="http://schemas.openxmlformats.org/officeDocument/2006/relationships/image" Target="../media/image6.jpeg"/><Relationship Id="rId19" Type="http://schemas.openxmlformats.org/officeDocument/2006/relationships/slideLayout" Target="../slideLayouts/slideLayout1.xml"/><Relationship Id="rId18" Type="http://schemas.openxmlformats.org/officeDocument/2006/relationships/image" Target="../media/image7.png"/><Relationship Id="rId17" Type="http://schemas.openxmlformats.org/officeDocument/2006/relationships/tags" Target="../tags/tag85.xml"/><Relationship Id="rId16" Type="http://schemas.openxmlformats.org/officeDocument/2006/relationships/tags" Target="../tags/tag84.xml"/><Relationship Id="rId15" Type="http://schemas.openxmlformats.org/officeDocument/2006/relationships/tags" Target="../tags/tag83.xml"/><Relationship Id="rId14" Type="http://schemas.openxmlformats.org/officeDocument/2006/relationships/tags" Target="../tags/tag82.xml"/><Relationship Id="rId13" Type="http://schemas.openxmlformats.org/officeDocument/2006/relationships/tags" Target="../tags/tag81.xml"/><Relationship Id="rId12" Type="http://schemas.openxmlformats.org/officeDocument/2006/relationships/tags" Target="../tags/tag80.xml"/><Relationship Id="rId11" Type="http://schemas.openxmlformats.org/officeDocument/2006/relationships/tags" Target="../tags/tag79.xml"/><Relationship Id="rId10" Type="http://schemas.openxmlformats.org/officeDocument/2006/relationships/tags" Target="../tags/tag78.xml"/><Relationship Id="rId1" Type="http://schemas.openxmlformats.org/officeDocument/2006/relationships/tags" Target="../tags/tag70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4.xml"/><Relationship Id="rId8" Type="http://schemas.openxmlformats.org/officeDocument/2006/relationships/slideLayout" Target="../slideLayouts/slideLayout6.xml"/><Relationship Id="rId7" Type="http://schemas.openxmlformats.org/officeDocument/2006/relationships/tags" Target="../tags/tag8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jpeg"/><Relationship Id="rId3" Type="http://schemas.openxmlformats.org/officeDocument/2006/relationships/tags" Target="../tags/tag87.xml"/><Relationship Id="rId2" Type="http://schemas.openxmlformats.org/officeDocument/2006/relationships/image" Target="../media/image8.png"/><Relationship Id="rId1" Type="http://schemas.openxmlformats.org/officeDocument/2006/relationships/tags" Target="../tags/tag86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5.xml"/><Relationship Id="rId8" Type="http://schemas.openxmlformats.org/officeDocument/2006/relationships/slideLayout" Target="../slideLayouts/slideLayout6.xml"/><Relationship Id="rId7" Type="http://schemas.openxmlformats.org/officeDocument/2006/relationships/tags" Target="../tags/tag9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tags" Target="../tags/tag91.xml"/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101.xml"/><Relationship Id="rId8" Type="http://schemas.openxmlformats.org/officeDocument/2006/relationships/tags" Target="../tags/tag100.xml"/><Relationship Id="rId7" Type="http://schemas.openxmlformats.org/officeDocument/2006/relationships/tags" Target="../tags/tag99.xml"/><Relationship Id="rId6" Type="http://schemas.openxmlformats.org/officeDocument/2006/relationships/tags" Target="../tags/tag98.xml"/><Relationship Id="rId5" Type="http://schemas.openxmlformats.org/officeDocument/2006/relationships/tags" Target="../tags/tag97.xml"/><Relationship Id="rId4" Type="http://schemas.openxmlformats.org/officeDocument/2006/relationships/tags" Target="../tags/tag96.xml"/><Relationship Id="rId3" Type="http://schemas.openxmlformats.org/officeDocument/2006/relationships/tags" Target="../tags/tag95.xml"/><Relationship Id="rId20" Type="http://schemas.openxmlformats.org/officeDocument/2006/relationships/slideLayout" Target="../slideLayouts/slideLayout1.xml"/><Relationship Id="rId2" Type="http://schemas.openxmlformats.org/officeDocument/2006/relationships/tags" Target="../tags/tag94.xml"/><Relationship Id="rId19" Type="http://schemas.openxmlformats.org/officeDocument/2006/relationships/image" Target="../media/image14.png"/><Relationship Id="rId18" Type="http://schemas.openxmlformats.org/officeDocument/2006/relationships/tags" Target="../tags/tag110.xml"/><Relationship Id="rId17" Type="http://schemas.openxmlformats.org/officeDocument/2006/relationships/tags" Target="../tags/tag109.xml"/><Relationship Id="rId16" Type="http://schemas.openxmlformats.org/officeDocument/2006/relationships/tags" Target="../tags/tag108.xml"/><Relationship Id="rId15" Type="http://schemas.openxmlformats.org/officeDocument/2006/relationships/tags" Target="../tags/tag107.xml"/><Relationship Id="rId14" Type="http://schemas.openxmlformats.org/officeDocument/2006/relationships/tags" Target="../tags/tag106.xml"/><Relationship Id="rId13" Type="http://schemas.openxmlformats.org/officeDocument/2006/relationships/tags" Target="../tags/tag105.xml"/><Relationship Id="rId12" Type="http://schemas.openxmlformats.org/officeDocument/2006/relationships/tags" Target="../tags/tag104.xml"/><Relationship Id="rId11" Type="http://schemas.openxmlformats.org/officeDocument/2006/relationships/tags" Target="../tags/tag103.xml"/><Relationship Id="rId10" Type="http://schemas.openxmlformats.org/officeDocument/2006/relationships/tags" Target="../tags/tag102.xml"/><Relationship Id="rId1" Type="http://schemas.openxmlformats.org/officeDocument/2006/relationships/tags" Target="../tags/tag93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Relationship Id="rId3" Type="http://schemas.openxmlformats.org/officeDocument/2006/relationships/tags" Target="../tags/tag112.xml"/><Relationship Id="rId2" Type="http://schemas.openxmlformats.org/officeDocument/2006/relationships/tags" Target="../tags/tag111.xml"/><Relationship Id="rId1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18.xml"/><Relationship Id="rId8" Type="http://schemas.openxmlformats.org/officeDocument/2006/relationships/image" Target="../media/image21.png"/><Relationship Id="rId7" Type="http://schemas.openxmlformats.org/officeDocument/2006/relationships/tags" Target="../tags/tag117.xml"/><Relationship Id="rId6" Type="http://schemas.openxmlformats.org/officeDocument/2006/relationships/tags" Target="../tags/tag116.xml"/><Relationship Id="rId5" Type="http://schemas.openxmlformats.org/officeDocument/2006/relationships/image" Target="../media/image20.png"/><Relationship Id="rId4" Type="http://schemas.openxmlformats.org/officeDocument/2006/relationships/tags" Target="../tags/tag115.xml"/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7" Type="http://schemas.openxmlformats.org/officeDocument/2006/relationships/slideLayout" Target="../slideLayouts/slideLayout1.xml"/><Relationship Id="rId16" Type="http://schemas.openxmlformats.org/officeDocument/2006/relationships/tags" Target="../tags/tag120.xml"/><Relationship Id="rId15" Type="http://schemas.openxmlformats.org/officeDocument/2006/relationships/image" Target="../media/image25.png"/><Relationship Id="rId14" Type="http://schemas.openxmlformats.org/officeDocument/2006/relationships/image" Target="../media/image24.png"/><Relationship Id="rId13" Type="http://schemas.openxmlformats.org/officeDocument/2006/relationships/image" Target="../media/image14.png"/><Relationship Id="rId12" Type="http://schemas.openxmlformats.org/officeDocument/2006/relationships/image" Target="../media/image23.png"/><Relationship Id="rId11" Type="http://schemas.openxmlformats.org/officeDocument/2006/relationships/tags" Target="../tags/tag119.xml"/><Relationship Id="rId10" Type="http://schemas.openxmlformats.org/officeDocument/2006/relationships/image" Target="../media/image22.png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125.xml"/><Relationship Id="rId7" Type="http://schemas.openxmlformats.org/officeDocument/2006/relationships/image" Target="../media/image27.png"/><Relationship Id="rId6" Type="http://schemas.openxmlformats.org/officeDocument/2006/relationships/image" Target="../media/image12.png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" Type="http://schemas.openxmlformats.org/officeDocument/2006/relationships/tags" Target="../tags/tag122.xml"/><Relationship Id="rId2" Type="http://schemas.openxmlformats.org/officeDocument/2006/relationships/image" Target="../media/image26.jpeg"/><Relationship Id="rId10" Type="http://schemas.openxmlformats.org/officeDocument/2006/relationships/notesSlide" Target="../notesSlides/notesSlide6.xml"/><Relationship Id="rId1" Type="http://schemas.openxmlformats.org/officeDocument/2006/relationships/tags" Target="../tags/tag121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33.xml"/><Relationship Id="rId8" Type="http://schemas.openxmlformats.org/officeDocument/2006/relationships/tags" Target="../tags/tag132.xml"/><Relationship Id="rId7" Type="http://schemas.openxmlformats.org/officeDocument/2006/relationships/tags" Target="../tags/tag131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4" Type="http://schemas.openxmlformats.org/officeDocument/2006/relationships/tags" Target="../tags/tag128.xml"/><Relationship Id="rId3" Type="http://schemas.openxmlformats.org/officeDocument/2006/relationships/tags" Target="../tags/tag127.xml"/><Relationship Id="rId2" Type="http://schemas.openxmlformats.org/officeDocument/2006/relationships/tags" Target="../tags/tag126.xml"/><Relationship Id="rId13" Type="http://schemas.openxmlformats.org/officeDocument/2006/relationships/slideLayout" Target="../slideLayouts/slideLayout1.xml"/><Relationship Id="rId12" Type="http://schemas.openxmlformats.org/officeDocument/2006/relationships/image" Target="../media/image28.png"/><Relationship Id="rId11" Type="http://schemas.openxmlformats.org/officeDocument/2006/relationships/tags" Target="../tags/tag135.xml"/><Relationship Id="rId10" Type="http://schemas.openxmlformats.org/officeDocument/2006/relationships/tags" Target="../tags/tag134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44.xml"/><Relationship Id="rId8" Type="http://schemas.openxmlformats.org/officeDocument/2006/relationships/tags" Target="../tags/tag143.xml"/><Relationship Id="rId7" Type="http://schemas.openxmlformats.org/officeDocument/2006/relationships/tags" Target="../tags/tag142.xml"/><Relationship Id="rId6" Type="http://schemas.openxmlformats.org/officeDocument/2006/relationships/tags" Target="../tags/tag141.xml"/><Relationship Id="rId5" Type="http://schemas.openxmlformats.org/officeDocument/2006/relationships/tags" Target="../tags/tag140.xml"/><Relationship Id="rId4" Type="http://schemas.openxmlformats.org/officeDocument/2006/relationships/tags" Target="../tags/tag139.xml"/><Relationship Id="rId3" Type="http://schemas.openxmlformats.org/officeDocument/2006/relationships/tags" Target="../tags/tag138.xml"/><Relationship Id="rId2" Type="http://schemas.openxmlformats.org/officeDocument/2006/relationships/tags" Target="../tags/tag137.x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148.xml"/><Relationship Id="rId14" Type="http://schemas.openxmlformats.org/officeDocument/2006/relationships/image" Target="../media/image28.png"/><Relationship Id="rId13" Type="http://schemas.openxmlformats.org/officeDocument/2006/relationships/tags" Target="../tags/tag147.xml"/><Relationship Id="rId12" Type="http://schemas.openxmlformats.org/officeDocument/2006/relationships/image" Target="../media/image29.jpeg"/><Relationship Id="rId11" Type="http://schemas.openxmlformats.org/officeDocument/2006/relationships/tags" Target="../tags/tag146.xml"/><Relationship Id="rId10" Type="http://schemas.openxmlformats.org/officeDocument/2006/relationships/tags" Target="../tags/tag145.xml"/><Relationship Id="rId1" Type="http://schemas.openxmlformats.org/officeDocument/2006/relationships/tags" Target="../tags/tag136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56.xml"/><Relationship Id="rId8" Type="http://schemas.openxmlformats.org/officeDocument/2006/relationships/tags" Target="../tags/tag155.xml"/><Relationship Id="rId7" Type="http://schemas.openxmlformats.org/officeDocument/2006/relationships/tags" Target="../tags/tag154.xml"/><Relationship Id="rId6" Type="http://schemas.openxmlformats.org/officeDocument/2006/relationships/tags" Target="../tags/tag153.xml"/><Relationship Id="rId5" Type="http://schemas.openxmlformats.org/officeDocument/2006/relationships/tags" Target="../tags/tag152.xml"/><Relationship Id="rId4" Type="http://schemas.openxmlformats.org/officeDocument/2006/relationships/tags" Target="../tags/tag151.xml"/><Relationship Id="rId3" Type="http://schemas.openxmlformats.org/officeDocument/2006/relationships/image" Target="../media/image30.png"/><Relationship Id="rId2" Type="http://schemas.openxmlformats.org/officeDocument/2006/relationships/tags" Target="../tags/tag150.xml"/><Relationship Id="rId17" Type="http://schemas.openxmlformats.org/officeDocument/2006/relationships/slideLayout" Target="../slideLayouts/slideLayout1.xml"/><Relationship Id="rId16" Type="http://schemas.openxmlformats.org/officeDocument/2006/relationships/tags" Target="../tags/tag162.xml"/><Relationship Id="rId15" Type="http://schemas.openxmlformats.org/officeDocument/2006/relationships/image" Target="../media/image28.png"/><Relationship Id="rId14" Type="http://schemas.openxmlformats.org/officeDocument/2006/relationships/tags" Target="../tags/tag161.xml"/><Relationship Id="rId13" Type="http://schemas.openxmlformats.org/officeDocument/2006/relationships/tags" Target="../tags/tag160.xml"/><Relationship Id="rId12" Type="http://schemas.openxmlformats.org/officeDocument/2006/relationships/tags" Target="../tags/tag159.xml"/><Relationship Id="rId11" Type="http://schemas.openxmlformats.org/officeDocument/2006/relationships/tags" Target="../tags/tag158.xml"/><Relationship Id="rId10" Type="http://schemas.openxmlformats.org/officeDocument/2006/relationships/tags" Target="../tags/tag157.xml"/><Relationship Id="rId1" Type="http://schemas.openxmlformats.org/officeDocument/2006/relationships/tags" Target="../tags/tag149.xml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15.png"/><Relationship Id="rId3" Type="http://schemas.openxmlformats.org/officeDocument/2006/relationships/tags" Target="../tags/tag164.xml"/><Relationship Id="rId2" Type="http://schemas.openxmlformats.org/officeDocument/2006/relationships/image" Target="../media/image28.png"/><Relationship Id="rId1" Type="http://schemas.openxmlformats.org/officeDocument/2006/relationships/tags" Target="../tags/tag163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33.png"/><Relationship Id="rId7" Type="http://schemas.openxmlformats.org/officeDocument/2006/relationships/tags" Target="../tags/tag169.xml"/><Relationship Id="rId6" Type="http://schemas.openxmlformats.org/officeDocument/2006/relationships/image" Target="../media/image28.png"/><Relationship Id="rId5" Type="http://schemas.openxmlformats.org/officeDocument/2006/relationships/tags" Target="../tags/tag168.xml"/><Relationship Id="rId4" Type="http://schemas.openxmlformats.org/officeDocument/2006/relationships/tags" Target="../tags/tag167.xml"/><Relationship Id="rId3" Type="http://schemas.openxmlformats.org/officeDocument/2006/relationships/tags" Target="../tags/tag166.xml"/><Relationship Id="rId2" Type="http://schemas.openxmlformats.org/officeDocument/2006/relationships/image" Target="../media/image32.png"/><Relationship Id="rId1" Type="http://schemas.openxmlformats.org/officeDocument/2006/relationships/tags" Target="../tags/tag165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76.xml"/><Relationship Id="rId8" Type="http://schemas.openxmlformats.org/officeDocument/2006/relationships/tags" Target="../tags/tag175.xml"/><Relationship Id="rId7" Type="http://schemas.openxmlformats.org/officeDocument/2006/relationships/tags" Target="../tags/tag174.xml"/><Relationship Id="rId6" Type="http://schemas.openxmlformats.org/officeDocument/2006/relationships/image" Target="../media/image35.png"/><Relationship Id="rId5" Type="http://schemas.openxmlformats.org/officeDocument/2006/relationships/tags" Target="../tags/tag173.xml"/><Relationship Id="rId4" Type="http://schemas.openxmlformats.org/officeDocument/2006/relationships/tags" Target="../tags/tag172.xml"/><Relationship Id="rId3" Type="http://schemas.openxmlformats.org/officeDocument/2006/relationships/image" Target="../media/image34.jpeg"/><Relationship Id="rId27" Type="http://schemas.openxmlformats.org/officeDocument/2006/relationships/slideLayout" Target="../slideLayouts/slideLayout1.xml"/><Relationship Id="rId26" Type="http://schemas.openxmlformats.org/officeDocument/2006/relationships/image" Target="../media/image37.png"/><Relationship Id="rId25" Type="http://schemas.openxmlformats.org/officeDocument/2006/relationships/tags" Target="../tags/tag189.xml"/><Relationship Id="rId24" Type="http://schemas.openxmlformats.org/officeDocument/2006/relationships/image" Target="../media/image28.png"/><Relationship Id="rId23" Type="http://schemas.openxmlformats.org/officeDocument/2006/relationships/tags" Target="../tags/tag188.xml"/><Relationship Id="rId22" Type="http://schemas.openxmlformats.org/officeDocument/2006/relationships/tags" Target="../tags/tag187.xml"/><Relationship Id="rId21" Type="http://schemas.openxmlformats.org/officeDocument/2006/relationships/tags" Target="../tags/tag186.xml"/><Relationship Id="rId20" Type="http://schemas.openxmlformats.org/officeDocument/2006/relationships/tags" Target="../tags/tag185.xml"/><Relationship Id="rId2" Type="http://schemas.openxmlformats.org/officeDocument/2006/relationships/tags" Target="../tags/tag171.xml"/><Relationship Id="rId19" Type="http://schemas.openxmlformats.org/officeDocument/2006/relationships/tags" Target="../tags/tag184.xml"/><Relationship Id="rId18" Type="http://schemas.openxmlformats.org/officeDocument/2006/relationships/image" Target="../media/image36.png"/><Relationship Id="rId17" Type="http://schemas.openxmlformats.org/officeDocument/2006/relationships/tags" Target="../tags/tag183.xml"/><Relationship Id="rId16" Type="http://schemas.openxmlformats.org/officeDocument/2006/relationships/tags" Target="../tags/tag182.xml"/><Relationship Id="rId15" Type="http://schemas.openxmlformats.org/officeDocument/2006/relationships/image" Target="../media/image26.jpeg"/><Relationship Id="rId14" Type="http://schemas.openxmlformats.org/officeDocument/2006/relationships/tags" Target="../tags/tag181.xml"/><Relationship Id="rId13" Type="http://schemas.openxmlformats.org/officeDocument/2006/relationships/tags" Target="../tags/tag180.xml"/><Relationship Id="rId12" Type="http://schemas.openxmlformats.org/officeDocument/2006/relationships/tags" Target="../tags/tag179.xml"/><Relationship Id="rId11" Type="http://schemas.openxmlformats.org/officeDocument/2006/relationships/tags" Target="../tags/tag178.xml"/><Relationship Id="rId10" Type="http://schemas.openxmlformats.org/officeDocument/2006/relationships/tags" Target="../tags/tag177.xml"/><Relationship Id="rId1" Type="http://schemas.openxmlformats.org/officeDocument/2006/relationships/tags" Target="../tags/tag170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95.xml"/><Relationship Id="rId8" Type="http://schemas.openxmlformats.org/officeDocument/2006/relationships/image" Target="../media/image39.jpeg"/><Relationship Id="rId7" Type="http://schemas.openxmlformats.org/officeDocument/2006/relationships/tags" Target="../tags/tag194.xml"/><Relationship Id="rId6" Type="http://schemas.openxmlformats.org/officeDocument/2006/relationships/image" Target="../media/image38.jpeg"/><Relationship Id="rId5" Type="http://schemas.openxmlformats.org/officeDocument/2006/relationships/tags" Target="../tags/tag193.xml"/><Relationship Id="rId4" Type="http://schemas.openxmlformats.org/officeDocument/2006/relationships/image" Target="../media/image28.png"/><Relationship Id="rId3" Type="http://schemas.openxmlformats.org/officeDocument/2006/relationships/tags" Target="../tags/tag192.xml"/><Relationship Id="rId2" Type="http://schemas.openxmlformats.org/officeDocument/2006/relationships/tags" Target="../tags/tag191.x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40.png"/><Relationship Id="rId1" Type="http://schemas.openxmlformats.org/officeDocument/2006/relationships/tags" Target="../tags/tag190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200.xml"/><Relationship Id="rId7" Type="http://schemas.openxmlformats.org/officeDocument/2006/relationships/image" Target="../media/image42.png"/><Relationship Id="rId6" Type="http://schemas.openxmlformats.org/officeDocument/2006/relationships/image" Target="../media/image12.png"/><Relationship Id="rId5" Type="http://schemas.openxmlformats.org/officeDocument/2006/relationships/tags" Target="../tags/tag199.xml"/><Relationship Id="rId4" Type="http://schemas.openxmlformats.org/officeDocument/2006/relationships/tags" Target="../tags/tag198.xml"/><Relationship Id="rId3" Type="http://schemas.openxmlformats.org/officeDocument/2006/relationships/tags" Target="../tags/tag197.xml"/><Relationship Id="rId2" Type="http://schemas.openxmlformats.org/officeDocument/2006/relationships/image" Target="../media/image41.png"/><Relationship Id="rId10" Type="http://schemas.openxmlformats.org/officeDocument/2006/relationships/notesSlide" Target="../notesSlides/notesSlide7.xml"/><Relationship Id="rId1" Type="http://schemas.openxmlformats.org/officeDocument/2006/relationships/tags" Target="../tags/tag196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8.xml"/><Relationship Id="rId6" Type="http://schemas.openxmlformats.org/officeDocument/2006/relationships/slideLayout" Target="../slideLayouts/slideLayout12.xml"/><Relationship Id="rId5" Type="http://schemas.openxmlformats.org/officeDocument/2006/relationships/tags" Target="../tags/tag202.xml"/><Relationship Id="rId4" Type="http://schemas.openxmlformats.org/officeDocument/2006/relationships/image" Target="../media/image43.png"/><Relationship Id="rId3" Type="http://schemas.openxmlformats.org/officeDocument/2006/relationships/image" Target="../media/image41.png"/><Relationship Id="rId2" Type="http://schemas.openxmlformats.org/officeDocument/2006/relationships/tags" Target="../tags/tag201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209.xml"/><Relationship Id="rId8" Type="http://schemas.openxmlformats.org/officeDocument/2006/relationships/tags" Target="../tags/tag208.xml"/><Relationship Id="rId7" Type="http://schemas.openxmlformats.org/officeDocument/2006/relationships/tags" Target="../tags/tag207.xml"/><Relationship Id="rId6" Type="http://schemas.openxmlformats.org/officeDocument/2006/relationships/tags" Target="../tags/tag206.xml"/><Relationship Id="rId5" Type="http://schemas.openxmlformats.org/officeDocument/2006/relationships/image" Target="../media/image44.jpeg"/><Relationship Id="rId4" Type="http://schemas.openxmlformats.org/officeDocument/2006/relationships/tags" Target="../tags/tag205.xml"/><Relationship Id="rId3" Type="http://schemas.openxmlformats.org/officeDocument/2006/relationships/tags" Target="../tags/tag204.xml"/><Relationship Id="rId2" Type="http://schemas.openxmlformats.org/officeDocument/2006/relationships/tags" Target="../tags/tag203.xml"/><Relationship Id="rId15" Type="http://schemas.openxmlformats.org/officeDocument/2006/relationships/notesSlide" Target="../notesSlides/notesSlide9.xml"/><Relationship Id="rId14" Type="http://schemas.openxmlformats.org/officeDocument/2006/relationships/slideLayout" Target="../slideLayouts/slideLayout12.xml"/><Relationship Id="rId13" Type="http://schemas.openxmlformats.org/officeDocument/2006/relationships/tags" Target="../tags/tag212.xml"/><Relationship Id="rId12" Type="http://schemas.openxmlformats.org/officeDocument/2006/relationships/image" Target="../media/image43.png"/><Relationship Id="rId11" Type="http://schemas.openxmlformats.org/officeDocument/2006/relationships/tags" Target="../tags/tag211.xml"/><Relationship Id="rId10" Type="http://schemas.openxmlformats.org/officeDocument/2006/relationships/tags" Target="../tags/tag210.xml"/><Relationship Id="rId1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220.xml"/><Relationship Id="rId8" Type="http://schemas.openxmlformats.org/officeDocument/2006/relationships/tags" Target="../tags/tag219.xml"/><Relationship Id="rId7" Type="http://schemas.openxmlformats.org/officeDocument/2006/relationships/tags" Target="../tags/tag218.xml"/><Relationship Id="rId6" Type="http://schemas.openxmlformats.org/officeDocument/2006/relationships/tags" Target="../tags/tag217.xml"/><Relationship Id="rId5" Type="http://schemas.openxmlformats.org/officeDocument/2006/relationships/tags" Target="../tags/tag216.xml"/><Relationship Id="rId4" Type="http://schemas.openxmlformats.org/officeDocument/2006/relationships/tags" Target="../tags/tag215.xml"/><Relationship Id="rId37" Type="http://schemas.openxmlformats.org/officeDocument/2006/relationships/slideLayout" Target="../slideLayouts/slideLayout1.xml"/><Relationship Id="rId36" Type="http://schemas.openxmlformats.org/officeDocument/2006/relationships/image" Target="../media/image46.png"/><Relationship Id="rId35" Type="http://schemas.openxmlformats.org/officeDocument/2006/relationships/tags" Target="../tags/tag246.xml"/><Relationship Id="rId34" Type="http://schemas.openxmlformats.org/officeDocument/2006/relationships/tags" Target="../tags/tag245.xml"/><Relationship Id="rId33" Type="http://schemas.openxmlformats.org/officeDocument/2006/relationships/tags" Target="../tags/tag244.xml"/><Relationship Id="rId32" Type="http://schemas.openxmlformats.org/officeDocument/2006/relationships/tags" Target="../tags/tag243.xml"/><Relationship Id="rId31" Type="http://schemas.openxmlformats.org/officeDocument/2006/relationships/tags" Target="../tags/tag242.xml"/><Relationship Id="rId30" Type="http://schemas.openxmlformats.org/officeDocument/2006/relationships/tags" Target="../tags/tag241.xml"/><Relationship Id="rId3" Type="http://schemas.openxmlformats.org/officeDocument/2006/relationships/tags" Target="../tags/tag214.xml"/><Relationship Id="rId29" Type="http://schemas.openxmlformats.org/officeDocument/2006/relationships/tags" Target="../tags/tag240.xml"/><Relationship Id="rId28" Type="http://schemas.openxmlformats.org/officeDocument/2006/relationships/tags" Target="../tags/tag239.xml"/><Relationship Id="rId27" Type="http://schemas.openxmlformats.org/officeDocument/2006/relationships/tags" Target="../tags/tag238.xml"/><Relationship Id="rId26" Type="http://schemas.openxmlformats.org/officeDocument/2006/relationships/tags" Target="../tags/tag237.xml"/><Relationship Id="rId25" Type="http://schemas.openxmlformats.org/officeDocument/2006/relationships/tags" Target="../tags/tag236.xml"/><Relationship Id="rId24" Type="http://schemas.openxmlformats.org/officeDocument/2006/relationships/tags" Target="../tags/tag235.xml"/><Relationship Id="rId23" Type="http://schemas.openxmlformats.org/officeDocument/2006/relationships/tags" Target="../tags/tag234.xml"/><Relationship Id="rId22" Type="http://schemas.openxmlformats.org/officeDocument/2006/relationships/tags" Target="../tags/tag233.xml"/><Relationship Id="rId21" Type="http://schemas.openxmlformats.org/officeDocument/2006/relationships/tags" Target="../tags/tag232.xml"/><Relationship Id="rId20" Type="http://schemas.openxmlformats.org/officeDocument/2006/relationships/tags" Target="../tags/tag231.xml"/><Relationship Id="rId2" Type="http://schemas.openxmlformats.org/officeDocument/2006/relationships/tags" Target="../tags/tag213.xml"/><Relationship Id="rId19" Type="http://schemas.openxmlformats.org/officeDocument/2006/relationships/tags" Target="../tags/tag230.xml"/><Relationship Id="rId18" Type="http://schemas.openxmlformats.org/officeDocument/2006/relationships/tags" Target="../tags/tag229.xml"/><Relationship Id="rId17" Type="http://schemas.openxmlformats.org/officeDocument/2006/relationships/tags" Target="../tags/tag228.xml"/><Relationship Id="rId16" Type="http://schemas.openxmlformats.org/officeDocument/2006/relationships/tags" Target="../tags/tag227.xml"/><Relationship Id="rId15" Type="http://schemas.openxmlformats.org/officeDocument/2006/relationships/tags" Target="../tags/tag226.xml"/><Relationship Id="rId14" Type="http://schemas.openxmlformats.org/officeDocument/2006/relationships/tags" Target="../tags/tag225.xml"/><Relationship Id="rId13" Type="http://schemas.openxmlformats.org/officeDocument/2006/relationships/tags" Target="../tags/tag224.xml"/><Relationship Id="rId12" Type="http://schemas.openxmlformats.org/officeDocument/2006/relationships/tags" Target="../tags/tag223.xml"/><Relationship Id="rId11" Type="http://schemas.openxmlformats.org/officeDocument/2006/relationships/tags" Target="../tags/tag222.xml"/><Relationship Id="rId10" Type="http://schemas.openxmlformats.org/officeDocument/2006/relationships/tags" Target="../tags/tag221.xml"/><Relationship Id="rId1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7.png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-34925"/>
            <a:ext cx="12249785" cy="699643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-635" y="-34290"/>
            <a:ext cx="12344400" cy="7021195"/>
          </a:xfrm>
          <a:prstGeom prst="rect">
            <a:avLst/>
          </a:prstGeom>
          <a:solidFill>
            <a:schemeClr val="tx1">
              <a:lumMod val="85000"/>
              <a:lumOff val="1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9807575" y="5765800"/>
            <a:ext cx="0" cy="1081405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610475" y="-112395"/>
            <a:ext cx="0" cy="1081405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l="49210"/>
          <a:stretch>
            <a:fillRect/>
          </a:stretch>
        </p:blipFill>
        <p:spPr>
          <a:xfrm>
            <a:off x="8682355" y="1536065"/>
            <a:ext cx="857885" cy="53689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9835" y="60960"/>
            <a:ext cx="1092200" cy="6045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5875" y="107315"/>
            <a:ext cx="12199620" cy="594360"/>
          </a:xfrm>
          <a:prstGeom prst="rect">
            <a:avLst/>
          </a:prstGeom>
        </p:spPr>
      </p:pic>
      <p:sp>
        <p:nvSpPr>
          <p:cNvPr id="43" name="椭圆 42"/>
          <p:cNvSpPr/>
          <p:nvPr>
            <p:custDataLst>
              <p:tags r:id="rId2"/>
            </p:custDataLst>
          </p:nvPr>
        </p:nvSpPr>
        <p:spPr>
          <a:xfrm>
            <a:off x="700405" y="1769110"/>
            <a:ext cx="668020" cy="6680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</a:gradFill>
          <a:ln w="12700">
            <a:gradFill flip="none" rotWithShape="1">
              <a:gsLst>
                <a:gs pos="53000">
                  <a:srgbClr val="FFFFFF">
                    <a:alpha val="90000"/>
                  </a:srgbClr>
                </a:gs>
                <a:gs pos="100000">
                  <a:srgbClr val="808080">
                    <a:lumMod val="50000"/>
                    <a:lumOff val="50000"/>
                  </a:srgbClr>
                </a:gs>
              </a:gsLst>
              <a:lin ang="7200000" scaled="0"/>
            </a:gradFill>
          </a:ln>
          <a:effectLst>
            <a:outerShdw blurRad="482600" dist="203200" dir="8100000" algn="tr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p>
            <a:pPr marL="0" marR="0" lvl="0" indent="0" algn="ctr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7A290E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+mn-cs"/>
              </a:rPr>
              <a:t>1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7A290E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+mn-cs"/>
            </a:endParaRPr>
          </a:p>
        </p:txBody>
      </p:sp>
      <p:sp>
        <p:nvSpPr>
          <p:cNvPr id="44" name="椭圆 43"/>
          <p:cNvSpPr/>
          <p:nvPr>
            <p:custDataLst>
              <p:tags r:id="rId3"/>
            </p:custDataLst>
          </p:nvPr>
        </p:nvSpPr>
        <p:spPr>
          <a:xfrm>
            <a:off x="706755" y="3244850"/>
            <a:ext cx="668020" cy="6680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</a:gradFill>
          <a:ln w="12700">
            <a:gradFill flip="none" rotWithShape="1">
              <a:gsLst>
                <a:gs pos="53000">
                  <a:srgbClr val="FFFFFF">
                    <a:alpha val="90000"/>
                  </a:srgbClr>
                </a:gs>
                <a:gs pos="100000">
                  <a:srgbClr val="808080">
                    <a:lumMod val="50000"/>
                    <a:lumOff val="50000"/>
                  </a:srgbClr>
                </a:gs>
              </a:gsLst>
              <a:lin ang="7200000" scaled="0"/>
            </a:gradFill>
          </a:ln>
          <a:effectLst>
            <a:outerShdw blurRad="482600" dist="203200" dir="8100000" algn="tr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p>
            <a:pPr marL="0" marR="0" lvl="0" indent="0" algn="ctr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7A290E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+mn-cs"/>
              </a:rPr>
              <a:t>2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7A290E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+mn-cs"/>
            </a:endParaRPr>
          </a:p>
        </p:txBody>
      </p:sp>
      <p:sp>
        <p:nvSpPr>
          <p:cNvPr id="45" name="椭圆 44"/>
          <p:cNvSpPr/>
          <p:nvPr>
            <p:custDataLst>
              <p:tags r:id="rId4"/>
            </p:custDataLst>
          </p:nvPr>
        </p:nvSpPr>
        <p:spPr>
          <a:xfrm>
            <a:off x="749300" y="4758690"/>
            <a:ext cx="668020" cy="6680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C8C8C8"/>
              </a:gs>
            </a:gsLst>
            <a:lin ang="19800000" scaled="0"/>
          </a:gradFill>
          <a:ln w="12700">
            <a:gradFill flip="none" rotWithShape="1">
              <a:gsLst>
                <a:gs pos="53000">
                  <a:srgbClr val="FFFFFF">
                    <a:alpha val="90000"/>
                  </a:srgbClr>
                </a:gs>
                <a:gs pos="100000">
                  <a:srgbClr val="808080">
                    <a:lumMod val="50000"/>
                    <a:lumOff val="50000"/>
                  </a:srgbClr>
                </a:gs>
              </a:gsLst>
              <a:lin ang="7200000" scaled="0"/>
            </a:gradFill>
          </a:ln>
          <a:effectLst>
            <a:outerShdw blurRad="482600" dist="203200" dir="8100000" algn="tr" rotWithShape="0">
              <a:prstClr val="black">
                <a:alpha val="2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p>
            <a:pPr marL="0" marR="0" lvl="0" algn="ctr" defTabSz="685800" rtl="0" eaLnBrk="0" fontAlgn="base" latinLnBrk="0" hangingPunct="0">
              <a:lnSpc>
                <a:spcPct val="10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7A290E"/>
                </a:solidFill>
                <a:effectLst/>
                <a:uLnTx/>
                <a:uFillTx/>
                <a:latin typeface="思源黑体 CN Heavy" panose="020B0A00000000000000" charset="-122"/>
                <a:ea typeface="思源黑体 CN Heavy" panose="020B0A00000000000000" charset="-122"/>
                <a:cs typeface="+mn-cs"/>
              </a:rPr>
              <a:t>3</a:t>
            </a: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7A290E"/>
              </a:solidFill>
              <a:effectLst/>
              <a:uLnTx/>
              <a:uFillTx/>
              <a:latin typeface="思源黑体 CN Heavy" panose="020B0A00000000000000" charset="-122"/>
              <a:ea typeface="思源黑体 CN Heavy" panose="020B0A00000000000000" charset="-122"/>
              <a:cs typeface="+mn-cs"/>
            </a:endParaRPr>
          </a:p>
        </p:txBody>
      </p:sp>
      <p:sp>
        <p:nvSpPr>
          <p:cNvPr id="11" name="圆角矩形 10"/>
          <p:cNvSpPr/>
          <p:nvPr>
            <p:custDataLst>
              <p:tags r:id="rId5"/>
            </p:custDataLst>
          </p:nvPr>
        </p:nvSpPr>
        <p:spPr>
          <a:xfrm>
            <a:off x="1724025" y="1637665"/>
            <a:ext cx="9919970" cy="4310380"/>
          </a:xfrm>
          <a:prstGeom prst="roundRect">
            <a:avLst>
              <a:gd name="adj" fmla="val 0"/>
            </a:avLst>
          </a:prstGeom>
          <a:noFill/>
          <a:ln w="9525">
            <a:noFill/>
          </a:ln>
        </p:spPr>
        <p:txBody>
          <a:bodyPr wrap="square" rtlCol="0" anchor="t">
            <a:spAutoFit/>
          </a:bodyPr>
          <a:p>
            <a:pPr indent="0" algn="l" fontAlgn="auto">
              <a:lnSpc>
                <a:spcPct val="140000"/>
              </a:lnSpc>
              <a:buNone/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知道秦朝暴政的主要表现。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（史料实证）</a:t>
            </a:r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indent="0" algn="l" fontAlgn="auto">
              <a:lnSpc>
                <a:spcPct val="140000"/>
              </a:lnSpc>
              <a:buNone/>
            </a:pPr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indent="0" algn="l" fontAlgn="auto">
              <a:lnSpc>
                <a:spcPct val="140000"/>
              </a:lnSpc>
              <a:buNone/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了解陈胜吴广起义和刘邦项羽起义的基本史实及历史意义。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（时空观念、历史解释）</a:t>
            </a:r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indent="0" algn="l" fontAlgn="auto">
              <a:lnSpc>
                <a:spcPct val="140000"/>
              </a:lnSpc>
              <a:buNone/>
            </a:pPr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indent="0" algn="l" fontAlgn="auto">
              <a:lnSpc>
                <a:spcPct val="140000"/>
              </a:lnSpc>
              <a:buNone/>
            </a:pP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知道秦朝灭亡的根本原因，认识到得民心者得天下的道理。</a:t>
            </a:r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（唯物史观）</a:t>
            </a:r>
            <a:endParaRPr lang="zh-CN" altLang="en-US" sz="2800" b="1" spc="30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44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8323" r="17044"/>
          <a:stretch>
            <a:fillRect/>
          </a:stretch>
        </p:blipFill>
        <p:spPr>
          <a:xfrm>
            <a:off x="9167495" y="665480"/>
            <a:ext cx="2999105" cy="6157595"/>
          </a:xfrm>
          <a:prstGeom prst="rect">
            <a:avLst/>
          </a:prstGeom>
        </p:spPr>
      </p:pic>
      <p:sp>
        <p:nvSpPr>
          <p:cNvPr id="2" name="右箭头 1"/>
          <p:cNvSpPr/>
          <p:nvPr>
            <p:custDataLst>
              <p:tags r:id="rId3"/>
            </p:custDataLst>
          </p:nvPr>
        </p:nvSpPr>
        <p:spPr>
          <a:xfrm>
            <a:off x="171450" y="5455920"/>
            <a:ext cx="8956675" cy="337185"/>
          </a:xfrm>
          <a:prstGeom prst="rightArrow">
            <a:avLst>
              <a:gd name="adj1" fmla="val 50000"/>
              <a:gd name="adj2" fmla="val 71186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五角星 2"/>
          <p:cNvSpPr/>
          <p:nvPr>
            <p:custDataLst>
              <p:tags r:id="rId4"/>
            </p:custDataLst>
          </p:nvPr>
        </p:nvSpPr>
        <p:spPr>
          <a:xfrm>
            <a:off x="1056640" y="5408295"/>
            <a:ext cx="332105" cy="363855"/>
          </a:xfrm>
          <a:prstGeom prst="star5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五角星 6"/>
          <p:cNvSpPr/>
          <p:nvPr>
            <p:custDataLst>
              <p:tags r:id="rId5"/>
            </p:custDataLst>
          </p:nvPr>
        </p:nvSpPr>
        <p:spPr>
          <a:xfrm>
            <a:off x="3047365" y="5408295"/>
            <a:ext cx="361950" cy="364490"/>
          </a:xfrm>
          <a:prstGeom prst="star5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五角星 9"/>
          <p:cNvSpPr/>
          <p:nvPr>
            <p:custDataLst>
              <p:tags r:id="rId6"/>
            </p:custDataLst>
          </p:nvPr>
        </p:nvSpPr>
        <p:spPr>
          <a:xfrm>
            <a:off x="5617845" y="5408295"/>
            <a:ext cx="332105" cy="363855"/>
          </a:xfrm>
          <a:prstGeom prst="star5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五角星 11"/>
          <p:cNvSpPr/>
          <p:nvPr>
            <p:custDataLst>
              <p:tags r:id="rId7"/>
            </p:custDataLst>
          </p:nvPr>
        </p:nvSpPr>
        <p:spPr>
          <a:xfrm>
            <a:off x="7787005" y="5408295"/>
            <a:ext cx="352425" cy="387350"/>
          </a:xfrm>
          <a:prstGeom prst="star5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8"/>
            </p:custDataLst>
          </p:nvPr>
        </p:nvSpPr>
        <p:spPr>
          <a:xfrm>
            <a:off x="171450" y="4702175"/>
            <a:ext cx="2005330" cy="52197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建立秦朝</a:t>
            </a:r>
            <a:endParaRPr lang="zh-CN" altLang="en-US" sz="28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9"/>
            </p:custDataLst>
          </p:nvPr>
        </p:nvSpPr>
        <p:spPr>
          <a:xfrm>
            <a:off x="187325" y="6005830"/>
            <a:ext cx="2005965" cy="4603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zh-CN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221</a:t>
            </a:r>
            <a:r>
              <a:rPr lang="zh-CN" altLang="en-US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年</a:t>
            </a:r>
            <a:endParaRPr lang="zh-CN" altLang="en-US" sz="24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0"/>
            </p:custDataLst>
          </p:nvPr>
        </p:nvSpPr>
        <p:spPr>
          <a:xfrm>
            <a:off x="2286000" y="4682490"/>
            <a:ext cx="2005965" cy="52197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秦二世继位</a:t>
            </a:r>
            <a:endParaRPr lang="zh-CN" altLang="en-US" sz="28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11"/>
            </p:custDataLst>
          </p:nvPr>
        </p:nvSpPr>
        <p:spPr>
          <a:xfrm>
            <a:off x="2286000" y="6000750"/>
            <a:ext cx="2005965" cy="4603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zh-CN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210</a:t>
            </a:r>
            <a:r>
              <a:rPr lang="zh-CN" altLang="en-US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年</a:t>
            </a:r>
            <a:endParaRPr lang="zh-CN" altLang="en-US" sz="24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12"/>
            </p:custDataLst>
          </p:nvPr>
        </p:nvSpPr>
        <p:spPr>
          <a:xfrm>
            <a:off x="4360545" y="4682490"/>
            <a:ext cx="2701290" cy="52197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陈胜、吴广起义</a:t>
            </a:r>
            <a:endParaRPr lang="zh-CN" altLang="en-US" sz="28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13"/>
            </p:custDataLst>
          </p:nvPr>
        </p:nvSpPr>
        <p:spPr>
          <a:xfrm>
            <a:off x="4359910" y="6022975"/>
            <a:ext cx="2701925" cy="4603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zh-CN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209</a:t>
            </a:r>
            <a:r>
              <a:rPr lang="zh-CN" altLang="en-US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年</a:t>
            </a:r>
            <a:endParaRPr lang="zh-CN" altLang="en-US" sz="24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14"/>
            </p:custDataLst>
          </p:nvPr>
        </p:nvSpPr>
        <p:spPr>
          <a:xfrm>
            <a:off x="7130415" y="4682490"/>
            <a:ext cx="2005965" cy="52197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秦朝灭亡</a:t>
            </a:r>
            <a:endParaRPr lang="zh-CN" altLang="en-US" sz="28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5"/>
            </p:custDataLst>
          </p:nvPr>
        </p:nvSpPr>
        <p:spPr>
          <a:xfrm>
            <a:off x="7122160" y="6022975"/>
            <a:ext cx="2005965" cy="4603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zh-CN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207</a:t>
            </a:r>
            <a:r>
              <a:rPr lang="zh-CN" altLang="en-US" sz="24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年</a:t>
            </a:r>
            <a:endParaRPr lang="zh-CN" altLang="en-US" sz="24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16"/>
            </p:custDataLst>
          </p:nvPr>
        </p:nvSpPr>
        <p:spPr>
          <a:xfrm>
            <a:off x="133350" y="1255395"/>
            <a:ext cx="8870950" cy="198247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   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秦王嬴政十年灭六国一统天下，建集权固统一，南开灵渠，北击匈奴，筑万里长城，建不世功勋，自称始皇帝，以传至千世万世。为何短短十几年就灭亡了呢？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 </a:t>
            </a:r>
            <a:endParaRPr lang="en-US" altLang="zh-CN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5" name="文本框 34"/>
          <p:cNvSpPr txBox="1"/>
          <p:nvPr>
            <p:custDataLst>
              <p:tags r:id="rId17"/>
            </p:custDataLst>
          </p:nvPr>
        </p:nvSpPr>
        <p:spPr>
          <a:xfrm>
            <a:off x="133350" y="3441065"/>
            <a:ext cx="9059545" cy="88138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l"/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让我们带上疑惑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一起为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秦始皇寻找答案！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-3175" y="106680"/>
            <a:ext cx="12198350" cy="584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15" grpId="0" bldLvl="0" animBg="1"/>
      <p:bldP spid="14" grpId="0" bldLvl="0" animBg="1"/>
      <p:bldP spid="7" grpId="0" bldLvl="0" animBg="1"/>
      <p:bldP spid="17" grpId="0" bldLvl="0" animBg="1"/>
      <p:bldP spid="16" grpId="0" bldLvl="0" animBg="1"/>
      <p:bldP spid="10" grpId="0" bldLvl="0" animBg="1"/>
      <p:bldP spid="19" grpId="0" bldLvl="0" animBg="1"/>
      <p:bldP spid="18" grpId="0" bldLvl="0" animBg="1"/>
      <p:bldP spid="12" grpId="0" bldLvl="0" animBg="1"/>
      <p:bldP spid="21" grpId="0" bldLvl="0" animBg="1"/>
      <p:bldP spid="20" grpId="0" bldLvl="0" animBg="1"/>
      <p:bldP spid="2" grpId="0" bldLvl="0" animBg="1"/>
      <p:bldP spid="35" grpId="0" bldLvl="0" animBg="1"/>
    </p:bldLst>
  </p:timing>
</p:sld>
</file>

<file path=ppt/slides/slide4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 userDrawn="1">
            <p:custDataLst>
              <p:tags r:id="rId1"/>
            </p:custDataLst>
          </p:nvPr>
        </p:nvSpPr>
        <p:spPr>
          <a:xfrm>
            <a:off x="1591310" y="-7620"/>
            <a:ext cx="10595610" cy="685927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rcRect l="30553"/>
          <a:stretch>
            <a:fillRect/>
          </a:stretch>
        </p:blipFill>
        <p:spPr>
          <a:xfrm>
            <a:off x="-15875" y="2540"/>
            <a:ext cx="4826635" cy="686562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t="8323" r="17044"/>
          <a:stretch>
            <a:fillRect/>
          </a:stretch>
        </p:blipFill>
        <p:spPr>
          <a:xfrm flipH="1">
            <a:off x="928370" y="2798445"/>
            <a:ext cx="2863215" cy="3651885"/>
          </a:xfrm>
          <a:prstGeom prst="roundRect">
            <a:avLst>
              <a:gd name="adj" fmla="val 8693"/>
            </a:avLst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045" y="581025"/>
            <a:ext cx="2730500" cy="191135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99125" y="1208405"/>
            <a:ext cx="5670550" cy="400685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420">
        <p:fade/>
      </p:transition>
    </mc:Choice>
    <mc:Fallback>
      <p:transition spd="med" advClick="0" advTm="7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05" y="635"/>
            <a:ext cx="10486390" cy="6858000"/>
          </a:xfrm>
          <a:prstGeom prst="rect">
            <a:avLst/>
          </a:prstGeom>
        </p:spPr>
      </p:pic>
      <p:sp>
        <p:nvSpPr>
          <p:cNvPr id="3" name="任意多边形 2"/>
          <p:cNvSpPr/>
          <p:nvPr userDrawn="1">
            <p:custDataLst>
              <p:tags r:id="rId2"/>
            </p:custDataLst>
          </p:nvPr>
        </p:nvSpPr>
        <p:spPr>
          <a:xfrm>
            <a:off x="4877238" y="0"/>
            <a:ext cx="7312857" cy="685927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10621010" y="321310"/>
            <a:ext cx="815340" cy="2101850"/>
          </a:xfrm>
          <a:prstGeom prst="rect">
            <a:avLst/>
          </a:prstGeom>
          <a:noFill/>
        </p:spPr>
        <p:txBody>
          <a:bodyPr vert="eaVert" wrap="square" lIns="91408" tIns="45703" rIns="91408" bIns="45703" rtlCol="0">
            <a:norm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altLang="zh-CN" sz="1600" b="1" spc="600">
                <a:solidFill>
                  <a:schemeClr val="dk1">
                    <a:lumMod val="85000"/>
                    <a:lumOff val="15000"/>
                  </a:schemeClr>
                </a:solidFill>
                <a:latin typeface="方正清楷 简" panose="02000500000000000000" charset="-122"/>
                <a:ea typeface="方正清楷 简" panose="02000500000000000000" charset="-122"/>
              </a:rPr>
              <a:t>CONTENTS</a:t>
            </a:r>
            <a:endParaRPr lang="en-US" altLang="zh-CN" sz="1600" b="1" spc="600">
              <a:solidFill>
                <a:schemeClr val="dk1">
                  <a:lumMod val="85000"/>
                  <a:lumOff val="15000"/>
                </a:schemeClr>
              </a:solidFill>
              <a:latin typeface="方正清楷 简" panose="02000500000000000000" charset="-122"/>
              <a:ea typeface="方正清楷 简" panose="02000500000000000000" charset="-122"/>
            </a:endParaRPr>
          </a:p>
        </p:txBody>
      </p:sp>
      <p:sp>
        <p:nvSpPr>
          <p:cNvPr id="98" name="Freeform 9"/>
          <p:cNvSpPr>
            <a:spLocks noEditPoints="1"/>
          </p:cNvSpPr>
          <p:nvPr userDrawn="1">
            <p:custDataLst>
              <p:tags r:id="rId4"/>
            </p:custDataLst>
          </p:nvPr>
        </p:nvSpPr>
        <p:spPr bwMode="auto">
          <a:xfrm>
            <a:off x="7740968" y="1777365"/>
            <a:ext cx="2219325" cy="1518920"/>
          </a:xfrm>
          <a:custGeom>
            <a:avLst/>
            <a:gdLst>
              <a:gd name="T0" fmla="*/ 604 w 1329"/>
              <a:gd name="T1" fmla="*/ 170 h 1194"/>
              <a:gd name="T2" fmla="*/ 1162 w 1329"/>
              <a:gd name="T3" fmla="*/ 327 h 1194"/>
              <a:gd name="T4" fmla="*/ 1149 w 1329"/>
              <a:gd name="T5" fmla="*/ 421 h 1194"/>
              <a:gd name="T6" fmla="*/ 1156 w 1329"/>
              <a:gd name="T7" fmla="*/ 484 h 1194"/>
              <a:gd name="T8" fmla="*/ 229 w 1329"/>
              <a:gd name="T9" fmla="*/ 618 h 1194"/>
              <a:gd name="T10" fmla="*/ 176 w 1329"/>
              <a:gd name="T11" fmla="*/ 780 h 1194"/>
              <a:gd name="T12" fmla="*/ 970 w 1329"/>
              <a:gd name="T13" fmla="*/ 857 h 1194"/>
              <a:gd name="T14" fmla="*/ 1161 w 1329"/>
              <a:gd name="T15" fmla="*/ 921 h 1194"/>
              <a:gd name="T16" fmla="*/ 1072 w 1329"/>
              <a:gd name="T17" fmla="*/ 944 h 1194"/>
              <a:gd name="T18" fmla="*/ 1190 w 1329"/>
              <a:gd name="T19" fmla="*/ 976 h 1194"/>
              <a:gd name="T20" fmla="*/ 825 w 1329"/>
              <a:gd name="T21" fmla="*/ 1024 h 1194"/>
              <a:gd name="T22" fmla="*/ 718 w 1329"/>
              <a:gd name="T23" fmla="*/ 1059 h 1194"/>
              <a:gd name="T24" fmla="*/ 697 w 1329"/>
              <a:gd name="T25" fmla="*/ 1113 h 1194"/>
              <a:gd name="T26" fmla="*/ 569 w 1329"/>
              <a:gd name="T27" fmla="*/ 1181 h 1194"/>
              <a:gd name="T28" fmla="*/ 1207 w 1329"/>
              <a:gd name="T29" fmla="*/ 61 h 1194"/>
              <a:gd name="T30" fmla="*/ 1238 w 1329"/>
              <a:gd name="T31" fmla="*/ 471 h 1194"/>
              <a:gd name="T32" fmla="*/ 1086 w 1329"/>
              <a:gd name="T33" fmla="*/ 508 h 1194"/>
              <a:gd name="T34" fmla="*/ 1092 w 1329"/>
              <a:gd name="T35" fmla="*/ 407 h 1194"/>
              <a:gd name="T36" fmla="*/ 1102 w 1329"/>
              <a:gd name="T37" fmla="*/ 321 h 1194"/>
              <a:gd name="T38" fmla="*/ 1004 w 1329"/>
              <a:gd name="T39" fmla="*/ 192 h 1194"/>
              <a:gd name="T40" fmla="*/ 814 w 1329"/>
              <a:gd name="T41" fmla="*/ 113 h 1194"/>
              <a:gd name="T42" fmla="*/ 270 w 1329"/>
              <a:gd name="T43" fmla="*/ 179 h 1194"/>
              <a:gd name="T44" fmla="*/ 181 w 1329"/>
              <a:gd name="T45" fmla="*/ 539 h 1194"/>
              <a:gd name="T46" fmla="*/ 191 w 1329"/>
              <a:gd name="T47" fmla="*/ 774 h 1194"/>
              <a:gd name="T48" fmla="*/ 174 w 1329"/>
              <a:gd name="T49" fmla="*/ 943 h 1194"/>
              <a:gd name="T50" fmla="*/ 234 w 1329"/>
              <a:gd name="T51" fmla="*/ 1036 h 1194"/>
              <a:gd name="T52" fmla="*/ 531 w 1329"/>
              <a:gd name="T53" fmla="*/ 1101 h 1194"/>
              <a:gd name="T54" fmla="*/ 736 w 1329"/>
              <a:gd name="T55" fmla="*/ 1035 h 1194"/>
              <a:gd name="T56" fmla="*/ 1027 w 1329"/>
              <a:gd name="T57" fmla="*/ 896 h 1194"/>
              <a:gd name="T58" fmla="*/ 1140 w 1329"/>
              <a:gd name="T59" fmla="*/ 840 h 1194"/>
              <a:gd name="T60" fmla="*/ 1222 w 1329"/>
              <a:gd name="T61" fmla="*/ 812 h 1194"/>
              <a:gd name="T62" fmla="*/ 1200 w 1329"/>
              <a:gd name="T63" fmla="*/ 772 h 1194"/>
              <a:gd name="T64" fmla="*/ 1135 w 1329"/>
              <a:gd name="T65" fmla="*/ 676 h 1194"/>
              <a:gd name="T66" fmla="*/ 1181 w 1329"/>
              <a:gd name="T67" fmla="*/ 550 h 1194"/>
              <a:gd name="T68" fmla="*/ 168 w 1329"/>
              <a:gd name="T69" fmla="*/ 817 h 1194"/>
              <a:gd name="T70" fmla="*/ 270 w 1329"/>
              <a:gd name="T71" fmla="*/ 942 h 1194"/>
              <a:gd name="T72" fmla="*/ 583 w 1329"/>
              <a:gd name="T73" fmla="*/ 198 h 1194"/>
              <a:gd name="T74" fmla="*/ 736 w 1329"/>
              <a:gd name="T75" fmla="*/ 965 h 1194"/>
              <a:gd name="T76" fmla="*/ 1192 w 1329"/>
              <a:gd name="T77" fmla="*/ 759 h 1194"/>
              <a:gd name="T78" fmla="*/ 1000 w 1329"/>
              <a:gd name="T79" fmla="*/ 751 h 1194"/>
              <a:gd name="T80" fmla="*/ 949 w 1329"/>
              <a:gd name="T81" fmla="*/ 732 h 1194"/>
              <a:gd name="T82" fmla="*/ 915 w 1329"/>
              <a:gd name="T83" fmla="*/ 739 h 1194"/>
              <a:gd name="T84" fmla="*/ 868 w 1329"/>
              <a:gd name="T85" fmla="*/ 781 h 1194"/>
              <a:gd name="T86" fmla="*/ 1033 w 1329"/>
              <a:gd name="T87" fmla="*/ 827 h 1194"/>
              <a:gd name="T88" fmla="*/ 968 w 1329"/>
              <a:gd name="T89" fmla="*/ 836 h 1194"/>
              <a:gd name="T90" fmla="*/ 1026 w 1329"/>
              <a:gd name="T91" fmla="*/ 784 h 1194"/>
              <a:gd name="T92" fmla="*/ 1111 w 1329"/>
              <a:gd name="T93" fmla="*/ 821 h 1194"/>
              <a:gd name="T94" fmla="*/ 1113 w 1329"/>
              <a:gd name="T95" fmla="*/ 772 h 1194"/>
              <a:gd name="T96" fmla="*/ 1031 w 1329"/>
              <a:gd name="T97" fmla="*/ 716 h 1194"/>
              <a:gd name="T98" fmla="*/ 1175 w 1329"/>
              <a:gd name="T99" fmla="*/ 552 h 1194"/>
              <a:gd name="T100" fmla="*/ 1255 w 1329"/>
              <a:gd name="T101" fmla="*/ 404 h 1194"/>
              <a:gd name="T102" fmla="*/ 1125 w 1329"/>
              <a:gd name="T103" fmla="*/ 462 h 1194"/>
              <a:gd name="T104" fmla="*/ 1117 w 1329"/>
              <a:gd name="T105" fmla="*/ 846 h 1194"/>
              <a:gd name="T106" fmla="*/ 1097 w 1329"/>
              <a:gd name="T107" fmla="*/ 857 h 1194"/>
              <a:gd name="T108" fmla="*/ 1108 w 1329"/>
              <a:gd name="T109" fmla="*/ 916 h 1194"/>
              <a:gd name="T110" fmla="*/ 900 w 1329"/>
              <a:gd name="T111" fmla="*/ 1028 h 1194"/>
              <a:gd name="T112" fmla="*/ 885 w 1329"/>
              <a:gd name="T113" fmla="*/ 1008 h 1194"/>
              <a:gd name="T114" fmla="*/ 736 w 1329"/>
              <a:gd name="T115" fmla="*/ 1122 h 1194"/>
              <a:gd name="T116" fmla="*/ 837 w 1329"/>
              <a:gd name="T117" fmla="*/ 1067 h 1194"/>
              <a:gd name="T118" fmla="*/ 1076 w 1329"/>
              <a:gd name="T119" fmla="*/ 959 h 1194"/>
              <a:gd name="T120" fmla="*/ 940 w 1329"/>
              <a:gd name="T121" fmla="*/ 1053 h 1194"/>
              <a:gd name="T122" fmla="*/ 812 w 1329"/>
              <a:gd name="T123" fmla="*/ 1117 h 1194"/>
              <a:gd name="T124" fmla="*/ 813 w 1329"/>
              <a:gd name="T125" fmla="*/ 1168 h 1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29" h="1194">
                <a:moveTo>
                  <a:pt x="1270" y="436"/>
                </a:moveTo>
                <a:cubicBezTo>
                  <a:pt x="1273" y="435"/>
                  <a:pt x="1279" y="433"/>
                  <a:pt x="1278" y="430"/>
                </a:cubicBezTo>
                <a:cubicBezTo>
                  <a:pt x="1275" y="432"/>
                  <a:pt x="1271" y="433"/>
                  <a:pt x="1270" y="436"/>
                </a:cubicBezTo>
                <a:close/>
                <a:moveTo>
                  <a:pt x="1304" y="441"/>
                </a:moveTo>
                <a:cubicBezTo>
                  <a:pt x="1304" y="439"/>
                  <a:pt x="1303" y="438"/>
                  <a:pt x="1302" y="438"/>
                </a:cubicBezTo>
                <a:cubicBezTo>
                  <a:pt x="1302" y="439"/>
                  <a:pt x="1300" y="440"/>
                  <a:pt x="1299" y="440"/>
                </a:cubicBezTo>
                <a:cubicBezTo>
                  <a:pt x="1298" y="444"/>
                  <a:pt x="1302" y="442"/>
                  <a:pt x="1304" y="441"/>
                </a:cubicBezTo>
                <a:close/>
                <a:moveTo>
                  <a:pt x="1283" y="495"/>
                </a:moveTo>
                <a:cubicBezTo>
                  <a:pt x="1283" y="498"/>
                  <a:pt x="1276" y="498"/>
                  <a:pt x="1279" y="501"/>
                </a:cubicBezTo>
                <a:cubicBezTo>
                  <a:pt x="1280" y="499"/>
                  <a:pt x="1286" y="498"/>
                  <a:pt x="1283" y="495"/>
                </a:cubicBezTo>
                <a:close/>
                <a:moveTo>
                  <a:pt x="1286" y="505"/>
                </a:moveTo>
                <a:cubicBezTo>
                  <a:pt x="1291" y="500"/>
                  <a:pt x="1293" y="502"/>
                  <a:pt x="1301" y="503"/>
                </a:cubicBezTo>
                <a:cubicBezTo>
                  <a:pt x="1302" y="501"/>
                  <a:pt x="1305" y="501"/>
                  <a:pt x="1304" y="498"/>
                </a:cubicBezTo>
                <a:cubicBezTo>
                  <a:pt x="1296" y="495"/>
                  <a:pt x="1288" y="498"/>
                  <a:pt x="1286" y="505"/>
                </a:cubicBezTo>
                <a:close/>
                <a:moveTo>
                  <a:pt x="1327" y="419"/>
                </a:moveTo>
                <a:cubicBezTo>
                  <a:pt x="1326" y="420"/>
                  <a:pt x="1322" y="423"/>
                  <a:pt x="1325" y="425"/>
                </a:cubicBezTo>
                <a:cubicBezTo>
                  <a:pt x="1325" y="423"/>
                  <a:pt x="1329" y="420"/>
                  <a:pt x="1327" y="419"/>
                </a:cubicBezTo>
                <a:close/>
                <a:moveTo>
                  <a:pt x="1216" y="25"/>
                </a:moveTo>
                <a:cubicBezTo>
                  <a:pt x="1211" y="25"/>
                  <a:pt x="1209" y="27"/>
                  <a:pt x="1208" y="30"/>
                </a:cubicBezTo>
                <a:cubicBezTo>
                  <a:pt x="1212" y="30"/>
                  <a:pt x="1217" y="30"/>
                  <a:pt x="1216" y="25"/>
                </a:cubicBezTo>
                <a:close/>
                <a:moveTo>
                  <a:pt x="982" y="81"/>
                </a:moveTo>
                <a:cubicBezTo>
                  <a:pt x="976" y="80"/>
                  <a:pt x="972" y="85"/>
                  <a:pt x="973" y="89"/>
                </a:cubicBezTo>
                <a:cubicBezTo>
                  <a:pt x="976" y="86"/>
                  <a:pt x="980" y="84"/>
                  <a:pt x="982" y="81"/>
                </a:cubicBezTo>
                <a:close/>
                <a:moveTo>
                  <a:pt x="731" y="93"/>
                </a:moveTo>
                <a:cubicBezTo>
                  <a:pt x="728" y="93"/>
                  <a:pt x="726" y="93"/>
                  <a:pt x="726" y="95"/>
                </a:cubicBezTo>
                <a:cubicBezTo>
                  <a:pt x="727" y="97"/>
                  <a:pt x="731" y="96"/>
                  <a:pt x="731" y="93"/>
                </a:cubicBezTo>
                <a:close/>
                <a:moveTo>
                  <a:pt x="827" y="111"/>
                </a:moveTo>
                <a:cubicBezTo>
                  <a:pt x="826" y="112"/>
                  <a:pt x="823" y="112"/>
                  <a:pt x="823" y="114"/>
                </a:cubicBezTo>
                <a:cubicBezTo>
                  <a:pt x="827" y="113"/>
                  <a:pt x="829" y="110"/>
                  <a:pt x="830" y="107"/>
                </a:cubicBezTo>
                <a:cubicBezTo>
                  <a:pt x="827" y="108"/>
                  <a:pt x="821" y="107"/>
                  <a:pt x="820" y="111"/>
                </a:cubicBezTo>
                <a:cubicBezTo>
                  <a:pt x="822" y="111"/>
                  <a:pt x="826" y="108"/>
                  <a:pt x="827" y="111"/>
                </a:cubicBezTo>
                <a:close/>
                <a:moveTo>
                  <a:pt x="1020" y="108"/>
                </a:moveTo>
                <a:cubicBezTo>
                  <a:pt x="1017" y="108"/>
                  <a:pt x="1017" y="110"/>
                  <a:pt x="1016" y="112"/>
                </a:cubicBezTo>
                <a:cubicBezTo>
                  <a:pt x="1019" y="113"/>
                  <a:pt x="1019" y="110"/>
                  <a:pt x="1020" y="108"/>
                </a:cubicBezTo>
                <a:close/>
                <a:moveTo>
                  <a:pt x="552" y="137"/>
                </a:moveTo>
                <a:cubicBezTo>
                  <a:pt x="553" y="133"/>
                  <a:pt x="559" y="133"/>
                  <a:pt x="558" y="127"/>
                </a:cubicBezTo>
                <a:cubicBezTo>
                  <a:pt x="553" y="122"/>
                  <a:pt x="545" y="134"/>
                  <a:pt x="552" y="137"/>
                </a:cubicBezTo>
                <a:close/>
                <a:moveTo>
                  <a:pt x="343" y="134"/>
                </a:moveTo>
                <a:cubicBezTo>
                  <a:pt x="338" y="134"/>
                  <a:pt x="336" y="136"/>
                  <a:pt x="335" y="139"/>
                </a:cubicBezTo>
                <a:cubicBezTo>
                  <a:pt x="340" y="140"/>
                  <a:pt x="342" y="137"/>
                  <a:pt x="343" y="134"/>
                </a:cubicBezTo>
                <a:close/>
                <a:moveTo>
                  <a:pt x="1239" y="143"/>
                </a:moveTo>
                <a:cubicBezTo>
                  <a:pt x="1235" y="146"/>
                  <a:pt x="1230" y="147"/>
                  <a:pt x="1227" y="151"/>
                </a:cubicBezTo>
                <a:cubicBezTo>
                  <a:pt x="1233" y="150"/>
                  <a:pt x="1232" y="148"/>
                  <a:pt x="1238" y="147"/>
                </a:cubicBezTo>
                <a:cubicBezTo>
                  <a:pt x="1238" y="145"/>
                  <a:pt x="1239" y="145"/>
                  <a:pt x="1239" y="143"/>
                </a:cubicBezTo>
                <a:close/>
                <a:moveTo>
                  <a:pt x="1168" y="160"/>
                </a:moveTo>
                <a:cubicBezTo>
                  <a:pt x="1165" y="157"/>
                  <a:pt x="1158" y="159"/>
                  <a:pt x="1158" y="163"/>
                </a:cubicBezTo>
                <a:cubicBezTo>
                  <a:pt x="1160" y="166"/>
                  <a:pt x="1166" y="163"/>
                  <a:pt x="1168" y="160"/>
                </a:cubicBezTo>
                <a:close/>
                <a:moveTo>
                  <a:pt x="1005" y="166"/>
                </a:moveTo>
                <a:cubicBezTo>
                  <a:pt x="1009" y="167"/>
                  <a:pt x="1012" y="164"/>
                  <a:pt x="1014" y="162"/>
                </a:cubicBezTo>
                <a:cubicBezTo>
                  <a:pt x="1011" y="160"/>
                  <a:pt x="1006" y="162"/>
                  <a:pt x="1005" y="166"/>
                </a:cubicBezTo>
                <a:close/>
                <a:moveTo>
                  <a:pt x="611" y="163"/>
                </a:moveTo>
                <a:cubicBezTo>
                  <a:pt x="608" y="164"/>
                  <a:pt x="605" y="163"/>
                  <a:pt x="603" y="165"/>
                </a:cubicBezTo>
                <a:cubicBezTo>
                  <a:pt x="603" y="167"/>
                  <a:pt x="603" y="169"/>
                  <a:pt x="604" y="170"/>
                </a:cubicBezTo>
                <a:cubicBezTo>
                  <a:pt x="607" y="169"/>
                  <a:pt x="610" y="167"/>
                  <a:pt x="611" y="163"/>
                </a:cubicBezTo>
                <a:close/>
                <a:moveTo>
                  <a:pt x="1165" y="179"/>
                </a:moveTo>
                <a:cubicBezTo>
                  <a:pt x="1168" y="177"/>
                  <a:pt x="1168" y="173"/>
                  <a:pt x="1171" y="171"/>
                </a:cubicBezTo>
                <a:cubicBezTo>
                  <a:pt x="1165" y="170"/>
                  <a:pt x="1171" y="167"/>
                  <a:pt x="1170" y="163"/>
                </a:cubicBezTo>
                <a:cubicBezTo>
                  <a:pt x="1163" y="165"/>
                  <a:pt x="1159" y="170"/>
                  <a:pt x="1157" y="177"/>
                </a:cubicBezTo>
                <a:cubicBezTo>
                  <a:pt x="1160" y="176"/>
                  <a:pt x="1160" y="180"/>
                  <a:pt x="1165" y="179"/>
                </a:cubicBezTo>
                <a:close/>
                <a:moveTo>
                  <a:pt x="1070" y="192"/>
                </a:moveTo>
                <a:cubicBezTo>
                  <a:pt x="1075" y="192"/>
                  <a:pt x="1078" y="189"/>
                  <a:pt x="1085" y="188"/>
                </a:cubicBezTo>
                <a:cubicBezTo>
                  <a:pt x="1086" y="186"/>
                  <a:pt x="1088" y="185"/>
                  <a:pt x="1087" y="181"/>
                </a:cubicBezTo>
                <a:cubicBezTo>
                  <a:pt x="1083" y="181"/>
                  <a:pt x="1080" y="184"/>
                  <a:pt x="1079" y="181"/>
                </a:cubicBezTo>
                <a:cubicBezTo>
                  <a:pt x="1079" y="179"/>
                  <a:pt x="1080" y="178"/>
                  <a:pt x="1081" y="177"/>
                </a:cubicBezTo>
                <a:cubicBezTo>
                  <a:pt x="1072" y="167"/>
                  <a:pt x="1059" y="185"/>
                  <a:pt x="1070" y="192"/>
                </a:cubicBezTo>
                <a:close/>
                <a:moveTo>
                  <a:pt x="262" y="175"/>
                </a:moveTo>
                <a:cubicBezTo>
                  <a:pt x="259" y="175"/>
                  <a:pt x="259" y="179"/>
                  <a:pt x="257" y="181"/>
                </a:cubicBezTo>
                <a:cubicBezTo>
                  <a:pt x="260" y="180"/>
                  <a:pt x="263" y="179"/>
                  <a:pt x="262" y="175"/>
                </a:cubicBezTo>
                <a:close/>
                <a:moveTo>
                  <a:pt x="1056" y="194"/>
                </a:moveTo>
                <a:cubicBezTo>
                  <a:pt x="1056" y="191"/>
                  <a:pt x="1054" y="191"/>
                  <a:pt x="1053" y="190"/>
                </a:cubicBezTo>
                <a:cubicBezTo>
                  <a:pt x="1051" y="193"/>
                  <a:pt x="1044" y="192"/>
                  <a:pt x="1043" y="196"/>
                </a:cubicBezTo>
                <a:cubicBezTo>
                  <a:pt x="1049" y="197"/>
                  <a:pt x="1051" y="194"/>
                  <a:pt x="1056" y="194"/>
                </a:cubicBezTo>
                <a:close/>
                <a:moveTo>
                  <a:pt x="1041" y="196"/>
                </a:moveTo>
                <a:cubicBezTo>
                  <a:pt x="1036" y="197"/>
                  <a:pt x="1038" y="200"/>
                  <a:pt x="1037" y="203"/>
                </a:cubicBezTo>
                <a:cubicBezTo>
                  <a:pt x="1041" y="202"/>
                  <a:pt x="1040" y="199"/>
                  <a:pt x="1041" y="196"/>
                </a:cubicBezTo>
                <a:close/>
                <a:moveTo>
                  <a:pt x="1106" y="201"/>
                </a:moveTo>
                <a:cubicBezTo>
                  <a:pt x="1106" y="204"/>
                  <a:pt x="1106" y="206"/>
                  <a:pt x="1109" y="206"/>
                </a:cubicBezTo>
                <a:cubicBezTo>
                  <a:pt x="1109" y="203"/>
                  <a:pt x="1113" y="201"/>
                  <a:pt x="1109" y="200"/>
                </a:cubicBezTo>
                <a:cubicBezTo>
                  <a:pt x="1109" y="201"/>
                  <a:pt x="1108" y="201"/>
                  <a:pt x="1106" y="201"/>
                </a:cubicBezTo>
                <a:close/>
                <a:moveTo>
                  <a:pt x="1023" y="204"/>
                </a:moveTo>
                <a:cubicBezTo>
                  <a:pt x="1021" y="206"/>
                  <a:pt x="1018" y="206"/>
                  <a:pt x="1018" y="209"/>
                </a:cubicBezTo>
                <a:cubicBezTo>
                  <a:pt x="1020" y="209"/>
                  <a:pt x="1020" y="210"/>
                  <a:pt x="1021" y="210"/>
                </a:cubicBezTo>
                <a:cubicBezTo>
                  <a:pt x="1020" y="207"/>
                  <a:pt x="1026" y="207"/>
                  <a:pt x="1023" y="204"/>
                </a:cubicBezTo>
                <a:close/>
                <a:moveTo>
                  <a:pt x="1001" y="222"/>
                </a:moveTo>
                <a:cubicBezTo>
                  <a:pt x="1004" y="223"/>
                  <a:pt x="1011" y="220"/>
                  <a:pt x="1013" y="216"/>
                </a:cubicBezTo>
                <a:cubicBezTo>
                  <a:pt x="1008" y="217"/>
                  <a:pt x="1002" y="217"/>
                  <a:pt x="1001" y="222"/>
                </a:cubicBezTo>
                <a:close/>
                <a:moveTo>
                  <a:pt x="985" y="221"/>
                </a:moveTo>
                <a:cubicBezTo>
                  <a:pt x="981" y="221"/>
                  <a:pt x="979" y="223"/>
                  <a:pt x="977" y="225"/>
                </a:cubicBezTo>
                <a:cubicBezTo>
                  <a:pt x="980" y="224"/>
                  <a:pt x="985" y="226"/>
                  <a:pt x="985" y="221"/>
                </a:cubicBezTo>
                <a:close/>
                <a:moveTo>
                  <a:pt x="1122" y="240"/>
                </a:moveTo>
                <a:cubicBezTo>
                  <a:pt x="1124" y="240"/>
                  <a:pt x="1124" y="243"/>
                  <a:pt x="1126" y="244"/>
                </a:cubicBezTo>
                <a:cubicBezTo>
                  <a:pt x="1127" y="243"/>
                  <a:pt x="1128" y="243"/>
                  <a:pt x="1129" y="243"/>
                </a:cubicBezTo>
                <a:cubicBezTo>
                  <a:pt x="1129" y="241"/>
                  <a:pt x="1129" y="239"/>
                  <a:pt x="1128" y="239"/>
                </a:cubicBezTo>
                <a:cubicBezTo>
                  <a:pt x="1128" y="241"/>
                  <a:pt x="1126" y="237"/>
                  <a:pt x="1126" y="236"/>
                </a:cubicBezTo>
                <a:cubicBezTo>
                  <a:pt x="1128" y="237"/>
                  <a:pt x="1129" y="235"/>
                  <a:pt x="1127" y="234"/>
                </a:cubicBezTo>
                <a:cubicBezTo>
                  <a:pt x="1126" y="236"/>
                  <a:pt x="1124" y="236"/>
                  <a:pt x="1124" y="238"/>
                </a:cubicBezTo>
                <a:cubicBezTo>
                  <a:pt x="1127" y="241"/>
                  <a:pt x="1122" y="238"/>
                  <a:pt x="1122" y="240"/>
                </a:cubicBezTo>
                <a:close/>
                <a:moveTo>
                  <a:pt x="1145" y="258"/>
                </a:moveTo>
                <a:cubicBezTo>
                  <a:pt x="1141" y="259"/>
                  <a:pt x="1141" y="256"/>
                  <a:pt x="1138" y="256"/>
                </a:cubicBezTo>
                <a:cubicBezTo>
                  <a:pt x="1138" y="257"/>
                  <a:pt x="1138" y="259"/>
                  <a:pt x="1137" y="259"/>
                </a:cubicBezTo>
                <a:cubicBezTo>
                  <a:pt x="1141" y="260"/>
                  <a:pt x="1143" y="259"/>
                  <a:pt x="1145" y="258"/>
                </a:cubicBezTo>
                <a:close/>
                <a:moveTo>
                  <a:pt x="1140" y="326"/>
                </a:moveTo>
                <a:cubicBezTo>
                  <a:pt x="1136" y="328"/>
                  <a:pt x="1140" y="321"/>
                  <a:pt x="1136" y="323"/>
                </a:cubicBezTo>
                <a:cubicBezTo>
                  <a:pt x="1136" y="326"/>
                  <a:pt x="1139" y="330"/>
                  <a:pt x="1140" y="326"/>
                </a:cubicBezTo>
                <a:close/>
                <a:moveTo>
                  <a:pt x="1151" y="341"/>
                </a:moveTo>
                <a:cubicBezTo>
                  <a:pt x="1158" y="341"/>
                  <a:pt x="1164" y="334"/>
                  <a:pt x="1162" y="327"/>
                </a:cubicBezTo>
                <a:cubicBezTo>
                  <a:pt x="1153" y="326"/>
                  <a:pt x="1148" y="336"/>
                  <a:pt x="1151" y="341"/>
                </a:cubicBezTo>
                <a:close/>
                <a:moveTo>
                  <a:pt x="119" y="329"/>
                </a:moveTo>
                <a:cubicBezTo>
                  <a:pt x="115" y="329"/>
                  <a:pt x="113" y="330"/>
                  <a:pt x="111" y="333"/>
                </a:cubicBezTo>
                <a:cubicBezTo>
                  <a:pt x="116" y="334"/>
                  <a:pt x="116" y="331"/>
                  <a:pt x="119" y="329"/>
                </a:cubicBezTo>
                <a:close/>
                <a:moveTo>
                  <a:pt x="1131" y="342"/>
                </a:moveTo>
                <a:cubicBezTo>
                  <a:pt x="1132" y="338"/>
                  <a:pt x="1134" y="336"/>
                  <a:pt x="1136" y="334"/>
                </a:cubicBezTo>
                <a:cubicBezTo>
                  <a:pt x="1131" y="335"/>
                  <a:pt x="1129" y="335"/>
                  <a:pt x="1127" y="337"/>
                </a:cubicBezTo>
                <a:cubicBezTo>
                  <a:pt x="1131" y="336"/>
                  <a:pt x="1126" y="342"/>
                  <a:pt x="1131" y="342"/>
                </a:cubicBezTo>
                <a:close/>
                <a:moveTo>
                  <a:pt x="1136" y="343"/>
                </a:moveTo>
                <a:cubicBezTo>
                  <a:pt x="1132" y="343"/>
                  <a:pt x="1128" y="341"/>
                  <a:pt x="1128" y="347"/>
                </a:cubicBezTo>
                <a:cubicBezTo>
                  <a:pt x="1131" y="349"/>
                  <a:pt x="1136" y="346"/>
                  <a:pt x="1136" y="343"/>
                </a:cubicBezTo>
                <a:close/>
                <a:moveTo>
                  <a:pt x="1208" y="347"/>
                </a:moveTo>
                <a:cubicBezTo>
                  <a:pt x="1208" y="345"/>
                  <a:pt x="1208" y="344"/>
                  <a:pt x="1209" y="343"/>
                </a:cubicBezTo>
                <a:cubicBezTo>
                  <a:pt x="1202" y="345"/>
                  <a:pt x="1195" y="346"/>
                  <a:pt x="1192" y="351"/>
                </a:cubicBezTo>
                <a:cubicBezTo>
                  <a:pt x="1199" y="351"/>
                  <a:pt x="1202" y="345"/>
                  <a:pt x="1208" y="347"/>
                </a:cubicBezTo>
                <a:close/>
                <a:moveTo>
                  <a:pt x="1191" y="376"/>
                </a:moveTo>
                <a:cubicBezTo>
                  <a:pt x="1204" y="374"/>
                  <a:pt x="1208" y="366"/>
                  <a:pt x="1215" y="359"/>
                </a:cubicBezTo>
                <a:cubicBezTo>
                  <a:pt x="1204" y="358"/>
                  <a:pt x="1200" y="365"/>
                  <a:pt x="1191" y="367"/>
                </a:cubicBezTo>
                <a:cubicBezTo>
                  <a:pt x="1192" y="371"/>
                  <a:pt x="1193" y="374"/>
                  <a:pt x="1191" y="376"/>
                </a:cubicBezTo>
                <a:close/>
                <a:moveTo>
                  <a:pt x="1212" y="393"/>
                </a:moveTo>
                <a:cubicBezTo>
                  <a:pt x="1211" y="399"/>
                  <a:pt x="1207" y="394"/>
                  <a:pt x="1203" y="400"/>
                </a:cubicBezTo>
                <a:cubicBezTo>
                  <a:pt x="1208" y="400"/>
                  <a:pt x="1209" y="398"/>
                  <a:pt x="1212" y="398"/>
                </a:cubicBezTo>
                <a:cubicBezTo>
                  <a:pt x="1213" y="399"/>
                  <a:pt x="1212" y="400"/>
                  <a:pt x="1212" y="401"/>
                </a:cubicBezTo>
                <a:cubicBezTo>
                  <a:pt x="1218" y="401"/>
                  <a:pt x="1216" y="395"/>
                  <a:pt x="1212" y="393"/>
                </a:cubicBezTo>
                <a:close/>
                <a:moveTo>
                  <a:pt x="1108" y="408"/>
                </a:moveTo>
                <a:cubicBezTo>
                  <a:pt x="1110" y="408"/>
                  <a:pt x="1110" y="408"/>
                  <a:pt x="1110" y="408"/>
                </a:cubicBezTo>
                <a:cubicBezTo>
                  <a:pt x="1110" y="409"/>
                  <a:pt x="1109" y="413"/>
                  <a:pt x="1111" y="413"/>
                </a:cubicBezTo>
                <a:cubicBezTo>
                  <a:pt x="1113" y="411"/>
                  <a:pt x="1110" y="410"/>
                  <a:pt x="1111" y="407"/>
                </a:cubicBezTo>
                <a:cubicBezTo>
                  <a:pt x="1110" y="407"/>
                  <a:pt x="1108" y="407"/>
                  <a:pt x="1108" y="408"/>
                </a:cubicBezTo>
                <a:close/>
                <a:moveTo>
                  <a:pt x="1147" y="417"/>
                </a:moveTo>
                <a:cubicBezTo>
                  <a:pt x="1150" y="416"/>
                  <a:pt x="1152" y="414"/>
                  <a:pt x="1155" y="414"/>
                </a:cubicBezTo>
                <a:cubicBezTo>
                  <a:pt x="1156" y="410"/>
                  <a:pt x="1152" y="413"/>
                  <a:pt x="1152" y="411"/>
                </a:cubicBezTo>
                <a:cubicBezTo>
                  <a:pt x="1153" y="411"/>
                  <a:pt x="1154" y="411"/>
                  <a:pt x="1154" y="410"/>
                </a:cubicBezTo>
                <a:cubicBezTo>
                  <a:pt x="1150" y="409"/>
                  <a:pt x="1149" y="411"/>
                  <a:pt x="1147" y="412"/>
                </a:cubicBezTo>
                <a:cubicBezTo>
                  <a:pt x="1147" y="413"/>
                  <a:pt x="1145" y="417"/>
                  <a:pt x="1147" y="417"/>
                </a:cubicBezTo>
                <a:close/>
                <a:moveTo>
                  <a:pt x="1179" y="431"/>
                </a:moveTo>
                <a:cubicBezTo>
                  <a:pt x="1183" y="429"/>
                  <a:pt x="1188" y="427"/>
                  <a:pt x="1193" y="425"/>
                </a:cubicBezTo>
                <a:cubicBezTo>
                  <a:pt x="1195" y="426"/>
                  <a:pt x="1192" y="428"/>
                  <a:pt x="1194" y="429"/>
                </a:cubicBezTo>
                <a:cubicBezTo>
                  <a:pt x="1200" y="429"/>
                  <a:pt x="1200" y="429"/>
                  <a:pt x="1200" y="429"/>
                </a:cubicBezTo>
                <a:cubicBezTo>
                  <a:pt x="1202" y="426"/>
                  <a:pt x="1204" y="421"/>
                  <a:pt x="1209" y="419"/>
                </a:cubicBezTo>
                <a:cubicBezTo>
                  <a:pt x="1210" y="418"/>
                  <a:pt x="1206" y="416"/>
                  <a:pt x="1209" y="416"/>
                </a:cubicBezTo>
                <a:cubicBezTo>
                  <a:pt x="1210" y="411"/>
                  <a:pt x="1197" y="413"/>
                  <a:pt x="1191" y="416"/>
                </a:cubicBezTo>
                <a:cubicBezTo>
                  <a:pt x="1191" y="421"/>
                  <a:pt x="1179" y="427"/>
                  <a:pt x="1179" y="431"/>
                </a:cubicBezTo>
                <a:close/>
                <a:moveTo>
                  <a:pt x="1073" y="425"/>
                </a:moveTo>
                <a:cubicBezTo>
                  <a:pt x="1075" y="425"/>
                  <a:pt x="1075" y="426"/>
                  <a:pt x="1077" y="426"/>
                </a:cubicBezTo>
                <a:cubicBezTo>
                  <a:pt x="1076" y="420"/>
                  <a:pt x="1083" y="422"/>
                  <a:pt x="1082" y="416"/>
                </a:cubicBezTo>
                <a:cubicBezTo>
                  <a:pt x="1079" y="416"/>
                  <a:pt x="1079" y="416"/>
                  <a:pt x="1079" y="416"/>
                </a:cubicBezTo>
                <a:cubicBezTo>
                  <a:pt x="1080" y="420"/>
                  <a:pt x="1075" y="418"/>
                  <a:pt x="1074" y="420"/>
                </a:cubicBezTo>
                <a:cubicBezTo>
                  <a:pt x="1077" y="422"/>
                  <a:pt x="1072" y="422"/>
                  <a:pt x="1073" y="425"/>
                </a:cubicBezTo>
                <a:close/>
                <a:moveTo>
                  <a:pt x="1152" y="425"/>
                </a:moveTo>
                <a:cubicBezTo>
                  <a:pt x="1154" y="425"/>
                  <a:pt x="1157" y="425"/>
                  <a:pt x="1158" y="424"/>
                </a:cubicBezTo>
                <a:cubicBezTo>
                  <a:pt x="1160" y="417"/>
                  <a:pt x="1152" y="422"/>
                  <a:pt x="1157" y="417"/>
                </a:cubicBezTo>
                <a:cubicBezTo>
                  <a:pt x="1154" y="418"/>
                  <a:pt x="1150" y="418"/>
                  <a:pt x="1149" y="421"/>
                </a:cubicBezTo>
                <a:cubicBezTo>
                  <a:pt x="1152" y="422"/>
                  <a:pt x="1154" y="419"/>
                  <a:pt x="1154" y="421"/>
                </a:cubicBezTo>
                <a:cubicBezTo>
                  <a:pt x="1152" y="421"/>
                  <a:pt x="1152" y="423"/>
                  <a:pt x="1152" y="425"/>
                </a:cubicBezTo>
                <a:close/>
                <a:moveTo>
                  <a:pt x="1104" y="424"/>
                </a:moveTo>
                <a:cubicBezTo>
                  <a:pt x="1107" y="423"/>
                  <a:pt x="1110" y="420"/>
                  <a:pt x="1109" y="418"/>
                </a:cubicBezTo>
                <a:cubicBezTo>
                  <a:pt x="1108" y="420"/>
                  <a:pt x="1104" y="420"/>
                  <a:pt x="1104" y="424"/>
                </a:cubicBezTo>
                <a:close/>
                <a:moveTo>
                  <a:pt x="68" y="432"/>
                </a:moveTo>
                <a:cubicBezTo>
                  <a:pt x="68" y="429"/>
                  <a:pt x="68" y="429"/>
                  <a:pt x="68" y="429"/>
                </a:cubicBezTo>
                <a:cubicBezTo>
                  <a:pt x="67" y="429"/>
                  <a:pt x="65" y="428"/>
                  <a:pt x="65" y="429"/>
                </a:cubicBezTo>
                <a:cubicBezTo>
                  <a:pt x="66" y="430"/>
                  <a:pt x="65" y="433"/>
                  <a:pt x="68" y="432"/>
                </a:cubicBezTo>
                <a:close/>
                <a:moveTo>
                  <a:pt x="1185" y="436"/>
                </a:moveTo>
                <a:cubicBezTo>
                  <a:pt x="1190" y="436"/>
                  <a:pt x="1193" y="434"/>
                  <a:pt x="1195" y="431"/>
                </a:cubicBezTo>
                <a:cubicBezTo>
                  <a:pt x="1192" y="430"/>
                  <a:pt x="1187" y="434"/>
                  <a:pt x="1185" y="436"/>
                </a:cubicBezTo>
                <a:close/>
                <a:moveTo>
                  <a:pt x="1159" y="432"/>
                </a:moveTo>
                <a:cubicBezTo>
                  <a:pt x="1158" y="436"/>
                  <a:pt x="1154" y="437"/>
                  <a:pt x="1153" y="441"/>
                </a:cubicBezTo>
                <a:cubicBezTo>
                  <a:pt x="1158" y="440"/>
                  <a:pt x="1161" y="438"/>
                  <a:pt x="1164" y="435"/>
                </a:cubicBezTo>
                <a:cubicBezTo>
                  <a:pt x="1161" y="435"/>
                  <a:pt x="1162" y="432"/>
                  <a:pt x="1159" y="432"/>
                </a:cubicBezTo>
                <a:close/>
                <a:moveTo>
                  <a:pt x="1201" y="437"/>
                </a:moveTo>
                <a:cubicBezTo>
                  <a:pt x="1199" y="437"/>
                  <a:pt x="1199" y="437"/>
                  <a:pt x="1199" y="437"/>
                </a:cubicBezTo>
                <a:cubicBezTo>
                  <a:pt x="1198" y="442"/>
                  <a:pt x="1192" y="441"/>
                  <a:pt x="1191" y="445"/>
                </a:cubicBezTo>
                <a:cubicBezTo>
                  <a:pt x="1194" y="442"/>
                  <a:pt x="1201" y="443"/>
                  <a:pt x="1201" y="437"/>
                </a:cubicBezTo>
                <a:close/>
                <a:moveTo>
                  <a:pt x="1240" y="443"/>
                </a:moveTo>
                <a:cubicBezTo>
                  <a:pt x="1239" y="440"/>
                  <a:pt x="1241" y="439"/>
                  <a:pt x="1241" y="437"/>
                </a:cubicBezTo>
                <a:cubicBezTo>
                  <a:pt x="1234" y="438"/>
                  <a:pt x="1228" y="441"/>
                  <a:pt x="1226" y="447"/>
                </a:cubicBezTo>
                <a:cubicBezTo>
                  <a:pt x="1233" y="448"/>
                  <a:pt x="1234" y="443"/>
                  <a:pt x="1240" y="443"/>
                </a:cubicBezTo>
                <a:close/>
                <a:moveTo>
                  <a:pt x="1059" y="439"/>
                </a:moveTo>
                <a:cubicBezTo>
                  <a:pt x="1051" y="438"/>
                  <a:pt x="1048" y="443"/>
                  <a:pt x="1048" y="450"/>
                </a:cubicBezTo>
                <a:cubicBezTo>
                  <a:pt x="1043" y="453"/>
                  <a:pt x="1037" y="456"/>
                  <a:pt x="1032" y="459"/>
                </a:cubicBezTo>
                <a:cubicBezTo>
                  <a:pt x="1031" y="463"/>
                  <a:pt x="1033" y="464"/>
                  <a:pt x="1035" y="466"/>
                </a:cubicBezTo>
                <a:cubicBezTo>
                  <a:pt x="1039" y="464"/>
                  <a:pt x="1042" y="461"/>
                  <a:pt x="1048" y="461"/>
                </a:cubicBezTo>
                <a:cubicBezTo>
                  <a:pt x="1049" y="458"/>
                  <a:pt x="1045" y="460"/>
                  <a:pt x="1046" y="457"/>
                </a:cubicBezTo>
                <a:cubicBezTo>
                  <a:pt x="1051" y="456"/>
                  <a:pt x="1055" y="454"/>
                  <a:pt x="1058" y="451"/>
                </a:cubicBezTo>
                <a:cubicBezTo>
                  <a:pt x="1055" y="450"/>
                  <a:pt x="1054" y="452"/>
                  <a:pt x="1052" y="452"/>
                </a:cubicBezTo>
                <a:cubicBezTo>
                  <a:pt x="1055" y="449"/>
                  <a:pt x="1050" y="450"/>
                  <a:pt x="1050" y="449"/>
                </a:cubicBezTo>
                <a:cubicBezTo>
                  <a:pt x="1051" y="444"/>
                  <a:pt x="1057" y="444"/>
                  <a:pt x="1059" y="439"/>
                </a:cubicBezTo>
                <a:close/>
                <a:moveTo>
                  <a:pt x="1030" y="451"/>
                </a:moveTo>
                <a:cubicBezTo>
                  <a:pt x="1032" y="453"/>
                  <a:pt x="1034" y="451"/>
                  <a:pt x="1037" y="451"/>
                </a:cubicBezTo>
                <a:cubicBezTo>
                  <a:pt x="1037" y="448"/>
                  <a:pt x="1035" y="448"/>
                  <a:pt x="1036" y="446"/>
                </a:cubicBezTo>
                <a:cubicBezTo>
                  <a:pt x="1032" y="446"/>
                  <a:pt x="1031" y="448"/>
                  <a:pt x="1030" y="451"/>
                </a:cubicBezTo>
                <a:close/>
                <a:moveTo>
                  <a:pt x="1194" y="448"/>
                </a:moveTo>
                <a:cubicBezTo>
                  <a:pt x="1193" y="449"/>
                  <a:pt x="1193" y="451"/>
                  <a:pt x="1193" y="453"/>
                </a:cubicBezTo>
                <a:cubicBezTo>
                  <a:pt x="1196" y="452"/>
                  <a:pt x="1198" y="451"/>
                  <a:pt x="1199" y="449"/>
                </a:cubicBezTo>
                <a:cubicBezTo>
                  <a:pt x="1197" y="449"/>
                  <a:pt x="1197" y="447"/>
                  <a:pt x="1194" y="448"/>
                </a:cubicBezTo>
                <a:close/>
                <a:moveTo>
                  <a:pt x="1245" y="449"/>
                </a:moveTo>
                <a:cubicBezTo>
                  <a:pt x="1243" y="449"/>
                  <a:pt x="1243" y="450"/>
                  <a:pt x="1241" y="450"/>
                </a:cubicBezTo>
                <a:cubicBezTo>
                  <a:pt x="1241" y="449"/>
                  <a:pt x="1240" y="448"/>
                  <a:pt x="1239" y="448"/>
                </a:cubicBezTo>
                <a:cubicBezTo>
                  <a:pt x="1239" y="450"/>
                  <a:pt x="1237" y="452"/>
                  <a:pt x="1238" y="455"/>
                </a:cubicBezTo>
                <a:cubicBezTo>
                  <a:pt x="1241" y="454"/>
                  <a:pt x="1242" y="451"/>
                  <a:pt x="1245" y="449"/>
                </a:cubicBezTo>
                <a:close/>
                <a:moveTo>
                  <a:pt x="1212" y="456"/>
                </a:moveTo>
                <a:cubicBezTo>
                  <a:pt x="1213" y="457"/>
                  <a:pt x="1211" y="452"/>
                  <a:pt x="1209" y="452"/>
                </a:cubicBezTo>
                <a:cubicBezTo>
                  <a:pt x="1207" y="455"/>
                  <a:pt x="1205" y="452"/>
                  <a:pt x="1203" y="453"/>
                </a:cubicBezTo>
                <a:cubicBezTo>
                  <a:pt x="1195" y="454"/>
                  <a:pt x="1192" y="462"/>
                  <a:pt x="1185" y="466"/>
                </a:cubicBezTo>
                <a:cubicBezTo>
                  <a:pt x="1177" y="470"/>
                  <a:pt x="1168" y="473"/>
                  <a:pt x="1159" y="477"/>
                </a:cubicBezTo>
                <a:cubicBezTo>
                  <a:pt x="1159" y="480"/>
                  <a:pt x="1156" y="481"/>
                  <a:pt x="1156" y="484"/>
                </a:cubicBezTo>
                <a:cubicBezTo>
                  <a:pt x="1168" y="484"/>
                  <a:pt x="1178" y="470"/>
                  <a:pt x="1195" y="468"/>
                </a:cubicBezTo>
                <a:cubicBezTo>
                  <a:pt x="1200" y="463"/>
                  <a:pt x="1207" y="460"/>
                  <a:pt x="1212" y="456"/>
                </a:cubicBezTo>
                <a:close/>
                <a:moveTo>
                  <a:pt x="1055" y="455"/>
                </a:moveTo>
                <a:cubicBezTo>
                  <a:pt x="1055" y="457"/>
                  <a:pt x="1051" y="456"/>
                  <a:pt x="1051" y="458"/>
                </a:cubicBezTo>
                <a:cubicBezTo>
                  <a:pt x="1053" y="458"/>
                  <a:pt x="1052" y="461"/>
                  <a:pt x="1054" y="461"/>
                </a:cubicBezTo>
                <a:cubicBezTo>
                  <a:pt x="1053" y="459"/>
                  <a:pt x="1058" y="457"/>
                  <a:pt x="1055" y="455"/>
                </a:cubicBezTo>
                <a:close/>
                <a:moveTo>
                  <a:pt x="128" y="500"/>
                </a:moveTo>
                <a:cubicBezTo>
                  <a:pt x="131" y="500"/>
                  <a:pt x="133" y="499"/>
                  <a:pt x="134" y="497"/>
                </a:cubicBezTo>
                <a:cubicBezTo>
                  <a:pt x="132" y="495"/>
                  <a:pt x="129" y="498"/>
                  <a:pt x="128" y="500"/>
                </a:cubicBezTo>
                <a:close/>
                <a:moveTo>
                  <a:pt x="123" y="531"/>
                </a:moveTo>
                <a:cubicBezTo>
                  <a:pt x="127" y="529"/>
                  <a:pt x="131" y="527"/>
                  <a:pt x="137" y="528"/>
                </a:cubicBezTo>
                <a:cubicBezTo>
                  <a:pt x="141" y="524"/>
                  <a:pt x="139" y="514"/>
                  <a:pt x="144" y="511"/>
                </a:cubicBezTo>
                <a:cubicBezTo>
                  <a:pt x="141" y="507"/>
                  <a:pt x="134" y="509"/>
                  <a:pt x="130" y="512"/>
                </a:cubicBezTo>
                <a:cubicBezTo>
                  <a:pt x="134" y="516"/>
                  <a:pt x="131" y="519"/>
                  <a:pt x="133" y="521"/>
                </a:cubicBezTo>
                <a:cubicBezTo>
                  <a:pt x="131" y="526"/>
                  <a:pt x="126" y="527"/>
                  <a:pt x="123" y="531"/>
                </a:cubicBezTo>
                <a:close/>
                <a:moveTo>
                  <a:pt x="1252" y="521"/>
                </a:moveTo>
                <a:cubicBezTo>
                  <a:pt x="1255" y="520"/>
                  <a:pt x="1259" y="520"/>
                  <a:pt x="1260" y="517"/>
                </a:cubicBezTo>
                <a:cubicBezTo>
                  <a:pt x="1256" y="517"/>
                  <a:pt x="1253" y="518"/>
                  <a:pt x="1252" y="521"/>
                </a:cubicBezTo>
                <a:close/>
                <a:moveTo>
                  <a:pt x="163" y="524"/>
                </a:moveTo>
                <a:cubicBezTo>
                  <a:pt x="162" y="528"/>
                  <a:pt x="157" y="529"/>
                  <a:pt x="154" y="533"/>
                </a:cubicBezTo>
                <a:cubicBezTo>
                  <a:pt x="160" y="533"/>
                  <a:pt x="160" y="533"/>
                  <a:pt x="160" y="533"/>
                </a:cubicBezTo>
                <a:cubicBezTo>
                  <a:pt x="160" y="530"/>
                  <a:pt x="166" y="527"/>
                  <a:pt x="163" y="524"/>
                </a:cubicBezTo>
                <a:close/>
                <a:moveTo>
                  <a:pt x="143" y="551"/>
                </a:moveTo>
                <a:cubicBezTo>
                  <a:pt x="142" y="551"/>
                  <a:pt x="143" y="548"/>
                  <a:pt x="141" y="548"/>
                </a:cubicBezTo>
                <a:cubicBezTo>
                  <a:pt x="140" y="549"/>
                  <a:pt x="139" y="549"/>
                  <a:pt x="138" y="549"/>
                </a:cubicBezTo>
                <a:cubicBezTo>
                  <a:pt x="136" y="554"/>
                  <a:pt x="143" y="554"/>
                  <a:pt x="143" y="551"/>
                </a:cubicBezTo>
                <a:close/>
                <a:moveTo>
                  <a:pt x="133" y="576"/>
                </a:moveTo>
                <a:cubicBezTo>
                  <a:pt x="130" y="576"/>
                  <a:pt x="126" y="580"/>
                  <a:pt x="128" y="582"/>
                </a:cubicBezTo>
                <a:cubicBezTo>
                  <a:pt x="129" y="580"/>
                  <a:pt x="132" y="579"/>
                  <a:pt x="133" y="576"/>
                </a:cubicBezTo>
                <a:close/>
                <a:moveTo>
                  <a:pt x="139" y="587"/>
                </a:moveTo>
                <a:cubicBezTo>
                  <a:pt x="145" y="585"/>
                  <a:pt x="152" y="583"/>
                  <a:pt x="153" y="576"/>
                </a:cubicBezTo>
                <a:cubicBezTo>
                  <a:pt x="145" y="576"/>
                  <a:pt x="145" y="585"/>
                  <a:pt x="139" y="587"/>
                </a:cubicBezTo>
                <a:close/>
                <a:moveTo>
                  <a:pt x="129" y="597"/>
                </a:moveTo>
                <a:cubicBezTo>
                  <a:pt x="128" y="600"/>
                  <a:pt x="135" y="597"/>
                  <a:pt x="136" y="597"/>
                </a:cubicBezTo>
                <a:cubicBezTo>
                  <a:pt x="134" y="595"/>
                  <a:pt x="131" y="596"/>
                  <a:pt x="129" y="597"/>
                </a:cubicBezTo>
                <a:close/>
                <a:moveTo>
                  <a:pt x="1159" y="601"/>
                </a:moveTo>
                <a:cubicBezTo>
                  <a:pt x="1154" y="604"/>
                  <a:pt x="1147" y="604"/>
                  <a:pt x="1147" y="611"/>
                </a:cubicBezTo>
                <a:cubicBezTo>
                  <a:pt x="1152" y="610"/>
                  <a:pt x="1163" y="605"/>
                  <a:pt x="1159" y="601"/>
                </a:cubicBezTo>
                <a:close/>
                <a:moveTo>
                  <a:pt x="95" y="617"/>
                </a:moveTo>
                <a:cubicBezTo>
                  <a:pt x="100" y="616"/>
                  <a:pt x="103" y="611"/>
                  <a:pt x="105" y="607"/>
                </a:cubicBezTo>
                <a:cubicBezTo>
                  <a:pt x="99" y="607"/>
                  <a:pt x="96" y="612"/>
                  <a:pt x="95" y="617"/>
                </a:cubicBezTo>
                <a:close/>
                <a:moveTo>
                  <a:pt x="1184" y="609"/>
                </a:moveTo>
                <a:cubicBezTo>
                  <a:pt x="1182" y="610"/>
                  <a:pt x="1179" y="611"/>
                  <a:pt x="1177" y="612"/>
                </a:cubicBezTo>
                <a:cubicBezTo>
                  <a:pt x="1176" y="614"/>
                  <a:pt x="1177" y="617"/>
                  <a:pt x="1179" y="619"/>
                </a:cubicBezTo>
                <a:cubicBezTo>
                  <a:pt x="1181" y="616"/>
                  <a:pt x="1184" y="613"/>
                  <a:pt x="1184" y="609"/>
                </a:cubicBezTo>
                <a:close/>
                <a:moveTo>
                  <a:pt x="1170" y="621"/>
                </a:moveTo>
                <a:cubicBezTo>
                  <a:pt x="1172" y="623"/>
                  <a:pt x="1173" y="620"/>
                  <a:pt x="1175" y="620"/>
                </a:cubicBezTo>
                <a:cubicBezTo>
                  <a:pt x="1175" y="618"/>
                  <a:pt x="1175" y="616"/>
                  <a:pt x="1172" y="616"/>
                </a:cubicBezTo>
                <a:cubicBezTo>
                  <a:pt x="1172" y="618"/>
                  <a:pt x="1171" y="619"/>
                  <a:pt x="1170" y="621"/>
                </a:cubicBezTo>
                <a:close/>
                <a:moveTo>
                  <a:pt x="229" y="618"/>
                </a:moveTo>
                <a:cubicBezTo>
                  <a:pt x="222" y="620"/>
                  <a:pt x="218" y="616"/>
                  <a:pt x="208" y="617"/>
                </a:cubicBezTo>
                <a:cubicBezTo>
                  <a:pt x="209" y="621"/>
                  <a:pt x="212" y="624"/>
                  <a:pt x="215" y="626"/>
                </a:cubicBezTo>
                <a:cubicBezTo>
                  <a:pt x="223" y="627"/>
                  <a:pt x="227" y="623"/>
                  <a:pt x="229" y="618"/>
                </a:cubicBezTo>
                <a:close/>
                <a:moveTo>
                  <a:pt x="131" y="618"/>
                </a:moveTo>
                <a:cubicBezTo>
                  <a:pt x="131" y="620"/>
                  <a:pt x="129" y="620"/>
                  <a:pt x="129" y="622"/>
                </a:cubicBezTo>
                <a:cubicBezTo>
                  <a:pt x="131" y="622"/>
                  <a:pt x="135" y="623"/>
                  <a:pt x="135" y="620"/>
                </a:cubicBezTo>
                <a:cubicBezTo>
                  <a:pt x="132" y="621"/>
                  <a:pt x="134" y="617"/>
                  <a:pt x="131" y="618"/>
                </a:cubicBezTo>
                <a:close/>
                <a:moveTo>
                  <a:pt x="119" y="637"/>
                </a:moveTo>
                <a:cubicBezTo>
                  <a:pt x="114" y="634"/>
                  <a:pt x="123" y="630"/>
                  <a:pt x="118" y="626"/>
                </a:cubicBezTo>
                <a:cubicBezTo>
                  <a:pt x="116" y="630"/>
                  <a:pt x="113" y="622"/>
                  <a:pt x="111" y="625"/>
                </a:cubicBezTo>
                <a:cubicBezTo>
                  <a:pt x="113" y="626"/>
                  <a:pt x="114" y="627"/>
                  <a:pt x="114" y="629"/>
                </a:cubicBezTo>
                <a:cubicBezTo>
                  <a:pt x="113" y="631"/>
                  <a:pt x="109" y="630"/>
                  <a:pt x="109" y="633"/>
                </a:cubicBezTo>
                <a:cubicBezTo>
                  <a:pt x="110" y="636"/>
                  <a:pt x="106" y="641"/>
                  <a:pt x="105" y="645"/>
                </a:cubicBezTo>
                <a:cubicBezTo>
                  <a:pt x="109" y="642"/>
                  <a:pt x="116" y="641"/>
                  <a:pt x="119" y="637"/>
                </a:cubicBezTo>
                <a:close/>
                <a:moveTo>
                  <a:pt x="126" y="633"/>
                </a:moveTo>
                <a:cubicBezTo>
                  <a:pt x="127" y="632"/>
                  <a:pt x="128" y="631"/>
                  <a:pt x="128" y="629"/>
                </a:cubicBezTo>
                <a:cubicBezTo>
                  <a:pt x="125" y="628"/>
                  <a:pt x="123" y="628"/>
                  <a:pt x="121" y="630"/>
                </a:cubicBezTo>
                <a:cubicBezTo>
                  <a:pt x="124" y="630"/>
                  <a:pt x="123" y="633"/>
                  <a:pt x="126" y="633"/>
                </a:cubicBezTo>
                <a:close/>
                <a:moveTo>
                  <a:pt x="85" y="656"/>
                </a:moveTo>
                <a:cubicBezTo>
                  <a:pt x="90" y="653"/>
                  <a:pt x="99" y="656"/>
                  <a:pt x="101" y="646"/>
                </a:cubicBezTo>
                <a:cubicBezTo>
                  <a:pt x="98" y="647"/>
                  <a:pt x="96" y="645"/>
                  <a:pt x="95" y="644"/>
                </a:cubicBezTo>
                <a:cubicBezTo>
                  <a:pt x="94" y="646"/>
                  <a:pt x="92" y="648"/>
                  <a:pt x="93" y="651"/>
                </a:cubicBezTo>
                <a:cubicBezTo>
                  <a:pt x="90" y="653"/>
                  <a:pt x="86" y="653"/>
                  <a:pt x="85" y="656"/>
                </a:cubicBezTo>
                <a:close/>
                <a:moveTo>
                  <a:pt x="1150" y="651"/>
                </a:moveTo>
                <a:cubicBezTo>
                  <a:pt x="1149" y="649"/>
                  <a:pt x="1145" y="650"/>
                  <a:pt x="1145" y="651"/>
                </a:cubicBezTo>
                <a:cubicBezTo>
                  <a:pt x="1146" y="652"/>
                  <a:pt x="1145" y="655"/>
                  <a:pt x="1148" y="654"/>
                </a:cubicBezTo>
                <a:cubicBezTo>
                  <a:pt x="1148" y="652"/>
                  <a:pt x="1150" y="652"/>
                  <a:pt x="1150" y="651"/>
                </a:cubicBezTo>
                <a:close/>
                <a:moveTo>
                  <a:pt x="1164" y="657"/>
                </a:moveTo>
                <a:cubicBezTo>
                  <a:pt x="1165" y="654"/>
                  <a:pt x="1165" y="652"/>
                  <a:pt x="1162" y="651"/>
                </a:cubicBezTo>
                <a:cubicBezTo>
                  <a:pt x="1160" y="653"/>
                  <a:pt x="1162" y="656"/>
                  <a:pt x="1164" y="657"/>
                </a:cubicBezTo>
                <a:close/>
                <a:moveTo>
                  <a:pt x="1195" y="662"/>
                </a:moveTo>
                <a:cubicBezTo>
                  <a:pt x="1195" y="659"/>
                  <a:pt x="1193" y="658"/>
                  <a:pt x="1192" y="657"/>
                </a:cubicBezTo>
                <a:cubicBezTo>
                  <a:pt x="1191" y="659"/>
                  <a:pt x="1189" y="660"/>
                  <a:pt x="1187" y="661"/>
                </a:cubicBezTo>
                <a:cubicBezTo>
                  <a:pt x="1186" y="664"/>
                  <a:pt x="1188" y="665"/>
                  <a:pt x="1188" y="668"/>
                </a:cubicBezTo>
                <a:cubicBezTo>
                  <a:pt x="1193" y="669"/>
                  <a:pt x="1190" y="661"/>
                  <a:pt x="1195" y="662"/>
                </a:cubicBezTo>
                <a:close/>
                <a:moveTo>
                  <a:pt x="1196" y="671"/>
                </a:moveTo>
                <a:cubicBezTo>
                  <a:pt x="1196" y="672"/>
                  <a:pt x="1195" y="672"/>
                  <a:pt x="1194" y="671"/>
                </a:cubicBezTo>
                <a:cubicBezTo>
                  <a:pt x="1194" y="674"/>
                  <a:pt x="1191" y="675"/>
                  <a:pt x="1188" y="675"/>
                </a:cubicBezTo>
                <a:cubicBezTo>
                  <a:pt x="1188" y="676"/>
                  <a:pt x="1187" y="677"/>
                  <a:pt x="1187" y="678"/>
                </a:cubicBezTo>
                <a:cubicBezTo>
                  <a:pt x="1192" y="680"/>
                  <a:pt x="1192" y="675"/>
                  <a:pt x="1196" y="676"/>
                </a:cubicBezTo>
                <a:cubicBezTo>
                  <a:pt x="1195" y="673"/>
                  <a:pt x="1199" y="672"/>
                  <a:pt x="1196" y="671"/>
                </a:cubicBezTo>
                <a:close/>
                <a:moveTo>
                  <a:pt x="1161" y="690"/>
                </a:moveTo>
                <a:cubicBezTo>
                  <a:pt x="1171" y="690"/>
                  <a:pt x="1166" y="685"/>
                  <a:pt x="1161" y="690"/>
                </a:cubicBezTo>
                <a:close/>
                <a:moveTo>
                  <a:pt x="1213" y="728"/>
                </a:moveTo>
                <a:cubicBezTo>
                  <a:pt x="1210" y="728"/>
                  <a:pt x="1208" y="730"/>
                  <a:pt x="1207" y="733"/>
                </a:cubicBezTo>
                <a:cubicBezTo>
                  <a:pt x="1208" y="735"/>
                  <a:pt x="1209" y="736"/>
                  <a:pt x="1211" y="737"/>
                </a:cubicBezTo>
                <a:cubicBezTo>
                  <a:pt x="1210" y="735"/>
                  <a:pt x="1213" y="736"/>
                  <a:pt x="1213" y="734"/>
                </a:cubicBezTo>
                <a:cubicBezTo>
                  <a:pt x="1211" y="733"/>
                  <a:pt x="1214" y="730"/>
                  <a:pt x="1213" y="728"/>
                </a:cubicBezTo>
                <a:close/>
                <a:moveTo>
                  <a:pt x="1152" y="730"/>
                </a:moveTo>
                <a:cubicBezTo>
                  <a:pt x="1149" y="731"/>
                  <a:pt x="1145" y="734"/>
                  <a:pt x="1149" y="735"/>
                </a:cubicBezTo>
                <a:cubicBezTo>
                  <a:pt x="1149" y="732"/>
                  <a:pt x="1152" y="733"/>
                  <a:pt x="1152" y="730"/>
                </a:cubicBezTo>
                <a:close/>
                <a:moveTo>
                  <a:pt x="1090" y="772"/>
                </a:moveTo>
                <a:cubicBezTo>
                  <a:pt x="1090" y="770"/>
                  <a:pt x="1094" y="771"/>
                  <a:pt x="1093" y="768"/>
                </a:cubicBezTo>
                <a:cubicBezTo>
                  <a:pt x="1092" y="768"/>
                  <a:pt x="1092" y="766"/>
                  <a:pt x="1091" y="767"/>
                </a:cubicBezTo>
                <a:cubicBezTo>
                  <a:pt x="1090" y="768"/>
                  <a:pt x="1087" y="771"/>
                  <a:pt x="1090" y="772"/>
                </a:cubicBezTo>
                <a:close/>
                <a:moveTo>
                  <a:pt x="176" y="780"/>
                </a:moveTo>
                <a:cubicBezTo>
                  <a:pt x="173" y="779"/>
                  <a:pt x="167" y="778"/>
                  <a:pt x="165" y="782"/>
                </a:cubicBezTo>
                <a:cubicBezTo>
                  <a:pt x="170" y="783"/>
                  <a:pt x="175" y="783"/>
                  <a:pt x="176" y="780"/>
                </a:cubicBezTo>
                <a:close/>
                <a:moveTo>
                  <a:pt x="1020" y="798"/>
                </a:moveTo>
                <a:cubicBezTo>
                  <a:pt x="1020" y="795"/>
                  <a:pt x="1022" y="794"/>
                  <a:pt x="1023" y="792"/>
                </a:cubicBezTo>
                <a:cubicBezTo>
                  <a:pt x="1021" y="792"/>
                  <a:pt x="1022" y="789"/>
                  <a:pt x="1019" y="790"/>
                </a:cubicBezTo>
                <a:cubicBezTo>
                  <a:pt x="1022" y="794"/>
                  <a:pt x="1016" y="796"/>
                  <a:pt x="1020" y="798"/>
                </a:cubicBezTo>
                <a:close/>
                <a:moveTo>
                  <a:pt x="1191" y="812"/>
                </a:moveTo>
                <a:cubicBezTo>
                  <a:pt x="1191" y="811"/>
                  <a:pt x="1191" y="810"/>
                  <a:pt x="1191" y="810"/>
                </a:cubicBezTo>
                <a:cubicBezTo>
                  <a:pt x="1191" y="814"/>
                  <a:pt x="1190" y="815"/>
                  <a:pt x="1192" y="817"/>
                </a:cubicBezTo>
                <a:cubicBezTo>
                  <a:pt x="1193" y="815"/>
                  <a:pt x="1198" y="811"/>
                  <a:pt x="1200" y="813"/>
                </a:cubicBezTo>
                <a:cubicBezTo>
                  <a:pt x="1200" y="817"/>
                  <a:pt x="1197" y="812"/>
                  <a:pt x="1198" y="816"/>
                </a:cubicBezTo>
                <a:cubicBezTo>
                  <a:pt x="1199" y="816"/>
                  <a:pt x="1200" y="816"/>
                  <a:pt x="1201" y="817"/>
                </a:cubicBezTo>
                <a:cubicBezTo>
                  <a:pt x="1201" y="813"/>
                  <a:pt x="1205" y="811"/>
                  <a:pt x="1204" y="809"/>
                </a:cubicBezTo>
                <a:cubicBezTo>
                  <a:pt x="1207" y="809"/>
                  <a:pt x="1207" y="812"/>
                  <a:pt x="1208" y="813"/>
                </a:cubicBezTo>
                <a:cubicBezTo>
                  <a:pt x="1212" y="812"/>
                  <a:pt x="1213" y="808"/>
                  <a:pt x="1218" y="808"/>
                </a:cubicBezTo>
                <a:cubicBezTo>
                  <a:pt x="1217" y="803"/>
                  <a:pt x="1218" y="802"/>
                  <a:pt x="1220" y="798"/>
                </a:cubicBezTo>
                <a:cubicBezTo>
                  <a:pt x="1208" y="801"/>
                  <a:pt x="1205" y="811"/>
                  <a:pt x="1191" y="812"/>
                </a:cubicBezTo>
                <a:close/>
                <a:moveTo>
                  <a:pt x="1157" y="815"/>
                </a:moveTo>
                <a:cubicBezTo>
                  <a:pt x="1158" y="815"/>
                  <a:pt x="1159" y="816"/>
                  <a:pt x="1160" y="816"/>
                </a:cubicBezTo>
                <a:cubicBezTo>
                  <a:pt x="1161" y="813"/>
                  <a:pt x="1164" y="813"/>
                  <a:pt x="1164" y="810"/>
                </a:cubicBezTo>
                <a:cubicBezTo>
                  <a:pt x="1163" y="810"/>
                  <a:pt x="1162" y="810"/>
                  <a:pt x="1161" y="809"/>
                </a:cubicBezTo>
                <a:cubicBezTo>
                  <a:pt x="1160" y="812"/>
                  <a:pt x="1157" y="812"/>
                  <a:pt x="1157" y="815"/>
                </a:cubicBezTo>
                <a:close/>
                <a:moveTo>
                  <a:pt x="963" y="823"/>
                </a:moveTo>
                <a:cubicBezTo>
                  <a:pt x="963" y="825"/>
                  <a:pt x="961" y="824"/>
                  <a:pt x="961" y="825"/>
                </a:cubicBezTo>
                <a:cubicBezTo>
                  <a:pt x="961" y="827"/>
                  <a:pt x="961" y="830"/>
                  <a:pt x="962" y="831"/>
                </a:cubicBezTo>
                <a:cubicBezTo>
                  <a:pt x="963" y="829"/>
                  <a:pt x="966" y="829"/>
                  <a:pt x="967" y="828"/>
                </a:cubicBezTo>
                <a:cubicBezTo>
                  <a:pt x="966" y="826"/>
                  <a:pt x="966" y="824"/>
                  <a:pt x="963" y="823"/>
                </a:cubicBezTo>
                <a:close/>
                <a:moveTo>
                  <a:pt x="928" y="831"/>
                </a:moveTo>
                <a:cubicBezTo>
                  <a:pt x="928" y="834"/>
                  <a:pt x="922" y="838"/>
                  <a:pt x="927" y="840"/>
                </a:cubicBezTo>
                <a:cubicBezTo>
                  <a:pt x="927" y="838"/>
                  <a:pt x="931" y="833"/>
                  <a:pt x="928" y="831"/>
                </a:cubicBezTo>
                <a:close/>
                <a:moveTo>
                  <a:pt x="991" y="831"/>
                </a:moveTo>
                <a:cubicBezTo>
                  <a:pt x="991" y="833"/>
                  <a:pt x="988" y="832"/>
                  <a:pt x="989" y="834"/>
                </a:cubicBezTo>
                <a:cubicBezTo>
                  <a:pt x="991" y="834"/>
                  <a:pt x="991" y="836"/>
                  <a:pt x="992" y="836"/>
                </a:cubicBezTo>
                <a:cubicBezTo>
                  <a:pt x="991" y="835"/>
                  <a:pt x="993" y="831"/>
                  <a:pt x="991" y="831"/>
                </a:cubicBezTo>
                <a:close/>
                <a:moveTo>
                  <a:pt x="1016" y="833"/>
                </a:moveTo>
                <a:cubicBezTo>
                  <a:pt x="1013" y="830"/>
                  <a:pt x="1010" y="834"/>
                  <a:pt x="1010" y="837"/>
                </a:cubicBezTo>
                <a:cubicBezTo>
                  <a:pt x="1013" y="837"/>
                  <a:pt x="1016" y="837"/>
                  <a:pt x="1016" y="833"/>
                </a:cubicBezTo>
                <a:close/>
                <a:moveTo>
                  <a:pt x="1096" y="833"/>
                </a:moveTo>
                <a:cubicBezTo>
                  <a:pt x="1096" y="834"/>
                  <a:pt x="1096" y="834"/>
                  <a:pt x="1096" y="834"/>
                </a:cubicBezTo>
                <a:cubicBezTo>
                  <a:pt x="1095" y="835"/>
                  <a:pt x="1093" y="834"/>
                  <a:pt x="1092" y="835"/>
                </a:cubicBezTo>
                <a:cubicBezTo>
                  <a:pt x="1094" y="836"/>
                  <a:pt x="1094" y="837"/>
                  <a:pt x="1096" y="836"/>
                </a:cubicBezTo>
                <a:cubicBezTo>
                  <a:pt x="1096" y="836"/>
                  <a:pt x="1098" y="833"/>
                  <a:pt x="1096" y="833"/>
                </a:cubicBezTo>
                <a:close/>
                <a:moveTo>
                  <a:pt x="1012" y="845"/>
                </a:moveTo>
                <a:cubicBezTo>
                  <a:pt x="1012" y="840"/>
                  <a:pt x="1017" y="846"/>
                  <a:pt x="1019" y="840"/>
                </a:cubicBezTo>
                <a:cubicBezTo>
                  <a:pt x="1015" y="841"/>
                  <a:pt x="1019" y="838"/>
                  <a:pt x="1019" y="836"/>
                </a:cubicBezTo>
                <a:cubicBezTo>
                  <a:pt x="1016" y="838"/>
                  <a:pt x="1009" y="840"/>
                  <a:pt x="1012" y="845"/>
                </a:cubicBezTo>
                <a:close/>
                <a:moveTo>
                  <a:pt x="111" y="855"/>
                </a:moveTo>
                <a:cubicBezTo>
                  <a:pt x="108" y="856"/>
                  <a:pt x="107" y="858"/>
                  <a:pt x="105" y="860"/>
                </a:cubicBezTo>
                <a:cubicBezTo>
                  <a:pt x="108" y="861"/>
                  <a:pt x="113" y="857"/>
                  <a:pt x="111" y="855"/>
                </a:cubicBezTo>
                <a:close/>
                <a:moveTo>
                  <a:pt x="967" y="855"/>
                </a:moveTo>
                <a:cubicBezTo>
                  <a:pt x="968" y="860"/>
                  <a:pt x="965" y="856"/>
                  <a:pt x="962" y="857"/>
                </a:cubicBezTo>
                <a:cubicBezTo>
                  <a:pt x="962" y="859"/>
                  <a:pt x="963" y="861"/>
                  <a:pt x="964" y="861"/>
                </a:cubicBezTo>
                <a:cubicBezTo>
                  <a:pt x="965" y="859"/>
                  <a:pt x="969" y="860"/>
                  <a:pt x="970" y="857"/>
                </a:cubicBezTo>
                <a:cubicBezTo>
                  <a:pt x="968" y="857"/>
                  <a:pt x="969" y="854"/>
                  <a:pt x="967" y="855"/>
                </a:cubicBezTo>
                <a:close/>
                <a:moveTo>
                  <a:pt x="100" y="870"/>
                </a:moveTo>
                <a:cubicBezTo>
                  <a:pt x="102" y="869"/>
                  <a:pt x="105" y="869"/>
                  <a:pt x="105" y="866"/>
                </a:cubicBezTo>
                <a:cubicBezTo>
                  <a:pt x="102" y="866"/>
                  <a:pt x="102" y="866"/>
                  <a:pt x="102" y="866"/>
                </a:cubicBezTo>
                <a:cubicBezTo>
                  <a:pt x="103" y="869"/>
                  <a:pt x="100" y="868"/>
                  <a:pt x="100" y="870"/>
                </a:cubicBezTo>
                <a:close/>
                <a:moveTo>
                  <a:pt x="177" y="879"/>
                </a:moveTo>
                <a:cubicBezTo>
                  <a:pt x="172" y="873"/>
                  <a:pt x="164" y="880"/>
                  <a:pt x="161" y="885"/>
                </a:cubicBezTo>
                <a:cubicBezTo>
                  <a:pt x="166" y="888"/>
                  <a:pt x="174" y="884"/>
                  <a:pt x="177" y="879"/>
                </a:cubicBezTo>
                <a:close/>
                <a:moveTo>
                  <a:pt x="1111" y="885"/>
                </a:moveTo>
                <a:cubicBezTo>
                  <a:pt x="1109" y="888"/>
                  <a:pt x="1105" y="888"/>
                  <a:pt x="1104" y="892"/>
                </a:cubicBezTo>
                <a:cubicBezTo>
                  <a:pt x="1112" y="898"/>
                  <a:pt x="1111" y="900"/>
                  <a:pt x="1112" y="909"/>
                </a:cubicBezTo>
                <a:cubicBezTo>
                  <a:pt x="1116" y="907"/>
                  <a:pt x="1118" y="904"/>
                  <a:pt x="1120" y="899"/>
                </a:cubicBezTo>
                <a:cubicBezTo>
                  <a:pt x="1114" y="899"/>
                  <a:pt x="1113" y="889"/>
                  <a:pt x="1111" y="885"/>
                </a:cubicBezTo>
                <a:close/>
                <a:moveTo>
                  <a:pt x="146" y="887"/>
                </a:moveTo>
                <a:cubicBezTo>
                  <a:pt x="139" y="888"/>
                  <a:pt x="134" y="892"/>
                  <a:pt x="132" y="898"/>
                </a:cubicBezTo>
                <a:cubicBezTo>
                  <a:pt x="137" y="895"/>
                  <a:pt x="152" y="890"/>
                  <a:pt x="145" y="887"/>
                </a:cubicBezTo>
                <a:cubicBezTo>
                  <a:pt x="146" y="887"/>
                  <a:pt x="146" y="887"/>
                  <a:pt x="146" y="887"/>
                </a:cubicBezTo>
                <a:close/>
                <a:moveTo>
                  <a:pt x="152" y="894"/>
                </a:moveTo>
                <a:cubicBezTo>
                  <a:pt x="155" y="894"/>
                  <a:pt x="155" y="894"/>
                  <a:pt x="155" y="894"/>
                </a:cubicBezTo>
                <a:cubicBezTo>
                  <a:pt x="156" y="891"/>
                  <a:pt x="154" y="891"/>
                  <a:pt x="152" y="890"/>
                </a:cubicBezTo>
                <a:cubicBezTo>
                  <a:pt x="152" y="891"/>
                  <a:pt x="151" y="892"/>
                  <a:pt x="152" y="894"/>
                </a:cubicBezTo>
                <a:close/>
                <a:moveTo>
                  <a:pt x="1199" y="891"/>
                </a:moveTo>
                <a:cubicBezTo>
                  <a:pt x="1195" y="894"/>
                  <a:pt x="1193" y="894"/>
                  <a:pt x="1192" y="900"/>
                </a:cubicBezTo>
                <a:cubicBezTo>
                  <a:pt x="1195" y="898"/>
                  <a:pt x="1199" y="899"/>
                  <a:pt x="1201" y="896"/>
                </a:cubicBezTo>
                <a:cubicBezTo>
                  <a:pt x="1198" y="895"/>
                  <a:pt x="1203" y="891"/>
                  <a:pt x="1199" y="891"/>
                </a:cubicBezTo>
                <a:close/>
                <a:moveTo>
                  <a:pt x="1133" y="913"/>
                </a:moveTo>
                <a:cubicBezTo>
                  <a:pt x="1134" y="916"/>
                  <a:pt x="1142" y="909"/>
                  <a:pt x="1141" y="915"/>
                </a:cubicBezTo>
                <a:cubicBezTo>
                  <a:pt x="1149" y="915"/>
                  <a:pt x="1144" y="910"/>
                  <a:pt x="1147" y="906"/>
                </a:cubicBezTo>
                <a:cubicBezTo>
                  <a:pt x="1141" y="905"/>
                  <a:pt x="1136" y="909"/>
                  <a:pt x="1133" y="913"/>
                </a:cubicBezTo>
                <a:close/>
                <a:moveTo>
                  <a:pt x="118" y="907"/>
                </a:moveTo>
                <a:cubicBezTo>
                  <a:pt x="117" y="911"/>
                  <a:pt x="113" y="910"/>
                  <a:pt x="111" y="913"/>
                </a:cubicBezTo>
                <a:cubicBezTo>
                  <a:pt x="116" y="915"/>
                  <a:pt x="116" y="912"/>
                  <a:pt x="120" y="913"/>
                </a:cubicBezTo>
                <a:cubicBezTo>
                  <a:pt x="120" y="910"/>
                  <a:pt x="121" y="906"/>
                  <a:pt x="118" y="907"/>
                </a:cubicBezTo>
                <a:close/>
                <a:moveTo>
                  <a:pt x="1122" y="910"/>
                </a:moveTo>
                <a:cubicBezTo>
                  <a:pt x="1121" y="910"/>
                  <a:pt x="1121" y="908"/>
                  <a:pt x="1121" y="907"/>
                </a:cubicBezTo>
                <a:cubicBezTo>
                  <a:pt x="1118" y="907"/>
                  <a:pt x="1118" y="907"/>
                  <a:pt x="1118" y="907"/>
                </a:cubicBezTo>
                <a:cubicBezTo>
                  <a:pt x="1118" y="909"/>
                  <a:pt x="1117" y="909"/>
                  <a:pt x="1117" y="911"/>
                </a:cubicBezTo>
                <a:cubicBezTo>
                  <a:pt x="1119" y="910"/>
                  <a:pt x="1122" y="912"/>
                  <a:pt x="1122" y="910"/>
                </a:cubicBezTo>
                <a:close/>
                <a:moveTo>
                  <a:pt x="47" y="910"/>
                </a:moveTo>
                <a:cubicBezTo>
                  <a:pt x="44" y="907"/>
                  <a:pt x="38" y="912"/>
                  <a:pt x="41" y="914"/>
                </a:cubicBezTo>
                <a:cubicBezTo>
                  <a:pt x="42" y="912"/>
                  <a:pt x="46" y="913"/>
                  <a:pt x="47" y="910"/>
                </a:cubicBezTo>
                <a:close/>
                <a:moveTo>
                  <a:pt x="1167" y="913"/>
                </a:moveTo>
                <a:cubicBezTo>
                  <a:pt x="1168" y="914"/>
                  <a:pt x="1168" y="915"/>
                  <a:pt x="1170" y="914"/>
                </a:cubicBezTo>
                <a:cubicBezTo>
                  <a:pt x="1170" y="912"/>
                  <a:pt x="1171" y="911"/>
                  <a:pt x="1171" y="909"/>
                </a:cubicBezTo>
                <a:cubicBezTo>
                  <a:pt x="1169" y="909"/>
                  <a:pt x="1167" y="911"/>
                  <a:pt x="1167" y="913"/>
                </a:cubicBezTo>
                <a:close/>
                <a:moveTo>
                  <a:pt x="1158" y="911"/>
                </a:moveTo>
                <a:cubicBezTo>
                  <a:pt x="1157" y="914"/>
                  <a:pt x="1153" y="913"/>
                  <a:pt x="1151" y="913"/>
                </a:cubicBezTo>
                <a:cubicBezTo>
                  <a:pt x="1151" y="915"/>
                  <a:pt x="1148" y="916"/>
                  <a:pt x="1146" y="917"/>
                </a:cubicBezTo>
                <a:cubicBezTo>
                  <a:pt x="1145" y="922"/>
                  <a:pt x="1145" y="922"/>
                  <a:pt x="1146" y="926"/>
                </a:cubicBezTo>
                <a:cubicBezTo>
                  <a:pt x="1149" y="926"/>
                  <a:pt x="1152" y="923"/>
                  <a:pt x="1155" y="925"/>
                </a:cubicBezTo>
                <a:cubicBezTo>
                  <a:pt x="1154" y="926"/>
                  <a:pt x="1153" y="927"/>
                  <a:pt x="1153" y="928"/>
                </a:cubicBezTo>
                <a:cubicBezTo>
                  <a:pt x="1157" y="926"/>
                  <a:pt x="1161" y="925"/>
                  <a:pt x="1158" y="921"/>
                </a:cubicBezTo>
                <a:cubicBezTo>
                  <a:pt x="1161" y="921"/>
                  <a:pt x="1161" y="921"/>
                  <a:pt x="1161" y="921"/>
                </a:cubicBezTo>
                <a:cubicBezTo>
                  <a:pt x="1161" y="923"/>
                  <a:pt x="1160" y="924"/>
                  <a:pt x="1162" y="926"/>
                </a:cubicBezTo>
                <a:cubicBezTo>
                  <a:pt x="1163" y="921"/>
                  <a:pt x="1166" y="919"/>
                  <a:pt x="1165" y="914"/>
                </a:cubicBezTo>
                <a:cubicBezTo>
                  <a:pt x="1159" y="916"/>
                  <a:pt x="1160" y="911"/>
                  <a:pt x="1158" y="911"/>
                </a:cubicBezTo>
                <a:close/>
                <a:moveTo>
                  <a:pt x="1147" y="923"/>
                </a:moveTo>
                <a:cubicBezTo>
                  <a:pt x="1146" y="920"/>
                  <a:pt x="1149" y="921"/>
                  <a:pt x="1148" y="917"/>
                </a:cubicBezTo>
                <a:cubicBezTo>
                  <a:pt x="1149" y="918"/>
                  <a:pt x="1150" y="918"/>
                  <a:pt x="1151" y="918"/>
                </a:cubicBezTo>
                <a:cubicBezTo>
                  <a:pt x="1151" y="921"/>
                  <a:pt x="1150" y="923"/>
                  <a:pt x="1147" y="923"/>
                </a:cubicBezTo>
                <a:close/>
                <a:moveTo>
                  <a:pt x="88" y="926"/>
                </a:moveTo>
                <a:cubicBezTo>
                  <a:pt x="92" y="922"/>
                  <a:pt x="97" y="920"/>
                  <a:pt x="101" y="916"/>
                </a:cubicBezTo>
                <a:cubicBezTo>
                  <a:pt x="95" y="911"/>
                  <a:pt x="91" y="920"/>
                  <a:pt x="87" y="923"/>
                </a:cubicBezTo>
                <a:cubicBezTo>
                  <a:pt x="88" y="923"/>
                  <a:pt x="87" y="925"/>
                  <a:pt x="88" y="926"/>
                </a:cubicBezTo>
                <a:close/>
                <a:moveTo>
                  <a:pt x="994" y="937"/>
                </a:moveTo>
                <a:cubicBezTo>
                  <a:pt x="1001" y="937"/>
                  <a:pt x="1006" y="930"/>
                  <a:pt x="1012" y="931"/>
                </a:cubicBezTo>
                <a:cubicBezTo>
                  <a:pt x="1013" y="927"/>
                  <a:pt x="1012" y="927"/>
                  <a:pt x="1012" y="922"/>
                </a:cubicBezTo>
                <a:cubicBezTo>
                  <a:pt x="1002" y="920"/>
                  <a:pt x="1004" y="933"/>
                  <a:pt x="996" y="931"/>
                </a:cubicBezTo>
                <a:cubicBezTo>
                  <a:pt x="998" y="927"/>
                  <a:pt x="1001" y="926"/>
                  <a:pt x="1005" y="924"/>
                </a:cubicBezTo>
                <a:cubicBezTo>
                  <a:pt x="1001" y="923"/>
                  <a:pt x="997" y="922"/>
                  <a:pt x="994" y="925"/>
                </a:cubicBezTo>
                <a:cubicBezTo>
                  <a:pt x="997" y="930"/>
                  <a:pt x="993" y="931"/>
                  <a:pt x="994" y="937"/>
                </a:cubicBezTo>
                <a:close/>
                <a:moveTo>
                  <a:pt x="178" y="931"/>
                </a:moveTo>
                <a:cubicBezTo>
                  <a:pt x="175" y="931"/>
                  <a:pt x="176" y="933"/>
                  <a:pt x="174" y="935"/>
                </a:cubicBezTo>
                <a:cubicBezTo>
                  <a:pt x="178" y="935"/>
                  <a:pt x="178" y="933"/>
                  <a:pt x="178" y="931"/>
                </a:cubicBezTo>
                <a:close/>
                <a:moveTo>
                  <a:pt x="1184" y="948"/>
                </a:moveTo>
                <a:cubicBezTo>
                  <a:pt x="1186" y="945"/>
                  <a:pt x="1188" y="942"/>
                  <a:pt x="1189" y="939"/>
                </a:cubicBezTo>
                <a:cubicBezTo>
                  <a:pt x="1184" y="941"/>
                  <a:pt x="1188" y="934"/>
                  <a:pt x="1184" y="935"/>
                </a:cubicBezTo>
                <a:cubicBezTo>
                  <a:pt x="1177" y="945"/>
                  <a:pt x="1160" y="942"/>
                  <a:pt x="1160" y="956"/>
                </a:cubicBezTo>
                <a:cubicBezTo>
                  <a:pt x="1159" y="954"/>
                  <a:pt x="1158" y="957"/>
                  <a:pt x="1158" y="955"/>
                </a:cubicBezTo>
                <a:cubicBezTo>
                  <a:pt x="1158" y="954"/>
                  <a:pt x="1159" y="953"/>
                  <a:pt x="1158" y="952"/>
                </a:cubicBezTo>
                <a:cubicBezTo>
                  <a:pt x="1156" y="954"/>
                  <a:pt x="1155" y="956"/>
                  <a:pt x="1154" y="958"/>
                </a:cubicBezTo>
                <a:cubicBezTo>
                  <a:pt x="1149" y="959"/>
                  <a:pt x="1153" y="956"/>
                  <a:pt x="1149" y="955"/>
                </a:cubicBezTo>
                <a:cubicBezTo>
                  <a:pt x="1150" y="963"/>
                  <a:pt x="1143" y="964"/>
                  <a:pt x="1135" y="964"/>
                </a:cubicBezTo>
                <a:cubicBezTo>
                  <a:pt x="1132" y="973"/>
                  <a:pt x="1125" y="977"/>
                  <a:pt x="1117" y="980"/>
                </a:cubicBezTo>
                <a:cubicBezTo>
                  <a:pt x="1114" y="975"/>
                  <a:pt x="1120" y="972"/>
                  <a:pt x="1122" y="969"/>
                </a:cubicBezTo>
                <a:cubicBezTo>
                  <a:pt x="1117" y="969"/>
                  <a:pt x="1126" y="967"/>
                  <a:pt x="1122" y="965"/>
                </a:cubicBezTo>
                <a:cubicBezTo>
                  <a:pt x="1121" y="968"/>
                  <a:pt x="1119" y="965"/>
                  <a:pt x="1118" y="965"/>
                </a:cubicBezTo>
                <a:cubicBezTo>
                  <a:pt x="1116" y="966"/>
                  <a:pt x="1115" y="969"/>
                  <a:pt x="1114" y="972"/>
                </a:cubicBezTo>
                <a:cubicBezTo>
                  <a:pt x="1109" y="971"/>
                  <a:pt x="1108" y="974"/>
                  <a:pt x="1106" y="977"/>
                </a:cubicBezTo>
                <a:cubicBezTo>
                  <a:pt x="1110" y="976"/>
                  <a:pt x="1110" y="973"/>
                  <a:pt x="1114" y="974"/>
                </a:cubicBezTo>
                <a:cubicBezTo>
                  <a:pt x="1118" y="982"/>
                  <a:pt x="1110" y="982"/>
                  <a:pt x="1107" y="987"/>
                </a:cubicBezTo>
                <a:cubicBezTo>
                  <a:pt x="1115" y="986"/>
                  <a:pt x="1119" y="980"/>
                  <a:pt x="1127" y="978"/>
                </a:cubicBezTo>
                <a:cubicBezTo>
                  <a:pt x="1128" y="981"/>
                  <a:pt x="1129" y="983"/>
                  <a:pt x="1130" y="984"/>
                </a:cubicBezTo>
                <a:cubicBezTo>
                  <a:pt x="1134" y="981"/>
                  <a:pt x="1140" y="978"/>
                  <a:pt x="1143" y="973"/>
                </a:cubicBezTo>
                <a:cubicBezTo>
                  <a:pt x="1153" y="977"/>
                  <a:pt x="1151" y="960"/>
                  <a:pt x="1158" y="958"/>
                </a:cubicBezTo>
                <a:cubicBezTo>
                  <a:pt x="1161" y="958"/>
                  <a:pt x="1161" y="961"/>
                  <a:pt x="1164" y="960"/>
                </a:cubicBezTo>
                <a:cubicBezTo>
                  <a:pt x="1171" y="957"/>
                  <a:pt x="1174" y="946"/>
                  <a:pt x="1184" y="948"/>
                </a:cubicBezTo>
                <a:close/>
                <a:moveTo>
                  <a:pt x="215" y="940"/>
                </a:moveTo>
                <a:cubicBezTo>
                  <a:pt x="216" y="940"/>
                  <a:pt x="218" y="940"/>
                  <a:pt x="218" y="942"/>
                </a:cubicBezTo>
                <a:cubicBezTo>
                  <a:pt x="219" y="942"/>
                  <a:pt x="221" y="942"/>
                  <a:pt x="221" y="940"/>
                </a:cubicBezTo>
                <a:cubicBezTo>
                  <a:pt x="220" y="940"/>
                  <a:pt x="220" y="940"/>
                  <a:pt x="220" y="939"/>
                </a:cubicBezTo>
                <a:cubicBezTo>
                  <a:pt x="218" y="939"/>
                  <a:pt x="215" y="938"/>
                  <a:pt x="215" y="940"/>
                </a:cubicBezTo>
                <a:close/>
                <a:moveTo>
                  <a:pt x="1064" y="943"/>
                </a:moveTo>
                <a:cubicBezTo>
                  <a:pt x="1065" y="946"/>
                  <a:pt x="1063" y="946"/>
                  <a:pt x="1062" y="948"/>
                </a:cubicBezTo>
                <a:cubicBezTo>
                  <a:pt x="1066" y="947"/>
                  <a:pt x="1065" y="950"/>
                  <a:pt x="1068" y="950"/>
                </a:cubicBezTo>
                <a:cubicBezTo>
                  <a:pt x="1069" y="948"/>
                  <a:pt x="1073" y="948"/>
                  <a:pt x="1072" y="944"/>
                </a:cubicBezTo>
                <a:cubicBezTo>
                  <a:pt x="1070" y="943"/>
                  <a:pt x="1069" y="948"/>
                  <a:pt x="1069" y="945"/>
                </a:cubicBezTo>
                <a:cubicBezTo>
                  <a:pt x="1069" y="944"/>
                  <a:pt x="1070" y="943"/>
                  <a:pt x="1070" y="942"/>
                </a:cubicBezTo>
                <a:cubicBezTo>
                  <a:pt x="1068" y="942"/>
                  <a:pt x="1067" y="940"/>
                  <a:pt x="1064" y="939"/>
                </a:cubicBezTo>
                <a:cubicBezTo>
                  <a:pt x="1063" y="944"/>
                  <a:pt x="1057" y="942"/>
                  <a:pt x="1058" y="948"/>
                </a:cubicBezTo>
                <a:cubicBezTo>
                  <a:pt x="1063" y="949"/>
                  <a:pt x="1061" y="944"/>
                  <a:pt x="1064" y="943"/>
                </a:cubicBezTo>
                <a:close/>
                <a:moveTo>
                  <a:pt x="942" y="948"/>
                </a:moveTo>
                <a:cubicBezTo>
                  <a:pt x="942" y="944"/>
                  <a:pt x="942" y="944"/>
                  <a:pt x="942" y="944"/>
                </a:cubicBezTo>
                <a:cubicBezTo>
                  <a:pt x="939" y="943"/>
                  <a:pt x="939" y="949"/>
                  <a:pt x="942" y="948"/>
                </a:cubicBezTo>
                <a:close/>
                <a:moveTo>
                  <a:pt x="1171" y="961"/>
                </a:moveTo>
                <a:cubicBezTo>
                  <a:pt x="1171" y="966"/>
                  <a:pt x="1164" y="965"/>
                  <a:pt x="1164" y="970"/>
                </a:cubicBezTo>
                <a:cubicBezTo>
                  <a:pt x="1176" y="963"/>
                  <a:pt x="1186" y="960"/>
                  <a:pt x="1195" y="950"/>
                </a:cubicBezTo>
                <a:cubicBezTo>
                  <a:pt x="1185" y="945"/>
                  <a:pt x="1181" y="960"/>
                  <a:pt x="1171" y="961"/>
                </a:cubicBezTo>
                <a:close/>
                <a:moveTo>
                  <a:pt x="199" y="950"/>
                </a:moveTo>
                <a:cubicBezTo>
                  <a:pt x="197" y="950"/>
                  <a:pt x="194" y="950"/>
                  <a:pt x="195" y="952"/>
                </a:cubicBezTo>
                <a:cubicBezTo>
                  <a:pt x="197" y="952"/>
                  <a:pt x="199" y="952"/>
                  <a:pt x="199" y="950"/>
                </a:cubicBezTo>
                <a:close/>
                <a:moveTo>
                  <a:pt x="72" y="952"/>
                </a:moveTo>
                <a:cubicBezTo>
                  <a:pt x="70" y="949"/>
                  <a:pt x="65" y="951"/>
                  <a:pt x="64" y="954"/>
                </a:cubicBezTo>
                <a:cubicBezTo>
                  <a:pt x="67" y="954"/>
                  <a:pt x="71" y="955"/>
                  <a:pt x="72" y="952"/>
                </a:cubicBezTo>
                <a:close/>
                <a:moveTo>
                  <a:pt x="1136" y="954"/>
                </a:moveTo>
                <a:cubicBezTo>
                  <a:pt x="1139" y="955"/>
                  <a:pt x="1141" y="954"/>
                  <a:pt x="1140" y="951"/>
                </a:cubicBezTo>
                <a:cubicBezTo>
                  <a:pt x="1137" y="951"/>
                  <a:pt x="1137" y="951"/>
                  <a:pt x="1137" y="951"/>
                </a:cubicBezTo>
                <a:cubicBezTo>
                  <a:pt x="1138" y="952"/>
                  <a:pt x="1136" y="953"/>
                  <a:pt x="1136" y="954"/>
                </a:cubicBezTo>
                <a:close/>
                <a:moveTo>
                  <a:pt x="90" y="958"/>
                </a:moveTo>
                <a:cubicBezTo>
                  <a:pt x="89" y="960"/>
                  <a:pt x="87" y="960"/>
                  <a:pt x="87" y="962"/>
                </a:cubicBezTo>
                <a:cubicBezTo>
                  <a:pt x="91" y="962"/>
                  <a:pt x="91" y="962"/>
                  <a:pt x="91" y="962"/>
                </a:cubicBezTo>
                <a:cubicBezTo>
                  <a:pt x="91" y="960"/>
                  <a:pt x="91" y="958"/>
                  <a:pt x="90" y="958"/>
                </a:cubicBezTo>
                <a:close/>
                <a:moveTo>
                  <a:pt x="130" y="964"/>
                </a:moveTo>
                <a:cubicBezTo>
                  <a:pt x="134" y="965"/>
                  <a:pt x="135" y="959"/>
                  <a:pt x="133" y="958"/>
                </a:cubicBezTo>
                <a:cubicBezTo>
                  <a:pt x="132" y="959"/>
                  <a:pt x="128" y="961"/>
                  <a:pt x="130" y="964"/>
                </a:cubicBezTo>
                <a:close/>
                <a:moveTo>
                  <a:pt x="236" y="965"/>
                </a:moveTo>
                <a:cubicBezTo>
                  <a:pt x="236" y="967"/>
                  <a:pt x="236" y="968"/>
                  <a:pt x="237" y="969"/>
                </a:cubicBezTo>
                <a:cubicBezTo>
                  <a:pt x="243" y="967"/>
                  <a:pt x="247" y="971"/>
                  <a:pt x="248" y="975"/>
                </a:cubicBezTo>
                <a:cubicBezTo>
                  <a:pt x="248" y="967"/>
                  <a:pt x="247" y="967"/>
                  <a:pt x="247" y="960"/>
                </a:cubicBezTo>
                <a:cubicBezTo>
                  <a:pt x="242" y="960"/>
                  <a:pt x="240" y="963"/>
                  <a:pt x="236" y="965"/>
                </a:cubicBezTo>
                <a:close/>
                <a:moveTo>
                  <a:pt x="171" y="965"/>
                </a:moveTo>
                <a:cubicBezTo>
                  <a:pt x="167" y="965"/>
                  <a:pt x="167" y="968"/>
                  <a:pt x="164" y="969"/>
                </a:cubicBezTo>
                <a:cubicBezTo>
                  <a:pt x="168" y="969"/>
                  <a:pt x="170" y="968"/>
                  <a:pt x="171" y="965"/>
                </a:cubicBezTo>
                <a:close/>
                <a:moveTo>
                  <a:pt x="1060" y="970"/>
                </a:moveTo>
                <a:cubicBezTo>
                  <a:pt x="1064" y="970"/>
                  <a:pt x="1066" y="969"/>
                  <a:pt x="1067" y="966"/>
                </a:cubicBezTo>
                <a:cubicBezTo>
                  <a:pt x="1064" y="967"/>
                  <a:pt x="1061" y="967"/>
                  <a:pt x="1060" y="970"/>
                </a:cubicBezTo>
                <a:close/>
                <a:moveTo>
                  <a:pt x="187" y="977"/>
                </a:moveTo>
                <a:cubicBezTo>
                  <a:pt x="187" y="978"/>
                  <a:pt x="188" y="981"/>
                  <a:pt x="186" y="981"/>
                </a:cubicBezTo>
                <a:cubicBezTo>
                  <a:pt x="182" y="981"/>
                  <a:pt x="178" y="982"/>
                  <a:pt x="176" y="985"/>
                </a:cubicBezTo>
                <a:cubicBezTo>
                  <a:pt x="173" y="986"/>
                  <a:pt x="175" y="982"/>
                  <a:pt x="172" y="983"/>
                </a:cubicBezTo>
                <a:cubicBezTo>
                  <a:pt x="166" y="985"/>
                  <a:pt x="164" y="989"/>
                  <a:pt x="161" y="992"/>
                </a:cubicBezTo>
                <a:cubicBezTo>
                  <a:pt x="156" y="997"/>
                  <a:pt x="149" y="999"/>
                  <a:pt x="145" y="1001"/>
                </a:cubicBezTo>
                <a:cubicBezTo>
                  <a:pt x="159" y="1005"/>
                  <a:pt x="173" y="992"/>
                  <a:pt x="179" y="985"/>
                </a:cubicBezTo>
                <a:cubicBezTo>
                  <a:pt x="191" y="984"/>
                  <a:pt x="196" y="977"/>
                  <a:pt x="204" y="972"/>
                </a:cubicBezTo>
                <a:cubicBezTo>
                  <a:pt x="196" y="971"/>
                  <a:pt x="193" y="975"/>
                  <a:pt x="187" y="977"/>
                </a:cubicBezTo>
                <a:close/>
                <a:moveTo>
                  <a:pt x="1174" y="972"/>
                </a:moveTo>
                <a:cubicBezTo>
                  <a:pt x="1175" y="975"/>
                  <a:pt x="1171" y="974"/>
                  <a:pt x="1172" y="977"/>
                </a:cubicBezTo>
                <a:cubicBezTo>
                  <a:pt x="1175" y="977"/>
                  <a:pt x="1177" y="973"/>
                  <a:pt x="1174" y="972"/>
                </a:cubicBezTo>
                <a:close/>
                <a:moveTo>
                  <a:pt x="1190" y="976"/>
                </a:moveTo>
                <a:cubicBezTo>
                  <a:pt x="1185" y="977"/>
                  <a:pt x="1178" y="975"/>
                  <a:pt x="1177" y="980"/>
                </a:cubicBezTo>
                <a:cubicBezTo>
                  <a:pt x="1183" y="977"/>
                  <a:pt x="1187" y="984"/>
                  <a:pt x="1190" y="980"/>
                </a:cubicBezTo>
                <a:cubicBezTo>
                  <a:pt x="1185" y="980"/>
                  <a:pt x="1188" y="977"/>
                  <a:pt x="1190" y="976"/>
                </a:cubicBezTo>
                <a:close/>
                <a:moveTo>
                  <a:pt x="989" y="985"/>
                </a:moveTo>
                <a:cubicBezTo>
                  <a:pt x="991" y="985"/>
                  <a:pt x="991" y="986"/>
                  <a:pt x="991" y="988"/>
                </a:cubicBezTo>
                <a:cubicBezTo>
                  <a:pt x="995" y="986"/>
                  <a:pt x="997" y="983"/>
                  <a:pt x="999" y="979"/>
                </a:cubicBezTo>
                <a:cubicBezTo>
                  <a:pt x="994" y="980"/>
                  <a:pt x="991" y="982"/>
                  <a:pt x="989" y="985"/>
                </a:cubicBezTo>
                <a:close/>
                <a:moveTo>
                  <a:pt x="207" y="982"/>
                </a:moveTo>
                <a:cubicBezTo>
                  <a:pt x="210" y="985"/>
                  <a:pt x="216" y="983"/>
                  <a:pt x="219" y="982"/>
                </a:cubicBezTo>
                <a:cubicBezTo>
                  <a:pt x="217" y="981"/>
                  <a:pt x="211" y="979"/>
                  <a:pt x="207" y="982"/>
                </a:cubicBezTo>
                <a:close/>
                <a:moveTo>
                  <a:pt x="4" y="982"/>
                </a:moveTo>
                <a:cubicBezTo>
                  <a:pt x="2" y="983"/>
                  <a:pt x="1" y="985"/>
                  <a:pt x="0" y="988"/>
                </a:cubicBezTo>
                <a:cubicBezTo>
                  <a:pt x="4" y="987"/>
                  <a:pt x="6" y="990"/>
                  <a:pt x="9" y="991"/>
                </a:cubicBezTo>
                <a:cubicBezTo>
                  <a:pt x="9" y="987"/>
                  <a:pt x="15" y="989"/>
                  <a:pt x="14" y="985"/>
                </a:cubicBezTo>
                <a:cubicBezTo>
                  <a:pt x="9" y="987"/>
                  <a:pt x="8" y="984"/>
                  <a:pt x="4" y="982"/>
                </a:cubicBezTo>
                <a:close/>
                <a:moveTo>
                  <a:pt x="1088" y="991"/>
                </a:moveTo>
                <a:cubicBezTo>
                  <a:pt x="1090" y="987"/>
                  <a:pt x="1095" y="986"/>
                  <a:pt x="1099" y="986"/>
                </a:cubicBezTo>
                <a:cubicBezTo>
                  <a:pt x="1098" y="977"/>
                  <a:pt x="1086" y="988"/>
                  <a:pt x="1088" y="991"/>
                </a:cubicBezTo>
                <a:close/>
                <a:moveTo>
                  <a:pt x="1136" y="986"/>
                </a:moveTo>
                <a:cubicBezTo>
                  <a:pt x="1138" y="986"/>
                  <a:pt x="1138" y="987"/>
                  <a:pt x="1139" y="988"/>
                </a:cubicBezTo>
                <a:cubicBezTo>
                  <a:pt x="1138" y="985"/>
                  <a:pt x="1142" y="987"/>
                  <a:pt x="1141" y="984"/>
                </a:cubicBezTo>
                <a:cubicBezTo>
                  <a:pt x="1139" y="984"/>
                  <a:pt x="1137" y="985"/>
                  <a:pt x="1136" y="986"/>
                </a:cubicBezTo>
                <a:close/>
                <a:moveTo>
                  <a:pt x="1151" y="990"/>
                </a:moveTo>
                <a:cubicBezTo>
                  <a:pt x="1152" y="990"/>
                  <a:pt x="1153" y="991"/>
                  <a:pt x="1154" y="991"/>
                </a:cubicBezTo>
                <a:cubicBezTo>
                  <a:pt x="1153" y="998"/>
                  <a:pt x="1147" y="992"/>
                  <a:pt x="1146" y="995"/>
                </a:cubicBezTo>
                <a:cubicBezTo>
                  <a:pt x="1150" y="996"/>
                  <a:pt x="1151" y="999"/>
                  <a:pt x="1154" y="1000"/>
                </a:cubicBezTo>
                <a:cubicBezTo>
                  <a:pt x="1152" y="997"/>
                  <a:pt x="1153" y="993"/>
                  <a:pt x="1157" y="992"/>
                </a:cubicBezTo>
                <a:cubicBezTo>
                  <a:pt x="1156" y="991"/>
                  <a:pt x="1156" y="989"/>
                  <a:pt x="1155" y="988"/>
                </a:cubicBezTo>
                <a:cubicBezTo>
                  <a:pt x="1155" y="990"/>
                  <a:pt x="1150" y="987"/>
                  <a:pt x="1151" y="990"/>
                </a:cubicBezTo>
                <a:close/>
                <a:moveTo>
                  <a:pt x="845" y="991"/>
                </a:moveTo>
                <a:cubicBezTo>
                  <a:pt x="842" y="993"/>
                  <a:pt x="834" y="994"/>
                  <a:pt x="836" y="998"/>
                </a:cubicBezTo>
                <a:cubicBezTo>
                  <a:pt x="839" y="996"/>
                  <a:pt x="843" y="995"/>
                  <a:pt x="845" y="991"/>
                </a:cubicBezTo>
                <a:close/>
                <a:moveTo>
                  <a:pt x="996" y="992"/>
                </a:moveTo>
                <a:cubicBezTo>
                  <a:pt x="994" y="993"/>
                  <a:pt x="992" y="994"/>
                  <a:pt x="991" y="995"/>
                </a:cubicBezTo>
                <a:cubicBezTo>
                  <a:pt x="994" y="995"/>
                  <a:pt x="996" y="995"/>
                  <a:pt x="996" y="992"/>
                </a:cubicBezTo>
                <a:close/>
                <a:moveTo>
                  <a:pt x="1031" y="997"/>
                </a:moveTo>
                <a:cubicBezTo>
                  <a:pt x="1031" y="995"/>
                  <a:pt x="1034" y="996"/>
                  <a:pt x="1035" y="994"/>
                </a:cubicBezTo>
                <a:cubicBezTo>
                  <a:pt x="1033" y="992"/>
                  <a:pt x="1028" y="996"/>
                  <a:pt x="1031" y="997"/>
                </a:cubicBezTo>
                <a:close/>
                <a:moveTo>
                  <a:pt x="856" y="1002"/>
                </a:moveTo>
                <a:cubicBezTo>
                  <a:pt x="861" y="1004"/>
                  <a:pt x="865" y="997"/>
                  <a:pt x="869" y="995"/>
                </a:cubicBezTo>
                <a:cubicBezTo>
                  <a:pt x="865" y="998"/>
                  <a:pt x="858" y="994"/>
                  <a:pt x="854" y="1000"/>
                </a:cubicBezTo>
                <a:cubicBezTo>
                  <a:pt x="856" y="1001"/>
                  <a:pt x="858" y="997"/>
                  <a:pt x="859" y="999"/>
                </a:cubicBezTo>
                <a:cubicBezTo>
                  <a:pt x="858" y="999"/>
                  <a:pt x="857" y="1000"/>
                  <a:pt x="856" y="1002"/>
                </a:cubicBezTo>
                <a:close/>
                <a:moveTo>
                  <a:pt x="882" y="994"/>
                </a:moveTo>
                <a:cubicBezTo>
                  <a:pt x="880" y="996"/>
                  <a:pt x="873" y="997"/>
                  <a:pt x="876" y="1001"/>
                </a:cubicBezTo>
                <a:cubicBezTo>
                  <a:pt x="880" y="1001"/>
                  <a:pt x="884" y="997"/>
                  <a:pt x="882" y="994"/>
                </a:cubicBezTo>
                <a:close/>
                <a:moveTo>
                  <a:pt x="327" y="1005"/>
                </a:moveTo>
                <a:cubicBezTo>
                  <a:pt x="328" y="1004"/>
                  <a:pt x="332" y="1005"/>
                  <a:pt x="331" y="1002"/>
                </a:cubicBezTo>
                <a:cubicBezTo>
                  <a:pt x="329" y="1002"/>
                  <a:pt x="325" y="1004"/>
                  <a:pt x="327" y="1005"/>
                </a:cubicBezTo>
                <a:close/>
                <a:moveTo>
                  <a:pt x="126" y="1017"/>
                </a:moveTo>
                <a:cubicBezTo>
                  <a:pt x="133" y="1015"/>
                  <a:pt x="141" y="1013"/>
                  <a:pt x="143" y="1006"/>
                </a:cubicBezTo>
                <a:cubicBezTo>
                  <a:pt x="136" y="1000"/>
                  <a:pt x="127" y="1008"/>
                  <a:pt x="126" y="1017"/>
                </a:cubicBezTo>
                <a:close/>
                <a:moveTo>
                  <a:pt x="825" y="1024"/>
                </a:moveTo>
                <a:cubicBezTo>
                  <a:pt x="837" y="1021"/>
                  <a:pt x="845" y="1013"/>
                  <a:pt x="852" y="1005"/>
                </a:cubicBezTo>
                <a:cubicBezTo>
                  <a:pt x="840" y="1006"/>
                  <a:pt x="834" y="1017"/>
                  <a:pt x="825" y="1018"/>
                </a:cubicBezTo>
                <a:cubicBezTo>
                  <a:pt x="827" y="1021"/>
                  <a:pt x="822" y="1022"/>
                  <a:pt x="825" y="1024"/>
                </a:cubicBezTo>
                <a:close/>
                <a:moveTo>
                  <a:pt x="834" y="1010"/>
                </a:moveTo>
                <a:cubicBezTo>
                  <a:pt x="836" y="1007"/>
                  <a:pt x="840" y="1009"/>
                  <a:pt x="840" y="1006"/>
                </a:cubicBezTo>
                <a:cubicBezTo>
                  <a:pt x="838" y="1004"/>
                  <a:pt x="830" y="1007"/>
                  <a:pt x="834" y="1010"/>
                </a:cubicBezTo>
                <a:close/>
                <a:moveTo>
                  <a:pt x="828" y="1006"/>
                </a:moveTo>
                <a:cubicBezTo>
                  <a:pt x="828" y="1009"/>
                  <a:pt x="824" y="1008"/>
                  <a:pt x="824" y="1011"/>
                </a:cubicBezTo>
                <a:cubicBezTo>
                  <a:pt x="827" y="1012"/>
                  <a:pt x="830" y="1012"/>
                  <a:pt x="832" y="1011"/>
                </a:cubicBezTo>
                <a:cubicBezTo>
                  <a:pt x="831" y="1009"/>
                  <a:pt x="830" y="1007"/>
                  <a:pt x="828" y="1006"/>
                </a:cubicBezTo>
                <a:close/>
                <a:moveTo>
                  <a:pt x="985" y="1009"/>
                </a:moveTo>
                <a:cubicBezTo>
                  <a:pt x="977" y="1010"/>
                  <a:pt x="972" y="1015"/>
                  <a:pt x="967" y="1019"/>
                </a:cubicBezTo>
                <a:cubicBezTo>
                  <a:pt x="976" y="1019"/>
                  <a:pt x="982" y="1015"/>
                  <a:pt x="985" y="1009"/>
                </a:cubicBezTo>
                <a:close/>
                <a:moveTo>
                  <a:pt x="1131" y="1012"/>
                </a:moveTo>
                <a:cubicBezTo>
                  <a:pt x="1133" y="1012"/>
                  <a:pt x="1135" y="1011"/>
                  <a:pt x="1136" y="1009"/>
                </a:cubicBezTo>
                <a:cubicBezTo>
                  <a:pt x="1133" y="1009"/>
                  <a:pt x="1131" y="1009"/>
                  <a:pt x="1131" y="1012"/>
                </a:cubicBezTo>
                <a:close/>
                <a:moveTo>
                  <a:pt x="816" y="1013"/>
                </a:moveTo>
                <a:cubicBezTo>
                  <a:pt x="813" y="1013"/>
                  <a:pt x="810" y="1014"/>
                  <a:pt x="808" y="1016"/>
                </a:cubicBezTo>
                <a:cubicBezTo>
                  <a:pt x="811" y="1015"/>
                  <a:pt x="815" y="1015"/>
                  <a:pt x="816" y="1013"/>
                </a:cubicBezTo>
                <a:close/>
                <a:moveTo>
                  <a:pt x="937" y="1026"/>
                </a:moveTo>
                <a:cubicBezTo>
                  <a:pt x="942" y="1026"/>
                  <a:pt x="945" y="1024"/>
                  <a:pt x="948" y="1021"/>
                </a:cubicBezTo>
                <a:cubicBezTo>
                  <a:pt x="947" y="1020"/>
                  <a:pt x="947" y="1017"/>
                  <a:pt x="946" y="1017"/>
                </a:cubicBezTo>
                <a:cubicBezTo>
                  <a:pt x="945" y="1018"/>
                  <a:pt x="942" y="1019"/>
                  <a:pt x="943" y="1016"/>
                </a:cubicBezTo>
                <a:cubicBezTo>
                  <a:pt x="938" y="1018"/>
                  <a:pt x="940" y="1022"/>
                  <a:pt x="937" y="1026"/>
                </a:cubicBezTo>
                <a:close/>
                <a:moveTo>
                  <a:pt x="239" y="1024"/>
                </a:moveTo>
                <a:cubicBezTo>
                  <a:pt x="239" y="1023"/>
                  <a:pt x="244" y="1021"/>
                  <a:pt x="241" y="1019"/>
                </a:cubicBezTo>
                <a:cubicBezTo>
                  <a:pt x="241" y="1021"/>
                  <a:pt x="235" y="1022"/>
                  <a:pt x="239" y="1024"/>
                </a:cubicBezTo>
                <a:close/>
                <a:moveTo>
                  <a:pt x="976" y="1035"/>
                </a:moveTo>
                <a:cubicBezTo>
                  <a:pt x="977" y="1036"/>
                  <a:pt x="983" y="1034"/>
                  <a:pt x="983" y="1030"/>
                </a:cubicBezTo>
                <a:cubicBezTo>
                  <a:pt x="976" y="1034"/>
                  <a:pt x="962" y="1038"/>
                  <a:pt x="956" y="1044"/>
                </a:cubicBezTo>
                <a:cubicBezTo>
                  <a:pt x="965" y="1044"/>
                  <a:pt x="970" y="1039"/>
                  <a:pt x="976" y="1035"/>
                </a:cubicBezTo>
                <a:close/>
                <a:moveTo>
                  <a:pt x="978" y="1043"/>
                </a:moveTo>
                <a:cubicBezTo>
                  <a:pt x="975" y="1043"/>
                  <a:pt x="973" y="1045"/>
                  <a:pt x="972" y="1046"/>
                </a:cubicBezTo>
                <a:cubicBezTo>
                  <a:pt x="974" y="1046"/>
                  <a:pt x="978" y="1046"/>
                  <a:pt x="978" y="1043"/>
                </a:cubicBezTo>
                <a:close/>
                <a:moveTo>
                  <a:pt x="245" y="1049"/>
                </a:moveTo>
                <a:cubicBezTo>
                  <a:pt x="243" y="1053"/>
                  <a:pt x="242" y="1059"/>
                  <a:pt x="240" y="1062"/>
                </a:cubicBezTo>
                <a:cubicBezTo>
                  <a:pt x="248" y="1060"/>
                  <a:pt x="255" y="1056"/>
                  <a:pt x="258" y="1048"/>
                </a:cubicBezTo>
                <a:cubicBezTo>
                  <a:pt x="254" y="1051"/>
                  <a:pt x="250" y="1050"/>
                  <a:pt x="245" y="1049"/>
                </a:cubicBezTo>
                <a:close/>
                <a:moveTo>
                  <a:pt x="921" y="1054"/>
                </a:moveTo>
                <a:cubicBezTo>
                  <a:pt x="923" y="1053"/>
                  <a:pt x="932" y="1052"/>
                  <a:pt x="933" y="1048"/>
                </a:cubicBezTo>
                <a:cubicBezTo>
                  <a:pt x="930" y="1050"/>
                  <a:pt x="923" y="1050"/>
                  <a:pt x="921" y="1054"/>
                </a:cubicBezTo>
                <a:close/>
                <a:moveTo>
                  <a:pt x="926" y="1062"/>
                </a:moveTo>
                <a:cubicBezTo>
                  <a:pt x="928" y="1057"/>
                  <a:pt x="934" y="1057"/>
                  <a:pt x="938" y="1054"/>
                </a:cubicBezTo>
                <a:cubicBezTo>
                  <a:pt x="931" y="1054"/>
                  <a:pt x="925" y="1057"/>
                  <a:pt x="921" y="1060"/>
                </a:cubicBezTo>
                <a:cubicBezTo>
                  <a:pt x="922" y="1061"/>
                  <a:pt x="925" y="1061"/>
                  <a:pt x="926" y="1062"/>
                </a:cubicBezTo>
                <a:close/>
                <a:moveTo>
                  <a:pt x="768" y="1057"/>
                </a:moveTo>
                <a:cubicBezTo>
                  <a:pt x="762" y="1054"/>
                  <a:pt x="760" y="1062"/>
                  <a:pt x="755" y="1060"/>
                </a:cubicBezTo>
                <a:cubicBezTo>
                  <a:pt x="755" y="1063"/>
                  <a:pt x="757" y="1063"/>
                  <a:pt x="758" y="1064"/>
                </a:cubicBezTo>
                <a:cubicBezTo>
                  <a:pt x="761" y="1060"/>
                  <a:pt x="766" y="1061"/>
                  <a:pt x="768" y="1057"/>
                </a:cubicBezTo>
                <a:close/>
                <a:moveTo>
                  <a:pt x="718" y="1059"/>
                </a:moveTo>
                <a:cubicBezTo>
                  <a:pt x="715" y="1059"/>
                  <a:pt x="713" y="1060"/>
                  <a:pt x="712" y="1062"/>
                </a:cubicBezTo>
                <a:cubicBezTo>
                  <a:pt x="713" y="1062"/>
                  <a:pt x="713" y="1063"/>
                  <a:pt x="712" y="1064"/>
                </a:cubicBezTo>
                <a:cubicBezTo>
                  <a:pt x="715" y="1063"/>
                  <a:pt x="718" y="1062"/>
                  <a:pt x="718" y="1059"/>
                </a:cubicBezTo>
                <a:close/>
                <a:moveTo>
                  <a:pt x="906" y="1070"/>
                </a:moveTo>
                <a:cubicBezTo>
                  <a:pt x="911" y="1069"/>
                  <a:pt x="915" y="1067"/>
                  <a:pt x="919" y="1064"/>
                </a:cubicBezTo>
                <a:cubicBezTo>
                  <a:pt x="919" y="1064"/>
                  <a:pt x="918" y="1063"/>
                  <a:pt x="918" y="1062"/>
                </a:cubicBezTo>
                <a:cubicBezTo>
                  <a:pt x="914" y="1065"/>
                  <a:pt x="906" y="1064"/>
                  <a:pt x="906" y="1070"/>
                </a:cubicBezTo>
                <a:close/>
                <a:moveTo>
                  <a:pt x="524" y="1069"/>
                </a:moveTo>
                <a:cubicBezTo>
                  <a:pt x="524" y="1066"/>
                  <a:pt x="526" y="1066"/>
                  <a:pt x="526" y="1063"/>
                </a:cubicBezTo>
                <a:cubicBezTo>
                  <a:pt x="523" y="1062"/>
                  <a:pt x="523" y="1065"/>
                  <a:pt x="522" y="1063"/>
                </a:cubicBezTo>
                <a:cubicBezTo>
                  <a:pt x="522" y="1069"/>
                  <a:pt x="515" y="1064"/>
                  <a:pt x="515" y="1068"/>
                </a:cubicBezTo>
                <a:cubicBezTo>
                  <a:pt x="516" y="1070"/>
                  <a:pt x="521" y="1068"/>
                  <a:pt x="524" y="1069"/>
                </a:cubicBezTo>
                <a:close/>
                <a:moveTo>
                  <a:pt x="678" y="1074"/>
                </a:moveTo>
                <a:cubicBezTo>
                  <a:pt x="691" y="1077"/>
                  <a:pt x="702" y="1069"/>
                  <a:pt x="710" y="1063"/>
                </a:cubicBezTo>
                <a:cubicBezTo>
                  <a:pt x="699" y="1065"/>
                  <a:pt x="688" y="1067"/>
                  <a:pt x="682" y="1073"/>
                </a:cubicBezTo>
                <a:cubicBezTo>
                  <a:pt x="682" y="1072"/>
                  <a:pt x="682" y="1071"/>
                  <a:pt x="681" y="1070"/>
                </a:cubicBezTo>
                <a:cubicBezTo>
                  <a:pt x="682" y="1074"/>
                  <a:pt x="677" y="1071"/>
                  <a:pt x="678" y="1074"/>
                </a:cubicBezTo>
                <a:close/>
                <a:moveTo>
                  <a:pt x="747" y="1066"/>
                </a:moveTo>
                <a:cubicBezTo>
                  <a:pt x="736" y="1067"/>
                  <a:pt x="724" y="1073"/>
                  <a:pt x="716" y="1078"/>
                </a:cubicBezTo>
                <a:cubicBezTo>
                  <a:pt x="727" y="1080"/>
                  <a:pt x="733" y="1070"/>
                  <a:pt x="744" y="1070"/>
                </a:cubicBezTo>
                <a:cubicBezTo>
                  <a:pt x="743" y="1067"/>
                  <a:pt x="746" y="1067"/>
                  <a:pt x="747" y="1066"/>
                </a:cubicBezTo>
                <a:close/>
                <a:moveTo>
                  <a:pt x="1029" y="1088"/>
                </a:moveTo>
                <a:cubicBezTo>
                  <a:pt x="1035" y="1088"/>
                  <a:pt x="1051" y="1081"/>
                  <a:pt x="1048" y="1075"/>
                </a:cubicBezTo>
                <a:cubicBezTo>
                  <a:pt x="1043" y="1080"/>
                  <a:pt x="1034" y="1083"/>
                  <a:pt x="1029" y="1088"/>
                </a:cubicBezTo>
                <a:close/>
                <a:moveTo>
                  <a:pt x="402" y="1084"/>
                </a:moveTo>
                <a:cubicBezTo>
                  <a:pt x="402" y="1086"/>
                  <a:pt x="399" y="1085"/>
                  <a:pt x="399" y="1086"/>
                </a:cubicBezTo>
                <a:cubicBezTo>
                  <a:pt x="402" y="1085"/>
                  <a:pt x="399" y="1089"/>
                  <a:pt x="402" y="1089"/>
                </a:cubicBezTo>
                <a:cubicBezTo>
                  <a:pt x="403" y="1088"/>
                  <a:pt x="405" y="1085"/>
                  <a:pt x="402" y="1084"/>
                </a:cubicBezTo>
                <a:close/>
                <a:moveTo>
                  <a:pt x="710" y="1088"/>
                </a:moveTo>
                <a:cubicBezTo>
                  <a:pt x="708" y="1090"/>
                  <a:pt x="702" y="1089"/>
                  <a:pt x="702" y="1093"/>
                </a:cubicBezTo>
                <a:cubicBezTo>
                  <a:pt x="704" y="1094"/>
                  <a:pt x="707" y="1094"/>
                  <a:pt x="711" y="1094"/>
                </a:cubicBezTo>
                <a:cubicBezTo>
                  <a:pt x="712" y="1092"/>
                  <a:pt x="713" y="1089"/>
                  <a:pt x="710" y="1088"/>
                </a:cubicBezTo>
                <a:close/>
                <a:moveTo>
                  <a:pt x="710" y="1097"/>
                </a:moveTo>
                <a:cubicBezTo>
                  <a:pt x="712" y="1098"/>
                  <a:pt x="715" y="1096"/>
                  <a:pt x="714" y="1099"/>
                </a:cubicBezTo>
                <a:cubicBezTo>
                  <a:pt x="709" y="1100"/>
                  <a:pt x="709" y="1101"/>
                  <a:pt x="709" y="1105"/>
                </a:cubicBezTo>
                <a:cubicBezTo>
                  <a:pt x="711" y="1105"/>
                  <a:pt x="713" y="1105"/>
                  <a:pt x="714" y="1107"/>
                </a:cubicBezTo>
                <a:cubicBezTo>
                  <a:pt x="711" y="1108"/>
                  <a:pt x="710" y="1107"/>
                  <a:pt x="710" y="1109"/>
                </a:cubicBezTo>
                <a:cubicBezTo>
                  <a:pt x="715" y="1109"/>
                  <a:pt x="718" y="1106"/>
                  <a:pt x="721" y="1104"/>
                </a:cubicBezTo>
                <a:cubicBezTo>
                  <a:pt x="718" y="1103"/>
                  <a:pt x="716" y="1107"/>
                  <a:pt x="714" y="1104"/>
                </a:cubicBezTo>
                <a:cubicBezTo>
                  <a:pt x="717" y="1103"/>
                  <a:pt x="722" y="1099"/>
                  <a:pt x="725" y="1101"/>
                </a:cubicBezTo>
                <a:cubicBezTo>
                  <a:pt x="725" y="1103"/>
                  <a:pt x="722" y="1102"/>
                  <a:pt x="722" y="1104"/>
                </a:cubicBezTo>
                <a:cubicBezTo>
                  <a:pt x="725" y="1106"/>
                  <a:pt x="729" y="1104"/>
                  <a:pt x="731" y="1102"/>
                </a:cubicBezTo>
                <a:cubicBezTo>
                  <a:pt x="728" y="1102"/>
                  <a:pt x="726" y="1099"/>
                  <a:pt x="728" y="1097"/>
                </a:cubicBezTo>
                <a:cubicBezTo>
                  <a:pt x="726" y="1097"/>
                  <a:pt x="724" y="1098"/>
                  <a:pt x="724" y="1096"/>
                </a:cubicBezTo>
                <a:cubicBezTo>
                  <a:pt x="724" y="1094"/>
                  <a:pt x="727" y="1095"/>
                  <a:pt x="727" y="1094"/>
                </a:cubicBezTo>
                <a:cubicBezTo>
                  <a:pt x="725" y="1092"/>
                  <a:pt x="723" y="1090"/>
                  <a:pt x="721" y="1089"/>
                </a:cubicBezTo>
                <a:cubicBezTo>
                  <a:pt x="720" y="1095"/>
                  <a:pt x="712" y="1092"/>
                  <a:pt x="710" y="1097"/>
                </a:cubicBezTo>
                <a:close/>
                <a:moveTo>
                  <a:pt x="939" y="1102"/>
                </a:moveTo>
                <a:cubicBezTo>
                  <a:pt x="932" y="1106"/>
                  <a:pt x="924" y="1109"/>
                  <a:pt x="917" y="1113"/>
                </a:cubicBezTo>
                <a:cubicBezTo>
                  <a:pt x="928" y="1113"/>
                  <a:pt x="933" y="1105"/>
                  <a:pt x="940" y="1105"/>
                </a:cubicBezTo>
                <a:cubicBezTo>
                  <a:pt x="940" y="1104"/>
                  <a:pt x="941" y="1102"/>
                  <a:pt x="939" y="1102"/>
                </a:cubicBezTo>
                <a:close/>
                <a:moveTo>
                  <a:pt x="625" y="1108"/>
                </a:moveTo>
                <a:cubicBezTo>
                  <a:pt x="629" y="1107"/>
                  <a:pt x="634" y="1107"/>
                  <a:pt x="635" y="1104"/>
                </a:cubicBezTo>
                <a:cubicBezTo>
                  <a:pt x="631" y="1105"/>
                  <a:pt x="628" y="1105"/>
                  <a:pt x="625" y="1108"/>
                </a:cubicBezTo>
                <a:close/>
                <a:moveTo>
                  <a:pt x="682" y="1117"/>
                </a:moveTo>
                <a:cubicBezTo>
                  <a:pt x="685" y="1117"/>
                  <a:pt x="695" y="1117"/>
                  <a:pt x="697" y="1113"/>
                </a:cubicBezTo>
                <a:cubicBezTo>
                  <a:pt x="693" y="1112"/>
                  <a:pt x="692" y="1113"/>
                  <a:pt x="688" y="1113"/>
                </a:cubicBezTo>
                <a:cubicBezTo>
                  <a:pt x="684" y="1110"/>
                  <a:pt x="689" y="1110"/>
                  <a:pt x="689" y="1108"/>
                </a:cubicBezTo>
                <a:cubicBezTo>
                  <a:pt x="682" y="1108"/>
                  <a:pt x="687" y="1111"/>
                  <a:pt x="682" y="1113"/>
                </a:cubicBezTo>
                <a:cubicBezTo>
                  <a:pt x="686" y="1115"/>
                  <a:pt x="683" y="1115"/>
                  <a:pt x="682" y="1117"/>
                </a:cubicBezTo>
                <a:close/>
                <a:moveTo>
                  <a:pt x="561" y="1110"/>
                </a:moveTo>
                <a:cubicBezTo>
                  <a:pt x="558" y="1112"/>
                  <a:pt x="550" y="1108"/>
                  <a:pt x="547" y="1112"/>
                </a:cubicBezTo>
                <a:cubicBezTo>
                  <a:pt x="551" y="1114"/>
                  <a:pt x="560" y="1114"/>
                  <a:pt x="561" y="1110"/>
                </a:cubicBezTo>
                <a:close/>
                <a:moveTo>
                  <a:pt x="870" y="1113"/>
                </a:moveTo>
                <a:cubicBezTo>
                  <a:pt x="867" y="1113"/>
                  <a:pt x="866" y="1115"/>
                  <a:pt x="863" y="1115"/>
                </a:cubicBezTo>
                <a:cubicBezTo>
                  <a:pt x="865" y="1119"/>
                  <a:pt x="863" y="1120"/>
                  <a:pt x="862" y="1122"/>
                </a:cubicBezTo>
                <a:cubicBezTo>
                  <a:pt x="871" y="1122"/>
                  <a:pt x="869" y="1120"/>
                  <a:pt x="870" y="1113"/>
                </a:cubicBezTo>
                <a:close/>
                <a:moveTo>
                  <a:pt x="809" y="1121"/>
                </a:moveTo>
                <a:cubicBezTo>
                  <a:pt x="806" y="1121"/>
                  <a:pt x="802" y="1120"/>
                  <a:pt x="801" y="1123"/>
                </a:cubicBezTo>
                <a:cubicBezTo>
                  <a:pt x="804" y="1123"/>
                  <a:pt x="807" y="1122"/>
                  <a:pt x="809" y="1121"/>
                </a:cubicBezTo>
                <a:close/>
                <a:moveTo>
                  <a:pt x="742" y="1145"/>
                </a:moveTo>
                <a:cubicBezTo>
                  <a:pt x="746" y="1144"/>
                  <a:pt x="748" y="1141"/>
                  <a:pt x="749" y="1137"/>
                </a:cubicBezTo>
                <a:cubicBezTo>
                  <a:pt x="745" y="1140"/>
                  <a:pt x="743" y="1140"/>
                  <a:pt x="742" y="1145"/>
                </a:cubicBezTo>
                <a:close/>
                <a:moveTo>
                  <a:pt x="571" y="1138"/>
                </a:moveTo>
                <a:cubicBezTo>
                  <a:pt x="568" y="1141"/>
                  <a:pt x="562" y="1142"/>
                  <a:pt x="559" y="1145"/>
                </a:cubicBezTo>
                <a:cubicBezTo>
                  <a:pt x="564" y="1147"/>
                  <a:pt x="569" y="1142"/>
                  <a:pt x="571" y="1138"/>
                </a:cubicBezTo>
                <a:close/>
                <a:moveTo>
                  <a:pt x="611" y="1147"/>
                </a:moveTo>
                <a:cubicBezTo>
                  <a:pt x="609" y="1143"/>
                  <a:pt x="603" y="1146"/>
                  <a:pt x="602" y="1148"/>
                </a:cubicBezTo>
                <a:cubicBezTo>
                  <a:pt x="606" y="1148"/>
                  <a:pt x="610" y="1149"/>
                  <a:pt x="611" y="1147"/>
                </a:cubicBezTo>
                <a:close/>
                <a:moveTo>
                  <a:pt x="634" y="1152"/>
                </a:moveTo>
                <a:cubicBezTo>
                  <a:pt x="638" y="1153"/>
                  <a:pt x="644" y="1149"/>
                  <a:pt x="649" y="1148"/>
                </a:cubicBezTo>
                <a:cubicBezTo>
                  <a:pt x="644" y="1148"/>
                  <a:pt x="637" y="1148"/>
                  <a:pt x="634" y="1152"/>
                </a:cubicBezTo>
                <a:close/>
                <a:moveTo>
                  <a:pt x="695" y="1156"/>
                </a:moveTo>
                <a:cubicBezTo>
                  <a:pt x="689" y="1154"/>
                  <a:pt x="686" y="1160"/>
                  <a:pt x="681" y="1161"/>
                </a:cubicBezTo>
                <a:cubicBezTo>
                  <a:pt x="681" y="1161"/>
                  <a:pt x="680" y="1159"/>
                  <a:pt x="678" y="1160"/>
                </a:cubicBezTo>
                <a:cubicBezTo>
                  <a:pt x="674" y="1160"/>
                  <a:pt x="669" y="1166"/>
                  <a:pt x="662" y="1165"/>
                </a:cubicBezTo>
                <a:cubicBezTo>
                  <a:pt x="667" y="1171"/>
                  <a:pt x="677" y="1165"/>
                  <a:pt x="686" y="1162"/>
                </a:cubicBezTo>
                <a:cubicBezTo>
                  <a:pt x="693" y="1160"/>
                  <a:pt x="701" y="1159"/>
                  <a:pt x="708" y="1157"/>
                </a:cubicBezTo>
                <a:cubicBezTo>
                  <a:pt x="706" y="1151"/>
                  <a:pt x="697" y="1151"/>
                  <a:pt x="695" y="1156"/>
                </a:cubicBezTo>
                <a:close/>
                <a:moveTo>
                  <a:pt x="557" y="1166"/>
                </a:moveTo>
                <a:cubicBezTo>
                  <a:pt x="557" y="1170"/>
                  <a:pt x="558" y="1171"/>
                  <a:pt x="559" y="1174"/>
                </a:cubicBezTo>
                <a:cubicBezTo>
                  <a:pt x="571" y="1173"/>
                  <a:pt x="577" y="1170"/>
                  <a:pt x="582" y="1160"/>
                </a:cubicBezTo>
                <a:cubicBezTo>
                  <a:pt x="572" y="1156"/>
                  <a:pt x="566" y="1165"/>
                  <a:pt x="557" y="1166"/>
                </a:cubicBezTo>
                <a:close/>
                <a:moveTo>
                  <a:pt x="605" y="1161"/>
                </a:moveTo>
                <a:cubicBezTo>
                  <a:pt x="607" y="1163"/>
                  <a:pt x="614" y="1162"/>
                  <a:pt x="615" y="1160"/>
                </a:cubicBezTo>
                <a:cubicBezTo>
                  <a:pt x="612" y="1161"/>
                  <a:pt x="605" y="1158"/>
                  <a:pt x="605" y="1161"/>
                </a:cubicBezTo>
                <a:close/>
                <a:moveTo>
                  <a:pt x="606" y="1170"/>
                </a:moveTo>
                <a:cubicBezTo>
                  <a:pt x="606" y="1168"/>
                  <a:pt x="604" y="1167"/>
                  <a:pt x="605" y="1164"/>
                </a:cubicBezTo>
                <a:cubicBezTo>
                  <a:pt x="601" y="1165"/>
                  <a:pt x="602" y="1162"/>
                  <a:pt x="599" y="1162"/>
                </a:cubicBezTo>
                <a:cubicBezTo>
                  <a:pt x="599" y="1164"/>
                  <a:pt x="599" y="1164"/>
                  <a:pt x="599" y="1164"/>
                </a:cubicBezTo>
                <a:cubicBezTo>
                  <a:pt x="598" y="1164"/>
                  <a:pt x="598" y="1164"/>
                  <a:pt x="598" y="1165"/>
                </a:cubicBezTo>
                <a:cubicBezTo>
                  <a:pt x="601" y="1165"/>
                  <a:pt x="604" y="1165"/>
                  <a:pt x="604" y="1168"/>
                </a:cubicBezTo>
                <a:cubicBezTo>
                  <a:pt x="601" y="1168"/>
                  <a:pt x="598" y="1169"/>
                  <a:pt x="595" y="1171"/>
                </a:cubicBezTo>
                <a:cubicBezTo>
                  <a:pt x="599" y="1174"/>
                  <a:pt x="602" y="1170"/>
                  <a:pt x="606" y="1170"/>
                </a:cubicBezTo>
                <a:close/>
                <a:moveTo>
                  <a:pt x="811" y="1194"/>
                </a:moveTo>
                <a:cubicBezTo>
                  <a:pt x="821" y="1191"/>
                  <a:pt x="837" y="1185"/>
                  <a:pt x="847" y="1179"/>
                </a:cubicBezTo>
                <a:cubicBezTo>
                  <a:pt x="838" y="1180"/>
                  <a:pt x="830" y="1185"/>
                  <a:pt x="822" y="1188"/>
                </a:cubicBezTo>
                <a:cubicBezTo>
                  <a:pt x="819" y="1189"/>
                  <a:pt x="811" y="1188"/>
                  <a:pt x="811" y="1194"/>
                </a:cubicBezTo>
                <a:close/>
                <a:moveTo>
                  <a:pt x="569" y="1181"/>
                </a:moveTo>
                <a:cubicBezTo>
                  <a:pt x="567" y="1182"/>
                  <a:pt x="563" y="1182"/>
                  <a:pt x="563" y="1185"/>
                </a:cubicBezTo>
                <a:cubicBezTo>
                  <a:pt x="566" y="1184"/>
                  <a:pt x="574" y="1187"/>
                  <a:pt x="577" y="1184"/>
                </a:cubicBezTo>
                <a:cubicBezTo>
                  <a:pt x="574" y="1183"/>
                  <a:pt x="568" y="1186"/>
                  <a:pt x="569" y="1181"/>
                </a:cubicBezTo>
                <a:close/>
                <a:moveTo>
                  <a:pt x="596" y="1188"/>
                </a:moveTo>
                <a:cubicBezTo>
                  <a:pt x="598" y="1188"/>
                  <a:pt x="599" y="1189"/>
                  <a:pt x="599" y="1191"/>
                </a:cubicBezTo>
                <a:cubicBezTo>
                  <a:pt x="604" y="1191"/>
                  <a:pt x="609" y="1191"/>
                  <a:pt x="612" y="1188"/>
                </a:cubicBezTo>
                <a:cubicBezTo>
                  <a:pt x="606" y="1188"/>
                  <a:pt x="602" y="1187"/>
                  <a:pt x="596" y="1188"/>
                </a:cubicBezTo>
                <a:close/>
                <a:moveTo>
                  <a:pt x="1057" y="131"/>
                </a:moveTo>
                <a:cubicBezTo>
                  <a:pt x="1067" y="127"/>
                  <a:pt x="1072" y="123"/>
                  <a:pt x="1082" y="118"/>
                </a:cubicBezTo>
                <a:cubicBezTo>
                  <a:pt x="1083" y="123"/>
                  <a:pt x="1077" y="128"/>
                  <a:pt x="1081" y="129"/>
                </a:cubicBezTo>
                <a:cubicBezTo>
                  <a:pt x="1086" y="124"/>
                  <a:pt x="1095" y="123"/>
                  <a:pt x="1102" y="116"/>
                </a:cubicBezTo>
                <a:cubicBezTo>
                  <a:pt x="1102" y="118"/>
                  <a:pt x="1103" y="117"/>
                  <a:pt x="1103" y="118"/>
                </a:cubicBezTo>
                <a:cubicBezTo>
                  <a:pt x="1104" y="130"/>
                  <a:pt x="1088" y="126"/>
                  <a:pt x="1085" y="135"/>
                </a:cubicBezTo>
                <a:cubicBezTo>
                  <a:pt x="1086" y="136"/>
                  <a:pt x="1089" y="136"/>
                  <a:pt x="1089" y="139"/>
                </a:cubicBezTo>
                <a:cubicBezTo>
                  <a:pt x="1103" y="136"/>
                  <a:pt x="1112" y="135"/>
                  <a:pt x="1125" y="131"/>
                </a:cubicBezTo>
                <a:cubicBezTo>
                  <a:pt x="1135" y="149"/>
                  <a:pt x="1100" y="141"/>
                  <a:pt x="1105" y="156"/>
                </a:cubicBezTo>
                <a:cubicBezTo>
                  <a:pt x="1108" y="158"/>
                  <a:pt x="1109" y="155"/>
                  <a:pt x="1111" y="157"/>
                </a:cubicBezTo>
                <a:cubicBezTo>
                  <a:pt x="1106" y="157"/>
                  <a:pt x="1109" y="161"/>
                  <a:pt x="1111" y="162"/>
                </a:cubicBezTo>
                <a:cubicBezTo>
                  <a:pt x="1108" y="165"/>
                  <a:pt x="1099" y="166"/>
                  <a:pt x="1100" y="169"/>
                </a:cubicBezTo>
                <a:cubicBezTo>
                  <a:pt x="1104" y="167"/>
                  <a:pt x="1110" y="164"/>
                  <a:pt x="1115" y="165"/>
                </a:cubicBezTo>
                <a:cubicBezTo>
                  <a:pt x="1115" y="161"/>
                  <a:pt x="1118" y="161"/>
                  <a:pt x="1118" y="158"/>
                </a:cubicBezTo>
                <a:cubicBezTo>
                  <a:pt x="1116" y="158"/>
                  <a:pt x="1115" y="157"/>
                  <a:pt x="1115" y="154"/>
                </a:cubicBezTo>
                <a:cubicBezTo>
                  <a:pt x="1118" y="152"/>
                  <a:pt x="1119" y="148"/>
                  <a:pt x="1123" y="146"/>
                </a:cubicBezTo>
                <a:cubicBezTo>
                  <a:pt x="1127" y="146"/>
                  <a:pt x="1129" y="150"/>
                  <a:pt x="1129" y="154"/>
                </a:cubicBezTo>
                <a:cubicBezTo>
                  <a:pt x="1143" y="157"/>
                  <a:pt x="1173" y="157"/>
                  <a:pt x="1180" y="143"/>
                </a:cubicBezTo>
                <a:cubicBezTo>
                  <a:pt x="1182" y="144"/>
                  <a:pt x="1184" y="144"/>
                  <a:pt x="1184" y="146"/>
                </a:cubicBezTo>
                <a:cubicBezTo>
                  <a:pt x="1184" y="154"/>
                  <a:pt x="1178" y="159"/>
                  <a:pt x="1185" y="163"/>
                </a:cubicBezTo>
                <a:cubicBezTo>
                  <a:pt x="1184" y="166"/>
                  <a:pt x="1181" y="166"/>
                  <a:pt x="1179" y="167"/>
                </a:cubicBezTo>
                <a:cubicBezTo>
                  <a:pt x="1189" y="181"/>
                  <a:pt x="1172" y="189"/>
                  <a:pt x="1167" y="197"/>
                </a:cubicBezTo>
                <a:cubicBezTo>
                  <a:pt x="1178" y="197"/>
                  <a:pt x="1189" y="194"/>
                  <a:pt x="1195" y="190"/>
                </a:cubicBezTo>
                <a:cubicBezTo>
                  <a:pt x="1191" y="185"/>
                  <a:pt x="1196" y="177"/>
                  <a:pt x="1201" y="176"/>
                </a:cubicBezTo>
                <a:cubicBezTo>
                  <a:pt x="1201" y="177"/>
                  <a:pt x="1202" y="178"/>
                  <a:pt x="1201" y="180"/>
                </a:cubicBezTo>
                <a:cubicBezTo>
                  <a:pt x="1205" y="178"/>
                  <a:pt x="1208" y="175"/>
                  <a:pt x="1213" y="175"/>
                </a:cubicBezTo>
                <a:cubicBezTo>
                  <a:pt x="1213" y="173"/>
                  <a:pt x="1212" y="172"/>
                  <a:pt x="1214" y="170"/>
                </a:cubicBezTo>
                <a:cubicBezTo>
                  <a:pt x="1217" y="170"/>
                  <a:pt x="1214" y="175"/>
                  <a:pt x="1216" y="174"/>
                </a:cubicBezTo>
                <a:cubicBezTo>
                  <a:pt x="1218" y="172"/>
                  <a:pt x="1221" y="172"/>
                  <a:pt x="1221" y="168"/>
                </a:cubicBezTo>
                <a:cubicBezTo>
                  <a:pt x="1216" y="171"/>
                  <a:pt x="1214" y="167"/>
                  <a:pt x="1212" y="164"/>
                </a:cubicBezTo>
                <a:cubicBezTo>
                  <a:pt x="1214" y="162"/>
                  <a:pt x="1218" y="163"/>
                  <a:pt x="1220" y="161"/>
                </a:cubicBezTo>
                <a:cubicBezTo>
                  <a:pt x="1217" y="153"/>
                  <a:pt x="1223" y="145"/>
                  <a:pt x="1223" y="138"/>
                </a:cubicBezTo>
                <a:cubicBezTo>
                  <a:pt x="1229" y="135"/>
                  <a:pt x="1233" y="128"/>
                  <a:pt x="1236" y="122"/>
                </a:cubicBezTo>
                <a:cubicBezTo>
                  <a:pt x="1228" y="125"/>
                  <a:pt x="1216" y="140"/>
                  <a:pt x="1208" y="128"/>
                </a:cubicBezTo>
                <a:cubicBezTo>
                  <a:pt x="1211" y="116"/>
                  <a:pt x="1226" y="108"/>
                  <a:pt x="1230" y="97"/>
                </a:cubicBezTo>
                <a:cubicBezTo>
                  <a:pt x="1225" y="99"/>
                  <a:pt x="1221" y="103"/>
                  <a:pt x="1214" y="102"/>
                </a:cubicBezTo>
                <a:cubicBezTo>
                  <a:pt x="1215" y="98"/>
                  <a:pt x="1211" y="94"/>
                  <a:pt x="1210" y="89"/>
                </a:cubicBezTo>
                <a:cubicBezTo>
                  <a:pt x="1211" y="84"/>
                  <a:pt x="1215" y="81"/>
                  <a:pt x="1219" y="78"/>
                </a:cubicBezTo>
                <a:cubicBezTo>
                  <a:pt x="1206" y="82"/>
                  <a:pt x="1196" y="91"/>
                  <a:pt x="1182" y="89"/>
                </a:cubicBezTo>
                <a:cubicBezTo>
                  <a:pt x="1182" y="86"/>
                  <a:pt x="1184" y="85"/>
                  <a:pt x="1186" y="85"/>
                </a:cubicBezTo>
                <a:cubicBezTo>
                  <a:pt x="1187" y="85"/>
                  <a:pt x="1187" y="88"/>
                  <a:pt x="1190" y="87"/>
                </a:cubicBezTo>
                <a:cubicBezTo>
                  <a:pt x="1192" y="86"/>
                  <a:pt x="1191" y="83"/>
                  <a:pt x="1193" y="82"/>
                </a:cubicBezTo>
                <a:cubicBezTo>
                  <a:pt x="1197" y="82"/>
                  <a:pt x="1199" y="79"/>
                  <a:pt x="1202" y="76"/>
                </a:cubicBezTo>
                <a:cubicBezTo>
                  <a:pt x="1208" y="74"/>
                  <a:pt x="1214" y="73"/>
                  <a:pt x="1213" y="65"/>
                </a:cubicBezTo>
                <a:cubicBezTo>
                  <a:pt x="1211" y="63"/>
                  <a:pt x="1211" y="66"/>
                  <a:pt x="1208" y="65"/>
                </a:cubicBezTo>
                <a:cubicBezTo>
                  <a:pt x="1209" y="63"/>
                  <a:pt x="1207" y="63"/>
                  <a:pt x="1207" y="61"/>
                </a:cubicBezTo>
                <a:cubicBezTo>
                  <a:pt x="1211" y="57"/>
                  <a:pt x="1216" y="53"/>
                  <a:pt x="1220" y="49"/>
                </a:cubicBezTo>
                <a:cubicBezTo>
                  <a:pt x="1211" y="49"/>
                  <a:pt x="1207" y="54"/>
                  <a:pt x="1197" y="53"/>
                </a:cubicBezTo>
                <a:cubicBezTo>
                  <a:pt x="1201" y="47"/>
                  <a:pt x="1207" y="43"/>
                  <a:pt x="1211" y="37"/>
                </a:cubicBezTo>
                <a:cubicBezTo>
                  <a:pt x="1204" y="37"/>
                  <a:pt x="1197" y="45"/>
                  <a:pt x="1191" y="40"/>
                </a:cubicBezTo>
                <a:cubicBezTo>
                  <a:pt x="1187" y="33"/>
                  <a:pt x="1196" y="30"/>
                  <a:pt x="1195" y="27"/>
                </a:cubicBezTo>
                <a:cubicBezTo>
                  <a:pt x="1195" y="29"/>
                  <a:pt x="1190" y="29"/>
                  <a:pt x="1191" y="27"/>
                </a:cubicBezTo>
                <a:cubicBezTo>
                  <a:pt x="1191" y="24"/>
                  <a:pt x="1191" y="24"/>
                  <a:pt x="1193" y="21"/>
                </a:cubicBezTo>
                <a:cubicBezTo>
                  <a:pt x="1188" y="22"/>
                  <a:pt x="1187" y="19"/>
                  <a:pt x="1185" y="17"/>
                </a:cubicBezTo>
                <a:cubicBezTo>
                  <a:pt x="1186" y="13"/>
                  <a:pt x="1192" y="14"/>
                  <a:pt x="1191" y="9"/>
                </a:cubicBezTo>
                <a:cubicBezTo>
                  <a:pt x="1169" y="0"/>
                  <a:pt x="1158" y="26"/>
                  <a:pt x="1138" y="26"/>
                </a:cubicBezTo>
                <a:cubicBezTo>
                  <a:pt x="1138" y="30"/>
                  <a:pt x="1137" y="33"/>
                  <a:pt x="1135" y="37"/>
                </a:cubicBezTo>
                <a:cubicBezTo>
                  <a:pt x="1139" y="37"/>
                  <a:pt x="1144" y="31"/>
                  <a:pt x="1146" y="36"/>
                </a:cubicBezTo>
                <a:cubicBezTo>
                  <a:pt x="1134" y="51"/>
                  <a:pt x="1109" y="51"/>
                  <a:pt x="1093" y="63"/>
                </a:cubicBezTo>
                <a:cubicBezTo>
                  <a:pt x="1096" y="62"/>
                  <a:pt x="1095" y="64"/>
                  <a:pt x="1094" y="65"/>
                </a:cubicBezTo>
                <a:cubicBezTo>
                  <a:pt x="1098" y="66"/>
                  <a:pt x="1101" y="68"/>
                  <a:pt x="1103" y="70"/>
                </a:cubicBezTo>
                <a:cubicBezTo>
                  <a:pt x="1104" y="74"/>
                  <a:pt x="1100" y="74"/>
                  <a:pt x="1101" y="78"/>
                </a:cubicBezTo>
                <a:cubicBezTo>
                  <a:pt x="1108" y="90"/>
                  <a:pt x="1107" y="106"/>
                  <a:pt x="1094" y="112"/>
                </a:cubicBezTo>
                <a:cubicBezTo>
                  <a:pt x="1090" y="108"/>
                  <a:pt x="1082" y="112"/>
                  <a:pt x="1079" y="109"/>
                </a:cubicBezTo>
                <a:cubicBezTo>
                  <a:pt x="1080" y="106"/>
                  <a:pt x="1082" y="105"/>
                  <a:pt x="1084" y="104"/>
                </a:cubicBezTo>
                <a:cubicBezTo>
                  <a:pt x="1085" y="106"/>
                  <a:pt x="1086" y="106"/>
                  <a:pt x="1085" y="108"/>
                </a:cubicBezTo>
                <a:cubicBezTo>
                  <a:pt x="1094" y="106"/>
                  <a:pt x="1099" y="95"/>
                  <a:pt x="1098" y="86"/>
                </a:cubicBezTo>
                <a:cubicBezTo>
                  <a:pt x="1096" y="85"/>
                  <a:pt x="1094" y="88"/>
                  <a:pt x="1093" y="86"/>
                </a:cubicBezTo>
                <a:cubicBezTo>
                  <a:pt x="1095" y="83"/>
                  <a:pt x="1094" y="83"/>
                  <a:pt x="1093" y="79"/>
                </a:cubicBezTo>
                <a:cubicBezTo>
                  <a:pt x="1083" y="79"/>
                  <a:pt x="1080" y="86"/>
                  <a:pt x="1074" y="90"/>
                </a:cubicBezTo>
                <a:cubicBezTo>
                  <a:pt x="1076" y="96"/>
                  <a:pt x="1078" y="103"/>
                  <a:pt x="1074" y="108"/>
                </a:cubicBezTo>
                <a:cubicBezTo>
                  <a:pt x="1065" y="111"/>
                  <a:pt x="1061" y="120"/>
                  <a:pt x="1055" y="127"/>
                </a:cubicBezTo>
                <a:cubicBezTo>
                  <a:pt x="1057" y="127"/>
                  <a:pt x="1055" y="131"/>
                  <a:pt x="1057" y="131"/>
                </a:cubicBezTo>
                <a:close/>
                <a:moveTo>
                  <a:pt x="1218" y="20"/>
                </a:moveTo>
                <a:cubicBezTo>
                  <a:pt x="1212" y="21"/>
                  <a:pt x="1203" y="24"/>
                  <a:pt x="1201" y="26"/>
                </a:cubicBezTo>
                <a:cubicBezTo>
                  <a:pt x="1208" y="25"/>
                  <a:pt x="1214" y="25"/>
                  <a:pt x="1218" y="20"/>
                </a:cubicBezTo>
                <a:close/>
                <a:moveTo>
                  <a:pt x="1239" y="43"/>
                </a:moveTo>
                <a:cubicBezTo>
                  <a:pt x="1239" y="44"/>
                  <a:pt x="1237" y="44"/>
                  <a:pt x="1236" y="43"/>
                </a:cubicBezTo>
                <a:cubicBezTo>
                  <a:pt x="1236" y="41"/>
                  <a:pt x="1239" y="42"/>
                  <a:pt x="1239" y="40"/>
                </a:cubicBezTo>
                <a:cubicBezTo>
                  <a:pt x="1237" y="41"/>
                  <a:pt x="1237" y="38"/>
                  <a:pt x="1236" y="37"/>
                </a:cubicBezTo>
                <a:cubicBezTo>
                  <a:pt x="1238" y="36"/>
                  <a:pt x="1238" y="33"/>
                  <a:pt x="1240" y="32"/>
                </a:cubicBezTo>
                <a:cubicBezTo>
                  <a:pt x="1237" y="32"/>
                  <a:pt x="1236" y="35"/>
                  <a:pt x="1234" y="37"/>
                </a:cubicBezTo>
                <a:cubicBezTo>
                  <a:pt x="1238" y="42"/>
                  <a:pt x="1223" y="44"/>
                  <a:pt x="1221" y="50"/>
                </a:cubicBezTo>
                <a:cubicBezTo>
                  <a:pt x="1228" y="50"/>
                  <a:pt x="1239" y="48"/>
                  <a:pt x="1239" y="43"/>
                </a:cubicBezTo>
                <a:close/>
                <a:moveTo>
                  <a:pt x="1204" y="47"/>
                </a:moveTo>
                <a:cubicBezTo>
                  <a:pt x="1210" y="48"/>
                  <a:pt x="1212" y="45"/>
                  <a:pt x="1214" y="43"/>
                </a:cubicBezTo>
                <a:cubicBezTo>
                  <a:pt x="1211" y="45"/>
                  <a:pt x="1206" y="42"/>
                  <a:pt x="1204" y="47"/>
                </a:cubicBezTo>
                <a:close/>
                <a:moveTo>
                  <a:pt x="1117" y="481"/>
                </a:moveTo>
                <a:cubicBezTo>
                  <a:pt x="1118" y="481"/>
                  <a:pt x="1118" y="481"/>
                  <a:pt x="1119" y="481"/>
                </a:cubicBezTo>
                <a:cubicBezTo>
                  <a:pt x="1118" y="481"/>
                  <a:pt x="1118" y="481"/>
                  <a:pt x="1117" y="481"/>
                </a:cubicBezTo>
                <a:close/>
                <a:moveTo>
                  <a:pt x="1284" y="478"/>
                </a:moveTo>
                <a:cubicBezTo>
                  <a:pt x="1280" y="478"/>
                  <a:pt x="1276" y="483"/>
                  <a:pt x="1274" y="481"/>
                </a:cubicBezTo>
                <a:cubicBezTo>
                  <a:pt x="1274" y="479"/>
                  <a:pt x="1277" y="479"/>
                  <a:pt x="1277" y="476"/>
                </a:cubicBezTo>
                <a:cubicBezTo>
                  <a:pt x="1263" y="476"/>
                  <a:pt x="1257" y="490"/>
                  <a:pt x="1237" y="485"/>
                </a:cubicBezTo>
                <a:cubicBezTo>
                  <a:pt x="1236" y="486"/>
                  <a:pt x="1232" y="490"/>
                  <a:pt x="1229" y="487"/>
                </a:cubicBezTo>
                <a:cubicBezTo>
                  <a:pt x="1233" y="485"/>
                  <a:pt x="1236" y="483"/>
                  <a:pt x="1239" y="480"/>
                </a:cubicBezTo>
                <a:cubicBezTo>
                  <a:pt x="1236" y="480"/>
                  <a:pt x="1232" y="485"/>
                  <a:pt x="1230" y="483"/>
                </a:cubicBezTo>
                <a:cubicBezTo>
                  <a:pt x="1233" y="480"/>
                  <a:pt x="1237" y="479"/>
                  <a:pt x="1240" y="475"/>
                </a:cubicBezTo>
                <a:cubicBezTo>
                  <a:pt x="1239" y="474"/>
                  <a:pt x="1238" y="473"/>
                  <a:pt x="1238" y="471"/>
                </a:cubicBezTo>
                <a:cubicBezTo>
                  <a:pt x="1239" y="471"/>
                  <a:pt x="1240" y="470"/>
                  <a:pt x="1242" y="469"/>
                </a:cubicBezTo>
                <a:cubicBezTo>
                  <a:pt x="1250" y="479"/>
                  <a:pt x="1256" y="465"/>
                  <a:pt x="1266" y="463"/>
                </a:cubicBezTo>
                <a:cubicBezTo>
                  <a:pt x="1266" y="467"/>
                  <a:pt x="1266" y="467"/>
                  <a:pt x="1266" y="467"/>
                </a:cubicBezTo>
                <a:cubicBezTo>
                  <a:pt x="1269" y="468"/>
                  <a:pt x="1272" y="463"/>
                  <a:pt x="1270" y="462"/>
                </a:cubicBezTo>
                <a:cubicBezTo>
                  <a:pt x="1270" y="463"/>
                  <a:pt x="1268" y="463"/>
                  <a:pt x="1267" y="462"/>
                </a:cubicBezTo>
                <a:cubicBezTo>
                  <a:pt x="1270" y="457"/>
                  <a:pt x="1282" y="456"/>
                  <a:pt x="1281" y="451"/>
                </a:cubicBezTo>
                <a:cubicBezTo>
                  <a:pt x="1277" y="456"/>
                  <a:pt x="1269" y="456"/>
                  <a:pt x="1263" y="457"/>
                </a:cubicBezTo>
                <a:cubicBezTo>
                  <a:pt x="1265" y="462"/>
                  <a:pt x="1259" y="464"/>
                  <a:pt x="1256" y="465"/>
                </a:cubicBezTo>
                <a:cubicBezTo>
                  <a:pt x="1253" y="461"/>
                  <a:pt x="1247" y="466"/>
                  <a:pt x="1244" y="465"/>
                </a:cubicBezTo>
                <a:cubicBezTo>
                  <a:pt x="1244" y="467"/>
                  <a:pt x="1243" y="468"/>
                  <a:pt x="1242" y="468"/>
                </a:cubicBezTo>
                <a:cubicBezTo>
                  <a:pt x="1230" y="469"/>
                  <a:pt x="1219" y="479"/>
                  <a:pt x="1209" y="485"/>
                </a:cubicBezTo>
                <a:cubicBezTo>
                  <a:pt x="1212" y="487"/>
                  <a:pt x="1210" y="494"/>
                  <a:pt x="1208" y="496"/>
                </a:cubicBezTo>
                <a:cubicBezTo>
                  <a:pt x="1205" y="497"/>
                  <a:pt x="1202" y="498"/>
                  <a:pt x="1200" y="499"/>
                </a:cubicBezTo>
                <a:cubicBezTo>
                  <a:pt x="1200" y="504"/>
                  <a:pt x="1204" y="505"/>
                  <a:pt x="1203" y="510"/>
                </a:cubicBezTo>
                <a:cubicBezTo>
                  <a:pt x="1199" y="511"/>
                  <a:pt x="1195" y="513"/>
                  <a:pt x="1192" y="508"/>
                </a:cubicBezTo>
                <a:cubicBezTo>
                  <a:pt x="1188" y="507"/>
                  <a:pt x="1188" y="510"/>
                  <a:pt x="1184" y="510"/>
                </a:cubicBezTo>
                <a:cubicBezTo>
                  <a:pt x="1184" y="504"/>
                  <a:pt x="1184" y="504"/>
                  <a:pt x="1184" y="504"/>
                </a:cubicBezTo>
                <a:cubicBezTo>
                  <a:pt x="1192" y="501"/>
                  <a:pt x="1199" y="497"/>
                  <a:pt x="1204" y="491"/>
                </a:cubicBezTo>
                <a:cubicBezTo>
                  <a:pt x="1200" y="491"/>
                  <a:pt x="1199" y="495"/>
                  <a:pt x="1194" y="494"/>
                </a:cubicBezTo>
                <a:cubicBezTo>
                  <a:pt x="1194" y="493"/>
                  <a:pt x="1194" y="492"/>
                  <a:pt x="1193" y="492"/>
                </a:cubicBezTo>
                <a:cubicBezTo>
                  <a:pt x="1191" y="493"/>
                  <a:pt x="1189" y="495"/>
                  <a:pt x="1186" y="495"/>
                </a:cubicBezTo>
                <a:cubicBezTo>
                  <a:pt x="1184" y="494"/>
                  <a:pt x="1185" y="491"/>
                  <a:pt x="1182" y="490"/>
                </a:cubicBezTo>
                <a:cubicBezTo>
                  <a:pt x="1181" y="492"/>
                  <a:pt x="1181" y="496"/>
                  <a:pt x="1178" y="496"/>
                </a:cubicBezTo>
                <a:cubicBezTo>
                  <a:pt x="1180" y="496"/>
                  <a:pt x="1180" y="499"/>
                  <a:pt x="1179" y="501"/>
                </a:cubicBezTo>
                <a:cubicBezTo>
                  <a:pt x="1179" y="504"/>
                  <a:pt x="1172" y="505"/>
                  <a:pt x="1173" y="508"/>
                </a:cubicBezTo>
                <a:cubicBezTo>
                  <a:pt x="1177" y="507"/>
                  <a:pt x="1179" y="501"/>
                  <a:pt x="1183" y="504"/>
                </a:cubicBezTo>
                <a:cubicBezTo>
                  <a:pt x="1179" y="506"/>
                  <a:pt x="1175" y="509"/>
                  <a:pt x="1173" y="514"/>
                </a:cubicBezTo>
                <a:cubicBezTo>
                  <a:pt x="1170" y="513"/>
                  <a:pt x="1170" y="516"/>
                  <a:pt x="1168" y="516"/>
                </a:cubicBezTo>
                <a:cubicBezTo>
                  <a:pt x="1166" y="512"/>
                  <a:pt x="1166" y="512"/>
                  <a:pt x="1167" y="508"/>
                </a:cubicBezTo>
                <a:cubicBezTo>
                  <a:pt x="1159" y="508"/>
                  <a:pt x="1160" y="498"/>
                  <a:pt x="1156" y="494"/>
                </a:cubicBezTo>
                <a:cubicBezTo>
                  <a:pt x="1152" y="493"/>
                  <a:pt x="1153" y="496"/>
                  <a:pt x="1150" y="495"/>
                </a:cubicBezTo>
                <a:cubicBezTo>
                  <a:pt x="1150" y="493"/>
                  <a:pt x="1147" y="493"/>
                  <a:pt x="1147" y="492"/>
                </a:cubicBezTo>
                <a:cubicBezTo>
                  <a:pt x="1147" y="490"/>
                  <a:pt x="1149" y="486"/>
                  <a:pt x="1147" y="485"/>
                </a:cubicBezTo>
                <a:cubicBezTo>
                  <a:pt x="1146" y="487"/>
                  <a:pt x="1141" y="485"/>
                  <a:pt x="1140" y="484"/>
                </a:cubicBezTo>
                <a:cubicBezTo>
                  <a:pt x="1140" y="481"/>
                  <a:pt x="1140" y="478"/>
                  <a:pt x="1144" y="476"/>
                </a:cubicBezTo>
                <a:cubicBezTo>
                  <a:pt x="1139" y="475"/>
                  <a:pt x="1138" y="476"/>
                  <a:pt x="1134" y="477"/>
                </a:cubicBezTo>
                <a:cubicBezTo>
                  <a:pt x="1133" y="470"/>
                  <a:pt x="1145" y="471"/>
                  <a:pt x="1145" y="467"/>
                </a:cubicBezTo>
                <a:cubicBezTo>
                  <a:pt x="1135" y="466"/>
                  <a:pt x="1132" y="477"/>
                  <a:pt x="1127" y="481"/>
                </a:cubicBezTo>
                <a:cubicBezTo>
                  <a:pt x="1127" y="477"/>
                  <a:pt x="1127" y="477"/>
                  <a:pt x="1127" y="477"/>
                </a:cubicBezTo>
                <a:cubicBezTo>
                  <a:pt x="1123" y="478"/>
                  <a:pt x="1122" y="480"/>
                  <a:pt x="1119" y="481"/>
                </a:cubicBezTo>
                <a:cubicBezTo>
                  <a:pt x="1120" y="481"/>
                  <a:pt x="1118" y="482"/>
                  <a:pt x="1118" y="483"/>
                </a:cubicBezTo>
                <a:cubicBezTo>
                  <a:pt x="1120" y="484"/>
                  <a:pt x="1121" y="479"/>
                  <a:pt x="1123" y="482"/>
                </a:cubicBezTo>
                <a:cubicBezTo>
                  <a:pt x="1122" y="483"/>
                  <a:pt x="1121" y="485"/>
                  <a:pt x="1122" y="487"/>
                </a:cubicBezTo>
                <a:cubicBezTo>
                  <a:pt x="1123" y="489"/>
                  <a:pt x="1126" y="488"/>
                  <a:pt x="1127" y="490"/>
                </a:cubicBezTo>
                <a:cubicBezTo>
                  <a:pt x="1126" y="492"/>
                  <a:pt x="1125" y="494"/>
                  <a:pt x="1122" y="494"/>
                </a:cubicBezTo>
                <a:cubicBezTo>
                  <a:pt x="1122" y="493"/>
                  <a:pt x="1123" y="492"/>
                  <a:pt x="1122" y="492"/>
                </a:cubicBezTo>
                <a:cubicBezTo>
                  <a:pt x="1121" y="496"/>
                  <a:pt x="1117" y="492"/>
                  <a:pt x="1114" y="495"/>
                </a:cubicBezTo>
                <a:cubicBezTo>
                  <a:pt x="1115" y="494"/>
                  <a:pt x="1116" y="493"/>
                  <a:pt x="1116" y="492"/>
                </a:cubicBezTo>
                <a:cubicBezTo>
                  <a:pt x="1113" y="491"/>
                  <a:pt x="1112" y="493"/>
                  <a:pt x="1108" y="493"/>
                </a:cubicBezTo>
                <a:cubicBezTo>
                  <a:pt x="1107" y="497"/>
                  <a:pt x="1110" y="498"/>
                  <a:pt x="1112" y="499"/>
                </a:cubicBezTo>
                <a:cubicBezTo>
                  <a:pt x="1106" y="505"/>
                  <a:pt x="1101" y="501"/>
                  <a:pt x="1094" y="505"/>
                </a:cubicBezTo>
                <a:cubicBezTo>
                  <a:pt x="1094" y="504"/>
                  <a:pt x="1094" y="502"/>
                  <a:pt x="1093" y="502"/>
                </a:cubicBezTo>
                <a:cubicBezTo>
                  <a:pt x="1092" y="505"/>
                  <a:pt x="1090" y="508"/>
                  <a:pt x="1086" y="508"/>
                </a:cubicBezTo>
                <a:cubicBezTo>
                  <a:pt x="1086" y="508"/>
                  <a:pt x="1085" y="507"/>
                  <a:pt x="1085" y="507"/>
                </a:cubicBezTo>
                <a:cubicBezTo>
                  <a:pt x="1089" y="500"/>
                  <a:pt x="1096" y="497"/>
                  <a:pt x="1104" y="494"/>
                </a:cubicBezTo>
                <a:cubicBezTo>
                  <a:pt x="1104" y="490"/>
                  <a:pt x="1109" y="491"/>
                  <a:pt x="1111" y="488"/>
                </a:cubicBezTo>
                <a:cubicBezTo>
                  <a:pt x="1100" y="492"/>
                  <a:pt x="1093" y="498"/>
                  <a:pt x="1083" y="499"/>
                </a:cubicBezTo>
                <a:cubicBezTo>
                  <a:pt x="1083" y="498"/>
                  <a:pt x="1082" y="496"/>
                  <a:pt x="1080" y="496"/>
                </a:cubicBezTo>
                <a:cubicBezTo>
                  <a:pt x="1080" y="500"/>
                  <a:pt x="1077" y="501"/>
                  <a:pt x="1075" y="498"/>
                </a:cubicBezTo>
                <a:cubicBezTo>
                  <a:pt x="1075" y="502"/>
                  <a:pt x="1070" y="500"/>
                  <a:pt x="1070" y="504"/>
                </a:cubicBezTo>
                <a:cubicBezTo>
                  <a:pt x="1071" y="504"/>
                  <a:pt x="1072" y="505"/>
                  <a:pt x="1072" y="506"/>
                </a:cubicBezTo>
                <a:cubicBezTo>
                  <a:pt x="1068" y="506"/>
                  <a:pt x="1068" y="510"/>
                  <a:pt x="1066" y="511"/>
                </a:cubicBezTo>
                <a:cubicBezTo>
                  <a:pt x="1054" y="509"/>
                  <a:pt x="1047" y="530"/>
                  <a:pt x="1036" y="521"/>
                </a:cubicBezTo>
                <a:cubicBezTo>
                  <a:pt x="1048" y="505"/>
                  <a:pt x="1064" y="499"/>
                  <a:pt x="1084" y="493"/>
                </a:cubicBezTo>
                <a:cubicBezTo>
                  <a:pt x="1088" y="495"/>
                  <a:pt x="1101" y="492"/>
                  <a:pt x="1103" y="487"/>
                </a:cubicBezTo>
                <a:cubicBezTo>
                  <a:pt x="1101" y="484"/>
                  <a:pt x="1097" y="487"/>
                  <a:pt x="1095" y="485"/>
                </a:cubicBezTo>
                <a:cubicBezTo>
                  <a:pt x="1098" y="482"/>
                  <a:pt x="1097" y="480"/>
                  <a:pt x="1096" y="477"/>
                </a:cubicBezTo>
                <a:cubicBezTo>
                  <a:pt x="1096" y="479"/>
                  <a:pt x="1090" y="480"/>
                  <a:pt x="1089" y="479"/>
                </a:cubicBezTo>
                <a:cubicBezTo>
                  <a:pt x="1093" y="475"/>
                  <a:pt x="1099" y="467"/>
                  <a:pt x="1101" y="463"/>
                </a:cubicBezTo>
                <a:cubicBezTo>
                  <a:pt x="1094" y="466"/>
                  <a:pt x="1087" y="474"/>
                  <a:pt x="1081" y="469"/>
                </a:cubicBezTo>
                <a:cubicBezTo>
                  <a:pt x="1082" y="477"/>
                  <a:pt x="1084" y="475"/>
                  <a:pt x="1083" y="483"/>
                </a:cubicBezTo>
                <a:cubicBezTo>
                  <a:pt x="1078" y="485"/>
                  <a:pt x="1073" y="492"/>
                  <a:pt x="1066" y="489"/>
                </a:cubicBezTo>
                <a:cubicBezTo>
                  <a:pt x="1074" y="487"/>
                  <a:pt x="1061" y="482"/>
                  <a:pt x="1067" y="480"/>
                </a:cubicBezTo>
                <a:cubicBezTo>
                  <a:pt x="1058" y="477"/>
                  <a:pt x="1056" y="487"/>
                  <a:pt x="1049" y="489"/>
                </a:cubicBezTo>
                <a:cubicBezTo>
                  <a:pt x="1044" y="477"/>
                  <a:pt x="1060" y="474"/>
                  <a:pt x="1067" y="467"/>
                </a:cubicBezTo>
                <a:cubicBezTo>
                  <a:pt x="1061" y="466"/>
                  <a:pt x="1059" y="471"/>
                  <a:pt x="1053" y="471"/>
                </a:cubicBezTo>
                <a:cubicBezTo>
                  <a:pt x="1053" y="469"/>
                  <a:pt x="1059" y="468"/>
                  <a:pt x="1057" y="467"/>
                </a:cubicBezTo>
                <a:cubicBezTo>
                  <a:pt x="1053" y="469"/>
                  <a:pt x="1047" y="472"/>
                  <a:pt x="1042" y="471"/>
                </a:cubicBezTo>
                <a:cubicBezTo>
                  <a:pt x="1040" y="468"/>
                  <a:pt x="1047" y="468"/>
                  <a:pt x="1044" y="466"/>
                </a:cubicBezTo>
                <a:cubicBezTo>
                  <a:pt x="1042" y="469"/>
                  <a:pt x="1039" y="470"/>
                  <a:pt x="1036" y="471"/>
                </a:cubicBezTo>
                <a:cubicBezTo>
                  <a:pt x="1035" y="474"/>
                  <a:pt x="1036" y="473"/>
                  <a:pt x="1036" y="477"/>
                </a:cubicBezTo>
                <a:cubicBezTo>
                  <a:pt x="1031" y="479"/>
                  <a:pt x="1028" y="483"/>
                  <a:pt x="1022" y="483"/>
                </a:cubicBezTo>
                <a:cubicBezTo>
                  <a:pt x="1012" y="476"/>
                  <a:pt x="1004" y="492"/>
                  <a:pt x="995" y="493"/>
                </a:cubicBezTo>
                <a:cubicBezTo>
                  <a:pt x="995" y="493"/>
                  <a:pt x="995" y="494"/>
                  <a:pt x="993" y="493"/>
                </a:cubicBezTo>
                <a:cubicBezTo>
                  <a:pt x="993" y="493"/>
                  <a:pt x="994" y="493"/>
                  <a:pt x="995" y="493"/>
                </a:cubicBezTo>
                <a:cubicBezTo>
                  <a:pt x="994" y="492"/>
                  <a:pt x="993" y="490"/>
                  <a:pt x="994" y="490"/>
                </a:cubicBezTo>
                <a:cubicBezTo>
                  <a:pt x="996" y="486"/>
                  <a:pt x="1004" y="483"/>
                  <a:pt x="999" y="478"/>
                </a:cubicBezTo>
                <a:cubicBezTo>
                  <a:pt x="995" y="481"/>
                  <a:pt x="990" y="480"/>
                  <a:pt x="986" y="483"/>
                </a:cubicBezTo>
                <a:cubicBezTo>
                  <a:pt x="986" y="490"/>
                  <a:pt x="982" y="493"/>
                  <a:pt x="977" y="494"/>
                </a:cubicBezTo>
                <a:cubicBezTo>
                  <a:pt x="977" y="498"/>
                  <a:pt x="980" y="498"/>
                  <a:pt x="980" y="502"/>
                </a:cubicBezTo>
                <a:cubicBezTo>
                  <a:pt x="977" y="504"/>
                  <a:pt x="971" y="509"/>
                  <a:pt x="968" y="505"/>
                </a:cubicBezTo>
                <a:cubicBezTo>
                  <a:pt x="975" y="501"/>
                  <a:pt x="976" y="488"/>
                  <a:pt x="979" y="482"/>
                </a:cubicBezTo>
                <a:cubicBezTo>
                  <a:pt x="980" y="482"/>
                  <a:pt x="981" y="483"/>
                  <a:pt x="982" y="483"/>
                </a:cubicBezTo>
                <a:cubicBezTo>
                  <a:pt x="987" y="475"/>
                  <a:pt x="1000" y="476"/>
                  <a:pt x="1005" y="467"/>
                </a:cubicBezTo>
                <a:cubicBezTo>
                  <a:pt x="1000" y="465"/>
                  <a:pt x="999" y="471"/>
                  <a:pt x="996" y="468"/>
                </a:cubicBezTo>
                <a:cubicBezTo>
                  <a:pt x="998" y="466"/>
                  <a:pt x="998" y="464"/>
                  <a:pt x="997" y="463"/>
                </a:cubicBezTo>
                <a:cubicBezTo>
                  <a:pt x="993" y="468"/>
                  <a:pt x="992" y="476"/>
                  <a:pt x="985" y="476"/>
                </a:cubicBezTo>
                <a:cubicBezTo>
                  <a:pt x="982" y="476"/>
                  <a:pt x="983" y="472"/>
                  <a:pt x="980" y="474"/>
                </a:cubicBezTo>
                <a:cubicBezTo>
                  <a:pt x="980" y="470"/>
                  <a:pt x="980" y="470"/>
                  <a:pt x="980" y="470"/>
                </a:cubicBezTo>
                <a:cubicBezTo>
                  <a:pt x="978" y="470"/>
                  <a:pt x="976" y="473"/>
                  <a:pt x="975" y="470"/>
                </a:cubicBezTo>
                <a:cubicBezTo>
                  <a:pt x="980" y="468"/>
                  <a:pt x="982" y="453"/>
                  <a:pt x="988" y="457"/>
                </a:cubicBezTo>
                <a:cubicBezTo>
                  <a:pt x="988" y="455"/>
                  <a:pt x="990" y="453"/>
                  <a:pt x="993" y="451"/>
                </a:cubicBezTo>
                <a:cubicBezTo>
                  <a:pt x="1007" y="446"/>
                  <a:pt x="1018" y="439"/>
                  <a:pt x="1033" y="433"/>
                </a:cubicBezTo>
                <a:cubicBezTo>
                  <a:pt x="1035" y="435"/>
                  <a:pt x="1033" y="435"/>
                  <a:pt x="1032" y="437"/>
                </a:cubicBezTo>
                <a:cubicBezTo>
                  <a:pt x="1043" y="428"/>
                  <a:pt x="1057" y="419"/>
                  <a:pt x="1073" y="417"/>
                </a:cubicBezTo>
                <a:cubicBezTo>
                  <a:pt x="1079" y="415"/>
                  <a:pt x="1084" y="406"/>
                  <a:pt x="1092" y="407"/>
                </a:cubicBezTo>
                <a:cubicBezTo>
                  <a:pt x="1094" y="401"/>
                  <a:pt x="1100" y="400"/>
                  <a:pt x="1106" y="398"/>
                </a:cubicBezTo>
                <a:cubicBezTo>
                  <a:pt x="1105" y="404"/>
                  <a:pt x="1099" y="401"/>
                  <a:pt x="1095" y="406"/>
                </a:cubicBezTo>
                <a:cubicBezTo>
                  <a:pt x="1097" y="407"/>
                  <a:pt x="1096" y="410"/>
                  <a:pt x="1098" y="411"/>
                </a:cubicBezTo>
                <a:cubicBezTo>
                  <a:pt x="1103" y="409"/>
                  <a:pt x="1105" y="404"/>
                  <a:pt x="1109" y="402"/>
                </a:cubicBezTo>
                <a:cubicBezTo>
                  <a:pt x="1110" y="403"/>
                  <a:pt x="1111" y="404"/>
                  <a:pt x="1110" y="405"/>
                </a:cubicBezTo>
                <a:cubicBezTo>
                  <a:pt x="1113" y="405"/>
                  <a:pt x="1114" y="404"/>
                  <a:pt x="1118" y="404"/>
                </a:cubicBezTo>
                <a:cubicBezTo>
                  <a:pt x="1117" y="397"/>
                  <a:pt x="1121" y="395"/>
                  <a:pt x="1125" y="392"/>
                </a:cubicBezTo>
                <a:cubicBezTo>
                  <a:pt x="1122" y="392"/>
                  <a:pt x="1120" y="394"/>
                  <a:pt x="1117" y="394"/>
                </a:cubicBezTo>
                <a:cubicBezTo>
                  <a:pt x="1117" y="393"/>
                  <a:pt x="1116" y="393"/>
                  <a:pt x="1116" y="392"/>
                </a:cubicBezTo>
                <a:cubicBezTo>
                  <a:pt x="1121" y="387"/>
                  <a:pt x="1128" y="383"/>
                  <a:pt x="1136" y="382"/>
                </a:cubicBezTo>
                <a:cubicBezTo>
                  <a:pt x="1134" y="384"/>
                  <a:pt x="1142" y="385"/>
                  <a:pt x="1137" y="389"/>
                </a:cubicBezTo>
                <a:cubicBezTo>
                  <a:pt x="1138" y="386"/>
                  <a:pt x="1134" y="386"/>
                  <a:pt x="1136" y="389"/>
                </a:cubicBezTo>
                <a:cubicBezTo>
                  <a:pt x="1133" y="390"/>
                  <a:pt x="1138" y="387"/>
                  <a:pt x="1137" y="390"/>
                </a:cubicBezTo>
                <a:cubicBezTo>
                  <a:pt x="1136" y="394"/>
                  <a:pt x="1131" y="397"/>
                  <a:pt x="1132" y="400"/>
                </a:cubicBezTo>
                <a:cubicBezTo>
                  <a:pt x="1132" y="397"/>
                  <a:pt x="1135" y="398"/>
                  <a:pt x="1136" y="400"/>
                </a:cubicBezTo>
                <a:cubicBezTo>
                  <a:pt x="1135" y="402"/>
                  <a:pt x="1131" y="402"/>
                  <a:pt x="1132" y="405"/>
                </a:cubicBezTo>
                <a:cubicBezTo>
                  <a:pt x="1135" y="407"/>
                  <a:pt x="1136" y="402"/>
                  <a:pt x="1136" y="404"/>
                </a:cubicBezTo>
                <a:cubicBezTo>
                  <a:pt x="1137" y="407"/>
                  <a:pt x="1134" y="407"/>
                  <a:pt x="1135" y="410"/>
                </a:cubicBezTo>
                <a:cubicBezTo>
                  <a:pt x="1138" y="411"/>
                  <a:pt x="1143" y="405"/>
                  <a:pt x="1146" y="403"/>
                </a:cubicBezTo>
                <a:cubicBezTo>
                  <a:pt x="1144" y="400"/>
                  <a:pt x="1139" y="405"/>
                  <a:pt x="1137" y="403"/>
                </a:cubicBezTo>
                <a:cubicBezTo>
                  <a:pt x="1147" y="401"/>
                  <a:pt x="1150" y="392"/>
                  <a:pt x="1158" y="387"/>
                </a:cubicBezTo>
                <a:cubicBezTo>
                  <a:pt x="1156" y="387"/>
                  <a:pt x="1154" y="387"/>
                  <a:pt x="1154" y="386"/>
                </a:cubicBezTo>
                <a:cubicBezTo>
                  <a:pt x="1160" y="382"/>
                  <a:pt x="1155" y="378"/>
                  <a:pt x="1162" y="374"/>
                </a:cubicBezTo>
                <a:cubicBezTo>
                  <a:pt x="1159" y="373"/>
                  <a:pt x="1157" y="376"/>
                  <a:pt x="1157" y="373"/>
                </a:cubicBezTo>
                <a:cubicBezTo>
                  <a:pt x="1159" y="370"/>
                  <a:pt x="1166" y="366"/>
                  <a:pt x="1165" y="364"/>
                </a:cubicBezTo>
                <a:cubicBezTo>
                  <a:pt x="1164" y="363"/>
                  <a:pt x="1155" y="366"/>
                  <a:pt x="1153" y="370"/>
                </a:cubicBezTo>
                <a:cubicBezTo>
                  <a:pt x="1152" y="370"/>
                  <a:pt x="1151" y="369"/>
                  <a:pt x="1149" y="368"/>
                </a:cubicBezTo>
                <a:cubicBezTo>
                  <a:pt x="1146" y="370"/>
                  <a:pt x="1145" y="373"/>
                  <a:pt x="1140" y="373"/>
                </a:cubicBezTo>
                <a:cubicBezTo>
                  <a:pt x="1140" y="371"/>
                  <a:pt x="1141" y="367"/>
                  <a:pt x="1139" y="366"/>
                </a:cubicBezTo>
                <a:cubicBezTo>
                  <a:pt x="1129" y="369"/>
                  <a:pt x="1120" y="381"/>
                  <a:pt x="1111" y="377"/>
                </a:cubicBezTo>
                <a:cubicBezTo>
                  <a:pt x="1104" y="387"/>
                  <a:pt x="1093" y="386"/>
                  <a:pt x="1083" y="390"/>
                </a:cubicBezTo>
                <a:cubicBezTo>
                  <a:pt x="1083" y="400"/>
                  <a:pt x="1069" y="397"/>
                  <a:pt x="1063" y="403"/>
                </a:cubicBezTo>
                <a:cubicBezTo>
                  <a:pt x="1061" y="400"/>
                  <a:pt x="1065" y="398"/>
                  <a:pt x="1061" y="397"/>
                </a:cubicBezTo>
                <a:cubicBezTo>
                  <a:pt x="1069" y="390"/>
                  <a:pt x="1076" y="376"/>
                  <a:pt x="1091" y="383"/>
                </a:cubicBezTo>
                <a:cubicBezTo>
                  <a:pt x="1093" y="381"/>
                  <a:pt x="1094" y="379"/>
                  <a:pt x="1098" y="378"/>
                </a:cubicBezTo>
                <a:cubicBezTo>
                  <a:pt x="1099" y="375"/>
                  <a:pt x="1097" y="376"/>
                  <a:pt x="1096" y="375"/>
                </a:cubicBezTo>
                <a:cubicBezTo>
                  <a:pt x="1099" y="373"/>
                  <a:pt x="1099" y="373"/>
                  <a:pt x="1098" y="370"/>
                </a:cubicBezTo>
                <a:cubicBezTo>
                  <a:pt x="1102" y="369"/>
                  <a:pt x="1104" y="366"/>
                  <a:pt x="1109" y="365"/>
                </a:cubicBezTo>
                <a:cubicBezTo>
                  <a:pt x="1112" y="365"/>
                  <a:pt x="1111" y="369"/>
                  <a:pt x="1114" y="369"/>
                </a:cubicBezTo>
                <a:cubicBezTo>
                  <a:pt x="1120" y="367"/>
                  <a:pt x="1124" y="363"/>
                  <a:pt x="1126" y="357"/>
                </a:cubicBezTo>
                <a:cubicBezTo>
                  <a:pt x="1121" y="356"/>
                  <a:pt x="1122" y="353"/>
                  <a:pt x="1122" y="350"/>
                </a:cubicBezTo>
                <a:cubicBezTo>
                  <a:pt x="1117" y="349"/>
                  <a:pt x="1117" y="344"/>
                  <a:pt x="1111" y="345"/>
                </a:cubicBezTo>
                <a:cubicBezTo>
                  <a:pt x="1111" y="342"/>
                  <a:pt x="1109" y="342"/>
                  <a:pt x="1110" y="339"/>
                </a:cubicBezTo>
                <a:cubicBezTo>
                  <a:pt x="1115" y="336"/>
                  <a:pt x="1120" y="333"/>
                  <a:pt x="1126" y="330"/>
                </a:cubicBezTo>
                <a:cubicBezTo>
                  <a:pt x="1125" y="323"/>
                  <a:pt x="1139" y="315"/>
                  <a:pt x="1144" y="318"/>
                </a:cubicBezTo>
                <a:cubicBezTo>
                  <a:pt x="1143" y="320"/>
                  <a:pt x="1139" y="320"/>
                  <a:pt x="1138" y="322"/>
                </a:cubicBezTo>
                <a:cubicBezTo>
                  <a:pt x="1147" y="322"/>
                  <a:pt x="1152" y="319"/>
                  <a:pt x="1158" y="315"/>
                </a:cubicBezTo>
                <a:cubicBezTo>
                  <a:pt x="1156" y="304"/>
                  <a:pt x="1167" y="311"/>
                  <a:pt x="1167" y="304"/>
                </a:cubicBezTo>
                <a:cubicBezTo>
                  <a:pt x="1159" y="307"/>
                  <a:pt x="1154" y="304"/>
                  <a:pt x="1147" y="308"/>
                </a:cubicBezTo>
                <a:cubicBezTo>
                  <a:pt x="1144" y="309"/>
                  <a:pt x="1142" y="315"/>
                  <a:pt x="1139" y="316"/>
                </a:cubicBezTo>
                <a:cubicBezTo>
                  <a:pt x="1139" y="316"/>
                  <a:pt x="1118" y="311"/>
                  <a:pt x="1116" y="311"/>
                </a:cubicBezTo>
                <a:cubicBezTo>
                  <a:pt x="1115" y="312"/>
                  <a:pt x="1112" y="316"/>
                  <a:pt x="1110" y="316"/>
                </a:cubicBezTo>
                <a:cubicBezTo>
                  <a:pt x="1107" y="317"/>
                  <a:pt x="1104" y="317"/>
                  <a:pt x="1102" y="321"/>
                </a:cubicBezTo>
                <a:cubicBezTo>
                  <a:pt x="1095" y="314"/>
                  <a:pt x="1088" y="326"/>
                  <a:pt x="1081" y="327"/>
                </a:cubicBezTo>
                <a:cubicBezTo>
                  <a:pt x="1076" y="326"/>
                  <a:pt x="1073" y="326"/>
                  <a:pt x="1070" y="324"/>
                </a:cubicBezTo>
                <a:cubicBezTo>
                  <a:pt x="1073" y="318"/>
                  <a:pt x="1078" y="314"/>
                  <a:pt x="1085" y="311"/>
                </a:cubicBezTo>
                <a:cubicBezTo>
                  <a:pt x="1087" y="312"/>
                  <a:pt x="1087" y="314"/>
                  <a:pt x="1089" y="315"/>
                </a:cubicBezTo>
                <a:cubicBezTo>
                  <a:pt x="1089" y="311"/>
                  <a:pt x="1089" y="312"/>
                  <a:pt x="1090" y="309"/>
                </a:cubicBezTo>
                <a:cubicBezTo>
                  <a:pt x="1098" y="307"/>
                  <a:pt x="1102" y="300"/>
                  <a:pt x="1108" y="295"/>
                </a:cubicBezTo>
                <a:cubicBezTo>
                  <a:pt x="1104" y="295"/>
                  <a:pt x="1104" y="297"/>
                  <a:pt x="1102" y="295"/>
                </a:cubicBezTo>
                <a:cubicBezTo>
                  <a:pt x="1107" y="291"/>
                  <a:pt x="1113" y="287"/>
                  <a:pt x="1121" y="285"/>
                </a:cubicBezTo>
                <a:cubicBezTo>
                  <a:pt x="1121" y="289"/>
                  <a:pt x="1124" y="288"/>
                  <a:pt x="1126" y="287"/>
                </a:cubicBezTo>
                <a:cubicBezTo>
                  <a:pt x="1126" y="286"/>
                  <a:pt x="1126" y="283"/>
                  <a:pt x="1125" y="282"/>
                </a:cubicBezTo>
                <a:cubicBezTo>
                  <a:pt x="1125" y="283"/>
                  <a:pt x="1120" y="283"/>
                  <a:pt x="1121" y="282"/>
                </a:cubicBezTo>
                <a:cubicBezTo>
                  <a:pt x="1121" y="281"/>
                  <a:pt x="1120" y="281"/>
                  <a:pt x="1120" y="280"/>
                </a:cubicBezTo>
                <a:cubicBezTo>
                  <a:pt x="1126" y="276"/>
                  <a:pt x="1130" y="273"/>
                  <a:pt x="1130" y="267"/>
                </a:cubicBezTo>
                <a:cubicBezTo>
                  <a:pt x="1126" y="267"/>
                  <a:pt x="1126" y="262"/>
                  <a:pt x="1122" y="262"/>
                </a:cubicBezTo>
                <a:cubicBezTo>
                  <a:pt x="1125" y="256"/>
                  <a:pt x="1132" y="253"/>
                  <a:pt x="1135" y="246"/>
                </a:cubicBezTo>
                <a:cubicBezTo>
                  <a:pt x="1123" y="249"/>
                  <a:pt x="1107" y="239"/>
                  <a:pt x="1098" y="249"/>
                </a:cubicBezTo>
                <a:cubicBezTo>
                  <a:pt x="1100" y="249"/>
                  <a:pt x="1099" y="253"/>
                  <a:pt x="1101" y="254"/>
                </a:cubicBezTo>
                <a:cubicBezTo>
                  <a:pt x="1096" y="256"/>
                  <a:pt x="1087" y="262"/>
                  <a:pt x="1082" y="259"/>
                </a:cubicBezTo>
                <a:cubicBezTo>
                  <a:pt x="1082" y="253"/>
                  <a:pt x="1083" y="249"/>
                  <a:pt x="1088" y="248"/>
                </a:cubicBezTo>
                <a:cubicBezTo>
                  <a:pt x="1093" y="241"/>
                  <a:pt x="1097" y="232"/>
                  <a:pt x="1099" y="224"/>
                </a:cubicBezTo>
                <a:cubicBezTo>
                  <a:pt x="1094" y="223"/>
                  <a:pt x="1092" y="222"/>
                  <a:pt x="1086" y="223"/>
                </a:cubicBezTo>
                <a:cubicBezTo>
                  <a:pt x="1085" y="221"/>
                  <a:pt x="1084" y="219"/>
                  <a:pt x="1083" y="216"/>
                </a:cubicBezTo>
                <a:cubicBezTo>
                  <a:pt x="1085" y="215"/>
                  <a:pt x="1087" y="214"/>
                  <a:pt x="1088" y="212"/>
                </a:cubicBezTo>
                <a:cubicBezTo>
                  <a:pt x="1077" y="213"/>
                  <a:pt x="1065" y="213"/>
                  <a:pt x="1061" y="223"/>
                </a:cubicBezTo>
                <a:cubicBezTo>
                  <a:pt x="1063" y="227"/>
                  <a:pt x="1066" y="228"/>
                  <a:pt x="1067" y="233"/>
                </a:cubicBezTo>
                <a:cubicBezTo>
                  <a:pt x="1062" y="235"/>
                  <a:pt x="1053" y="238"/>
                  <a:pt x="1047" y="235"/>
                </a:cubicBezTo>
                <a:cubicBezTo>
                  <a:pt x="1048" y="233"/>
                  <a:pt x="1050" y="230"/>
                  <a:pt x="1052" y="228"/>
                </a:cubicBezTo>
                <a:cubicBezTo>
                  <a:pt x="1049" y="228"/>
                  <a:pt x="1049" y="232"/>
                  <a:pt x="1046" y="233"/>
                </a:cubicBezTo>
                <a:cubicBezTo>
                  <a:pt x="1046" y="230"/>
                  <a:pt x="1043" y="230"/>
                  <a:pt x="1042" y="229"/>
                </a:cubicBezTo>
                <a:cubicBezTo>
                  <a:pt x="1047" y="219"/>
                  <a:pt x="1049" y="222"/>
                  <a:pt x="1051" y="211"/>
                </a:cubicBezTo>
                <a:cubicBezTo>
                  <a:pt x="1047" y="209"/>
                  <a:pt x="1038" y="216"/>
                  <a:pt x="1035" y="211"/>
                </a:cubicBezTo>
                <a:cubicBezTo>
                  <a:pt x="1035" y="210"/>
                  <a:pt x="1036" y="210"/>
                  <a:pt x="1037" y="208"/>
                </a:cubicBezTo>
                <a:cubicBezTo>
                  <a:pt x="1027" y="209"/>
                  <a:pt x="1025" y="218"/>
                  <a:pt x="1019" y="222"/>
                </a:cubicBezTo>
                <a:cubicBezTo>
                  <a:pt x="1014" y="227"/>
                  <a:pt x="1006" y="228"/>
                  <a:pt x="997" y="229"/>
                </a:cubicBezTo>
                <a:cubicBezTo>
                  <a:pt x="997" y="227"/>
                  <a:pt x="999" y="226"/>
                  <a:pt x="997" y="224"/>
                </a:cubicBezTo>
                <a:cubicBezTo>
                  <a:pt x="988" y="224"/>
                  <a:pt x="984" y="232"/>
                  <a:pt x="973" y="233"/>
                </a:cubicBezTo>
                <a:cubicBezTo>
                  <a:pt x="973" y="229"/>
                  <a:pt x="975" y="229"/>
                  <a:pt x="973" y="226"/>
                </a:cubicBezTo>
                <a:cubicBezTo>
                  <a:pt x="969" y="225"/>
                  <a:pt x="970" y="230"/>
                  <a:pt x="965" y="229"/>
                </a:cubicBezTo>
                <a:cubicBezTo>
                  <a:pt x="965" y="228"/>
                  <a:pt x="964" y="228"/>
                  <a:pt x="964" y="227"/>
                </a:cubicBezTo>
                <a:cubicBezTo>
                  <a:pt x="967" y="224"/>
                  <a:pt x="968" y="220"/>
                  <a:pt x="972" y="220"/>
                </a:cubicBezTo>
                <a:cubicBezTo>
                  <a:pt x="972" y="217"/>
                  <a:pt x="971" y="215"/>
                  <a:pt x="970" y="214"/>
                </a:cubicBezTo>
                <a:cubicBezTo>
                  <a:pt x="972" y="210"/>
                  <a:pt x="976" y="208"/>
                  <a:pt x="981" y="210"/>
                </a:cubicBezTo>
                <a:cubicBezTo>
                  <a:pt x="982" y="203"/>
                  <a:pt x="991" y="205"/>
                  <a:pt x="994" y="200"/>
                </a:cubicBezTo>
                <a:cubicBezTo>
                  <a:pt x="996" y="202"/>
                  <a:pt x="993" y="203"/>
                  <a:pt x="995" y="205"/>
                </a:cubicBezTo>
                <a:cubicBezTo>
                  <a:pt x="1000" y="205"/>
                  <a:pt x="1003" y="198"/>
                  <a:pt x="1007" y="202"/>
                </a:cubicBezTo>
                <a:cubicBezTo>
                  <a:pt x="1006" y="203"/>
                  <a:pt x="1007" y="206"/>
                  <a:pt x="1005" y="207"/>
                </a:cubicBezTo>
                <a:cubicBezTo>
                  <a:pt x="1008" y="208"/>
                  <a:pt x="1008" y="211"/>
                  <a:pt x="1012" y="210"/>
                </a:cubicBezTo>
                <a:cubicBezTo>
                  <a:pt x="1012" y="207"/>
                  <a:pt x="1012" y="207"/>
                  <a:pt x="1012" y="207"/>
                </a:cubicBezTo>
                <a:cubicBezTo>
                  <a:pt x="1012" y="205"/>
                  <a:pt x="1009" y="206"/>
                  <a:pt x="1009" y="205"/>
                </a:cubicBezTo>
                <a:cubicBezTo>
                  <a:pt x="1010" y="202"/>
                  <a:pt x="1011" y="203"/>
                  <a:pt x="1010" y="200"/>
                </a:cubicBezTo>
                <a:cubicBezTo>
                  <a:pt x="1022" y="195"/>
                  <a:pt x="1030" y="186"/>
                  <a:pt x="1037" y="176"/>
                </a:cubicBezTo>
                <a:cubicBezTo>
                  <a:pt x="1021" y="180"/>
                  <a:pt x="1012" y="194"/>
                  <a:pt x="998" y="197"/>
                </a:cubicBezTo>
                <a:cubicBezTo>
                  <a:pt x="1000" y="195"/>
                  <a:pt x="1002" y="194"/>
                  <a:pt x="1004" y="192"/>
                </a:cubicBezTo>
                <a:cubicBezTo>
                  <a:pt x="992" y="198"/>
                  <a:pt x="975" y="200"/>
                  <a:pt x="965" y="209"/>
                </a:cubicBezTo>
                <a:cubicBezTo>
                  <a:pt x="959" y="208"/>
                  <a:pt x="956" y="205"/>
                  <a:pt x="954" y="200"/>
                </a:cubicBezTo>
                <a:cubicBezTo>
                  <a:pt x="956" y="192"/>
                  <a:pt x="966" y="192"/>
                  <a:pt x="969" y="185"/>
                </a:cubicBezTo>
                <a:cubicBezTo>
                  <a:pt x="961" y="190"/>
                  <a:pt x="951" y="197"/>
                  <a:pt x="940" y="196"/>
                </a:cubicBezTo>
                <a:cubicBezTo>
                  <a:pt x="940" y="190"/>
                  <a:pt x="946" y="191"/>
                  <a:pt x="949" y="188"/>
                </a:cubicBezTo>
                <a:cubicBezTo>
                  <a:pt x="945" y="187"/>
                  <a:pt x="941" y="190"/>
                  <a:pt x="939" y="188"/>
                </a:cubicBezTo>
                <a:cubicBezTo>
                  <a:pt x="955" y="185"/>
                  <a:pt x="955" y="167"/>
                  <a:pt x="972" y="168"/>
                </a:cubicBezTo>
                <a:cubicBezTo>
                  <a:pt x="973" y="161"/>
                  <a:pt x="983" y="156"/>
                  <a:pt x="990" y="162"/>
                </a:cubicBezTo>
                <a:cubicBezTo>
                  <a:pt x="1000" y="158"/>
                  <a:pt x="993" y="135"/>
                  <a:pt x="1009" y="139"/>
                </a:cubicBezTo>
                <a:cubicBezTo>
                  <a:pt x="1006" y="143"/>
                  <a:pt x="1004" y="147"/>
                  <a:pt x="1002" y="152"/>
                </a:cubicBezTo>
                <a:cubicBezTo>
                  <a:pt x="1002" y="155"/>
                  <a:pt x="1007" y="157"/>
                  <a:pt x="1004" y="160"/>
                </a:cubicBezTo>
                <a:cubicBezTo>
                  <a:pt x="1010" y="160"/>
                  <a:pt x="1014" y="152"/>
                  <a:pt x="1021" y="155"/>
                </a:cubicBezTo>
                <a:cubicBezTo>
                  <a:pt x="1021" y="158"/>
                  <a:pt x="1018" y="156"/>
                  <a:pt x="1017" y="158"/>
                </a:cubicBezTo>
                <a:cubicBezTo>
                  <a:pt x="1029" y="158"/>
                  <a:pt x="1033" y="150"/>
                  <a:pt x="1038" y="143"/>
                </a:cubicBezTo>
                <a:cubicBezTo>
                  <a:pt x="1034" y="137"/>
                  <a:pt x="1039" y="133"/>
                  <a:pt x="1041" y="130"/>
                </a:cubicBezTo>
                <a:cubicBezTo>
                  <a:pt x="1034" y="132"/>
                  <a:pt x="1025" y="134"/>
                  <a:pt x="1022" y="128"/>
                </a:cubicBezTo>
                <a:cubicBezTo>
                  <a:pt x="1024" y="126"/>
                  <a:pt x="1025" y="125"/>
                  <a:pt x="1027" y="124"/>
                </a:cubicBezTo>
                <a:cubicBezTo>
                  <a:pt x="1024" y="123"/>
                  <a:pt x="1021" y="121"/>
                  <a:pt x="1016" y="122"/>
                </a:cubicBezTo>
                <a:cubicBezTo>
                  <a:pt x="1016" y="121"/>
                  <a:pt x="1017" y="120"/>
                  <a:pt x="1017" y="119"/>
                </a:cubicBezTo>
                <a:cubicBezTo>
                  <a:pt x="1014" y="118"/>
                  <a:pt x="1010" y="119"/>
                  <a:pt x="1007" y="121"/>
                </a:cubicBezTo>
                <a:cubicBezTo>
                  <a:pt x="1011" y="128"/>
                  <a:pt x="1002" y="129"/>
                  <a:pt x="997" y="131"/>
                </a:cubicBezTo>
                <a:cubicBezTo>
                  <a:pt x="997" y="128"/>
                  <a:pt x="1000" y="129"/>
                  <a:pt x="1000" y="127"/>
                </a:cubicBezTo>
                <a:cubicBezTo>
                  <a:pt x="997" y="126"/>
                  <a:pt x="993" y="128"/>
                  <a:pt x="992" y="126"/>
                </a:cubicBezTo>
                <a:cubicBezTo>
                  <a:pt x="990" y="124"/>
                  <a:pt x="993" y="121"/>
                  <a:pt x="991" y="119"/>
                </a:cubicBezTo>
                <a:cubicBezTo>
                  <a:pt x="979" y="119"/>
                  <a:pt x="971" y="128"/>
                  <a:pt x="960" y="125"/>
                </a:cubicBezTo>
                <a:cubicBezTo>
                  <a:pt x="962" y="117"/>
                  <a:pt x="978" y="122"/>
                  <a:pt x="980" y="113"/>
                </a:cubicBezTo>
                <a:cubicBezTo>
                  <a:pt x="976" y="111"/>
                  <a:pt x="976" y="112"/>
                  <a:pt x="978" y="109"/>
                </a:cubicBezTo>
                <a:cubicBezTo>
                  <a:pt x="976" y="107"/>
                  <a:pt x="967" y="113"/>
                  <a:pt x="964" y="108"/>
                </a:cubicBezTo>
                <a:cubicBezTo>
                  <a:pt x="966" y="107"/>
                  <a:pt x="973" y="102"/>
                  <a:pt x="971" y="103"/>
                </a:cubicBezTo>
                <a:cubicBezTo>
                  <a:pt x="963" y="105"/>
                  <a:pt x="956" y="107"/>
                  <a:pt x="949" y="108"/>
                </a:cubicBezTo>
                <a:cubicBezTo>
                  <a:pt x="946" y="106"/>
                  <a:pt x="944" y="104"/>
                  <a:pt x="942" y="101"/>
                </a:cubicBezTo>
                <a:cubicBezTo>
                  <a:pt x="943" y="98"/>
                  <a:pt x="946" y="97"/>
                  <a:pt x="950" y="97"/>
                </a:cubicBezTo>
                <a:cubicBezTo>
                  <a:pt x="949" y="98"/>
                  <a:pt x="948" y="98"/>
                  <a:pt x="949" y="100"/>
                </a:cubicBezTo>
                <a:cubicBezTo>
                  <a:pt x="951" y="99"/>
                  <a:pt x="954" y="99"/>
                  <a:pt x="954" y="97"/>
                </a:cubicBezTo>
                <a:cubicBezTo>
                  <a:pt x="952" y="95"/>
                  <a:pt x="949" y="93"/>
                  <a:pt x="947" y="91"/>
                </a:cubicBezTo>
                <a:cubicBezTo>
                  <a:pt x="937" y="94"/>
                  <a:pt x="931" y="100"/>
                  <a:pt x="928" y="109"/>
                </a:cubicBezTo>
                <a:cubicBezTo>
                  <a:pt x="925" y="108"/>
                  <a:pt x="923" y="106"/>
                  <a:pt x="920" y="105"/>
                </a:cubicBezTo>
                <a:cubicBezTo>
                  <a:pt x="924" y="104"/>
                  <a:pt x="923" y="98"/>
                  <a:pt x="922" y="96"/>
                </a:cubicBezTo>
                <a:cubicBezTo>
                  <a:pt x="921" y="97"/>
                  <a:pt x="922" y="100"/>
                  <a:pt x="920" y="100"/>
                </a:cubicBezTo>
                <a:cubicBezTo>
                  <a:pt x="919" y="100"/>
                  <a:pt x="917" y="100"/>
                  <a:pt x="917" y="101"/>
                </a:cubicBezTo>
                <a:cubicBezTo>
                  <a:pt x="919" y="98"/>
                  <a:pt x="914" y="97"/>
                  <a:pt x="913" y="95"/>
                </a:cubicBezTo>
                <a:cubicBezTo>
                  <a:pt x="902" y="97"/>
                  <a:pt x="897" y="105"/>
                  <a:pt x="885" y="103"/>
                </a:cubicBezTo>
                <a:cubicBezTo>
                  <a:pt x="883" y="100"/>
                  <a:pt x="889" y="98"/>
                  <a:pt x="889" y="95"/>
                </a:cubicBezTo>
                <a:cubicBezTo>
                  <a:pt x="886" y="94"/>
                  <a:pt x="885" y="89"/>
                  <a:pt x="882" y="88"/>
                </a:cubicBezTo>
                <a:cubicBezTo>
                  <a:pt x="882" y="87"/>
                  <a:pt x="888" y="86"/>
                  <a:pt x="885" y="85"/>
                </a:cubicBezTo>
                <a:cubicBezTo>
                  <a:pt x="881" y="88"/>
                  <a:pt x="880" y="82"/>
                  <a:pt x="876" y="85"/>
                </a:cubicBezTo>
                <a:cubicBezTo>
                  <a:pt x="864" y="96"/>
                  <a:pt x="859" y="114"/>
                  <a:pt x="848" y="126"/>
                </a:cubicBezTo>
                <a:cubicBezTo>
                  <a:pt x="848" y="132"/>
                  <a:pt x="848" y="132"/>
                  <a:pt x="848" y="132"/>
                </a:cubicBezTo>
                <a:cubicBezTo>
                  <a:pt x="843" y="134"/>
                  <a:pt x="831" y="140"/>
                  <a:pt x="830" y="129"/>
                </a:cubicBezTo>
                <a:cubicBezTo>
                  <a:pt x="827" y="131"/>
                  <a:pt x="824" y="128"/>
                  <a:pt x="819" y="128"/>
                </a:cubicBezTo>
                <a:cubicBezTo>
                  <a:pt x="817" y="127"/>
                  <a:pt x="820" y="124"/>
                  <a:pt x="819" y="123"/>
                </a:cubicBezTo>
                <a:cubicBezTo>
                  <a:pt x="816" y="123"/>
                  <a:pt x="815" y="125"/>
                  <a:pt x="814" y="122"/>
                </a:cubicBezTo>
                <a:cubicBezTo>
                  <a:pt x="816" y="117"/>
                  <a:pt x="813" y="115"/>
                  <a:pt x="814" y="113"/>
                </a:cubicBezTo>
                <a:cubicBezTo>
                  <a:pt x="803" y="117"/>
                  <a:pt x="788" y="117"/>
                  <a:pt x="783" y="128"/>
                </a:cubicBezTo>
                <a:cubicBezTo>
                  <a:pt x="780" y="127"/>
                  <a:pt x="776" y="129"/>
                  <a:pt x="778" y="130"/>
                </a:cubicBezTo>
                <a:cubicBezTo>
                  <a:pt x="787" y="126"/>
                  <a:pt x="797" y="127"/>
                  <a:pt x="805" y="121"/>
                </a:cubicBezTo>
                <a:cubicBezTo>
                  <a:pt x="806" y="122"/>
                  <a:pt x="809" y="123"/>
                  <a:pt x="809" y="125"/>
                </a:cubicBezTo>
                <a:cubicBezTo>
                  <a:pt x="807" y="125"/>
                  <a:pt x="806" y="127"/>
                  <a:pt x="806" y="128"/>
                </a:cubicBezTo>
                <a:cubicBezTo>
                  <a:pt x="808" y="130"/>
                  <a:pt x="811" y="127"/>
                  <a:pt x="811" y="128"/>
                </a:cubicBezTo>
                <a:cubicBezTo>
                  <a:pt x="808" y="130"/>
                  <a:pt x="807" y="133"/>
                  <a:pt x="808" y="137"/>
                </a:cubicBezTo>
                <a:cubicBezTo>
                  <a:pt x="804" y="138"/>
                  <a:pt x="798" y="138"/>
                  <a:pt x="794" y="137"/>
                </a:cubicBezTo>
                <a:cubicBezTo>
                  <a:pt x="792" y="137"/>
                  <a:pt x="794" y="141"/>
                  <a:pt x="792" y="141"/>
                </a:cubicBezTo>
                <a:cubicBezTo>
                  <a:pt x="781" y="142"/>
                  <a:pt x="775" y="147"/>
                  <a:pt x="769" y="153"/>
                </a:cubicBezTo>
                <a:cubicBezTo>
                  <a:pt x="761" y="150"/>
                  <a:pt x="756" y="155"/>
                  <a:pt x="750" y="157"/>
                </a:cubicBezTo>
                <a:cubicBezTo>
                  <a:pt x="750" y="161"/>
                  <a:pt x="753" y="161"/>
                  <a:pt x="753" y="165"/>
                </a:cubicBezTo>
                <a:cubicBezTo>
                  <a:pt x="757" y="164"/>
                  <a:pt x="759" y="160"/>
                  <a:pt x="762" y="158"/>
                </a:cubicBezTo>
                <a:cubicBezTo>
                  <a:pt x="764" y="160"/>
                  <a:pt x="768" y="160"/>
                  <a:pt x="770" y="162"/>
                </a:cubicBezTo>
                <a:cubicBezTo>
                  <a:pt x="759" y="170"/>
                  <a:pt x="749" y="184"/>
                  <a:pt x="731" y="179"/>
                </a:cubicBezTo>
                <a:cubicBezTo>
                  <a:pt x="727" y="172"/>
                  <a:pt x="723" y="166"/>
                  <a:pt x="722" y="156"/>
                </a:cubicBezTo>
                <a:cubicBezTo>
                  <a:pt x="714" y="156"/>
                  <a:pt x="714" y="142"/>
                  <a:pt x="716" y="138"/>
                </a:cubicBezTo>
                <a:cubicBezTo>
                  <a:pt x="719" y="129"/>
                  <a:pt x="741" y="128"/>
                  <a:pt x="735" y="115"/>
                </a:cubicBezTo>
                <a:cubicBezTo>
                  <a:pt x="734" y="114"/>
                  <a:pt x="731" y="115"/>
                  <a:pt x="729" y="115"/>
                </a:cubicBezTo>
                <a:cubicBezTo>
                  <a:pt x="723" y="109"/>
                  <a:pt x="723" y="96"/>
                  <a:pt x="715" y="94"/>
                </a:cubicBezTo>
                <a:cubicBezTo>
                  <a:pt x="712" y="93"/>
                  <a:pt x="709" y="98"/>
                  <a:pt x="707" y="93"/>
                </a:cubicBezTo>
                <a:cubicBezTo>
                  <a:pt x="714" y="88"/>
                  <a:pt x="716" y="77"/>
                  <a:pt x="721" y="70"/>
                </a:cubicBezTo>
                <a:cubicBezTo>
                  <a:pt x="708" y="72"/>
                  <a:pt x="691" y="71"/>
                  <a:pt x="678" y="76"/>
                </a:cubicBezTo>
                <a:cubicBezTo>
                  <a:pt x="679" y="74"/>
                  <a:pt x="682" y="74"/>
                  <a:pt x="682" y="72"/>
                </a:cubicBezTo>
                <a:cubicBezTo>
                  <a:pt x="678" y="74"/>
                  <a:pt x="676" y="74"/>
                  <a:pt x="672" y="75"/>
                </a:cubicBezTo>
                <a:cubicBezTo>
                  <a:pt x="672" y="77"/>
                  <a:pt x="672" y="79"/>
                  <a:pt x="673" y="80"/>
                </a:cubicBezTo>
                <a:cubicBezTo>
                  <a:pt x="668" y="83"/>
                  <a:pt x="661" y="91"/>
                  <a:pt x="655" y="87"/>
                </a:cubicBezTo>
                <a:cubicBezTo>
                  <a:pt x="648" y="89"/>
                  <a:pt x="648" y="97"/>
                  <a:pt x="640" y="98"/>
                </a:cubicBezTo>
                <a:cubicBezTo>
                  <a:pt x="638" y="96"/>
                  <a:pt x="641" y="96"/>
                  <a:pt x="639" y="95"/>
                </a:cubicBezTo>
                <a:cubicBezTo>
                  <a:pt x="634" y="108"/>
                  <a:pt x="620" y="113"/>
                  <a:pt x="611" y="123"/>
                </a:cubicBezTo>
                <a:cubicBezTo>
                  <a:pt x="615" y="123"/>
                  <a:pt x="609" y="127"/>
                  <a:pt x="612" y="128"/>
                </a:cubicBezTo>
                <a:cubicBezTo>
                  <a:pt x="613" y="125"/>
                  <a:pt x="616" y="127"/>
                  <a:pt x="616" y="128"/>
                </a:cubicBezTo>
                <a:cubicBezTo>
                  <a:pt x="612" y="133"/>
                  <a:pt x="604" y="133"/>
                  <a:pt x="598" y="136"/>
                </a:cubicBezTo>
                <a:cubicBezTo>
                  <a:pt x="591" y="128"/>
                  <a:pt x="572" y="131"/>
                  <a:pt x="566" y="137"/>
                </a:cubicBezTo>
                <a:cubicBezTo>
                  <a:pt x="537" y="144"/>
                  <a:pt x="518" y="160"/>
                  <a:pt x="491" y="170"/>
                </a:cubicBezTo>
                <a:cubicBezTo>
                  <a:pt x="489" y="168"/>
                  <a:pt x="486" y="167"/>
                  <a:pt x="484" y="166"/>
                </a:cubicBezTo>
                <a:cubicBezTo>
                  <a:pt x="486" y="164"/>
                  <a:pt x="486" y="158"/>
                  <a:pt x="484" y="156"/>
                </a:cubicBezTo>
                <a:cubicBezTo>
                  <a:pt x="480" y="156"/>
                  <a:pt x="480" y="159"/>
                  <a:pt x="477" y="159"/>
                </a:cubicBezTo>
                <a:cubicBezTo>
                  <a:pt x="477" y="155"/>
                  <a:pt x="480" y="153"/>
                  <a:pt x="480" y="150"/>
                </a:cubicBezTo>
                <a:cubicBezTo>
                  <a:pt x="454" y="144"/>
                  <a:pt x="433" y="163"/>
                  <a:pt x="415" y="167"/>
                </a:cubicBezTo>
                <a:cubicBezTo>
                  <a:pt x="424" y="161"/>
                  <a:pt x="430" y="153"/>
                  <a:pt x="438" y="148"/>
                </a:cubicBezTo>
                <a:cubicBezTo>
                  <a:pt x="439" y="145"/>
                  <a:pt x="437" y="146"/>
                  <a:pt x="437" y="143"/>
                </a:cubicBezTo>
                <a:cubicBezTo>
                  <a:pt x="438" y="143"/>
                  <a:pt x="440" y="142"/>
                  <a:pt x="442" y="142"/>
                </a:cubicBezTo>
                <a:cubicBezTo>
                  <a:pt x="442" y="130"/>
                  <a:pt x="459" y="133"/>
                  <a:pt x="461" y="123"/>
                </a:cubicBezTo>
                <a:cubicBezTo>
                  <a:pt x="461" y="120"/>
                  <a:pt x="456" y="121"/>
                  <a:pt x="455" y="118"/>
                </a:cubicBezTo>
                <a:cubicBezTo>
                  <a:pt x="454" y="114"/>
                  <a:pt x="456" y="112"/>
                  <a:pt x="456" y="108"/>
                </a:cubicBezTo>
                <a:cubicBezTo>
                  <a:pt x="451" y="103"/>
                  <a:pt x="446" y="105"/>
                  <a:pt x="441" y="106"/>
                </a:cubicBezTo>
                <a:cubicBezTo>
                  <a:pt x="426" y="109"/>
                  <a:pt x="417" y="110"/>
                  <a:pt x="406" y="115"/>
                </a:cubicBezTo>
                <a:cubicBezTo>
                  <a:pt x="401" y="117"/>
                  <a:pt x="397" y="121"/>
                  <a:pt x="391" y="123"/>
                </a:cubicBezTo>
                <a:cubicBezTo>
                  <a:pt x="387" y="124"/>
                  <a:pt x="383" y="124"/>
                  <a:pt x="380" y="125"/>
                </a:cubicBezTo>
                <a:cubicBezTo>
                  <a:pt x="340" y="136"/>
                  <a:pt x="304" y="163"/>
                  <a:pt x="273" y="177"/>
                </a:cubicBezTo>
                <a:cubicBezTo>
                  <a:pt x="273" y="176"/>
                  <a:pt x="273" y="175"/>
                  <a:pt x="272" y="175"/>
                </a:cubicBezTo>
                <a:cubicBezTo>
                  <a:pt x="271" y="177"/>
                  <a:pt x="271" y="178"/>
                  <a:pt x="270" y="179"/>
                </a:cubicBezTo>
                <a:cubicBezTo>
                  <a:pt x="252" y="188"/>
                  <a:pt x="234" y="197"/>
                  <a:pt x="220" y="210"/>
                </a:cubicBezTo>
                <a:cubicBezTo>
                  <a:pt x="225" y="224"/>
                  <a:pt x="199" y="227"/>
                  <a:pt x="196" y="237"/>
                </a:cubicBezTo>
                <a:cubicBezTo>
                  <a:pt x="198" y="237"/>
                  <a:pt x="201" y="236"/>
                  <a:pt x="203" y="237"/>
                </a:cubicBezTo>
                <a:cubicBezTo>
                  <a:pt x="197" y="239"/>
                  <a:pt x="194" y="243"/>
                  <a:pt x="190" y="246"/>
                </a:cubicBezTo>
                <a:cubicBezTo>
                  <a:pt x="202" y="242"/>
                  <a:pt x="216" y="236"/>
                  <a:pt x="226" y="241"/>
                </a:cubicBezTo>
                <a:cubicBezTo>
                  <a:pt x="224" y="244"/>
                  <a:pt x="219" y="244"/>
                  <a:pt x="219" y="249"/>
                </a:cubicBezTo>
                <a:cubicBezTo>
                  <a:pt x="227" y="247"/>
                  <a:pt x="229" y="247"/>
                  <a:pt x="238" y="246"/>
                </a:cubicBezTo>
                <a:cubicBezTo>
                  <a:pt x="238" y="244"/>
                  <a:pt x="237" y="242"/>
                  <a:pt x="239" y="242"/>
                </a:cubicBezTo>
                <a:cubicBezTo>
                  <a:pt x="247" y="246"/>
                  <a:pt x="251" y="236"/>
                  <a:pt x="258" y="235"/>
                </a:cubicBezTo>
                <a:cubicBezTo>
                  <a:pt x="261" y="240"/>
                  <a:pt x="269" y="242"/>
                  <a:pt x="267" y="249"/>
                </a:cubicBezTo>
                <a:cubicBezTo>
                  <a:pt x="272" y="253"/>
                  <a:pt x="282" y="242"/>
                  <a:pt x="282" y="252"/>
                </a:cubicBezTo>
                <a:cubicBezTo>
                  <a:pt x="289" y="251"/>
                  <a:pt x="293" y="255"/>
                  <a:pt x="298" y="257"/>
                </a:cubicBezTo>
                <a:cubicBezTo>
                  <a:pt x="298" y="258"/>
                  <a:pt x="297" y="259"/>
                  <a:pt x="297" y="260"/>
                </a:cubicBezTo>
                <a:cubicBezTo>
                  <a:pt x="300" y="260"/>
                  <a:pt x="308" y="256"/>
                  <a:pt x="308" y="261"/>
                </a:cubicBezTo>
                <a:cubicBezTo>
                  <a:pt x="278" y="290"/>
                  <a:pt x="235" y="307"/>
                  <a:pt x="198" y="329"/>
                </a:cubicBezTo>
                <a:cubicBezTo>
                  <a:pt x="198" y="326"/>
                  <a:pt x="195" y="328"/>
                  <a:pt x="193" y="328"/>
                </a:cubicBezTo>
                <a:cubicBezTo>
                  <a:pt x="193" y="333"/>
                  <a:pt x="193" y="333"/>
                  <a:pt x="193" y="333"/>
                </a:cubicBezTo>
                <a:cubicBezTo>
                  <a:pt x="183" y="339"/>
                  <a:pt x="172" y="344"/>
                  <a:pt x="160" y="343"/>
                </a:cubicBezTo>
                <a:cubicBezTo>
                  <a:pt x="159" y="346"/>
                  <a:pt x="160" y="345"/>
                  <a:pt x="160" y="349"/>
                </a:cubicBezTo>
                <a:cubicBezTo>
                  <a:pt x="157" y="350"/>
                  <a:pt x="155" y="353"/>
                  <a:pt x="152" y="354"/>
                </a:cubicBezTo>
                <a:cubicBezTo>
                  <a:pt x="143" y="348"/>
                  <a:pt x="138" y="361"/>
                  <a:pt x="130" y="358"/>
                </a:cubicBezTo>
                <a:cubicBezTo>
                  <a:pt x="127" y="373"/>
                  <a:pt x="112" y="371"/>
                  <a:pt x="104" y="380"/>
                </a:cubicBezTo>
                <a:cubicBezTo>
                  <a:pt x="100" y="377"/>
                  <a:pt x="95" y="382"/>
                  <a:pt x="97" y="388"/>
                </a:cubicBezTo>
                <a:cubicBezTo>
                  <a:pt x="90" y="391"/>
                  <a:pt x="86" y="391"/>
                  <a:pt x="79" y="389"/>
                </a:cubicBezTo>
                <a:cubicBezTo>
                  <a:pt x="76" y="393"/>
                  <a:pt x="72" y="396"/>
                  <a:pt x="65" y="394"/>
                </a:cubicBezTo>
                <a:cubicBezTo>
                  <a:pt x="64" y="397"/>
                  <a:pt x="61" y="400"/>
                  <a:pt x="63" y="404"/>
                </a:cubicBezTo>
                <a:cubicBezTo>
                  <a:pt x="62" y="402"/>
                  <a:pt x="64" y="401"/>
                  <a:pt x="66" y="402"/>
                </a:cubicBezTo>
                <a:cubicBezTo>
                  <a:pt x="63" y="411"/>
                  <a:pt x="51" y="417"/>
                  <a:pt x="48" y="424"/>
                </a:cubicBezTo>
                <a:cubicBezTo>
                  <a:pt x="52" y="424"/>
                  <a:pt x="57" y="420"/>
                  <a:pt x="60" y="422"/>
                </a:cubicBezTo>
                <a:cubicBezTo>
                  <a:pt x="60" y="425"/>
                  <a:pt x="56" y="424"/>
                  <a:pt x="56" y="427"/>
                </a:cubicBezTo>
                <a:cubicBezTo>
                  <a:pt x="62" y="428"/>
                  <a:pt x="74" y="422"/>
                  <a:pt x="78" y="429"/>
                </a:cubicBezTo>
                <a:cubicBezTo>
                  <a:pt x="77" y="430"/>
                  <a:pt x="76" y="432"/>
                  <a:pt x="76" y="435"/>
                </a:cubicBezTo>
                <a:cubicBezTo>
                  <a:pt x="81" y="441"/>
                  <a:pt x="92" y="436"/>
                  <a:pt x="97" y="434"/>
                </a:cubicBezTo>
                <a:cubicBezTo>
                  <a:pt x="97" y="435"/>
                  <a:pt x="97" y="435"/>
                  <a:pt x="98" y="436"/>
                </a:cubicBezTo>
                <a:cubicBezTo>
                  <a:pt x="99" y="440"/>
                  <a:pt x="96" y="440"/>
                  <a:pt x="96" y="442"/>
                </a:cubicBezTo>
                <a:cubicBezTo>
                  <a:pt x="104" y="446"/>
                  <a:pt x="118" y="444"/>
                  <a:pt x="118" y="456"/>
                </a:cubicBezTo>
                <a:cubicBezTo>
                  <a:pt x="141" y="448"/>
                  <a:pt x="161" y="432"/>
                  <a:pt x="185" y="422"/>
                </a:cubicBezTo>
                <a:cubicBezTo>
                  <a:pt x="185" y="430"/>
                  <a:pt x="181" y="436"/>
                  <a:pt x="176" y="440"/>
                </a:cubicBezTo>
                <a:cubicBezTo>
                  <a:pt x="178" y="440"/>
                  <a:pt x="181" y="439"/>
                  <a:pt x="181" y="441"/>
                </a:cubicBezTo>
                <a:cubicBezTo>
                  <a:pt x="178" y="445"/>
                  <a:pt x="175" y="449"/>
                  <a:pt x="170" y="451"/>
                </a:cubicBezTo>
                <a:cubicBezTo>
                  <a:pt x="169" y="456"/>
                  <a:pt x="164" y="461"/>
                  <a:pt x="159" y="459"/>
                </a:cubicBezTo>
                <a:cubicBezTo>
                  <a:pt x="153" y="466"/>
                  <a:pt x="156" y="482"/>
                  <a:pt x="146" y="488"/>
                </a:cubicBezTo>
                <a:cubicBezTo>
                  <a:pt x="143" y="486"/>
                  <a:pt x="143" y="491"/>
                  <a:pt x="141" y="492"/>
                </a:cubicBezTo>
                <a:cubicBezTo>
                  <a:pt x="145" y="493"/>
                  <a:pt x="153" y="487"/>
                  <a:pt x="156" y="494"/>
                </a:cubicBezTo>
                <a:cubicBezTo>
                  <a:pt x="157" y="498"/>
                  <a:pt x="152" y="496"/>
                  <a:pt x="152" y="500"/>
                </a:cubicBezTo>
                <a:cubicBezTo>
                  <a:pt x="158" y="500"/>
                  <a:pt x="166" y="497"/>
                  <a:pt x="167" y="503"/>
                </a:cubicBezTo>
                <a:cubicBezTo>
                  <a:pt x="163" y="508"/>
                  <a:pt x="154" y="509"/>
                  <a:pt x="150" y="514"/>
                </a:cubicBezTo>
                <a:cubicBezTo>
                  <a:pt x="158" y="511"/>
                  <a:pt x="180" y="494"/>
                  <a:pt x="177" y="515"/>
                </a:cubicBezTo>
                <a:cubicBezTo>
                  <a:pt x="184" y="519"/>
                  <a:pt x="191" y="507"/>
                  <a:pt x="196" y="512"/>
                </a:cubicBezTo>
                <a:cubicBezTo>
                  <a:pt x="196" y="514"/>
                  <a:pt x="194" y="513"/>
                  <a:pt x="195" y="516"/>
                </a:cubicBezTo>
                <a:cubicBezTo>
                  <a:pt x="197" y="516"/>
                  <a:pt x="198" y="518"/>
                  <a:pt x="199" y="519"/>
                </a:cubicBezTo>
                <a:cubicBezTo>
                  <a:pt x="202" y="531"/>
                  <a:pt x="200" y="545"/>
                  <a:pt x="185" y="547"/>
                </a:cubicBezTo>
                <a:cubicBezTo>
                  <a:pt x="183" y="545"/>
                  <a:pt x="180" y="544"/>
                  <a:pt x="181" y="539"/>
                </a:cubicBezTo>
                <a:cubicBezTo>
                  <a:pt x="180" y="539"/>
                  <a:pt x="176" y="540"/>
                  <a:pt x="176" y="538"/>
                </a:cubicBezTo>
                <a:cubicBezTo>
                  <a:pt x="174" y="534"/>
                  <a:pt x="179" y="533"/>
                  <a:pt x="183" y="534"/>
                </a:cubicBezTo>
                <a:cubicBezTo>
                  <a:pt x="182" y="531"/>
                  <a:pt x="183" y="530"/>
                  <a:pt x="184" y="528"/>
                </a:cubicBezTo>
                <a:cubicBezTo>
                  <a:pt x="170" y="529"/>
                  <a:pt x="162" y="535"/>
                  <a:pt x="152" y="540"/>
                </a:cubicBezTo>
                <a:cubicBezTo>
                  <a:pt x="157" y="544"/>
                  <a:pt x="155" y="556"/>
                  <a:pt x="154" y="561"/>
                </a:cubicBezTo>
                <a:cubicBezTo>
                  <a:pt x="159" y="559"/>
                  <a:pt x="166" y="561"/>
                  <a:pt x="173" y="560"/>
                </a:cubicBezTo>
                <a:cubicBezTo>
                  <a:pt x="172" y="564"/>
                  <a:pt x="168" y="564"/>
                  <a:pt x="168" y="569"/>
                </a:cubicBezTo>
                <a:cubicBezTo>
                  <a:pt x="173" y="570"/>
                  <a:pt x="183" y="570"/>
                  <a:pt x="184" y="563"/>
                </a:cubicBezTo>
                <a:cubicBezTo>
                  <a:pt x="181" y="563"/>
                  <a:pt x="175" y="566"/>
                  <a:pt x="174" y="562"/>
                </a:cubicBezTo>
                <a:cubicBezTo>
                  <a:pt x="178" y="558"/>
                  <a:pt x="181" y="560"/>
                  <a:pt x="187" y="559"/>
                </a:cubicBezTo>
                <a:cubicBezTo>
                  <a:pt x="188" y="546"/>
                  <a:pt x="202" y="543"/>
                  <a:pt x="209" y="540"/>
                </a:cubicBezTo>
                <a:cubicBezTo>
                  <a:pt x="209" y="542"/>
                  <a:pt x="207" y="542"/>
                  <a:pt x="207" y="544"/>
                </a:cubicBezTo>
                <a:cubicBezTo>
                  <a:pt x="208" y="544"/>
                  <a:pt x="209" y="544"/>
                  <a:pt x="209" y="546"/>
                </a:cubicBezTo>
                <a:cubicBezTo>
                  <a:pt x="208" y="547"/>
                  <a:pt x="207" y="549"/>
                  <a:pt x="206" y="550"/>
                </a:cubicBezTo>
                <a:cubicBezTo>
                  <a:pt x="212" y="550"/>
                  <a:pt x="215" y="547"/>
                  <a:pt x="219" y="545"/>
                </a:cubicBezTo>
                <a:cubicBezTo>
                  <a:pt x="221" y="547"/>
                  <a:pt x="223" y="545"/>
                  <a:pt x="225" y="547"/>
                </a:cubicBezTo>
                <a:cubicBezTo>
                  <a:pt x="226" y="540"/>
                  <a:pt x="228" y="536"/>
                  <a:pt x="235" y="535"/>
                </a:cubicBezTo>
                <a:cubicBezTo>
                  <a:pt x="235" y="532"/>
                  <a:pt x="238" y="530"/>
                  <a:pt x="243" y="529"/>
                </a:cubicBezTo>
                <a:cubicBezTo>
                  <a:pt x="243" y="530"/>
                  <a:pt x="242" y="531"/>
                  <a:pt x="243" y="532"/>
                </a:cubicBezTo>
                <a:cubicBezTo>
                  <a:pt x="247" y="532"/>
                  <a:pt x="257" y="528"/>
                  <a:pt x="262" y="533"/>
                </a:cubicBezTo>
                <a:cubicBezTo>
                  <a:pt x="263" y="537"/>
                  <a:pt x="261" y="539"/>
                  <a:pt x="259" y="542"/>
                </a:cubicBezTo>
                <a:cubicBezTo>
                  <a:pt x="262" y="541"/>
                  <a:pt x="262" y="545"/>
                  <a:pt x="262" y="547"/>
                </a:cubicBezTo>
                <a:cubicBezTo>
                  <a:pt x="261" y="549"/>
                  <a:pt x="260" y="552"/>
                  <a:pt x="258" y="553"/>
                </a:cubicBezTo>
                <a:cubicBezTo>
                  <a:pt x="244" y="550"/>
                  <a:pt x="243" y="562"/>
                  <a:pt x="237" y="566"/>
                </a:cubicBezTo>
                <a:cubicBezTo>
                  <a:pt x="233" y="568"/>
                  <a:pt x="230" y="568"/>
                  <a:pt x="229" y="573"/>
                </a:cubicBezTo>
                <a:cubicBezTo>
                  <a:pt x="230" y="573"/>
                  <a:pt x="232" y="572"/>
                  <a:pt x="231" y="574"/>
                </a:cubicBezTo>
                <a:cubicBezTo>
                  <a:pt x="227" y="580"/>
                  <a:pt x="221" y="583"/>
                  <a:pt x="221" y="592"/>
                </a:cubicBezTo>
                <a:cubicBezTo>
                  <a:pt x="225" y="596"/>
                  <a:pt x="220" y="604"/>
                  <a:pt x="215" y="603"/>
                </a:cubicBezTo>
                <a:cubicBezTo>
                  <a:pt x="217" y="607"/>
                  <a:pt x="215" y="608"/>
                  <a:pt x="214" y="611"/>
                </a:cubicBezTo>
                <a:cubicBezTo>
                  <a:pt x="221" y="612"/>
                  <a:pt x="227" y="616"/>
                  <a:pt x="233" y="617"/>
                </a:cubicBezTo>
                <a:cubicBezTo>
                  <a:pt x="241" y="619"/>
                  <a:pt x="252" y="615"/>
                  <a:pt x="259" y="615"/>
                </a:cubicBezTo>
                <a:cubicBezTo>
                  <a:pt x="265" y="615"/>
                  <a:pt x="273" y="622"/>
                  <a:pt x="281" y="619"/>
                </a:cubicBezTo>
                <a:cubicBezTo>
                  <a:pt x="269" y="621"/>
                  <a:pt x="263" y="628"/>
                  <a:pt x="255" y="634"/>
                </a:cubicBezTo>
                <a:cubicBezTo>
                  <a:pt x="232" y="636"/>
                  <a:pt x="212" y="624"/>
                  <a:pt x="196" y="630"/>
                </a:cubicBezTo>
                <a:cubicBezTo>
                  <a:pt x="192" y="641"/>
                  <a:pt x="209" y="638"/>
                  <a:pt x="204" y="645"/>
                </a:cubicBezTo>
                <a:cubicBezTo>
                  <a:pt x="208" y="642"/>
                  <a:pt x="217" y="644"/>
                  <a:pt x="218" y="650"/>
                </a:cubicBezTo>
                <a:cubicBezTo>
                  <a:pt x="210" y="649"/>
                  <a:pt x="209" y="655"/>
                  <a:pt x="206" y="658"/>
                </a:cubicBezTo>
                <a:cubicBezTo>
                  <a:pt x="211" y="655"/>
                  <a:pt x="218" y="655"/>
                  <a:pt x="219" y="648"/>
                </a:cubicBezTo>
                <a:cubicBezTo>
                  <a:pt x="223" y="649"/>
                  <a:pt x="221" y="651"/>
                  <a:pt x="222" y="652"/>
                </a:cubicBezTo>
                <a:cubicBezTo>
                  <a:pt x="222" y="651"/>
                  <a:pt x="224" y="651"/>
                  <a:pt x="225" y="651"/>
                </a:cubicBezTo>
                <a:cubicBezTo>
                  <a:pt x="234" y="657"/>
                  <a:pt x="249" y="651"/>
                  <a:pt x="256" y="658"/>
                </a:cubicBezTo>
                <a:cubicBezTo>
                  <a:pt x="252" y="671"/>
                  <a:pt x="237" y="674"/>
                  <a:pt x="234" y="689"/>
                </a:cubicBezTo>
                <a:cubicBezTo>
                  <a:pt x="231" y="688"/>
                  <a:pt x="231" y="690"/>
                  <a:pt x="229" y="691"/>
                </a:cubicBezTo>
                <a:cubicBezTo>
                  <a:pt x="230" y="694"/>
                  <a:pt x="231" y="697"/>
                  <a:pt x="230" y="701"/>
                </a:cubicBezTo>
                <a:cubicBezTo>
                  <a:pt x="218" y="704"/>
                  <a:pt x="215" y="717"/>
                  <a:pt x="201" y="719"/>
                </a:cubicBezTo>
                <a:cubicBezTo>
                  <a:pt x="198" y="725"/>
                  <a:pt x="196" y="728"/>
                  <a:pt x="196" y="735"/>
                </a:cubicBezTo>
                <a:cubicBezTo>
                  <a:pt x="186" y="742"/>
                  <a:pt x="177" y="752"/>
                  <a:pt x="177" y="765"/>
                </a:cubicBezTo>
                <a:cubicBezTo>
                  <a:pt x="178" y="767"/>
                  <a:pt x="183" y="764"/>
                  <a:pt x="183" y="766"/>
                </a:cubicBezTo>
                <a:cubicBezTo>
                  <a:pt x="181" y="766"/>
                  <a:pt x="182" y="768"/>
                  <a:pt x="183" y="769"/>
                </a:cubicBezTo>
                <a:cubicBezTo>
                  <a:pt x="180" y="769"/>
                  <a:pt x="179" y="770"/>
                  <a:pt x="177" y="771"/>
                </a:cubicBezTo>
                <a:cubicBezTo>
                  <a:pt x="180" y="773"/>
                  <a:pt x="184" y="772"/>
                  <a:pt x="186" y="774"/>
                </a:cubicBezTo>
                <a:cubicBezTo>
                  <a:pt x="185" y="776"/>
                  <a:pt x="180" y="776"/>
                  <a:pt x="179" y="779"/>
                </a:cubicBezTo>
                <a:cubicBezTo>
                  <a:pt x="185" y="779"/>
                  <a:pt x="190" y="779"/>
                  <a:pt x="191" y="774"/>
                </a:cubicBezTo>
                <a:cubicBezTo>
                  <a:pt x="194" y="775"/>
                  <a:pt x="195" y="776"/>
                  <a:pt x="197" y="778"/>
                </a:cubicBezTo>
                <a:cubicBezTo>
                  <a:pt x="197" y="780"/>
                  <a:pt x="195" y="781"/>
                  <a:pt x="194" y="783"/>
                </a:cubicBezTo>
                <a:cubicBezTo>
                  <a:pt x="199" y="780"/>
                  <a:pt x="205" y="777"/>
                  <a:pt x="210" y="781"/>
                </a:cubicBezTo>
                <a:cubicBezTo>
                  <a:pt x="203" y="785"/>
                  <a:pt x="199" y="793"/>
                  <a:pt x="192" y="798"/>
                </a:cubicBezTo>
                <a:cubicBezTo>
                  <a:pt x="188" y="797"/>
                  <a:pt x="187" y="800"/>
                  <a:pt x="184" y="800"/>
                </a:cubicBezTo>
                <a:cubicBezTo>
                  <a:pt x="178" y="811"/>
                  <a:pt x="164" y="813"/>
                  <a:pt x="157" y="821"/>
                </a:cubicBezTo>
                <a:cubicBezTo>
                  <a:pt x="159" y="822"/>
                  <a:pt x="161" y="819"/>
                  <a:pt x="162" y="821"/>
                </a:cubicBezTo>
                <a:cubicBezTo>
                  <a:pt x="162" y="824"/>
                  <a:pt x="161" y="825"/>
                  <a:pt x="161" y="827"/>
                </a:cubicBezTo>
                <a:cubicBezTo>
                  <a:pt x="163" y="827"/>
                  <a:pt x="165" y="828"/>
                  <a:pt x="166" y="829"/>
                </a:cubicBezTo>
                <a:cubicBezTo>
                  <a:pt x="166" y="831"/>
                  <a:pt x="165" y="834"/>
                  <a:pt x="164" y="835"/>
                </a:cubicBezTo>
                <a:cubicBezTo>
                  <a:pt x="167" y="836"/>
                  <a:pt x="167" y="834"/>
                  <a:pt x="170" y="834"/>
                </a:cubicBezTo>
                <a:cubicBezTo>
                  <a:pt x="173" y="836"/>
                  <a:pt x="168" y="839"/>
                  <a:pt x="171" y="840"/>
                </a:cubicBezTo>
                <a:cubicBezTo>
                  <a:pt x="172" y="839"/>
                  <a:pt x="174" y="837"/>
                  <a:pt x="177" y="837"/>
                </a:cubicBezTo>
                <a:cubicBezTo>
                  <a:pt x="174" y="843"/>
                  <a:pt x="166" y="842"/>
                  <a:pt x="165" y="849"/>
                </a:cubicBezTo>
                <a:cubicBezTo>
                  <a:pt x="171" y="853"/>
                  <a:pt x="177" y="848"/>
                  <a:pt x="181" y="844"/>
                </a:cubicBezTo>
                <a:cubicBezTo>
                  <a:pt x="188" y="844"/>
                  <a:pt x="190" y="839"/>
                  <a:pt x="195" y="836"/>
                </a:cubicBezTo>
                <a:cubicBezTo>
                  <a:pt x="194" y="834"/>
                  <a:pt x="192" y="829"/>
                  <a:pt x="195" y="828"/>
                </a:cubicBezTo>
                <a:cubicBezTo>
                  <a:pt x="198" y="829"/>
                  <a:pt x="198" y="828"/>
                  <a:pt x="201" y="828"/>
                </a:cubicBezTo>
                <a:cubicBezTo>
                  <a:pt x="201" y="829"/>
                  <a:pt x="201" y="831"/>
                  <a:pt x="202" y="832"/>
                </a:cubicBezTo>
                <a:cubicBezTo>
                  <a:pt x="204" y="829"/>
                  <a:pt x="209" y="829"/>
                  <a:pt x="212" y="827"/>
                </a:cubicBezTo>
                <a:cubicBezTo>
                  <a:pt x="212" y="828"/>
                  <a:pt x="214" y="828"/>
                  <a:pt x="214" y="829"/>
                </a:cubicBezTo>
                <a:cubicBezTo>
                  <a:pt x="214" y="834"/>
                  <a:pt x="214" y="834"/>
                  <a:pt x="214" y="834"/>
                </a:cubicBezTo>
                <a:cubicBezTo>
                  <a:pt x="207" y="834"/>
                  <a:pt x="206" y="841"/>
                  <a:pt x="201" y="844"/>
                </a:cubicBezTo>
                <a:cubicBezTo>
                  <a:pt x="207" y="841"/>
                  <a:pt x="209" y="842"/>
                  <a:pt x="217" y="843"/>
                </a:cubicBezTo>
                <a:cubicBezTo>
                  <a:pt x="216" y="845"/>
                  <a:pt x="214" y="845"/>
                  <a:pt x="214" y="847"/>
                </a:cubicBezTo>
                <a:cubicBezTo>
                  <a:pt x="215" y="848"/>
                  <a:pt x="217" y="848"/>
                  <a:pt x="218" y="849"/>
                </a:cubicBezTo>
                <a:cubicBezTo>
                  <a:pt x="216" y="853"/>
                  <a:pt x="213" y="860"/>
                  <a:pt x="208" y="860"/>
                </a:cubicBezTo>
                <a:cubicBezTo>
                  <a:pt x="208" y="863"/>
                  <a:pt x="211" y="862"/>
                  <a:pt x="210" y="865"/>
                </a:cubicBezTo>
                <a:cubicBezTo>
                  <a:pt x="197" y="876"/>
                  <a:pt x="185" y="889"/>
                  <a:pt x="169" y="898"/>
                </a:cubicBezTo>
                <a:cubicBezTo>
                  <a:pt x="169" y="897"/>
                  <a:pt x="168" y="897"/>
                  <a:pt x="168" y="896"/>
                </a:cubicBezTo>
                <a:cubicBezTo>
                  <a:pt x="167" y="892"/>
                  <a:pt x="173" y="890"/>
                  <a:pt x="172" y="888"/>
                </a:cubicBezTo>
                <a:cubicBezTo>
                  <a:pt x="165" y="891"/>
                  <a:pt x="162" y="898"/>
                  <a:pt x="154" y="900"/>
                </a:cubicBezTo>
                <a:cubicBezTo>
                  <a:pt x="153" y="903"/>
                  <a:pt x="156" y="906"/>
                  <a:pt x="152" y="908"/>
                </a:cubicBezTo>
                <a:cubicBezTo>
                  <a:pt x="149" y="908"/>
                  <a:pt x="147" y="908"/>
                  <a:pt x="144" y="909"/>
                </a:cubicBezTo>
                <a:cubicBezTo>
                  <a:pt x="141" y="921"/>
                  <a:pt x="124" y="923"/>
                  <a:pt x="119" y="931"/>
                </a:cubicBezTo>
                <a:cubicBezTo>
                  <a:pt x="117" y="931"/>
                  <a:pt x="107" y="936"/>
                  <a:pt x="108" y="939"/>
                </a:cubicBezTo>
                <a:cubicBezTo>
                  <a:pt x="114" y="935"/>
                  <a:pt x="117" y="932"/>
                  <a:pt x="125" y="930"/>
                </a:cubicBezTo>
                <a:cubicBezTo>
                  <a:pt x="124" y="930"/>
                  <a:pt x="123" y="929"/>
                  <a:pt x="123" y="927"/>
                </a:cubicBezTo>
                <a:cubicBezTo>
                  <a:pt x="139" y="919"/>
                  <a:pt x="157" y="910"/>
                  <a:pt x="170" y="901"/>
                </a:cubicBezTo>
                <a:cubicBezTo>
                  <a:pt x="170" y="903"/>
                  <a:pt x="170" y="904"/>
                  <a:pt x="172" y="903"/>
                </a:cubicBezTo>
                <a:cubicBezTo>
                  <a:pt x="174" y="897"/>
                  <a:pt x="179" y="894"/>
                  <a:pt x="185" y="892"/>
                </a:cubicBezTo>
                <a:cubicBezTo>
                  <a:pt x="187" y="891"/>
                  <a:pt x="184" y="888"/>
                  <a:pt x="187" y="887"/>
                </a:cubicBezTo>
                <a:cubicBezTo>
                  <a:pt x="189" y="890"/>
                  <a:pt x="192" y="886"/>
                  <a:pt x="193" y="888"/>
                </a:cubicBezTo>
                <a:cubicBezTo>
                  <a:pt x="193" y="892"/>
                  <a:pt x="190" y="895"/>
                  <a:pt x="187" y="893"/>
                </a:cubicBezTo>
                <a:cubicBezTo>
                  <a:pt x="183" y="898"/>
                  <a:pt x="180" y="903"/>
                  <a:pt x="176" y="908"/>
                </a:cubicBezTo>
                <a:cubicBezTo>
                  <a:pt x="178" y="908"/>
                  <a:pt x="181" y="905"/>
                  <a:pt x="182" y="907"/>
                </a:cubicBezTo>
                <a:cubicBezTo>
                  <a:pt x="183" y="919"/>
                  <a:pt x="166" y="918"/>
                  <a:pt x="164" y="925"/>
                </a:cubicBezTo>
                <a:cubicBezTo>
                  <a:pt x="175" y="921"/>
                  <a:pt x="188" y="915"/>
                  <a:pt x="199" y="914"/>
                </a:cubicBezTo>
                <a:cubicBezTo>
                  <a:pt x="200" y="912"/>
                  <a:pt x="201" y="911"/>
                  <a:pt x="204" y="911"/>
                </a:cubicBezTo>
                <a:cubicBezTo>
                  <a:pt x="204" y="914"/>
                  <a:pt x="201" y="914"/>
                  <a:pt x="199" y="915"/>
                </a:cubicBezTo>
                <a:cubicBezTo>
                  <a:pt x="202" y="915"/>
                  <a:pt x="203" y="916"/>
                  <a:pt x="203" y="918"/>
                </a:cubicBezTo>
                <a:cubicBezTo>
                  <a:pt x="196" y="933"/>
                  <a:pt x="176" y="935"/>
                  <a:pt x="165" y="947"/>
                </a:cubicBezTo>
                <a:cubicBezTo>
                  <a:pt x="170" y="948"/>
                  <a:pt x="172" y="945"/>
                  <a:pt x="174" y="943"/>
                </a:cubicBezTo>
                <a:cubicBezTo>
                  <a:pt x="185" y="944"/>
                  <a:pt x="191" y="934"/>
                  <a:pt x="199" y="929"/>
                </a:cubicBezTo>
                <a:cubicBezTo>
                  <a:pt x="209" y="924"/>
                  <a:pt x="222" y="921"/>
                  <a:pt x="231" y="915"/>
                </a:cubicBezTo>
                <a:cubicBezTo>
                  <a:pt x="232" y="917"/>
                  <a:pt x="234" y="917"/>
                  <a:pt x="236" y="917"/>
                </a:cubicBezTo>
                <a:cubicBezTo>
                  <a:pt x="238" y="916"/>
                  <a:pt x="239" y="915"/>
                  <a:pt x="242" y="915"/>
                </a:cubicBezTo>
                <a:cubicBezTo>
                  <a:pt x="242" y="918"/>
                  <a:pt x="238" y="918"/>
                  <a:pt x="238" y="920"/>
                </a:cubicBezTo>
                <a:cubicBezTo>
                  <a:pt x="240" y="923"/>
                  <a:pt x="245" y="920"/>
                  <a:pt x="247" y="921"/>
                </a:cubicBezTo>
                <a:cubicBezTo>
                  <a:pt x="241" y="923"/>
                  <a:pt x="242" y="927"/>
                  <a:pt x="238" y="930"/>
                </a:cubicBezTo>
                <a:cubicBezTo>
                  <a:pt x="237" y="928"/>
                  <a:pt x="234" y="928"/>
                  <a:pt x="232" y="927"/>
                </a:cubicBezTo>
                <a:cubicBezTo>
                  <a:pt x="231" y="930"/>
                  <a:pt x="228" y="931"/>
                  <a:pt x="225" y="932"/>
                </a:cubicBezTo>
                <a:cubicBezTo>
                  <a:pt x="225" y="934"/>
                  <a:pt x="224" y="938"/>
                  <a:pt x="226" y="939"/>
                </a:cubicBezTo>
                <a:cubicBezTo>
                  <a:pt x="233" y="932"/>
                  <a:pt x="239" y="930"/>
                  <a:pt x="251" y="929"/>
                </a:cubicBezTo>
                <a:cubicBezTo>
                  <a:pt x="250" y="932"/>
                  <a:pt x="252" y="933"/>
                  <a:pt x="251" y="936"/>
                </a:cubicBezTo>
                <a:cubicBezTo>
                  <a:pt x="251" y="936"/>
                  <a:pt x="250" y="937"/>
                  <a:pt x="250" y="937"/>
                </a:cubicBezTo>
                <a:cubicBezTo>
                  <a:pt x="247" y="936"/>
                  <a:pt x="243" y="936"/>
                  <a:pt x="240" y="936"/>
                </a:cubicBezTo>
                <a:cubicBezTo>
                  <a:pt x="234" y="943"/>
                  <a:pt x="227" y="949"/>
                  <a:pt x="221" y="956"/>
                </a:cubicBezTo>
                <a:cubicBezTo>
                  <a:pt x="214" y="957"/>
                  <a:pt x="211" y="962"/>
                  <a:pt x="207" y="966"/>
                </a:cubicBezTo>
                <a:cubicBezTo>
                  <a:pt x="206" y="966"/>
                  <a:pt x="202" y="967"/>
                  <a:pt x="205" y="967"/>
                </a:cubicBezTo>
                <a:cubicBezTo>
                  <a:pt x="212" y="968"/>
                  <a:pt x="212" y="961"/>
                  <a:pt x="220" y="964"/>
                </a:cubicBezTo>
                <a:cubicBezTo>
                  <a:pt x="221" y="958"/>
                  <a:pt x="229" y="960"/>
                  <a:pt x="231" y="956"/>
                </a:cubicBezTo>
                <a:cubicBezTo>
                  <a:pt x="234" y="958"/>
                  <a:pt x="233" y="959"/>
                  <a:pt x="234" y="961"/>
                </a:cubicBezTo>
                <a:cubicBezTo>
                  <a:pt x="234" y="958"/>
                  <a:pt x="238" y="963"/>
                  <a:pt x="237" y="959"/>
                </a:cubicBezTo>
                <a:cubicBezTo>
                  <a:pt x="236" y="958"/>
                  <a:pt x="233" y="960"/>
                  <a:pt x="234" y="955"/>
                </a:cubicBezTo>
                <a:cubicBezTo>
                  <a:pt x="236" y="954"/>
                  <a:pt x="238" y="950"/>
                  <a:pt x="240" y="952"/>
                </a:cubicBezTo>
                <a:cubicBezTo>
                  <a:pt x="241" y="956"/>
                  <a:pt x="235" y="954"/>
                  <a:pt x="238" y="957"/>
                </a:cubicBezTo>
                <a:cubicBezTo>
                  <a:pt x="240" y="956"/>
                  <a:pt x="243" y="956"/>
                  <a:pt x="246" y="955"/>
                </a:cubicBezTo>
                <a:cubicBezTo>
                  <a:pt x="242" y="950"/>
                  <a:pt x="251" y="954"/>
                  <a:pt x="252" y="952"/>
                </a:cubicBezTo>
                <a:cubicBezTo>
                  <a:pt x="248" y="950"/>
                  <a:pt x="253" y="948"/>
                  <a:pt x="253" y="946"/>
                </a:cubicBezTo>
                <a:cubicBezTo>
                  <a:pt x="249" y="944"/>
                  <a:pt x="250" y="949"/>
                  <a:pt x="248" y="947"/>
                </a:cubicBezTo>
                <a:cubicBezTo>
                  <a:pt x="248" y="946"/>
                  <a:pt x="249" y="945"/>
                  <a:pt x="251" y="944"/>
                </a:cubicBezTo>
                <a:cubicBezTo>
                  <a:pt x="258" y="946"/>
                  <a:pt x="261" y="934"/>
                  <a:pt x="266" y="936"/>
                </a:cubicBezTo>
                <a:cubicBezTo>
                  <a:pt x="263" y="938"/>
                  <a:pt x="265" y="939"/>
                  <a:pt x="264" y="942"/>
                </a:cubicBezTo>
                <a:cubicBezTo>
                  <a:pt x="261" y="940"/>
                  <a:pt x="260" y="947"/>
                  <a:pt x="256" y="948"/>
                </a:cubicBezTo>
                <a:cubicBezTo>
                  <a:pt x="258" y="949"/>
                  <a:pt x="257" y="955"/>
                  <a:pt x="254" y="957"/>
                </a:cubicBezTo>
                <a:cubicBezTo>
                  <a:pt x="262" y="956"/>
                  <a:pt x="271" y="953"/>
                  <a:pt x="272" y="963"/>
                </a:cubicBezTo>
                <a:cubicBezTo>
                  <a:pt x="269" y="966"/>
                  <a:pt x="259" y="967"/>
                  <a:pt x="262" y="972"/>
                </a:cubicBezTo>
                <a:cubicBezTo>
                  <a:pt x="266" y="967"/>
                  <a:pt x="273" y="964"/>
                  <a:pt x="278" y="960"/>
                </a:cubicBezTo>
                <a:cubicBezTo>
                  <a:pt x="277" y="959"/>
                  <a:pt x="273" y="961"/>
                  <a:pt x="273" y="959"/>
                </a:cubicBezTo>
                <a:cubicBezTo>
                  <a:pt x="276" y="959"/>
                  <a:pt x="278" y="957"/>
                  <a:pt x="276" y="955"/>
                </a:cubicBezTo>
                <a:cubicBezTo>
                  <a:pt x="276" y="953"/>
                  <a:pt x="272" y="955"/>
                  <a:pt x="272" y="952"/>
                </a:cubicBezTo>
                <a:cubicBezTo>
                  <a:pt x="277" y="948"/>
                  <a:pt x="283" y="945"/>
                  <a:pt x="289" y="941"/>
                </a:cubicBezTo>
                <a:cubicBezTo>
                  <a:pt x="292" y="944"/>
                  <a:pt x="286" y="947"/>
                  <a:pt x="290" y="949"/>
                </a:cubicBezTo>
                <a:cubicBezTo>
                  <a:pt x="287" y="953"/>
                  <a:pt x="283" y="956"/>
                  <a:pt x="280" y="960"/>
                </a:cubicBezTo>
                <a:cubicBezTo>
                  <a:pt x="283" y="959"/>
                  <a:pt x="281" y="963"/>
                  <a:pt x="282" y="965"/>
                </a:cubicBezTo>
                <a:cubicBezTo>
                  <a:pt x="275" y="968"/>
                  <a:pt x="273" y="977"/>
                  <a:pt x="263" y="978"/>
                </a:cubicBezTo>
                <a:cubicBezTo>
                  <a:pt x="266" y="983"/>
                  <a:pt x="257" y="979"/>
                  <a:pt x="257" y="983"/>
                </a:cubicBezTo>
                <a:cubicBezTo>
                  <a:pt x="271" y="983"/>
                  <a:pt x="278" y="967"/>
                  <a:pt x="296" y="968"/>
                </a:cubicBezTo>
                <a:cubicBezTo>
                  <a:pt x="298" y="973"/>
                  <a:pt x="297" y="975"/>
                  <a:pt x="300" y="978"/>
                </a:cubicBezTo>
                <a:cubicBezTo>
                  <a:pt x="297" y="992"/>
                  <a:pt x="280" y="991"/>
                  <a:pt x="273" y="1001"/>
                </a:cubicBezTo>
                <a:cubicBezTo>
                  <a:pt x="276" y="1001"/>
                  <a:pt x="278" y="998"/>
                  <a:pt x="279" y="1002"/>
                </a:cubicBezTo>
                <a:cubicBezTo>
                  <a:pt x="279" y="1006"/>
                  <a:pt x="275" y="1007"/>
                  <a:pt x="274" y="1011"/>
                </a:cubicBezTo>
                <a:cubicBezTo>
                  <a:pt x="277" y="1011"/>
                  <a:pt x="280" y="1010"/>
                  <a:pt x="280" y="1013"/>
                </a:cubicBezTo>
                <a:cubicBezTo>
                  <a:pt x="278" y="1017"/>
                  <a:pt x="269" y="1020"/>
                  <a:pt x="265" y="1015"/>
                </a:cubicBezTo>
                <a:cubicBezTo>
                  <a:pt x="256" y="1023"/>
                  <a:pt x="242" y="1026"/>
                  <a:pt x="234" y="1036"/>
                </a:cubicBezTo>
                <a:cubicBezTo>
                  <a:pt x="240" y="1036"/>
                  <a:pt x="237" y="1041"/>
                  <a:pt x="240" y="1043"/>
                </a:cubicBezTo>
                <a:cubicBezTo>
                  <a:pt x="243" y="1041"/>
                  <a:pt x="246" y="1040"/>
                  <a:pt x="251" y="1039"/>
                </a:cubicBezTo>
                <a:cubicBezTo>
                  <a:pt x="251" y="1042"/>
                  <a:pt x="247" y="1041"/>
                  <a:pt x="248" y="1044"/>
                </a:cubicBezTo>
                <a:cubicBezTo>
                  <a:pt x="258" y="1041"/>
                  <a:pt x="273" y="1045"/>
                  <a:pt x="280" y="1034"/>
                </a:cubicBezTo>
                <a:cubicBezTo>
                  <a:pt x="277" y="1034"/>
                  <a:pt x="276" y="1034"/>
                  <a:pt x="276" y="1031"/>
                </a:cubicBezTo>
                <a:cubicBezTo>
                  <a:pt x="278" y="1023"/>
                  <a:pt x="285" y="1020"/>
                  <a:pt x="290" y="1015"/>
                </a:cubicBezTo>
                <a:cubicBezTo>
                  <a:pt x="296" y="1015"/>
                  <a:pt x="304" y="1015"/>
                  <a:pt x="311" y="1015"/>
                </a:cubicBezTo>
                <a:cubicBezTo>
                  <a:pt x="314" y="1006"/>
                  <a:pt x="323" y="1003"/>
                  <a:pt x="327" y="995"/>
                </a:cubicBezTo>
                <a:cubicBezTo>
                  <a:pt x="326" y="991"/>
                  <a:pt x="327" y="989"/>
                  <a:pt x="328" y="986"/>
                </a:cubicBezTo>
                <a:cubicBezTo>
                  <a:pt x="326" y="985"/>
                  <a:pt x="326" y="982"/>
                  <a:pt x="325" y="980"/>
                </a:cubicBezTo>
                <a:cubicBezTo>
                  <a:pt x="328" y="973"/>
                  <a:pt x="341" y="971"/>
                  <a:pt x="338" y="985"/>
                </a:cubicBezTo>
                <a:cubicBezTo>
                  <a:pt x="342" y="986"/>
                  <a:pt x="345" y="990"/>
                  <a:pt x="349" y="992"/>
                </a:cubicBezTo>
                <a:cubicBezTo>
                  <a:pt x="350" y="996"/>
                  <a:pt x="347" y="996"/>
                  <a:pt x="347" y="999"/>
                </a:cubicBezTo>
                <a:cubicBezTo>
                  <a:pt x="349" y="999"/>
                  <a:pt x="351" y="1003"/>
                  <a:pt x="349" y="1005"/>
                </a:cubicBezTo>
                <a:cubicBezTo>
                  <a:pt x="356" y="1006"/>
                  <a:pt x="363" y="1007"/>
                  <a:pt x="364" y="1011"/>
                </a:cubicBezTo>
                <a:cubicBezTo>
                  <a:pt x="369" y="1008"/>
                  <a:pt x="375" y="1011"/>
                  <a:pt x="378" y="1015"/>
                </a:cubicBezTo>
                <a:cubicBezTo>
                  <a:pt x="378" y="1017"/>
                  <a:pt x="375" y="1016"/>
                  <a:pt x="376" y="1018"/>
                </a:cubicBezTo>
                <a:cubicBezTo>
                  <a:pt x="379" y="1019"/>
                  <a:pt x="380" y="1016"/>
                  <a:pt x="381" y="1019"/>
                </a:cubicBezTo>
                <a:cubicBezTo>
                  <a:pt x="381" y="1021"/>
                  <a:pt x="378" y="1020"/>
                  <a:pt x="378" y="1022"/>
                </a:cubicBezTo>
                <a:cubicBezTo>
                  <a:pt x="382" y="1022"/>
                  <a:pt x="383" y="1020"/>
                  <a:pt x="387" y="1020"/>
                </a:cubicBezTo>
                <a:cubicBezTo>
                  <a:pt x="389" y="1023"/>
                  <a:pt x="388" y="1024"/>
                  <a:pt x="390" y="1027"/>
                </a:cubicBezTo>
                <a:cubicBezTo>
                  <a:pt x="394" y="1025"/>
                  <a:pt x="396" y="1030"/>
                  <a:pt x="398" y="1033"/>
                </a:cubicBezTo>
                <a:cubicBezTo>
                  <a:pt x="385" y="1041"/>
                  <a:pt x="383" y="1053"/>
                  <a:pt x="378" y="1067"/>
                </a:cubicBezTo>
                <a:cubicBezTo>
                  <a:pt x="387" y="1070"/>
                  <a:pt x="401" y="1068"/>
                  <a:pt x="402" y="1080"/>
                </a:cubicBezTo>
                <a:cubicBezTo>
                  <a:pt x="407" y="1084"/>
                  <a:pt x="411" y="1089"/>
                  <a:pt x="417" y="1092"/>
                </a:cubicBezTo>
                <a:cubicBezTo>
                  <a:pt x="415" y="1096"/>
                  <a:pt x="418" y="1100"/>
                  <a:pt x="416" y="1103"/>
                </a:cubicBezTo>
                <a:cubicBezTo>
                  <a:pt x="420" y="1104"/>
                  <a:pt x="424" y="1105"/>
                  <a:pt x="428" y="1106"/>
                </a:cubicBezTo>
                <a:cubicBezTo>
                  <a:pt x="433" y="1104"/>
                  <a:pt x="435" y="1099"/>
                  <a:pt x="440" y="1096"/>
                </a:cubicBezTo>
                <a:cubicBezTo>
                  <a:pt x="451" y="1082"/>
                  <a:pt x="471" y="1076"/>
                  <a:pt x="486" y="1066"/>
                </a:cubicBezTo>
                <a:cubicBezTo>
                  <a:pt x="493" y="1070"/>
                  <a:pt x="499" y="1058"/>
                  <a:pt x="504" y="1054"/>
                </a:cubicBezTo>
                <a:cubicBezTo>
                  <a:pt x="507" y="1054"/>
                  <a:pt x="508" y="1057"/>
                  <a:pt x="512" y="1056"/>
                </a:cubicBezTo>
                <a:cubicBezTo>
                  <a:pt x="512" y="1049"/>
                  <a:pt x="522" y="1050"/>
                  <a:pt x="524" y="1051"/>
                </a:cubicBezTo>
                <a:cubicBezTo>
                  <a:pt x="520" y="1049"/>
                  <a:pt x="527" y="1043"/>
                  <a:pt x="530" y="1042"/>
                </a:cubicBezTo>
                <a:cubicBezTo>
                  <a:pt x="530" y="1048"/>
                  <a:pt x="540" y="1051"/>
                  <a:pt x="541" y="1059"/>
                </a:cubicBezTo>
                <a:cubicBezTo>
                  <a:pt x="538" y="1058"/>
                  <a:pt x="537" y="1062"/>
                  <a:pt x="533" y="1059"/>
                </a:cubicBezTo>
                <a:cubicBezTo>
                  <a:pt x="532" y="1065"/>
                  <a:pt x="533" y="1067"/>
                  <a:pt x="533" y="1073"/>
                </a:cubicBezTo>
                <a:cubicBezTo>
                  <a:pt x="537" y="1073"/>
                  <a:pt x="537" y="1078"/>
                  <a:pt x="541" y="1078"/>
                </a:cubicBezTo>
                <a:cubicBezTo>
                  <a:pt x="542" y="1074"/>
                  <a:pt x="540" y="1072"/>
                  <a:pt x="545" y="1072"/>
                </a:cubicBezTo>
                <a:cubicBezTo>
                  <a:pt x="545" y="1075"/>
                  <a:pt x="540" y="1077"/>
                  <a:pt x="545" y="1077"/>
                </a:cubicBezTo>
                <a:cubicBezTo>
                  <a:pt x="547" y="1078"/>
                  <a:pt x="544" y="1073"/>
                  <a:pt x="546" y="1073"/>
                </a:cubicBezTo>
                <a:cubicBezTo>
                  <a:pt x="549" y="1074"/>
                  <a:pt x="553" y="1074"/>
                  <a:pt x="553" y="1078"/>
                </a:cubicBezTo>
                <a:cubicBezTo>
                  <a:pt x="551" y="1078"/>
                  <a:pt x="551" y="1076"/>
                  <a:pt x="548" y="1077"/>
                </a:cubicBezTo>
                <a:cubicBezTo>
                  <a:pt x="548" y="1081"/>
                  <a:pt x="548" y="1085"/>
                  <a:pt x="545" y="1085"/>
                </a:cubicBezTo>
                <a:cubicBezTo>
                  <a:pt x="546" y="1080"/>
                  <a:pt x="541" y="1086"/>
                  <a:pt x="541" y="1082"/>
                </a:cubicBezTo>
                <a:cubicBezTo>
                  <a:pt x="542" y="1080"/>
                  <a:pt x="544" y="1079"/>
                  <a:pt x="541" y="1078"/>
                </a:cubicBezTo>
                <a:cubicBezTo>
                  <a:pt x="539" y="1079"/>
                  <a:pt x="541" y="1082"/>
                  <a:pt x="538" y="1082"/>
                </a:cubicBezTo>
                <a:cubicBezTo>
                  <a:pt x="541" y="1079"/>
                  <a:pt x="533" y="1082"/>
                  <a:pt x="532" y="1078"/>
                </a:cubicBezTo>
                <a:cubicBezTo>
                  <a:pt x="531" y="1080"/>
                  <a:pt x="530" y="1082"/>
                  <a:pt x="529" y="1085"/>
                </a:cubicBezTo>
                <a:cubicBezTo>
                  <a:pt x="533" y="1085"/>
                  <a:pt x="536" y="1088"/>
                  <a:pt x="533" y="1090"/>
                </a:cubicBezTo>
                <a:cubicBezTo>
                  <a:pt x="534" y="1091"/>
                  <a:pt x="538" y="1089"/>
                  <a:pt x="538" y="1091"/>
                </a:cubicBezTo>
                <a:cubicBezTo>
                  <a:pt x="529" y="1095"/>
                  <a:pt x="513" y="1093"/>
                  <a:pt x="508" y="1101"/>
                </a:cubicBezTo>
                <a:cubicBezTo>
                  <a:pt x="518" y="1101"/>
                  <a:pt x="530" y="1093"/>
                  <a:pt x="539" y="1097"/>
                </a:cubicBezTo>
                <a:cubicBezTo>
                  <a:pt x="538" y="1103"/>
                  <a:pt x="532" y="1097"/>
                  <a:pt x="531" y="1101"/>
                </a:cubicBezTo>
                <a:cubicBezTo>
                  <a:pt x="533" y="1104"/>
                  <a:pt x="541" y="1101"/>
                  <a:pt x="541" y="1106"/>
                </a:cubicBezTo>
                <a:cubicBezTo>
                  <a:pt x="541" y="1108"/>
                  <a:pt x="537" y="1107"/>
                  <a:pt x="537" y="1110"/>
                </a:cubicBezTo>
                <a:cubicBezTo>
                  <a:pt x="544" y="1109"/>
                  <a:pt x="552" y="1104"/>
                  <a:pt x="552" y="1098"/>
                </a:cubicBezTo>
                <a:cubicBezTo>
                  <a:pt x="570" y="1092"/>
                  <a:pt x="580" y="1083"/>
                  <a:pt x="601" y="1083"/>
                </a:cubicBezTo>
                <a:cubicBezTo>
                  <a:pt x="608" y="1079"/>
                  <a:pt x="621" y="1083"/>
                  <a:pt x="627" y="1088"/>
                </a:cubicBezTo>
                <a:cubicBezTo>
                  <a:pt x="639" y="1088"/>
                  <a:pt x="638" y="1074"/>
                  <a:pt x="651" y="1074"/>
                </a:cubicBezTo>
                <a:cubicBezTo>
                  <a:pt x="652" y="1077"/>
                  <a:pt x="650" y="1077"/>
                  <a:pt x="650" y="1079"/>
                </a:cubicBezTo>
                <a:cubicBezTo>
                  <a:pt x="665" y="1076"/>
                  <a:pt x="677" y="1070"/>
                  <a:pt x="688" y="1064"/>
                </a:cubicBezTo>
                <a:cubicBezTo>
                  <a:pt x="694" y="1064"/>
                  <a:pt x="699" y="1063"/>
                  <a:pt x="701" y="1059"/>
                </a:cubicBezTo>
                <a:cubicBezTo>
                  <a:pt x="693" y="1057"/>
                  <a:pt x="682" y="1067"/>
                  <a:pt x="672" y="1060"/>
                </a:cubicBezTo>
                <a:cubicBezTo>
                  <a:pt x="683" y="1053"/>
                  <a:pt x="695" y="1048"/>
                  <a:pt x="710" y="1044"/>
                </a:cubicBezTo>
                <a:cubicBezTo>
                  <a:pt x="712" y="1042"/>
                  <a:pt x="712" y="1039"/>
                  <a:pt x="714" y="1038"/>
                </a:cubicBezTo>
                <a:cubicBezTo>
                  <a:pt x="722" y="1040"/>
                  <a:pt x="729" y="1035"/>
                  <a:pt x="735" y="1031"/>
                </a:cubicBezTo>
                <a:cubicBezTo>
                  <a:pt x="736" y="1035"/>
                  <a:pt x="733" y="1036"/>
                  <a:pt x="735" y="1038"/>
                </a:cubicBezTo>
                <a:cubicBezTo>
                  <a:pt x="737" y="1040"/>
                  <a:pt x="739" y="1038"/>
                  <a:pt x="742" y="1038"/>
                </a:cubicBezTo>
                <a:cubicBezTo>
                  <a:pt x="742" y="1040"/>
                  <a:pt x="740" y="1040"/>
                  <a:pt x="742" y="1041"/>
                </a:cubicBezTo>
                <a:cubicBezTo>
                  <a:pt x="755" y="1034"/>
                  <a:pt x="772" y="1031"/>
                  <a:pt x="783" y="1021"/>
                </a:cubicBezTo>
                <a:cubicBezTo>
                  <a:pt x="788" y="1020"/>
                  <a:pt x="793" y="1023"/>
                  <a:pt x="797" y="1020"/>
                </a:cubicBezTo>
                <a:cubicBezTo>
                  <a:pt x="796" y="1024"/>
                  <a:pt x="800" y="1023"/>
                  <a:pt x="800" y="1025"/>
                </a:cubicBezTo>
                <a:cubicBezTo>
                  <a:pt x="793" y="1032"/>
                  <a:pt x="780" y="1028"/>
                  <a:pt x="777" y="1040"/>
                </a:cubicBezTo>
                <a:cubicBezTo>
                  <a:pt x="753" y="1052"/>
                  <a:pt x="724" y="1060"/>
                  <a:pt x="702" y="1074"/>
                </a:cubicBezTo>
                <a:cubicBezTo>
                  <a:pt x="700" y="1074"/>
                  <a:pt x="700" y="1073"/>
                  <a:pt x="699" y="1073"/>
                </a:cubicBezTo>
                <a:cubicBezTo>
                  <a:pt x="680" y="1080"/>
                  <a:pt x="661" y="1085"/>
                  <a:pt x="645" y="1094"/>
                </a:cubicBezTo>
                <a:cubicBezTo>
                  <a:pt x="656" y="1092"/>
                  <a:pt x="665" y="1087"/>
                  <a:pt x="673" y="1087"/>
                </a:cubicBezTo>
                <a:cubicBezTo>
                  <a:pt x="671" y="1094"/>
                  <a:pt x="663" y="1097"/>
                  <a:pt x="657" y="1095"/>
                </a:cubicBezTo>
                <a:cubicBezTo>
                  <a:pt x="657" y="1096"/>
                  <a:pt x="659" y="1096"/>
                  <a:pt x="659" y="1097"/>
                </a:cubicBezTo>
                <a:cubicBezTo>
                  <a:pt x="653" y="1100"/>
                  <a:pt x="646" y="1101"/>
                  <a:pt x="641" y="1104"/>
                </a:cubicBezTo>
                <a:cubicBezTo>
                  <a:pt x="659" y="1107"/>
                  <a:pt x="666" y="1090"/>
                  <a:pt x="680" y="1097"/>
                </a:cubicBezTo>
                <a:cubicBezTo>
                  <a:pt x="680" y="1098"/>
                  <a:pt x="678" y="1101"/>
                  <a:pt x="680" y="1101"/>
                </a:cubicBezTo>
                <a:cubicBezTo>
                  <a:pt x="681" y="1099"/>
                  <a:pt x="684" y="1101"/>
                  <a:pt x="686" y="1101"/>
                </a:cubicBezTo>
                <a:cubicBezTo>
                  <a:pt x="687" y="1099"/>
                  <a:pt x="688" y="1097"/>
                  <a:pt x="688" y="1094"/>
                </a:cubicBezTo>
                <a:cubicBezTo>
                  <a:pt x="694" y="1094"/>
                  <a:pt x="695" y="1086"/>
                  <a:pt x="701" y="1088"/>
                </a:cubicBezTo>
                <a:cubicBezTo>
                  <a:pt x="701" y="1087"/>
                  <a:pt x="701" y="1086"/>
                  <a:pt x="702" y="1086"/>
                </a:cubicBezTo>
                <a:cubicBezTo>
                  <a:pt x="702" y="1086"/>
                  <a:pt x="701" y="1086"/>
                  <a:pt x="701" y="1086"/>
                </a:cubicBezTo>
                <a:cubicBezTo>
                  <a:pt x="699" y="1086"/>
                  <a:pt x="698" y="1085"/>
                  <a:pt x="698" y="1083"/>
                </a:cubicBezTo>
                <a:cubicBezTo>
                  <a:pt x="701" y="1079"/>
                  <a:pt x="706" y="1077"/>
                  <a:pt x="709" y="1072"/>
                </a:cubicBezTo>
                <a:cubicBezTo>
                  <a:pt x="736" y="1068"/>
                  <a:pt x="755" y="1051"/>
                  <a:pt x="781" y="1048"/>
                </a:cubicBezTo>
                <a:cubicBezTo>
                  <a:pt x="779" y="1054"/>
                  <a:pt x="778" y="1059"/>
                  <a:pt x="779" y="1063"/>
                </a:cubicBezTo>
                <a:cubicBezTo>
                  <a:pt x="783" y="1064"/>
                  <a:pt x="785" y="1063"/>
                  <a:pt x="788" y="1062"/>
                </a:cubicBezTo>
                <a:cubicBezTo>
                  <a:pt x="792" y="1053"/>
                  <a:pt x="802" y="1054"/>
                  <a:pt x="808" y="1050"/>
                </a:cubicBezTo>
                <a:cubicBezTo>
                  <a:pt x="806" y="1040"/>
                  <a:pt x="812" y="1048"/>
                  <a:pt x="819" y="1045"/>
                </a:cubicBezTo>
                <a:cubicBezTo>
                  <a:pt x="817" y="1036"/>
                  <a:pt x="806" y="1046"/>
                  <a:pt x="802" y="1043"/>
                </a:cubicBezTo>
                <a:cubicBezTo>
                  <a:pt x="803" y="1040"/>
                  <a:pt x="805" y="1037"/>
                  <a:pt x="802" y="1036"/>
                </a:cubicBezTo>
                <a:cubicBezTo>
                  <a:pt x="807" y="1034"/>
                  <a:pt x="811" y="1031"/>
                  <a:pt x="814" y="1027"/>
                </a:cubicBezTo>
                <a:cubicBezTo>
                  <a:pt x="813" y="1026"/>
                  <a:pt x="812" y="1026"/>
                  <a:pt x="812" y="1024"/>
                </a:cubicBezTo>
                <a:cubicBezTo>
                  <a:pt x="808" y="1025"/>
                  <a:pt x="804" y="1026"/>
                  <a:pt x="802" y="1029"/>
                </a:cubicBezTo>
                <a:cubicBezTo>
                  <a:pt x="802" y="1022"/>
                  <a:pt x="798" y="1020"/>
                  <a:pt x="797" y="1015"/>
                </a:cubicBezTo>
                <a:cubicBezTo>
                  <a:pt x="807" y="1013"/>
                  <a:pt x="818" y="1011"/>
                  <a:pt x="821" y="1002"/>
                </a:cubicBezTo>
                <a:cubicBezTo>
                  <a:pt x="815" y="1004"/>
                  <a:pt x="810" y="1007"/>
                  <a:pt x="804" y="1010"/>
                </a:cubicBezTo>
                <a:cubicBezTo>
                  <a:pt x="803" y="1010"/>
                  <a:pt x="802" y="1009"/>
                  <a:pt x="800" y="1008"/>
                </a:cubicBezTo>
                <a:cubicBezTo>
                  <a:pt x="782" y="1016"/>
                  <a:pt x="765" y="1024"/>
                  <a:pt x="748" y="1032"/>
                </a:cubicBezTo>
                <a:cubicBezTo>
                  <a:pt x="746" y="1032"/>
                  <a:pt x="745" y="1031"/>
                  <a:pt x="742" y="1030"/>
                </a:cubicBezTo>
                <a:cubicBezTo>
                  <a:pt x="743" y="1034"/>
                  <a:pt x="740" y="1035"/>
                  <a:pt x="736" y="1035"/>
                </a:cubicBezTo>
                <a:cubicBezTo>
                  <a:pt x="736" y="1031"/>
                  <a:pt x="736" y="1031"/>
                  <a:pt x="736" y="1031"/>
                </a:cubicBezTo>
                <a:cubicBezTo>
                  <a:pt x="744" y="1030"/>
                  <a:pt x="749" y="1025"/>
                  <a:pt x="756" y="1022"/>
                </a:cubicBezTo>
                <a:cubicBezTo>
                  <a:pt x="754" y="1022"/>
                  <a:pt x="757" y="1021"/>
                  <a:pt x="756" y="1018"/>
                </a:cubicBezTo>
                <a:cubicBezTo>
                  <a:pt x="752" y="1020"/>
                  <a:pt x="745" y="1022"/>
                  <a:pt x="745" y="1025"/>
                </a:cubicBezTo>
                <a:cubicBezTo>
                  <a:pt x="743" y="1019"/>
                  <a:pt x="738" y="1027"/>
                  <a:pt x="735" y="1022"/>
                </a:cubicBezTo>
                <a:cubicBezTo>
                  <a:pt x="744" y="1019"/>
                  <a:pt x="752" y="1013"/>
                  <a:pt x="762" y="1010"/>
                </a:cubicBezTo>
                <a:cubicBezTo>
                  <a:pt x="763" y="1016"/>
                  <a:pt x="773" y="1011"/>
                  <a:pt x="775" y="1015"/>
                </a:cubicBezTo>
                <a:cubicBezTo>
                  <a:pt x="780" y="1012"/>
                  <a:pt x="780" y="1006"/>
                  <a:pt x="786" y="1005"/>
                </a:cubicBezTo>
                <a:cubicBezTo>
                  <a:pt x="787" y="1007"/>
                  <a:pt x="782" y="1009"/>
                  <a:pt x="785" y="1010"/>
                </a:cubicBezTo>
                <a:cubicBezTo>
                  <a:pt x="789" y="1005"/>
                  <a:pt x="793" y="1000"/>
                  <a:pt x="801" y="999"/>
                </a:cubicBezTo>
                <a:cubicBezTo>
                  <a:pt x="800" y="1005"/>
                  <a:pt x="809" y="1000"/>
                  <a:pt x="804" y="1005"/>
                </a:cubicBezTo>
                <a:cubicBezTo>
                  <a:pt x="812" y="1004"/>
                  <a:pt x="819" y="1002"/>
                  <a:pt x="820" y="998"/>
                </a:cubicBezTo>
                <a:cubicBezTo>
                  <a:pt x="817" y="999"/>
                  <a:pt x="814" y="1000"/>
                  <a:pt x="811" y="1002"/>
                </a:cubicBezTo>
                <a:cubicBezTo>
                  <a:pt x="811" y="999"/>
                  <a:pt x="811" y="995"/>
                  <a:pt x="812" y="993"/>
                </a:cubicBezTo>
                <a:cubicBezTo>
                  <a:pt x="821" y="995"/>
                  <a:pt x="837" y="988"/>
                  <a:pt x="841" y="979"/>
                </a:cubicBezTo>
                <a:cubicBezTo>
                  <a:pt x="843" y="979"/>
                  <a:pt x="844" y="978"/>
                  <a:pt x="846" y="978"/>
                </a:cubicBezTo>
                <a:cubicBezTo>
                  <a:pt x="844" y="973"/>
                  <a:pt x="852" y="974"/>
                  <a:pt x="859" y="974"/>
                </a:cubicBezTo>
                <a:cubicBezTo>
                  <a:pt x="859" y="969"/>
                  <a:pt x="865" y="967"/>
                  <a:pt x="868" y="968"/>
                </a:cubicBezTo>
                <a:cubicBezTo>
                  <a:pt x="868" y="972"/>
                  <a:pt x="865" y="967"/>
                  <a:pt x="865" y="971"/>
                </a:cubicBezTo>
                <a:cubicBezTo>
                  <a:pt x="872" y="971"/>
                  <a:pt x="886" y="969"/>
                  <a:pt x="886" y="961"/>
                </a:cubicBezTo>
                <a:cubicBezTo>
                  <a:pt x="889" y="960"/>
                  <a:pt x="889" y="963"/>
                  <a:pt x="889" y="965"/>
                </a:cubicBezTo>
                <a:cubicBezTo>
                  <a:pt x="895" y="963"/>
                  <a:pt x="897" y="957"/>
                  <a:pt x="905" y="956"/>
                </a:cubicBezTo>
                <a:cubicBezTo>
                  <a:pt x="906" y="954"/>
                  <a:pt x="902" y="953"/>
                  <a:pt x="905" y="952"/>
                </a:cubicBezTo>
                <a:cubicBezTo>
                  <a:pt x="907" y="950"/>
                  <a:pt x="909" y="954"/>
                  <a:pt x="911" y="954"/>
                </a:cubicBezTo>
                <a:cubicBezTo>
                  <a:pt x="910" y="955"/>
                  <a:pt x="906" y="956"/>
                  <a:pt x="909" y="957"/>
                </a:cubicBezTo>
                <a:cubicBezTo>
                  <a:pt x="909" y="956"/>
                  <a:pt x="911" y="956"/>
                  <a:pt x="912" y="956"/>
                </a:cubicBezTo>
                <a:cubicBezTo>
                  <a:pt x="912" y="952"/>
                  <a:pt x="912" y="948"/>
                  <a:pt x="915" y="947"/>
                </a:cubicBezTo>
                <a:cubicBezTo>
                  <a:pt x="918" y="946"/>
                  <a:pt x="918" y="948"/>
                  <a:pt x="919" y="950"/>
                </a:cubicBezTo>
                <a:cubicBezTo>
                  <a:pt x="919" y="952"/>
                  <a:pt x="917" y="951"/>
                  <a:pt x="917" y="953"/>
                </a:cubicBezTo>
                <a:cubicBezTo>
                  <a:pt x="923" y="956"/>
                  <a:pt x="925" y="949"/>
                  <a:pt x="928" y="946"/>
                </a:cubicBezTo>
                <a:cubicBezTo>
                  <a:pt x="935" y="945"/>
                  <a:pt x="939" y="939"/>
                  <a:pt x="944" y="935"/>
                </a:cubicBezTo>
                <a:cubicBezTo>
                  <a:pt x="949" y="936"/>
                  <a:pt x="952" y="933"/>
                  <a:pt x="957" y="937"/>
                </a:cubicBezTo>
                <a:cubicBezTo>
                  <a:pt x="958" y="934"/>
                  <a:pt x="955" y="934"/>
                  <a:pt x="956" y="931"/>
                </a:cubicBezTo>
                <a:cubicBezTo>
                  <a:pt x="960" y="930"/>
                  <a:pt x="961" y="927"/>
                  <a:pt x="965" y="926"/>
                </a:cubicBezTo>
                <a:cubicBezTo>
                  <a:pt x="968" y="925"/>
                  <a:pt x="969" y="931"/>
                  <a:pt x="972" y="927"/>
                </a:cubicBezTo>
                <a:cubicBezTo>
                  <a:pt x="967" y="917"/>
                  <a:pt x="982" y="912"/>
                  <a:pt x="983" y="902"/>
                </a:cubicBezTo>
                <a:cubicBezTo>
                  <a:pt x="987" y="901"/>
                  <a:pt x="988" y="905"/>
                  <a:pt x="990" y="906"/>
                </a:cubicBezTo>
                <a:cubicBezTo>
                  <a:pt x="990" y="907"/>
                  <a:pt x="988" y="908"/>
                  <a:pt x="988" y="909"/>
                </a:cubicBezTo>
                <a:cubicBezTo>
                  <a:pt x="992" y="911"/>
                  <a:pt x="996" y="911"/>
                  <a:pt x="1000" y="909"/>
                </a:cubicBezTo>
                <a:cubicBezTo>
                  <a:pt x="1000" y="911"/>
                  <a:pt x="997" y="910"/>
                  <a:pt x="996" y="912"/>
                </a:cubicBezTo>
                <a:cubicBezTo>
                  <a:pt x="998" y="912"/>
                  <a:pt x="1000" y="912"/>
                  <a:pt x="1001" y="913"/>
                </a:cubicBezTo>
                <a:cubicBezTo>
                  <a:pt x="1001" y="917"/>
                  <a:pt x="997" y="918"/>
                  <a:pt x="999" y="920"/>
                </a:cubicBezTo>
                <a:cubicBezTo>
                  <a:pt x="1005" y="919"/>
                  <a:pt x="1009" y="915"/>
                  <a:pt x="1008" y="910"/>
                </a:cubicBezTo>
                <a:cubicBezTo>
                  <a:pt x="1004" y="911"/>
                  <a:pt x="1001" y="910"/>
                  <a:pt x="1000" y="906"/>
                </a:cubicBezTo>
                <a:cubicBezTo>
                  <a:pt x="1004" y="905"/>
                  <a:pt x="1004" y="900"/>
                  <a:pt x="1010" y="900"/>
                </a:cubicBezTo>
                <a:cubicBezTo>
                  <a:pt x="1009" y="897"/>
                  <a:pt x="1012" y="897"/>
                  <a:pt x="1012" y="894"/>
                </a:cubicBezTo>
                <a:cubicBezTo>
                  <a:pt x="1009" y="892"/>
                  <a:pt x="1010" y="888"/>
                  <a:pt x="1010" y="884"/>
                </a:cubicBezTo>
                <a:cubicBezTo>
                  <a:pt x="1019" y="883"/>
                  <a:pt x="1022" y="866"/>
                  <a:pt x="1034" y="868"/>
                </a:cubicBezTo>
                <a:cubicBezTo>
                  <a:pt x="1035" y="874"/>
                  <a:pt x="1029" y="874"/>
                  <a:pt x="1027" y="877"/>
                </a:cubicBezTo>
                <a:cubicBezTo>
                  <a:pt x="1027" y="881"/>
                  <a:pt x="1031" y="881"/>
                  <a:pt x="1030" y="885"/>
                </a:cubicBezTo>
                <a:cubicBezTo>
                  <a:pt x="1029" y="885"/>
                  <a:pt x="1026" y="884"/>
                  <a:pt x="1027" y="887"/>
                </a:cubicBezTo>
                <a:cubicBezTo>
                  <a:pt x="1031" y="887"/>
                  <a:pt x="1028" y="890"/>
                  <a:pt x="1031" y="893"/>
                </a:cubicBezTo>
                <a:cubicBezTo>
                  <a:pt x="1028" y="892"/>
                  <a:pt x="1027" y="894"/>
                  <a:pt x="1027" y="896"/>
                </a:cubicBezTo>
                <a:cubicBezTo>
                  <a:pt x="1032" y="895"/>
                  <a:pt x="1034" y="900"/>
                  <a:pt x="1034" y="901"/>
                </a:cubicBezTo>
                <a:cubicBezTo>
                  <a:pt x="1034" y="899"/>
                  <a:pt x="1037" y="899"/>
                  <a:pt x="1039" y="899"/>
                </a:cubicBezTo>
                <a:cubicBezTo>
                  <a:pt x="1040" y="902"/>
                  <a:pt x="1037" y="904"/>
                  <a:pt x="1039" y="906"/>
                </a:cubicBezTo>
                <a:cubicBezTo>
                  <a:pt x="1040" y="904"/>
                  <a:pt x="1040" y="902"/>
                  <a:pt x="1041" y="901"/>
                </a:cubicBezTo>
                <a:cubicBezTo>
                  <a:pt x="1041" y="903"/>
                  <a:pt x="1044" y="902"/>
                  <a:pt x="1044" y="903"/>
                </a:cubicBezTo>
                <a:cubicBezTo>
                  <a:pt x="1042" y="908"/>
                  <a:pt x="1042" y="904"/>
                  <a:pt x="1041" y="909"/>
                </a:cubicBezTo>
                <a:cubicBezTo>
                  <a:pt x="1044" y="909"/>
                  <a:pt x="1047" y="912"/>
                  <a:pt x="1050" y="910"/>
                </a:cubicBezTo>
                <a:cubicBezTo>
                  <a:pt x="1049" y="909"/>
                  <a:pt x="1049" y="908"/>
                  <a:pt x="1048" y="906"/>
                </a:cubicBezTo>
                <a:cubicBezTo>
                  <a:pt x="1051" y="903"/>
                  <a:pt x="1052" y="903"/>
                  <a:pt x="1056" y="905"/>
                </a:cubicBezTo>
                <a:cubicBezTo>
                  <a:pt x="1056" y="903"/>
                  <a:pt x="1054" y="902"/>
                  <a:pt x="1055" y="900"/>
                </a:cubicBezTo>
                <a:cubicBezTo>
                  <a:pt x="1050" y="897"/>
                  <a:pt x="1049" y="903"/>
                  <a:pt x="1046" y="904"/>
                </a:cubicBezTo>
                <a:cubicBezTo>
                  <a:pt x="1045" y="900"/>
                  <a:pt x="1044" y="897"/>
                  <a:pt x="1044" y="894"/>
                </a:cubicBezTo>
                <a:cubicBezTo>
                  <a:pt x="1044" y="896"/>
                  <a:pt x="1040" y="895"/>
                  <a:pt x="1040" y="893"/>
                </a:cubicBezTo>
                <a:cubicBezTo>
                  <a:pt x="1046" y="891"/>
                  <a:pt x="1047" y="887"/>
                  <a:pt x="1047" y="881"/>
                </a:cubicBezTo>
                <a:cubicBezTo>
                  <a:pt x="1041" y="883"/>
                  <a:pt x="1042" y="892"/>
                  <a:pt x="1035" y="893"/>
                </a:cubicBezTo>
                <a:cubicBezTo>
                  <a:pt x="1033" y="887"/>
                  <a:pt x="1030" y="884"/>
                  <a:pt x="1034" y="880"/>
                </a:cubicBezTo>
                <a:cubicBezTo>
                  <a:pt x="1035" y="880"/>
                  <a:pt x="1036" y="880"/>
                  <a:pt x="1037" y="879"/>
                </a:cubicBezTo>
                <a:cubicBezTo>
                  <a:pt x="1037" y="881"/>
                  <a:pt x="1037" y="883"/>
                  <a:pt x="1038" y="884"/>
                </a:cubicBezTo>
                <a:cubicBezTo>
                  <a:pt x="1039" y="881"/>
                  <a:pt x="1039" y="879"/>
                  <a:pt x="1038" y="876"/>
                </a:cubicBezTo>
                <a:cubicBezTo>
                  <a:pt x="1041" y="879"/>
                  <a:pt x="1042" y="872"/>
                  <a:pt x="1047" y="873"/>
                </a:cubicBezTo>
                <a:cubicBezTo>
                  <a:pt x="1047" y="871"/>
                  <a:pt x="1046" y="871"/>
                  <a:pt x="1046" y="869"/>
                </a:cubicBezTo>
                <a:cubicBezTo>
                  <a:pt x="1055" y="861"/>
                  <a:pt x="1064" y="856"/>
                  <a:pt x="1076" y="855"/>
                </a:cubicBezTo>
                <a:cubicBezTo>
                  <a:pt x="1072" y="852"/>
                  <a:pt x="1078" y="849"/>
                  <a:pt x="1077" y="848"/>
                </a:cubicBezTo>
                <a:cubicBezTo>
                  <a:pt x="1076" y="851"/>
                  <a:pt x="1071" y="846"/>
                  <a:pt x="1071" y="848"/>
                </a:cubicBezTo>
                <a:cubicBezTo>
                  <a:pt x="1074" y="851"/>
                  <a:pt x="1067" y="856"/>
                  <a:pt x="1065" y="855"/>
                </a:cubicBezTo>
                <a:cubicBezTo>
                  <a:pt x="1066" y="849"/>
                  <a:pt x="1073" y="845"/>
                  <a:pt x="1072" y="841"/>
                </a:cubicBezTo>
                <a:cubicBezTo>
                  <a:pt x="1071" y="840"/>
                  <a:pt x="1067" y="842"/>
                  <a:pt x="1066" y="838"/>
                </a:cubicBezTo>
                <a:cubicBezTo>
                  <a:pt x="1065" y="840"/>
                  <a:pt x="1065" y="842"/>
                  <a:pt x="1062" y="842"/>
                </a:cubicBezTo>
                <a:cubicBezTo>
                  <a:pt x="1062" y="839"/>
                  <a:pt x="1060" y="838"/>
                  <a:pt x="1059" y="835"/>
                </a:cubicBezTo>
                <a:cubicBezTo>
                  <a:pt x="1064" y="833"/>
                  <a:pt x="1074" y="826"/>
                  <a:pt x="1077" y="832"/>
                </a:cubicBezTo>
                <a:cubicBezTo>
                  <a:pt x="1077" y="834"/>
                  <a:pt x="1073" y="837"/>
                  <a:pt x="1076" y="839"/>
                </a:cubicBezTo>
                <a:cubicBezTo>
                  <a:pt x="1076" y="838"/>
                  <a:pt x="1077" y="837"/>
                  <a:pt x="1078" y="836"/>
                </a:cubicBezTo>
                <a:cubicBezTo>
                  <a:pt x="1081" y="838"/>
                  <a:pt x="1076" y="840"/>
                  <a:pt x="1078" y="841"/>
                </a:cubicBezTo>
                <a:cubicBezTo>
                  <a:pt x="1081" y="839"/>
                  <a:pt x="1081" y="833"/>
                  <a:pt x="1085" y="832"/>
                </a:cubicBezTo>
                <a:cubicBezTo>
                  <a:pt x="1083" y="827"/>
                  <a:pt x="1086" y="824"/>
                  <a:pt x="1091" y="824"/>
                </a:cubicBezTo>
                <a:cubicBezTo>
                  <a:pt x="1091" y="825"/>
                  <a:pt x="1091" y="825"/>
                  <a:pt x="1092" y="826"/>
                </a:cubicBezTo>
                <a:cubicBezTo>
                  <a:pt x="1092" y="829"/>
                  <a:pt x="1089" y="828"/>
                  <a:pt x="1090" y="831"/>
                </a:cubicBezTo>
                <a:cubicBezTo>
                  <a:pt x="1092" y="832"/>
                  <a:pt x="1092" y="830"/>
                  <a:pt x="1093" y="833"/>
                </a:cubicBezTo>
                <a:cubicBezTo>
                  <a:pt x="1097" y="831"/>
                  <a:pt x="1092" y="828"/>
                  <a:pt x="1096" y="827"/>
                </a:cubicBezTo>
                <a:cubicBezTo>
                  <a:pt x="1097" y="830"/>
                  <a:pt x="1101" y="832"/>
                  <a:pt x="1103" y="835"/>
                </a:cubicBezTo>
                <a:cubicBezTo>
                  <a:pt x="1106" y="830"/>
                  <a:pt x="1118" y="829"/>
                  <a:pt x="1116" y="823"/>
                </a:cubicBezTo>
                <a:cubicBezTo>
                  <a:pt x="1113" y="826"/>
                  <a:pt x="1111" y="819"/>
                  <a:pt x="1108" y="818"/>
                </a:cubicBezTo>
                <a:cubicBezTo>
                  <a:pt x="1111" y="815"/>
                  <a:pt x="1112" y="820"/>
                  <a:pt x="1114" y="821"/>
                </a:cubicBezTo>
                <a:cubicBezTo>
                  <a:pt x="1116" y="816"/>
                  <a:pt x="1119" y="811"/>
                  <a:pt x="1126" y="809"/>
                </a:cubicBezTo>
                <a:cubicBezTo>
                  <a:pt x="1128" y="815"/>
                  <a:pt x="1129" y="817"/>
                  <a:pt x="1133" y="816"/>
                </a:cubicBezTo>
                <a:cubicBezTo>
                  <a:pt x="1132" y="818"/>
                  <a:pt x="1128" y="820"/>
                  <a:pt x="1130" y="822"/>
                </a:cubicBezTo>
                <a:cubicBezTo>
                  <a:pt x="1134" y="820"/>
                  <a:pt x="1137" y="818"/>
                  <a:pt x="1142" y="820"/>
                </a:cubicBezTo>
                <a:cubicBezTo>
                  <a:pt x="1142" y="821"/>
                  <a:pt x="1140" y="822"/>
                  <a:pt x="1140" y="824"/>
                </a:cubicBezTo>
                <a:cubicBezTo>
                  <a:pt x="1144" y="824"/>
                  <a:pt x="1145" y="821"/>
                  <a:pt x="1148" y="821"/>
                </a:cubicBezTo>
                <a:cubicBezTo>
                  <a:pt x="1149" y="825"/>
                  <a:pt x="1145" y="824"/>
                  <a:pt x="1146" y="828"/>
                </a:cubicBezTo>
                <a:cubicBezTo>
                  <a:pt x="1147" y="831"/>
                  <a:pt x="1150" y="831"/>
                  <a:pt x="1150" y="835"/>
                </a:cubicBezTo>
                <a:cubicBezTo>
                  <a:pt x="1146" y="835"/>
                  <a:pt x="1148" y="837"/>
                  <a:pt x="1147" y="840"/>
                </a:cubicBezTo>
                <a:cubicBezTo>
                  <a:pt x="1145" y="836"/>
                  <a:pt x="1143" y="843"/>
                  <a:pt x="1140" y="840"/>
                </a:cubicBezTo>
                <a:cubicBezTo>
                  <a:pt x="1140" y="844"/>
                  <a:pt x="1139" y="847"/>
                  <a:pt x="1136" y="848"/>
                </a:cubicBezTo>
                <a:cubicBezTo>
                  <a:pt x="1137" y="843"/>
                  <a:pt x="1132" y="849"/>
                  <a:pt x="1135" y="847"/>
                </a:cubicBezTo>
                <a:cubicBezTo>
                  <a:pt x="1138" y="851"/>
                  <a:pt x="1128" y="850"/>
                  <a:pt x="1127" y="850"/>
                </a:cubicBezTo>
                <a:cubicBezTo>
                  <a:pt x="1128" y="853"/>
                  <a:pt x="1133" y="853"/>
                  <a:pt x="1134" y="853"/>
                </a:cubicBezTo>
                <a:cubicBezTo>
                  <a:pt x="1136" y="859"/>
                  <a:pt x="1129" y="859"/>
                  <a:pt x="1130" y="860"/>
                </a:cubicBezTo>
                <a:cubicBezTo>
                  <a:pt x="1133" y="860"/>
                  <a:pt x="1134" y="859"/>
                  <a:pt x="1135" y="858"/>
                </a:cubicBezTo>
                <a:cubicBezTo>
                  <a:pt x="1135" y="859"/>
                  <a:pt x="1137" y="863"/>
                  <a:pt x="1137" y="860"/>
                </a:cubicBezTo>
                <a:cubicBezTo>
                  <a:pt x="1140" y="856"/>
                  <a:pt x="1147" y="849"/>
                  <a:pt x="1154" y="846"/>
                </a:cubicBezTo>
                <a:cubicBezTo>
                  <a:pt x="1154" y="851"/>
                  <a:pt x="1154" y="851"/>
                  <a:pt x="1154" y="851"/>
                </a:cubicBezTo>
                <a:cubicBezTo>
                  <a:pt x="1150" y="851"/>
                  <a:pt x="1151" y="855"/>
                  <a:pt x="1148" y="856"/>
                </a:cubicBezTo>
                <a:cubicBezTo>
                  <a:pt x="1149" y="859"/>
                  <a:pt x="1152" y="859"/>
                  <a:pt x="1151" y="864"/>
                </a:cubicBezTo>
                <a:cubicBezTo>
                  <a:pt x="1149" y="864"/>
                  <a:pt x="1149" y="866"/>
                  <a:pt x="1147" y="865"/>
                </a:cubicBezTo>
                <a:cubicBezTo>
                  <a:pt x="1147" y="863"/>
                  <a:pt x="1146" y="862"/>
                  <a:pt x="1145" y="861"/>
                </a:cubicBezTo>
                <a:cubicBezTo>
                  <a:pt x="1143" y="866"/>
                  <a:pt x="1145" y="867"/>
                  <a:pt x="1145" y="872"/>
                </a:cubicBezTo>
                <a:cubicBezTo>
                  <a:pt x="1139" y="876"/>
                  <a:pt x="1131" y="878"/>
                  <a:pt x="1127" y="885"/>
                </a:cubicBezTo>
                <a:cubicBezTo>
                  <a:pt x="1129" y="885"/>
                  <a:pt x="1133" y="884"/>
                  <a:pt x="1134" y="888"/>
                </a:cubicBezTo>
                <a:cubicBezTo>
                  <a:pt x="1132" y="891"/>
                  <a:pt x="1128" y="892"/>
                  <a:pt x="1130" y="896"/>
                </a:cubicBezTo>
                <a:cubicBezTo>
                  <a:pt x="1135" y="892"/>
                  <a:pt x="1143" y="891"/>
                  <a:pt x="1139" y="881"/>
                </a:cubicBezTo>
                <a:cubicBezTo>
                  <a:pt x="1142" y="876"/>
                  <a:pt x="1151" y="870"/>
                  <a:pt x="1155" y="875"/>
                </a:cubicBezTo>
                <a:cubicBezTo>
                  <a:pt x="1153" y="877"/>
                  <a:pt x="1149" y="877"/>
                  <a:pt x="1149" y="881"/>
                </a:cubicBezTo>
                <a:cubicBezTo>
                  <a:pt x="1153" y="881"/>
                  <a:pt x="1155" y="878"/>
                  <a:pt x="1158" y="880"/>
                </a:cubicBezTo>
                <a:cubicBezTo>
                  <a:pt x="1161" y="874"/>
                  <a:pt x="1169" y="873"/>
                  <a:pt x="1172" y="868"/>
                </a:cubicBezTo>
                <a:cubicBezTo>
                  <a:pt x="1175" y="869"/>
                  <a:pt x="1176" y="867"/>
                  <a:pt x="1178" y="867"/>
                </a:cubicBezTo>
                <a:cubicBezTo>
                  <a:pt x="1177" y="862"/>
                  <a:pt x="1182" y="863"/>
                  <a:pt x="1185" y="862"/>
                </a:cubicBezTo>
                <a:cubicBezTo>
                  <a:pt x="1185" y="864"/>
                  <a:pt x="1185" y="865"/>
                  <a:pt x="1186" y="866"/>
                </a:cubicBezTo>
                <a:cubicBezTo>
                  <a:pt x="1192" y="864"/>
                  <a:pt x="1192" y="856"/>
                  <a:pt x="1199" y="854"/>
                </a:cubicBezTo>
                <a:cubicBezTo>
                  <a:pt x="1201" y="855"/>
                  <a:pt x="1198" y="857"/>
                  <a:pt x="1200" y="858"/>
                </a:cubicBezTo>
                <a:cubicBezTo>
                  <a:pt x="1200" y="856"/>
                  <a:pt x="1201" y="856"/>
                  <a:pt x="1203" y="856"/>
                </a:cubicBezTo>
                <a:cubicBezTo>
                  <a:pt x="1204" y="859"/>
                  <a:pt x="1203" y="860"/>
                  <a:pt x="1202" y="862"/>
                </a:cubicBezTo>
                <a:cubicBezTo>
                  <a:pt x="1203" y="864"/>
                  <a:pt x="1208" y="862"/>
                  <a:pt x="1209" y="864"/>
                </a:cubicBezTo>
                <a:cubicBezTo>
                  <a:pt x="1204" y="874"/>
                  <a:pt x="1195" y="881"/>
                  <a:pt x="1190" y="890"/>
                </a:cubicBezTo>
                <a:cubicBezTo>
                  <a:pt x="1198" y="890"/>
                  <a:pt x="1205" y="877"/>
                  <a:pt x="1211" y="884"/>
                </a:cubicBezTo>
                <a:cubicBezTo>
                  <a:pt x="1211" y="880"/>
                  <a:pt x="1214" y="882"/>
                  <a:pt x="1215" y="881"/>
                </a:cubicBezTo>
                <a:cubicBezTo>
                  <a:pt x="1221" y="876"/>
                  <a:pt x="1223" y="865"/>
                  <a:pt x="1234" y="865"/>
                </a:cubicBezTo>
                <a:cubicBezTo>
                  <a:pt x="1234" y="868"/>
                  <a:pt x="1234" y="868"/>
                  <a:pt x="1234" y="868"/>
                </a:cubicBezTo>
                <a:cubicBezTo>
                  <a:pt x="1238" y="867"/>
                  <a:pt x="1242" y="860"/>
                  <a:pt x="1240" y="857"/>
                </a:cubicBezTo>
                <a:cubicBezTo>
                  <a:pt x="1230" y="856"/>
                  <a:pt x="1225" y="861"/>
                  <a:pt x="1218" y="865"/>
                </a:cubicBezTo>
                <a:cubicBezTo>
                  <a:pt x="1216" y="865"/>
                  <a:pt x="1217" y="862"/>
                  <a:pt x="1215" y="862"/>
                </a:cubicBezTo>
                <a:cubicBezTo>
                  <a:pt x="1214" y="865"/>
                  <a:pt x="1212" y="864"/>
                  <a:pt x="1210" y="863"/>
                </a:cubicBezTo>
                <a:cubicBezTo>
                  <a:pt x="1212" y="856"/>
                  <a:pt x="1224" y="854"/>
                  <a:pt x="1225" y="848"/>
                </a:cubicBezTo>
                <a:cubicBezTo>
                  <a:pt x="1220" y="851"/>
                  <a:pt x="1211" y="853"/>
                  <a:pt x="1204" y="857"/>
                </a:cubicBezTo>
                <a:cubicBezTo>
                  <a:pt x="1204" y="851"/>
                  <a:pt x="1209" y="850"/>
                  <a:pt x="1210" y="846"/>
                </a:cubicBezTo>
                <a:cubicBezTo>
                  <a:pt x="1207" y="845"/>
                  <a:pt x="1206" y="847"/>
                  <a:pt x="1204" y="847"/>
                </a:cubicBezTo>
                <a:cubicBezTo>
                  <a:pt x="1208" y="841"/>
                  <a:pt x="1215" y="842"/>
                  <a:pt x="1220" y="836"/>
                </a:cubicBezTo>
                <a:cubicBezTo>
                  <a:pt x="1217" y="833"/>
                  <a:pt x="1223" y="831"/>
                  <a:pt x="1224" y="829"/>
                </a:cubicBezTo>
                <a:cubicBezTo>
                  <a:pt x="1225" y="826"/>
                  <a:pt x="1223" y="825"/>
                  <a:pt x="1223" y="823"/>
                </a:cubicBezTo>
                <a:cubicBezTo>
                  <a:pt x="1225" y="822"/>
                  <a:pt x="1228" y="820"/>
                  <a:pt x="1231" y="819"/>
                </a:cubicBezTo>
                <a:cubicBezTo>
                  <a:pt x="1231" y="816"/>
                  <a:pt x="1230" y="812"/>
                  <a:pt x="1233" y="812"/>
                </a:cubicBezTo>
                <a:cubicBezTo>
                  <a:pt x="1235" y="812"/>
                  <a:pt x="1235" y="814"/>
                  <a:pt x="1238" y="813"/>
                </a:cubicBezTo>
                <a:cubicBezTo>
                  <a:pt x="1238" y="809"/>
                  <a:pt x="1245" y="808"/>
                  <a:pt x="1244" y="806"/>
                </a:cubicBezTo>
                <a:cubicBezTo>
                  <a:pt x="1241" y="808"/>
                  <a:pt x="1236" y="805"/>
                  <a:pt x="1240" y="803"/>
                </a:cubicBezTo>
                <a:cubicBezTo>
                  <a:pt x="1232" y="805"/>
                  <a:pt x="1232" y="816"/>
                  <a:pt x="1221" y="815"/>
                </a:cubicBezTo>
                <a:cubicBezTo>
                  <a:pt x="1221" y="814"/>
                  <a:pt x="1222" y="814"/>
                  <a:pt x="1222" y="812"/>
                </a:cubicBezTo>
                <a:cubicBezTo>
                  <a:pt x="1217" y="815"/>
                  <a:pt x="1211" y="816"/>
                  <a:pt x="1206" y="816"/>
                </a:cubicBezTo>
                <a:cubicBezTo>
                  <a:pt x="1205" y="819"/>
                  <a:pt x="1207" y="819"/>
                  <a:pt x="1208" y="821"/>
                </a:cubicBezTo>
                <a:cubicBezTo>
                  <a:pt x="1204" y="820"/>
                  <a:pt x="1204" y="824"/>
                  <a:pt x="1201" y="824"/>
                </a:cubicBezTo>
                <a:cubicBezTo>
                  <a:pt x="1201" y="827"/>
                  <a:pt x="1201" y="830"/>
                  <a:pt x="1200" y="831"/>
                </a:cubicBezTo>
                <a:cubicBezTo>
                  <a:pt x="1201" y="831"/>
                  <a:pt x="1202" y="829"/>
                  <a:pt x="1202" y="831"/>
                </a:cubicBezTo>
                <a:cubicBezTo>
                  <a:pt x="1202" y="832"/>
                  <a:pt x="1201" y="833"/>
                  <a:pt x="1201" y="834"/>
                </a:cubicBezTo>
                <a:cubicBezTo>
                  <a:pt x="1202" y="836"/>
                  <a:pt x="1205" y="836"/>
                  <a:pt x="1204" y="839"/>
                </a:cubicBezTo>
                <a:cubicBezTo>
                  <a:pt x="1189" y="842"/>
                  <a:pt x="1183" y="854"/>
                  <a:pt x="1172" y="860"/>
                </a:cubicBezTo>
                <a:cubicBezTo>
                  <a:pt x="1169" y="858"/>
                  <a:pt x="1170" y="856"/>
                  <a:pt x="1167" y="855"/>
                </a:cubicBezTo>
                <a:cubicBezTo>
                  <a:pt x="1167" y="853"/>
                  <a:pt x="1168" y="851"/>
                  <a:pt x="1170" y="851"/>
                </a:cubicBezTo>
                <a:cubicBezTo>
                  <a:pt x="1173" y="850"/>
                  <a:pt x="1173" y="853"/>
                  <a:pt x="1175" y="853"/>
                </a:cubicBezTo>
                <a:cubicBezTo>
                  <a:pt x="1177" y="850"/>
                  <a:pt x="1185" y="848"/>
                  <a:pt x="1182" y="844"/>
                </a:cubicBezTo>
                <a:cubicBezTo>
                  <a:pt x="1182" y="846"/>
                  <a:pt x="1178" y="849"/>
                  <a:pt x="1177" y="848"/>
                </a:cubicBezTo>
                <a:cubicBezTo>
                  <a:pt x="1180" y="843"/>
                  <a:pt x="1185" y="835"/>
                  <a:pt x="1191" y="836"/>
                </a:cubicBezTo>
                <a:cubicBezTo>
                  <a:pt x="1187" y="838"/>
                  <a:pt x="1185" y="840"/>
                  <a:pt x="1184" y="845"/>
                </a:cubicBezTo>
                <a:cubicBezTo>
                  <a:pt x="1190" y="844"/>
                  <a:pt x="1192" y="841"/>
                  <a:pt x="1196" y="838"/>
                </a:cubicBezTo>
                <a:cubicBezTo>
                  <a:pt x="1193" y="837"/>
                  <a:pt x="1192" y="839"/>
                  <a:pt x="1191" y="837"/>
                </a:cubicBezTo>
                <a:cubicBezTo>
                  <a:pt x="1193" y="837"/>
                  <a:pt x="1191" y="833"/>
                  <a:pt x="1191" y="832"/>
                </a:cubicBezTo>
                <a:cubicBezTo>
                  <a:pt x="1183" y="831"/>
                  <a:pt x="1181" y="840"/>
                  <a:pt x="1175" y="835"/>
                </a:cubicBezTo>
                <a:cubicBezTo>
                  <a:pt x="1172" y="844"/>
                  <a:pt x="1163" y="841"/>
                  <a:pt x="1159" y="846"/>
                </a:cubicBezTo>
                <a:cubicBezTo>
                  <a:pt x="1158" y="844"/>
                  <a:pt x="1157" y="842"/>
                  <a:pt x="1155" y="841"/>
                </a:cubicBezTo>
                <a:cubicBezTo>
                  <a:pt x="1157" y="841"/>
                  <a:pt x="1157" y="840"/>
                  <a:pt x="1158" y="839"/>
                </a:cubicBezTo>
                <a:cubicBezTo>
                  <a:pt x="1159" y="839"/>
                  <a:pt x="1159" y="842"/>
                  <a:pt x="1161" y="841"/>
                </a:cubicBezTo>
                <a:cubicBezTo>
                  <a:pt x="1161" y="837"/>
                  <a:pt x="1164" y="837"/>
                  <a:pt x="1167" y="835"/>
                </a:cubicBezTo>
                <a:cubicBezTo>
                  <a:pt x="1166" y="832"/>
                  <a:pt x="1168" y="832"/>
                  <a:pt x="1167" y="829"/>
                </a:cubicBezTo>
                <a:cubicBezTo>
                  <a:pt x="1169" y="826"/>
                  <a:pt x="1173" y="826"/>
                  <a:pt x="1175" y="823"/>
                </a:cubicBezTo>
                <a:cubicBezTo>
                  <a:pt x="1171" y="823"/>
                  <a:pt x="1166" y="831"/>
                  <a:pt x="1158" y="830"/>
                </a:cubicBezTo>
                <a:cubicBezTo>
                  <a:pt x="1160" y="824"/>
                  <a:pt x="1158" y="828"/>
                  <a:pt x="1156" y="826"/>
                </a:cubicBezTo>
                <a:cubicBezTo>
                  <a:pt x="1157" y="824"/>
                  <a:pt x="1156" y="824"/>
                  <a:pt x="1157" y="821"/>
                </a:cubicBezTo>
                <a:cubicBezTo>
                  <a:pt x="1154" y="822"/>
                  <a:pt x="1152" y="822"/>
                  <a:pt x="1152" y="820"/>
                </a:cubicBezTo>
                <a:cubicBezTo>
                  <a:pt x="1154" y="819"/>
                  <a:pt x="1154" y="817"/>
                  <a:pt x="1154" y="815"/>
                </a:cubicBezTo>
                <a:cubicBezTo>
                  <a:pt x="1151" y="816"/>
                  <a:pt x="1148" y="818"/>
                  <a:pt x="1145" y="820"/>
                </a:cubicBezTo>
                <a:cubicBezTo>
                  <a:pt x="1142" y="817"/>
                  <a:pt x="1137" y="816"/>
                  <a:pt x="1141" y="812"/>
                </a:cubicBezTo>
                <a:cubicBezTo>
                  <a:pt x="1143" y="812"/>
                  <a:pt x="1142" y="815"/>
                  <a:pt x="1144" y="815"/>
                </a:cubicBezTo>
                <a:cubicBezTo>
                  <a:pt x="1144" y="812"/>
                  <a:pt x="1145" y="810"/>
                  <a:pt x="1147" y="809"/>
                </a:cubicBezTo>
                <a:cubicBezTo>
                  <a:pt x="1149" y="809"/>
                  <a:pt x="1148" y="812"/>
                  <a:pt x="1151" y="811"/>
                </a:cubicBezTo>
                <a:cubicBezTo>
                  <a:pt x="1152" y="805"/>
                  <a:pt x="1159" y="806"/>
                  <a:pt x="1164" y="805"/>
                </a:cubicBezTo>
                <a:cubicBezTo>
                  <a:pt x="1157" y="799"/>
                  <a:pt x="1167" y="796"/>
                  <a:pt x="1170" y="792"/>
                </a:cubicBezTo>
                <a:cubicBezTo>
                  <a:pt x="1168" y="792"/>
                  <a:pt x="1168" y="790"/>
                  <a:pt x="1168" y="788"/>
                </a:cubicBezTo>
                <a:cubicBezTo>
                  <a:pt x="1173" y="786"/>
                  <a:pt x="1171" y="785"/>
                  <a:pt x="1171" y="781"/>
                </a:cubicBezTo>
                <a:cubicBezTo>
                  <a:pt x="1174" y="781"/>
                  <a:pt x="1174" y="779"/>
                  <a:pt x="1176" y="779"/>
                </a:cubicBezTo>
                <a:cubicBezTo>
                  <a:pt x="1177" y="780"/>
                  <a:pt x="1177" y="783"/>
                  <a:pt x="1179" y="783"/>
                </a:cubicBezTo>
                <a:cubicBezTo>
                  <a:pt x="1178" y="785"/>
                  <a:pt x="1176" y="786"/>
                  <a:pt x="1176" y="788"/>
                </a:cubicBezTo>
                <a:cubicBezTo>
                  <a:pt x="1179" y="788"/>
                  <a:pt x="1179" y="790"/>
                  <a:pt x="1181" y="793"/>
                </a:cubicBezTo>
                <a:cubicBezTo>
                  <a:pt x="1193" y="792"/>
                  <a:pt x="1199" y="782"/>
                  <a:pt x="1208" y="776"/>
                </a:cubicBezTo>
                <a:cubicBezTo>
                  <a:pt x="1214" y="772"/>
                  <a:pt x="1225" y="772"/>
                  <a:pt x="1227" y="764"/>
                </a:cubicBezTo>
                <a:cubicBezTo>
                  <a:pt x="1224" y="767"/>
                  <a:pt x="1217" y="768"/>
                  <a:pt x="1213" y="769"/>
                </a:cubicBezTo>
                <a:cubicBezTo>
                  <a:pt x="1214" y="767"/>
                  <a:pt x="1217" y="767"/>
                  <a:pt x="1218" y="766"/>
                </a:cubicBezTo>
                <a:cubicBezTo>
                  <a:pt x="1217" y="763"/>
                  <a:pt x="1218" y="763"/>
                  <a:pt x="1217" y="761"/>
                </a:cubicBezTo>
                <a:cubicBezTo>
                  <a:pt x="1221" y="759"/>
                  <a:pt x="1224" y="757"/>
                  <a:pt x="1225" y="754"/>
                </a:cubicBezTo>
                <a:cubicBezTo>
                  <a:pt x="1218" y="753"/>
                  <a:pt x="1220" y="764"/>
                  <a:pt x="1212" y="760"/>
                </a:cubicBezTo>
                <a:cubicBezTo>
                  <a:pt x="1212" y="761"/>
                  <a:pt x="1211" y="763"/>
                  <a:pt x="1210" y="764"/>
                </a:cubicBezTo>
                <a:cubicBezTo>
                  <a:pt x="1214" y="771"/>
                  <a:pt x="1209" y="776"/>
                  <a:pt x="1200" y="772"/>
                </a:cubicBezTo>
                <a:cubicBezTo>
                  <a:pt x="1203" y="769"/>
                  <a:pt x="1199" y="769"/>
                  <a:pt x="1197" y="767"/>
                </a:cubicBezTo>
                <a:cubicBezTo>
                  <a:pt x="1201" y="765"/>
                  <a:pt x="1202" y="758"/>
                  <a:pt x="1208" y="761"/>
                </a:cubicBezTo>
                <a:cubicBezTo>
                  <a:pt x="1211" y="760"/>
                  <a:pt x="1209" y="754"/>
                  <a:pt x="1211" y="753"/>
                </a:cubicBezTo>
                <a:cubicBezTo>
                  <a:pt x="1215" y="752"/>
                  <a:pt x="1215" y="756"/>
                  <a:pt x="1219" y="756"/>
                </a:cubicBezTo>
                <a:cubicBezTo>
                  <a:pt x="1220" y="752"/>
                  <a:pt x="1220" y="751"/>
                  <a:pt x="1221" y="747"/>
                </a:cubicBezTo>
                <a:cubicBezTo>
                  <a:pt x="1211" y="750"/>
                  <a:pt x="1202" y="755"/>
                  <a:pt x="1193" y="759"/>
                </a:cubicBezTo>
                <a:cubicBezTo>
                  <a:pt x="1196" y="756"/>
                  <a:pt x="1198" y="752"/>
                  <a:pt x="1204" y="752"/>
                </a:cubicBezTo>
                <a:cubicBezTo>
                  <a:pt x="1210" y="742"/>
                  <a:pt x="1224" y="739"/>
                  <a:pt x="1232" y="731"/>
                </a:cubicBezTo>
                <a:cubicBezTo>
                  <a:pt x="1220" y="735"/>
                  <a:pt x="1209" y="743"/>
                  <a:pt x="1197" y="748"/>
                </a:cubicBezTo>
                <a:cubicBezTo>
                  <a:pt x="1197" y="746"/>
                  <a:pt x="1194" y="747"/>
                  <a:pt x="1194" y="745"/>
                </a:cubicBezTo>
                <a:cubicBezTo>
                  <a:pt x="1195" y="744"/>
                  <a:pt x="1195" y="742"/>
                  <a:pt x="1196" y="741"/>
                </a:cubicBezTo>
                <a:cubicBezTo>
                  <a:pt x="1191" y="741"/>
                  <a:pt x="1190" y="746"/>
                  <a:pt x="1185" y="743"/>
                </a:cubicBezTo>
                <a:cubicBezTo>
                  <a:pt x="1187" y="738"/>
                  <a:pt x="1181" y="741"/>
                  <a:pt x="1180" y="740"/>
                </a:cubicBezTo>
                <a:cubicBezTo>
                  <a:pt x="1181" y="735"/>
                  <a:pt x="1187" y="737"/>
                  <a:pt x="1187" y="731"/>
                </a:cubicBezTo>
                <a:cubicBezTo>
                  <a:pt x="1184" y="732"/>
                  <a:pt x="1181" y="734"/>
                  <a:pt x="1179" y="732"/>
                </a:cubicBezTo>
                <a:cubicBezTo>
                  <a:pt x="1180" y="731"/>
                  <a:pt x="1180" y="729"/>
                  <a:pt x="1181" y="728"/>
                </a:cubicBezTo>
                <a:cubicBezTo>
                  <a:pt x="1179" y="728"/>
                  <a:pt x="1178" y="727"/>
                  <a:pt x="1178" y="726"/>
                </a:cubicBezTo>
                <a:cubicBezTo>
                  <a:pt x="1180" y="723"/>
                  <a:pt x="1181" y="718"/>
                  <a:pt x="1182" y="714"/>
                </a:cubicBezTo>
                <a:cubicBezTo>
                  <a:pt x="1179" y="714"/>
                  <a:pt x="1177" y="716"/>
                  <a:pt x="1177" y="712"/>
                </a:cubicBezTo>
                <a:cubicBezTo>
                  <a:pt x="1180" y="709"/>
                  <a:pt x="1182" y="706"/>
                  <a:pt x="1183" y="702"/>
                </a:cubicBezTo>
                <a:cubicBezTo>
                  <a:pt x="1178" y="704"/>
                  <a:pt x="1170" y="708"/>
                  <a:pt x="1174" y="714"/>
                </a:cubicBezTo>
                <a:cubicBezTo>
                  <a:pt x="1172" y="716"/>
                  <a:pt x="1171" y="713"/>
                  <a:pt x="1169" y="715"/>
                </a:cubicBezTo>
                <a:cubicBezTo>
                  <a:pt x="1171" y="719"/>
                  <a:pt x="1169" y="727"/>
                  <a:pt x="1169" y="731"/>
                </a:cubicBezTo>
                <a:cubicBezTo>
                  <a:pt x="1172" y="730"/>
                  <a:pt x="1175" y="729"/>
                  <a:pt x="1179" y="729"/>
                </a:cubicBezTo>
                <a:cubicBezTo>
                  <a:pt x="1177" y="738"/>
                  <a:pt x="1168" y="743"/>
                  <a:pt x="1160" y="743"/>
                </a:cubicBezTo>
                <a:cubicBezTo>
                  <a:pt x="1159" y="749"/>
                  <a:pt x="1147" y="754"/>
                  <a:pt x="1147" y="747"/>
                </a:cubicBezTo>
                <a:cubicBezTo>
                  <a:pt x="1147" y="748"/>
                  <a:pt x="1144" y="750"/>
                  <a:pt x="1144" y="748"/>
                </a:cubicBezTo>
                <a:cubicBezTo>
                  <a:pt x="1151" y="738"/>
                  <a:pt x="1144" y="748"/>
                  <a:pt x="1139" y="744"/>
                </a:cubicBezTo>
                <a:cubicBezTo>
                  <a:pt x="1139" y="744"/>
                  <a:pt x="1138" y="739"/>
                  <a:pt x="1138" y="738"/>
                </a:cubicBezTo>
                <a:cubicBezTo>
                  <a:pt x="1139" y="737"/>
                  <a:pt x="1143" y="739"/>
                  <a:pt x="1142" y="736"/>
                </a:cubicBezTo>
                <a:cubicBezTo>
                  <a:pt x="1138" y="735"/>
                  <a:pt x="1138" y="738"/>
                  <a:pt x="1136" y="738"/>
                </a:cubicBezTo>
                <a:cubicBezTo>
                  <a:pt x="1136" y="733"/>
                  <a:pt x="1135" y="731"/>
                  <a:pt x="1133" y="731"/>
                </a:cubicBezTo>
                <a:cubicBezTo>
                  <a:pt x="1133" y="719"/>
                  <a:pt x="1153" y="722"/>
                  <a:pt x="1152" y="711"/>
                </a:cubicBezTo>
                <a:cubicBezTo>
                  <a:pt x="1143" y="717"/>
                  <a:pt x="1134" y="723"/>
                  <a:pt x="1124" y="727"/>
                </a:cubicBezTo>
                <a:cubicBezTo>
                  <a:pt x="1123" y="725"/>
                  <a:pt x="1122" y="725"/>
                  <a:pt x="1122" y="724"/>
                </a:cubicBezTo>
                <a:cubicBezTo>
                  <a:pt x="1125" y="718"/>
                  <a:pt x="1134" y="716"/>
                  <a:pt x="1140" y="713"/>
                </a:cubicBezTo>
                <a:cubicBezTo>
                  <a:pt x="1138" y="705"/>
                  <a:pt x="1143" y="704"/>
                  <a:pt x="1147" y="704"/>
                </a:cubicBezTo>
                <a:cubicBezTo>
                  <a:pt x="1149" y="700"/>
                  <a:pt x="1145" y="701"/>
                  <a:pt x="1146" y="698"/>
                </a:cubicBezTo>
                <a:cubicBezTo>
                  <a:pt x="1150" y="691"/>
                  <a:pt x="1156" y="684"/>
                  <a:pt x="1161" y="681"/>
                </a:cubicBezTo>
                <a:cubicBezTo>
                  <a:pt x="1159" y="678"/>
                  <a:pt x="1161" y="673"/>
                  <a:pt x="1156" y="672"/>
                </a:cubicBezTo>
                <a:cubicBezTo>
                  <a:pt x="1156" y="668"/>
                  <a:pt x="1158" y="666"/>
                  <a:pt x="1162" y="666"/>
                </a:cubicBezTo>
                <a:cubicBezTo>
                  <a:pt x="1162" y="656"/>
                  <a:pt x="1183" y="664"/>
                  <a:pt x="1176" y="652"/>
                </a:cubicBezTo>
                <a:cubicBezTo>
                  <a:pt x="1169" y="655"/>
                  <a:pt x="1164" y="660"/>
                  <a:pt x="1159" y="664"/>
                </a:cubicBezTo>
                <a:cubicBezTo>
                  <a:pt x="1156" y="664"/>
                  <a:pt x="1157" y="660"/>
                  <a:pt x="1155" y="658"/>
                </a:cubicBezTo>
                <a:cubicBezTo>
                  <a:pt x="1152" y="662"/>
                  <a:pt x="1155" y="664"/>
                  <a:pt x="1156" y="667"/>
                </a:cubicBezTo>
                <a:cubicBezTo>
                  <a:pt x="1150" y="672"/>
                  <a:pt x="1147" y="665"/>
                  <a:pt x="1145" y="661"/>
                </a:cubicBezTo>
                <a:cubicBezTo>
                  <a:pt x="1145" y="660"/>
                  <a:pt x="1149" y="657"/>
                  <a:pt x="1147" y="656"/>
                </a:cubicBezTo>
                <a:cubicBezTo>
                  <a:pt x="1146" y="659"/>
                  <a:pt x="1144" y="661"/>
                  <a:pt x="1142" y="662"/>
                </a:cubicBezTo>
                <a:cubicBezTo>
                  <a:pt x="1141" y="659"/>
                  <a:pt x="1144" y="660"/>
                  <a:pt x="1144" y="657"/>
                </a:cubicBezTo>
                <a:cubicBezTo>
                  <a:pt x="1140" y="658"/>
                  <a:pt x="1139" y="662"/>
                  <a:pt x="1136" y="664"/>
                </a:cubicBezTo>
                <a:cubicBezTo>
                  <a:pt x="1138" y="667"/>
                  <a:pt x="1140" y="660"/>
                  <a:pt x="1141" y="663"/>
                </a:cubicBezTo>
                <a:cubicBezTo>
                  <a:pt x="1138" y="669"/>
                  <a:pt x="1130" y="671"/>
                  <a:pt x="1128" y="678"/>
                </a:cubicBezTo>
                <a:cubicBezTo>
                  <a:pt x="1131" y="678"/>
                  <a:pt x="1131" y="676"/>
                  <a:pt x="1135" y="676"/>
                </a:cubicBezTo>
                <a:cubicBezTo>
                  <a:pt x="1135" y="677"/>
                  <a:pt x="1136" y="677"/>
                  <a:pt x="1136" y="678"/>
                </a:cubicBezTo>
                <a:cubicBezTo>
                  <a:pt x="1133" y="680"/>
                  <a:pt x="1132" y="682"/>
                  <a:pt x="1129" y="680"/>
                </a:cubicBezTo>
                <a:cubicBezTo>
                  <a:pt x="1127" y="685"/>
                  <a:pt x="1118" y="690"/>
                  <a:pt x="1112" y="690"/>
                </a:cubicBezTo>
                <a:cubicBezTo>
                  <a:pt x="1114" y="687"/>
                  <a:pt x="1116" y="684"/>
                  <a:pt x="1118" y="681"/>
                </a:cubicBezTo>
                <a:cubicBezTo>
                  <a:pt x="1116" y="677"/>
                  <a:pt x="1114" y="673"/>
                  <a:pt x="1115" y="670"/>
                </a:cubicBezTo>
                <a:cubicBezTo>
                  <a:pt x="1114" y="676"/>
                  <a:pt x="1110" y="669"/>
                  <a:pt x="1108" y="673"/>
                </a:cubicBezTo>
                <a:cubicBezTo>
                  <a:pt x="1107" y="676"/>
                  <a:pt x="1109" y="676"/>
                  <a:pt x="1110" y="678"/>
                </a:cubicBezTo>
                <a:cubicBezTo>
                  <a:pt x="1106" y="679"/>
                  <a:pt x="1106" y="681"/>
                  <a:pt x="1107" y="686"/>
                </a:cubicBezTo>
                <a:cubicBezTo>
                  <a:pt x="1100" y="689"/>
                  <a:pt x="1098" y="686"/>
                  <a:pt x="1092" y="688"/>
                </a:cubicBezTo>
                <a:cubicBezTo>
                  <a:pt x="1104" y="698"/>
                  <a:pt x="1091" y="712"/>
                  <a:pt x="1080" y="715"/>
                </a:cubicBezTo>
                <a:cubicBezTo>
                  <a:pt x="1081" y="712"/>
                  <a:pt x="1077" y="714"/>
                  <a:pt x="1078" y="711"/>
                </a:cubicBezTo>
                <a:cubicBezTo>
                  <a:pt x="1080" y="710"/>
                  <a:pt x="1082" y="709"/>
                  <a:pt x="1083" y="712"/>
                </a:cubicBezTo>
                <a:cubicBezTo>
                  <a:pt x="1084" y="708"/>
                  <a:pt x="1088" y="708"/>
                  <a:pt x="1088" y="704"/>
                </a:cubicBezTo>
                <a:cubicBezTo>
                  <a:pt x="1079" y="699"/>
                  <a:pt x="1075" y="720"/>
                  <a:pt x="1067" y="710"/>
                </a:cubicBezTo>
                <a:cubicBezTo>
                  <a:pt x="1069" y="707"/>
                  <a:pt x="1072" y="703"/>
                  <a:pt x="1072" y="698"/>
                </a:cubicBezTo>
                <a:cubicBezTo>
                  <a:pt x="1068" y="699"/>
                  <a:pt x="1068" y="705"/>
                  <a:pt x="1063" y="705"/>
                </a:cubicBezTo>
                <a:cubicBezTo>
                  <a:pt x="1062" y="702"/>
                  <a:pt x="1066" y="704"/>
                  <a:pt x="1065" y="701"/>
                </a:cubicBezTo>
                <a:cubicBezTo>
                  <a:pt x="1060" y="705"/>
                  <a:pt x="1057" y="703"/>
                  <a:pt x="1051" y="704"/>
                </a:cubicBezTo>
                <a:cubicBezTo>
                  <a:pt x="1053" y="701"/>
                  <a:pt x="1055" y="699"/>
                  <a:pt x="1057" y="697"/>
                </a:cubicBezTo>
                <a:cubicBezTo>
                  <a:pt x="1055" y="694"/>
                  <a:pt x="1053" y="699"/>
                  <a:pt x="1052" y="697"/>
                </a:cubicBezTo>
                <a:cubicBezTo>
                  <a:pt x="1054" y="693"/>
                  <a:pt x="1053" y="688"/>
                  <a:pt x="1059" y="688"/>
                </a:cubicBezTo>
                <a:cubicBezTo>
                  <a:pt x="1061" y="689"/>
                  <a:pt x="1060" y="693"/>
                  <a:pt x="1063" y="692"/>
                </a:cubicBezTo>
                <a:cubicBezTo>
                  <a:pt x="1066" y="689"/>
                  <a:pt x="1068" y="687"/>
                  <a:pt x="1072" y="688"/>
                </a:cubicBezTo>
                <a:cubicBezTo>
                  <a:pt x="1072" y="682"/>
                  <a:pt x="1078" y="682"/>
                  <a:pt x="1079" y="678"/>
                </a:cubicBezTo>
                <a:cubicBezTo>
                  <a:pt x="1076" y="677"/>
                  <a:pt x="1077" y="680"/>
                  <a:pt x="1074" y="679"/>
                </a:cubicBezTo>
                <a:cubicBezTo>
                  <a:pt x="1074" y="677"/>
                  <a:pt x="1072" y="675"/>
                  <a:pt x="1071" y="673"/>
                </a:cubicBezTo>
                <a:cubicBezTo>
                  <a:pt x="1076" y="670"/>
                  <a:pt x="1076" y="665"/>
                  <a:pt x="1083" y="663"/>
                </a:cubicBezTo>
                <a:cubicBezTo>
                  <a:pt x="1083" y="668"/>
                  <a:pt x="1083" y="674"/>
                  <a:pt x="1087" y="676"/>
                </a:cubicBezTo>
                <a:cubicBezTo>
                  <a:pt x="1087" y="673"/>
                  <a:pt x="1091" y="675"/>
                  <a:pt x="1092" y="676"/>
                </a:cubicBezTo>
                <a:cubicBezTo>
                  <a:pt x="1093" y="673"/>
                  <a:pt x="1095" y="670"/>
                  <a:pt x="1096" y="667"/>
                </a:cubicBezTo>
                <a:cubicBezTo>
                  <a:pt x="1103" y="667"/>
                  <a:pt x="1105" y="663"/>
                  <a:pt x="1107" y="661"/>
                </a:cubicBezTo>
                <a:cubicBezTo>
                  <a:pt x="1102" y="659"/>
                  <a:pt x="1109" y="658"/>
                  <a:pt x="1110" y="653"/>
                </a:cubicBezTo>
                <a:cubicBezTo>
                  <a:pt x="1108" y="652"/>
                  <a:pt x="1106" y="655"/>
                  <a:pt x="1105" y="651"/>
                </a:cubicBezTo>
                <a:cubicBezTo>
                  <a:pt x="1106" y="647"/>
                  <a:pt x="1109" y="645"/>
                  <a:pt x="1114" y="644"/>
                </a:cubicBezTo>
                <a:cubicBezTo>
                  <a:pt x="1115" y="643"/>
                  <a:pt x="1112" y="640"/>
                  <a:pt x="1114" y="638"/>
                </a:cubicBezTo>
                <a:cubicBezTo>
                  <a:pt x="1117" y="640"/>
                  <a:pt x="1125" y="639"/>
                  <a:pt x="1122" y="645"/>
                </a:cubicBezTo>
                <a:cubicBezTo>
                  <a:pt x="1131" y="641"/>
                  <a:pt x="1137" y="634"/>
                  <a:pt x="1145" y="629"/>
                </a:cubicBezTo>
                <a:cubicBezTo>
                  <a:pt x="1144" y="625"/>
                  <a:pt x="1144" y="624"/>
                  <a:pt x="1145" y="620"/>
                </a:cubicBezTo>
                <a:cubicBezTo>
                  <a:pt x="1141" y="620"/>
                  <a:pt x="1140" y="624"/>
                  <a:pt x="1136" y="624"/>
                </a:cubicBezTo>
                <a:cubicBezTo>
                  <a:pt x="1135" y="622"/>
                  <a:pt x="1134" y="622"/>
                  <a:pt x="1135" y="621"/>
                </a:cubicBezTo>
                <a:cubicBezTo>
                  <a:pt x="1135" y="618"/>
                  <a:pt x="1142" y="618"/>
                  <a:pt x="1139" y="615"/>
                </a:cubicBezTo>
                <a:cubicBezTo>
                  <a:pt x="1139" y="619"/>
                  <a:pt x="1133" y="616"/>
                  <a:pt x="1132" y="615"/>
                </a:cubicBezTo>
                <a:cubicBezTo>
                  <a:pt x="1130" y="612"/>
                  <a:pt x="1135" y="610"/>
                  <a:pt x="1134" y="604"/>
                </a:cubicBezTo>
                <a:cubicBezTo>
                  <a:pt x="1136" y="602"/>
                  <a:pt x="1137" y="605"/>
                  <a:pt x="1138" y="603"/>
                </a:cubicBezTo>
                <a:cubicBezTo>
                  <a:pt x="1140" y="599"/>
                  <a:pt x="1142" y="591"/>
                  <a:pt x="1148" y="594"/>
                </a:cubicBezTo>
                <a:cubicBezTo>
                  <a:pt x="1150" y="589"/>
                  <a:pt x="1157" y="584"/>
                  <a:pt x="1162" y="583"/>
                </a:cubicBezTo>
                <a:cubicBezTo>
                  <a:pt x="1172" y="580"/>
                  <a:pt x="1182" y="571"/>
                  <a:pt x="1183" y="576"/>
                </a:cubicBezTo>
                <a:cubicBezTo>
                  <a:pt x="1187" y="569"/>
                  <a:pt x="1196" y="567"/>
                  <a:pt x="1201" y="560"/>
                </a:cubicBezTo>
                <a:cubicBezTo>
                  <a:pt x="1194" y="559"/>
                  <a:pt x="1196" y="565"/>
                  <a:pt x="1190" y="564"/>
                </a:cubicBezTo>
                <a:cubicBezTo>
                  <a:pt x="1188" y="560"/>
                  <a:pt x="1192" y="561"/>
                  <a:pt x="1191" y="559"/>
                </a:cubicBezTo>
                <a:cubicBezTo>
                  <a:pt x="1189" y="560"/>
                  <a:pt x="1186" y="557"/>
                  <a:pt x="1183" y="554"/>
                </a:cubicBezTo>
                <a:cubicBezTo>
                  <a:pt x="1184" y="551"/>
                  <a:pt x="1188" y="551"/>
                  <a:pt x="1188" y="547"/>
                </a:cubicBezTo>
                <a:cubicBezTo>
                  <a:pt x="1185" y="547"/>
                  <a:pt x="1185" y="550"/>
                  <a:pt x="1181" y="550"/>
                </a:cubicBezTo>
                <a:cubicBezTo>
                  <a:pt x="1182" y="546"/>
                  <a:pt x="1177" y="549"/>
                  <a:pt x="1176" y="547"/>
                </a:cubicBezTo>
                <a:cubicBezTo>
                  <a:pt x="1176" y="542"/>
                  <a:pt x="1179" y="538"/>
                  <a:pt x="1175" y="534"/>
                </a:cubicBezTo>
                <a:cubicBezTo>
                  <a:pt x="1176" y="527"/>
                  <a:pt x="1192" y="533"/>
                  <a:pt x="1191" y="535"/>
                </a:cubicBezTo>
                <a:cubicBezTo>
                  <a:pt x="1200" y="534"/>
                  <a:pt x="1201" y="524"/>
                  <a:pt x="1210" y="521"/>
                </a:cubicBezTo>
                <a:cubicBezTo>
                  <a:pt x="1211" y="525"/>
                  <a:pt x="1213" y="521"/>
                  <a:pt x="1215" y="521"/>
                </a:cubicBezTo>
                <a:cubicBezTo>
                  <a:pt x="1214" y="514"/>
                  <a:pt x="1226" y="510"/>
                  <a:pt x="1233" y="511"/>
                </a:cubicBezTo>
                <a:cubicBezTo>
                  <a:pt x="1233" y="508"/>
                  <a:pt x="1234" y="507"/>
                  <a:pt x="1237" y="508"/>
                </a:cubicBezTo>
                <a:cubicBezTo>
                  <a:pt x="1244" y="502"/>
                  <a:pt x="1253" y="494"/>
                  <a:pt x="1264" y="495"/>
                </a:cubicBezTo>
                <a:cubicBezTo>
                  <a:pt x="1266" y="494"/>
                  <a:pt x="1266" y="491"/>
                  <a:pt x="1270" y="492"/>
                </a:cubicBezTo>
                <a:cubicBezTo>
                  <a:pt x="1270" y="482"/>
                  <a:pt x="1282" y="485"/>
                  <a:pt x="1284" y="478"/>
                </a:cubicBezTo>
                <a:close/>
                <a:moveTo>
                  <a:pt x="1047" y="497"/>
                </a:moveTo>
                <a:cubicBezTo>
                  <a:pt x="1049" y="495"/>
                  <a:pt x="1050" y="498"/>
                  <a:pt x="1053" y="497"/>
                </a:cubicBezTo>
                <a:cubicBezTo>
                  <a:pt x="1053" y="500"/>
                  <a:pt x="1051" y="500"/>
                  <a:pt x="1048" y="501"/>
                </a:cubicBezTo>
                <a:cubicBezTo>
                  <a:pt x="1048" y="499"/>
                  <a:pt x="1046" y="500"/>
                  <a:pt x="1047" y="497"/>
                </a:cubicBezTo>
                <a:close/>
                <a:moveTo>
                  <a:pt x="1147" y="374"/>
                </a:moveTo>
                <a:cubicBezTo>
                  <a:pt x="1147" y="376"/>
                  <a:pt x="1146" y="378"/>
                  <a:pt x="1143" y="377"/>
                </a:cubicBezTo>
                <a:cubicBezTo>
                  <a:pt x="1143" y="375"/>
                  <a:pt x="1144" y="373"/>
                  <a:pt x="1147" y="374"/>
                </a:cubicBezTo>
                <a:close/>
                <a:moveTo>
                  <a:pt x="1067" y="324"/>
                </a:moveTo>
                <a:cubicBezTo>
                  <a:pt x="1070" y="326"/>
                  <a:pt x="1066" y="329"/>
                  <a:pt x="1064" y="328"/>
                </a:cubicBezTo>
                <a:cubicBezTo>
                  <a:pt x="1063" y="325"/>
                  <a:pt x="1066" y="326"/>
                  <a:pt x="1067" y="324"/>
                </a:cubicBezTo>
                <a:close/>
                <a:moveTo>
                  <a:pt x="1061" y="238"/>
                </a:moveTo>
                <a:cubicBezTo>
                  <a:pt x="1065" y="239"/>
                  <a:pt x="1062" y="244"/>
                  <a:pt x="1059" y="241"/>
                </a:cubicBezTo>
                <a:cubicBezTo>
                  <a:pt x="1060" y="240"/>
                  <a:pt x="1061" y="239"/>
                  <a:pt x="1061" y="238"/>
                </a:cubicBezTo>
                <a:close/>
                <a:moveTo>
                  <a:pt x="1054" y="394"/>
                </a:moveTo>
                <a:cubicBezTo>
                  <a:pt x="1054" y="398"/>
                  <a:pt x="1048" y="399"/>
                  <a:pt x="1048" y="395"/>
                </a:cubicBezTo>
                <a:cubicBezTo>
                  <a:pt x="1051" y="396"/>
                  <a:pt x="1051" y="394"/>
                  <a:pt x="1054" y="394"/>
                </a:cubicBezTo>
                <a:close/>
                <a:moveTo>
                  <a:pt x="1029" y="341"/>
                </a:moveTo>
                <a:cubicBezTo>
                  <a:pt x="1026" y="347"/>
                  <a:pt x="1019" y="344"/>
                  <a:pt x="1013" y="347"/>
                </a:cubicBezTo>
                <a:cubicBezTo>
                  <a:pt x="1014" y="341"/>
                  <a:pt x="1023" y="337"/>
                  <a:pt x="1029" y="341"/>
                </a:cubicBezTo>
                <a:close/>
                <a:moveTo>
                  <a:pt x="205" y="236"/>
                </a:moveTo>
                <a:cubicBezTo>
                  <a:pt x="204" y="235"/>
                  <a:pt x="209" y="232"/>
                  <a:pt x="212" y="231"/>
                </a:cubicBezTo>
                <a:cubicBezTo>
                  <a:pt x="211" y="234"/>
                  <a:pt x="207" y="234"/>
                  <a:pt x="205" y="236"/>
                </a:cubicBezTo>
                <a:close/>
                <a:moveTo>
                  <a:pt x="155" y="482"/>
                </a:moveTo>
                <a:cubicBezTo>
                  <a:pt x="154" y="473"/>
                  <a:pt x="158" y="470"/>
                  <a:pt x="159" y="462"/>
                </a:cubicBezTo>
                <a:cubicBezTo>
                  <a:pt x="162" y="460"/>
                  <a:pt x="162" y="463"/>
                  <a:pt x="166" y="463"/>
                </a:cubicBezTo>
                <a:cubicBezTo>
                  <a:pt x="165" y="471"/>
                  <a:pt x="161" y="478"/>
                  <a:pt x="155" y="482"/>
                </a:cubicBezTo>
                <a:close/>
                <a:moveTo>
                  <a:pt x="230" y="515"/>
                </a:moveTo>
                <a:cubicBezTo>
                  <a:pt x="227" y="515"/>
                  <a:pt x="227" y="512"/>
                  <a:pt x="224" y="511"/>
                </a:cubicBezTo>
                <a:cubicBezTo>
                  <a:pt x="221" y="498"/>
                  <a:pt x="230" y="496"/>
                  <a:pt x="241" y="494"/>
                </a:cubicBezTo>
                <a:cubicBezTo>
                  <a:pt x="242" y="502"/>
                  <a:pt x="238" y="513"/>
                  <a:pt x="230" y="515"/>
                </a:cubicBezTo>
                <a:close/>
                <a:moveTo>
                  <a:pt x="241" y="525"/>
                </a:moveTo>
                <a:cubicBezTo>
                  <a:pt x="241" y="523"/>
                  <a:pt x="243" y="522"/>
                  <a:pt x="245" y="522"/>
                </a:cubicBezTo>
                <a:cubicBezTo>
                  <a:pt x="245" y="525"/>
                  <a:pt x="244" y="525"/>
                  <a:pt x="241" y="525"/>
                </a:cubicBezTo>
                <a:close/>
                <a:moveTo>
                  <a:pt x="247" y="520"/>
                </a:moveTo>
                <a:cubicBezTo>
                  <a:pt x="247" y="518"/>
                  <a:pt x="246" y="518"/>
                  <a:pt x="246" y="516"/>
                </a:cubicBezTo>
                <a:cubicBezTo>
                  <a:pt x="249" y="517"/>
                  <a:pt x="249" y="515"/>
                  <a:pt x="251" y="515"/>
                </a:cubicBezTo>
                <a:cubicBezTo>
                  <a:pt x="252" y="518"/>
                  <a:pt x="249" y="519"/>
                  <a:pt x="247" y="520"/>
                </a:cubicBezTo>
                <a:close/>
                <a:moveTo>
                  <a:pt x="190" y="767"/>
                </a:moveTo>
                <a:cubicBezTo>
                  <a:pt x="190" y="763"/>
                  <a:pt x="193" y="763"/>
                  <a:pt x="196" y="762"/>
                </a:cubicBezTo>
                <a:cubicBezTo>
                  <a:pt x="196" y="766"/>
                  <a:pt x="193" y="766"/>
                  <a:pt x="190" y="767"/>
                </a:cubicBezTo>
                <a:close/>
                <a:moveTo>
                  <a:pt x="171" y="813"/>
                </a:moveTo>
                <a:cubicBezTo>
                  <a:pt x="173" y="813"/>
                  <a:pt x="171" y="817"/>
                  <a:pt x="171" y="818"/>
                </a:cubicBezTo>
                <a:cubicBezTo>
                  <a:pt x="169" y="818"/>
                  <a:pt x="169" y="817"/>
                  <a:pt x="168" y="817"/>
                </a:cubicBezTo>
                <a:cubicBezTo>
                  <a:pt x="168" y="815"/>
                  <a:pt x="170" y="814"/>
                  <a:pt x="171" y="813"/>
                </a:cubicBezTo>
                <a:close/>
                <a:moveTo>
                  <a:pt x="169" y="827"/>
                </a:moveTo>
                <a:cubicBezTo>
                  <a:pt x="168" y="825"/>
                  <a:pt x="170" y="824"/>
                  <a:pt x="168" y="821"/>
                </a:cubicBezTo>
                <a:cubicBezTo>
                  <a:pt x="173" y="817"/>
                  <a:pt x="180" y="812"/>
                  <a:pt x="188" y="815"/>
                </a:cubicBezTo>
                <a:cubicBezTo>
                  <a:pt x="181" y="818"/>
                  <a:pt x="174" y="821"/>
                  <a:pt x="169" y="827"/>
                </a:cubicBezTo>
                <a:close/>
                <a:moveTo>
                  <a:pt x="196" y="826"/>
                </a:moveTo>
                <a:cubicBezTo>
                  <a:pt x="195" y="824"/>
                  <a:pt x="192" y="825"/>
                  <a:pt x="193" y="821"/>
                </a:cubicBezTo>
                <a:cubicBezTo>
                  <a:pt x="191" y="821"/>
                  <a:pt x="191" y="821"/>
                  <a:pt x="191" y="821"/>
                </a:cubicBezTo>
                <a:cubicBezTo>
                  <a:pt x="195" y="814"/>
                  <a:pt x="196" y="826"/>
                  <a:pt x="200" y="822"/>
                </a:cubicBezTo>
                <a:cubicBezTo>
                  <a:pt x="199" y="824"/>
                  <a:pt x="198" y="826"/>
                  <a:pt x="196" y="826"/>
                </a:cubicBezTo>
                <a:close/>
                <a:moveTo>
                  <a:pt x="242" y="829"/>
                </a:moveTo>
                <a:cubicBezTo>
                  <a:pt x="241" y="836"/>
                  <a:pt x="235" y="844"/>
                  <a:pt x="229" y="841"/>
                </a:cubicBezTo>
                <a:cubicBezTo>
                  <a:pt x="236" y="840"/>
                  <a:pt x="236" y="831"/>
                  <a:pt x="242" y="829"/>
                </a:cubicBezTo>
                <a:close/>
                <a:moveTo>
                  <a:pt x="192" y="885"/>
                </a:moveTo>
                <a:cubicBezTo>
                  <a:pt x="190" y="883"/>
                  <a:pt x="195" y="880"/>
                  <a:pt x="197" y="879"/>
                </a:cubicBezTo>
                <a:cubicBezTo>
                  <a:pt x="196" y="882"/>
                  <a:pt x="194" y="883"/>
                  <a:pt x="192" y="885"/>
                </a:cubicBezTo>
                <a:close/>
                <a:moveTo>
                  <a:pt x="191" y="900"/>
                </a:moveTo>
                <a:cubicBezTo>
                  <a:pt x="191" y="897"/>
                  <a:pt x="195" y="898"/>
                  <a:pt x="197" y="897"/>
                </a:cubicBezTo>
                <a:cubicBezTo>
                  <a:pt x="197" y="900"/>
                  <a:pt x="194" y="900"/>
                  <a:pt x="191" y="900"/>
                </a:cubicBezTo>
                <a:close/>
                <a:moveTo>
                  <a:pt x="197" y="887"/>
                </a:moveTo>
                <a:cubicBezTo>
                  <a:pt x="196" y="887"/>
                  <a:pt x="197" y="886"/>
                  <a:pt x="196" y="886"/>
                </a:cubicBezTo>
                <a:cubicBezTo>
                  <a:pt x="200" y="883"/>
                  <a:pt x="203" y="881"/>
                  <a:pt x="208" y="878"/>
                </a:cubicBezTo>
                <a:cubicBezTo>
                  <a:pt x="206" y="883"/>
                  <a:pt x="201" y="884"/>
                  <a:pt x="197" y="887"/>
                </a:cubicBezTo>
                <a:close/>
                <a:moveTo>
                  <a:pt x="209" y="913"/>
                </a:moveTo>
                <a:cubicBezTo>
                  <a:pt x="209" y="911"/>
                  <a:pt x="212" y="910"/>
                  <a:pt x="214" y="910"/>
                </a:cubicBezTo>
                <a:cubicBezTo>
                  <a:pt x="214" y="912"/>
                  <a:pt x="212" y="914"/>
                  <a:pt x="209" y="913"/>
                </a:cubicBezTo>
                <a:close/>
                <a:moveTo>
                  <a:pt x="201" y="899"/>
                </a:moveTo>
                <a:cubicBezTo>
                  <a:pt x="200" y="898"/>
                  <a:pt x="200" y="896"/>
                  <a:pt x="199" y="896"/>
                </a:cubicBezTo>
                <a:cubicBezTo>
                  <a:pt x="201" y="891"/>
                  <a:pt x="206" y="889"/>
                  <a:pt x="210" y="887"/>
                </a:cubicBezTo>
                <a:cubicBezTo>
                  <a:pt x="204" y="887"/>
                  <a:pt x="216" y="881"/>
                  <a:pt x="219" y="883"/>
                </a:cubicBezTo>
                <a:cubicBezTo>
                  <a:pt x="213" y="888"/>
                  <a:pt x="211" y="897"/>
                  <a:pt x="201" y="899"/>
                </a:cubicBezTo>
                <a:close/>
                <a:moveTo>
                  <a:pt x="215" y="874"/>
                </a:moveTo>
                <a:cubicBezTo>
                  <a:pt x="215" y="877"/>
                  <a:pt x="214" y="878"/>
                  <a:pt x="211" y="878"/>
                </a:cubicBezTo>
                <a:cubicBezTo>
                  <a:pt x="209" y="876"/>
                  <a:pt x="212" y="873"/>
                  <a:pt x="215" y="874"/>
                </a:cubicBezTo>
                <a:close/>
                <a:moveTo>
                  <a:pt x="201" y="876"/>
                </a:moveTo>
                <a:cubicBezTo>
                  <a:pt x="207" y="872"/>
                  <a:pt x="210" y="864"/>
                  <a:pt x="219" y="862"/>
                </a:cubicBezTo>
                <a:cubicBezTo>
                  <a:pt x="216" y="869"/>
                  <a:pt x="208" y="872"/>
                  <a:pt x="201" y="876"/>
                </a:cubicBezTo>
                <a:close/>
                <a:moveTo>
                  <a:pt x="223" y="831"/>
                </a:moveTo>
                <a:cubicBezTo>
                  <a:pt x="227" y="828"/>
                  <a:pt x="234" y="825"/>
                  <a:pt x="239" y="827"/>
                </a:cubicBezTo>
                <a:cubicBezTo>
                  <a:pt x="240" y="831"/>
                  <a:pt x="230" y="833"/>
                  <a:pt x="226" y="834"/>
                </a:cubicBezTo>
                <a:cubicBezTo>
                  <a:pt x="226" y="832"/>
                  <a:pt x="222" y="834"/>
                  <a:pt x="223" y="831"/>
                </a:cubicBezTo>
                <a:close/>
                <a:moveTo>
                  <a:pt x="238" y="852"/>
                </a:moveTo>
                <a:cubicBezTo>
                  <a:pt x="235" y="853"/>
                  <a:pt x="231" y="856"/>
                  <a:pt x="228" y="853"/>
                </a:cubicBezTo>
                <a:cubicBezTo>
                  <a:pt x="232" y="848"/>
                  <a:pt x="234" y="842"/>
                  <a:pt x="244" y="843"/>
                </a:cubicBezTo>
                <a:cubicBezTo>
                  <a:pt x="242" y="846"/>
                  <a:pt x="237" y="847"/>
                  <a:pt x="238" y="852"/>
                </a:cubicBezTo>
                <a:close/>
                <a:moveTo>
                  <a:pt x="243" y="950"/>
                </a:moveTo>
                <a:cubicBezTo>
                  <a:pt x="244" y="948"/>
                  <a:pt x="245" y="948"/>
                  <a:pt x="245" y="947"/>
                </a:cubicBezTo>
                <a:cubicBezTo>
                  <a:pt x="247" y="947"/>
                  <a:pt x="247" y="949"/>
                  <a:pt x="248" y="951"/>
                </a:cubicBezTo>
                <a:cubicBezTo>
                  <a:pt x="245" y="951"/>
                  <a:pt x="245" y="949"/>
                  <a:pt x="243" y="950"/>
                </a:cubicBezTo>
                <a:close/>
                <a:moveTo>
                  <a:pt x="270" y="942"/>
                </a:moveTo>
                <a:cubicBezTo>
                  <a:pt x="270" y="941"/>
                  <a:pt x="269" y="940"/>
                  <a:pt x="268" y="939"/>
                </a:cubicBezTo>
                <a:cubicBezTo>
                  <a:pt x="269" y="939"/>
                  <a:pt x="272" y="939"/>
                  <a:pt x="274" y="939"/>
                </a:cubicBezTo>
                <a:cubicBezTo>
                  <a:pt x="275" y="942"/>
                  <a:pt x="272" y="941"/>
                  <a:pt x="270" y="942"/>
                </a:cubicBezTo>
                <a:close/>
                <a:moveTo>
                  <a:pt x="286" y="932"/>
                </a:moveTo>
                <a:cubicBezTo>
                  <a:pt x="285" y="935"/>
                  <a:pt x="283" y="932"/>
                  <a:pt x="283" y="929"/>
                </a:cubicBezTo>
                <a:cubicBezTo>
                  <a:pt x="285" y="929"/>
                  <a:pt x="285" y="930"/>
                  <a:pt x="287" y="930"/>
                </a:cubicBezTo>
                <a:cubicBezTo>
                  <a:pt x="287" y="931"/>
                  <a:pt x="285" y="932"/>
                  <a:pt x="286" y="932"/>
                </a:cubicBezTo>
                <a:close/>
                <a:moveTo>
                  <a:pt x="259" y="1031"/>
                </a:moveTo>
                <a:cubicBezTo>
                  <a:pt x="258" y="1031"/>
                  <a:pt x="258" y="1029"/>
                  <a:pt x="257" y="1029"/>
                </a:cubicBezTo>
                <a:cubicBezTo>
                  <a:pt x="258" y="1027"/>
                  <a:pt x="260" y="1025"/>
                  <a:pt x="262" y="1025"/>
                </a:cubicBezTo>
                <a:cubicBezTo>
                  <a:pt x="264" y="1028"/>
                  <a:pt x="263" y="1031"/>
                  <a:pt x="259" y="1031"/>
                </a:cubicBezTo>
                <a:close/>
                <a:moveTo>
                  <a:pt x="328" y="904"/>
                </a:moveTo>
                <a:cubicBezTo>
                  <a:pt x="327" y="906"/>
                  <a:pt x="323" y="906"/>
                  <a:pt x="322" y="908"/>
                </a:cubicBezTo>
                <a:cubicBezTo>
                  <a:pt x="320" y="908"/>
                  <a:pt x="321" y="905"/>
                  <a:pt x="319" y="905"/>
                </a:cubicBezTo>
                <a:cubicBezTo>
                  <a:pt x="321" y="904"/>
                  <a:pt x="326" y="902"/>
                  <a:pt x="328" y="904"/>
                </a:cubicBezTo>
                <a:close/>
                <a:moveTo>
                  <a:pt x="296" y="923"/>
                </a:moveTo>
                <a:cubicBezTo>
                  <a:pt x="293" y="923"/>
                  <a:pt x="296" y="925"/>
                  <a:pt x="294" y="927"/>
                </a:cubicBezTo>
                <a:cubicBezTo>
                  <a:pt x="291" y="927"/>
                  <a:pt x="291" y="927"/>
                  <a:pt x="289" y="926"/>
                </a:cubicBezTo>
                <a:cubicBezTo>
                  <a:pt x="289" y="922"/>
                  <a:pt x="294" y="920"/>
                  <a:pt x="297" y="923"/>
                </a:cubicBezTo>
                <a:cubicBezTo>
                  <a:pt x="297" y="924"/>
                  <a:pt x="296" y="923"/>
                  <a:pt x="296" y="923"/>
                </a:cubicBezTo>
                <a:close/>
                <a:moveTo>
                  <a:pt x="305" y="921"/>
                </a:moveTo>
                <a:cubicBezTo>
                  <a:pt x="301" y="921"/>
                  <a:pt x="301" y="921"/>
                  <a:pt x="301" y="921"/>
                </a:cubicBezTo>
                <a:cubicBezTo>
                  <a:pt x="302" y="915"/>
                  <a:pt x="297" y="917"/>
                  <a:pt x="296" y="913"/>
                </a:cubicBezTo>
                <a:cubicBezTo>
                  <a:pt x="298" y="914"/>
                  <a:pt x="301" y="915"/>
                  <a:pt x="301" y="912"/>
                </a:cubicBezTo>
                <a:cubicBezTo>
                  <a:pt x="302" y="911"/>
                  <a:pt x="302" y="912"/>
                  <a:pt x="302" y="913"/>
                </a:cubicBezTo>
                <a:cubicBezTo>
                  <a:pt x="302" y="915"/>
                  <a:pt x="307" y="912"/>
                  <a:pt x="308" y="914"/>
                </a:cubicBezTo>
                <a:cubicBezTo>
                  <a:pt x="308" y="918"/>
                  <a:pt x="306" y="918"/>
                  <a:pt x="305" y="921"/>
                </a:cubicBezTo>
                <a:close/>
                <a:moveTo>
                  <a:pt x="309" y="908"/>
                </a:moveTo>
                <a:cubicBezTo>
                  <a:pt x="308" y="908"/>
                  <a:pt x="308" y="909"/>
                  <a:pt x="308" y="910"/>
                </a:cubicBezTo>
                <a:cubicBezTo>
                  <a:pt x="307" y="909"/>
                  <a:pt x="308" y="908"/>
                  <a:pt x="308" y="907"/>
                </a:cubicBezTo>
                <a:cubicBezTo>
                  <a:pt x="312" y="907"/>
                  <a:pt x="314" y="910"/>
                  <a:pt x="316" y="913"/>
                </a:cubicBezTo>
                <a:cubicBezTo>
                  <a:pt x="315" y="914"/>
                  <a:pt x="313" y="912"/>
                  <a:pt x="312" y="915"/>
                </a:cubicBezTo>
                <a:cubicBezTo>
                  <a:pt x="312" y="912"/>
                  <a:pt x="309" y="912"/>
                  <a:pt x="309" y="908"/>
                </a:cubicBezTo>
                <a:close/>
                <a:moveTo>
                  <a:pt x="317" y="967"/>
                </a:moveTo>
                <a:cubicBezTo>
                  <a:pt x="315" y="967"/>
                  <a:pt x="318" y="964"/>
                  <a:pt x="317" y="963"/>
                </a:cubicBezTo>
                <a:cubicBezTo>
                  <a:pt x="317" y="961"/>
                  <a:pt x="314" y="964"/>
                  <a:pt x="313" y="962"/>
                </a:cubicBezTo>
                <a:cubicBezTo>
                  <a:pt x="311" y="951"/>
                  <a:pt x="326" y="950"/>
                  <a:pt x="325" y="959"/>
                </a:cubicBezTo>
                <a:cubicBezTo>
                  <a:pt x="329" y="959"/>
                  <a:pt x="329" y="959"/>
                  <a:pt x="329" y="959"/>
                </a:cubicBezTo>
                <a:cubicBezTo>
                  <a:pt x="330" y="961"/>
                  <a:pt x="327" y="962"/>
                  <a:pt x="330" y="962"/>
                </a:cubicBezTo>
                <a:cubicBezTo>
                  <a:pt x="327" y="965"/>
                  <a:pt x="322" y="967"/>
                  <a:pt x="317" y="967"/>
                </a:cubicBezTo>
                <a:close/>
                <a:moveTo>
                  <a:pt x="478" y="165"/>
                </a:moveTo>
                <a:cubicBezTo>
                  <a:pt x="476" y="165"/>
                  <a:pt x="474" y="165"/>
                  <a:pt x="473" y="164"/>
                </a:cubicBezTo>
                <a:cubicBezTo>
                  <a:pt x="473" y="159"/>
                  <a:pt x="479" y="159"/>
                  <a:pt x="478" y="165"/>
                </a:cubicBezTo>
                <a:close/>
                <a:moveTo>
                  <a:pt x="470" y="1060"/>
                </a:moveTo>
                <a:cubicBezTo>
                  <a:pt x="482" y="1051"/>
                  <a:pt x="496" y="1045"/>
                  <a:pt x="508" y="1036"/>
                </a:cubicBezTo>
                <a:cubicBezTo>
                  <a:pt x="509" y="1036"/>
                  <a:pt x="510" y="1037"/>
                  <a:pt x="511" y="1037"/>
                </a:cubicBezTo>
                <a:cubicBezTo>
                  <a:pt x="500" y="1048"/>
                  <a:pt x="486" y="1053"/>
                  <a:pt x="470" y="1060"/>
                </a:cubicBezTo>
                <a:close/>
                <a:moveTo>
                  <a:pt x="513" y="981"/>
                </a:moveTo>
                <a:cubicBezTo>
                  <a:pt x="513" y="978"/>
                  <a:pt x="513" y="978"/>
                  <a:pt x="513" y="978"/>
                </a:cubicBezTo>
                <a:cubicBezTo>
                  <a:pt x="515" y="977"/>
                  <a:pt x="518" y="978"/>
                  <a:pt x="519" y="979"/>
                </a:cubicBezTo>
                <a:cubicBezTo>
                  <a:pt x="519" y="984"/>
                  <a:pt x="516" y="981"/>
                  <a:pt x="513" y="981"/>
                </a:cubicBezTo>
                <a:close/>
                <a:moveTo>
                  <a:pt x="539" y="208"/>
                </a:moveTo>
                <a:cubicBezTo>
                  <a:pt x="547" y="189"/>
                  <a:pt x="577" y="181"/>
                  <a:pt x="594" y="167"/>
                </a:cubicBezTo>
                <a:cubicBezTo>
                  <a:pt x="602" y="161"/>
                  <a:pt x="606" y="151"/>
                  <a:pt x="618" y="156"/>
                </a:cubicBezTo>
                <a:cubicBezTo>
                  <a:pt x="618" y="159"/>
                  <a:pt x="619" y="161"/>
                  <a:pt x="622" y="162"/>
                </a:cubicBezTo>
                <a:cubicBezTo>
                  <a:pt x="610" y="176"/>
                  <a:pt x="599" y="190"/>
                  <a:pt x="583" y="198"/>
                </a:cubicBezTo>
                <a:cubicBezTo>
                  <a:pt x="569" y="203"/>
                  <a:pt x="553" y="206"/>
                  <a:pt x="539" y="208"/>
                </a:cubicBezTo>
                <a:close/>
                <a:moveTo>
                  <a:pt x="557" y="1047"/>
                </a:moveTo>
                <a:cubicBezTo>
                  <a:pt x="556" y="1044"/>
                  <a:pt x="563" y="1041"/>
                  <a:pt x="563" y="1046"/>
                </a:cubicBezTo>
                <a:cubicBezTo>
                  <a:pt x="561" y="1047"/>
                  <a:pt x="558" y="1049"/>
                  <a:pt x="557" y="1047"/>
                </a:cubicBezTo>
                <a:close/>
                <a:moveTo>
                  <a:pt x="666" y="996"/>
                </a:moveTo>
                <a:cubicBezTo>
                  <a:pt x="667" y="998"/>
                  <a:pt x="668" y="999"/>
                  <a:pt x="666" y="1001"/>
                </a:cubicBezTo>
                <a:cubicBezTo>
                  <a:pt x="653" y="1002"/>
                  <a:pt x="645" y="1000"/>
                  <a:pt x="637" y="1009"/>
                </a:cubicBezTo>
                <a:cubicBezTo>
                  <a:pt x="638" y="1005"/>
                  <a:pt x="634" y="1007"/>
                  <a:pt x="634" y="1005"/>
                </a:cubicBezTo>
                <a:cubicBezTo>
                  <a:pt x="629" y="1007"/>
                  <a:pt x="624" y="1009"/>
                  <a:pt x="617" y="1010"/>
                </a:cubicBezTo>
                <a:cubicBezTo>
                  <a:pt x="620" y="1014"/>
                  <a:pt x="617" y="1012"/>
                  <a:pt x="615" y="1016"/>
                </a:cubicBezTo>
                <a:cubicBezTo>
                  <a:pt x="618" y="1016"/>
                  <a:pt x="618" y="1014"/>
                  <a:pt x="621" y="1015"/>
                </a:cubicBezTo>
                <a:cubicBezTo>
                  <a:pt x="621" y="1017"/>
                  <a:pt x="618" y="1016"/>
                  <a:pt x="618" y="1017"/>
                </a:cubicBezTo>
                <a:cubicBezTo>
                  <a:pt x="623" y="1020"/>
                  <a:pt x="634" y="1014"/>
                  <a:pt x="642" y="1013"/>
                </a:cubicBezTo>
                <a:cubicBezTo>
                  <a:pt x="642" y="1015"/>
                  <a:pt x="641" y="1015"/>
                  <a:pt x="641" y="1017"/>
                </a:cubicBezTo>
                <a:cubicBezTo>
                  <a:pt x="634" y="1014"/>
                  <a:pt x="625" y="1022"/>
                  <a:pt x="617" y="1025"/>
                </a:cubicBezTo>
                <a:cubicBezTo>
                  <a:pt x="605" y="1019"/>
                  <a:pt x="593" y="1032"/>
                  <a:pt x="582" y="1029"/>
                </a:cubicBezTo>
                <a:cubicBezTo>
                  <a:pt x="582" y="1030"/>
                  <a:pt x="584" y="1029"/>
                  <a:pt x="586" y="1030"/>
                </a:cubicBezTo>
                <a:cubicBezTo>
                  <a:pt x="583" y="1036"/>
                  <a:pt x="570" y="1033"/>
                  <a:pt x="568" y="1038"/>
                </a:cubicBezTo>
                <a:cubicBezTo>
                  <a:pt x="567" y="1033"/>
                  <a:pt x="570" y="1031"/>
                  <a:pt x="573" y="1029"/>
                </a:cubicBezTo>
                <a:cubicBezTo>
                  <a:pt x="572" y="1027"/>
                  <a:pt x="570" y="1027"/>
                  <a:pt x="568" y="1027"/>
                </a:cubicBezTo>
                <a:cubicBezTo>
                  <a:pt x="572" y="1022"/>
                  <a:pt x="579" y="1022"/>
                  <a:pt x="589" y="1023"/>
                </a:cubicBezTo>
                <a:cubicBezTo>
                  <a:pt x="593" y="1018"/>
                  <a:pt x="606" y="1018"/>
                  <a:pt x="611" y="1017"/>
                </a:cubicBezTo>
                <a:cubicBezTo>
                  <a:pt x="610" y="1016"/>
                  <a:pt x="609" y="1015"/>
                  <a:pt x="610" y="1013"/>
                </a:cubicBezTo>
                <a:cubicBezTo>
                  <a:pt x="599" y="1016"/>
                  <a:pt x="590" y="1019"/>
                  <a:pt x="580" y="1020"/>
                </a:cubicBezTo>
                <a:cubicBezTo>
                  <a:pt x="591" y="1013"/>
                  <a:pt x="603" y="1008"/>
                  <a:pt x="621" y="1007"/>
                </a:cubicBezTo>
                <a:cubicBezTo>
                  <a:pt x="620" y="1006"/>
                  <a:pt x="619" y="1006"/>
                  <a:pt x="619" y="1005"/>
                </a:cubicBezTo>
                <a:cubicBezTo>
                  <a:pt x="615" y="1004"/>
                  <a:pt x="614" y="1007"/>
                  <a:pt x="611" y="1007"/>
                </a:cubicBezTo>
                <a:cubicBezTo>
                  <a:pt x="627" y="999"/>
                  <a:pt x="642" y="992"/>
                  <a:pt x="657" y="984"/>
                </a:cubicBezTo>
                <a:cubicBezTo>
                  <a:pt x="667" y="989"/>
                  <a:pt x="678" y="977"/>
                  <a:pt x="687" y="978"/>
                </a:cubicBezTo>
                <a:cubicBezTo>
                  <a:pt x="688" y="973"/>
                  <a:pt x="691" y="970"/>
                  <a:pt x="698" y="970"/>
                </a:cubicBezTo>
                <a:cubicBezTo>
                  <a:pt x="696" y="975"/>
                  <a:pt x="698" y="978"/>
                  <a:pt x="694" y="979"/>
                </a:cubicBezTo>
                <a:cubicBezTo>
                  <a:pt x="698" y="983"/>
                  <a:pt x="706" y="976"/>
                  <a:pt x="713" y="977"/>
                </a:cubicBezTo>
                <a:cubicBezTo>
                  <a:pt x="698" y="988"/>
                  <a:pt x="679" y="991"/>
                  <a:pt x="666" y="996"/>
                </a:cubicBezTo>
                <a:close/>
                <a:moveTo>
                  <a:pt x="683" y="1085"/>
                </a:moveTo>
                <a:cubicBezTo>
                  <a:pt x="682" y="1084"/>
                  <a:pt x="687" y="1080"/>
                  <a:pt x="691" y="1082"/>
                </a:cubicBezTo>
                <a:cubicBezTo>
                  <a:pt x="690" y="1087"/>
                  <a:pt x="685" y="1085"/>
                  <a:pt x="683" y="1085"/>
                </a:cubicBezTo>
                <a:close/>
                <a:moveTo>
                  <a:pt x="725" y="940"/>
                </a:moveTo>
                <a:cubicBezTo>
                  <a:pt x="728" y="940"/>
                  <a:pt x="729" y="939"/>
                  <a:pt x="732" y="940"/>
                </a:cubicBezTo>
                <a:cubicBezTo>
                  <a:pt x="732" y="944"/>
                  <a:pt x="732" y="944"/>
                  <a:pt x="732" y="944"/>
                </a:cubicBezTo>
                <a:cubicBezTo>
                  <a:pt x="730" y="947"/>
                  <a:pt x="726" y="942"/>
                  <a:pt x="726" y="947"/>
                </a:cubicBezTo>
                <a:cubicBezTo>
                  <a:pt x="724" y="947"/>
                  <a:pt x="726" y="942"/>
                  <a:pt x="725" y="940"/>
                </a:cubicBezTo>
                <a:close/>
                <a:moveTo>
                  <a:pt x="736" y="947"/>
                </a:moveTo>
                <a:cubicBezTo>
                  <a:pt x="737" y="952"/>
                  <a:pt x="730" y="950"/>
                  <a:pt x="727" y="952"/>
                </a:cubicBezTo>
                <a:cubicBezTo>
                  <a:pt x="728" y="949"/>
                  <a:pt x="731" y="947"/>
                  <a:pt x="736" y="947"/>
                </a:cubicBezTo>
                <a:close/>
                <a:moveTo>
                  <a:pt x="727" y="1030"/>
                </a:moveTo>
                <a:cubicBezTo>
                  <a:pt x="724" y="1027"/>
                  <a:pt x="724" y="1032"/>
                  <a:pt x="720" y="1031"/>
                </a:cubicBezTo>
                <a:cubicBezTo>
                  <a:pt x="722" y="1029"/>
                  <a:pt x="724" y="1027"/>
                  <a:pt x="728" y="1027"/>
                </a:cubicBezTo>
                <a:cubicBezTo>
                  <a:pt x="727" y="1028"/>
                  <a:pt x="727" y="1028"/>
                  <a:pt x="727" y="1030"/>
                </a:cubicBezTo>
                <a:close/>
                <a:moveTo>
                  <a:pt x="759" y="955"/>
                </a:moveTo>
                <a:cubicBezTo>
                  <a:pt x="756" y="955"/>
                  <a:pt x="756" y="957"/>
                  <a:pt x="754" y="955"/>
                </a:cubicBezTo>
                <a:cubicBezTo>
                  <a:pt x="753" y="957"/>
                  <a:pt x="755" y="957"/>
                  <a:pt x="754" y="960"/>
                </a:cubicBezTo>
                <a:cubicBezTo>
                  <a:pt x="747" y="960"/>
                  <a:pt x="739" y="965"/>
                  <a:pt x="737" y="960"/>
                </a:cubicBezTo>
                <a:cubicBezTo>
                  <a:pt x="734" y="961"/>
                  <a:pt x="737" y="962"/>
                  <a:pt x="736" y="965"/>
                </a:cubicBezTo>
                <a:cubicBezTo>
                  <a:pt x="730" y="971"/>
                  <a:pt x="724" y="967"/>
                  <a:pt x="719" y="965"/>
                </a:cubicBezTo>
                <a:cubicBezTo>
                  <a:pt x="720" y="961"/>
                  <a:pt x="727" y="962"/>
                  <a:pt x="726" y="956"/>
                </a:cubicBezTo>
                <a:cubicBezTo>
                  <a:pt x="729" y="956"/>
                  <a:pt x="731" y="954"/>
                  <a:pt x="734" y="953"/>
                </a:cubicBezTo>
                <a:cubicBezTo>
                  <a:pt x="732" y="957"/>
                  <a:pt x="736" y="955"/>
                  <a:pt x="736" y="958"/>
                </a:cubicBezTo>
                <a:cubicBezTo>
                  <a:pt x="743" y="954"/>
                  <a:pt x="749" y="950"/>
                  <a:pt x="761" y="951"/>
                </a:cubicBezTo>
                <a:cubicBezTo>
                  <a:pt x="760" y="952"/>
                  <a:pt x="758" y="952"/>
                  <a:pt x="759" y="955"/>
                </a:cubicBezTo>
                <a:close/>
                <a:moveTo>
                  <a:pt x="764" y="952"/>
                </a:moveTo>
                <a:cubicBezTo>
                  <a:pt x="765" y="950"/>
                  <a:pt x="765" y="947"/>
                  <a:pt x="769" y="948"/>
                </a:cubicBezTo>
                <a:cubicBezTo>
                  <a:pt x="769" y="951"/>
                  <a:pt x="767" y="952"/>
                  <a:pt x="764" y="952"/>
                </a:cubicBezTo>
                <a:close/>
                <a:moveTo>
                  <a:pt x="770" y="948"/>
                </a:moveTo>
                <a:cubicBezTo>
                  <a:pt x="770" y="942"/>
                  <a:pt x="779" y="947"/>
                  <a:pt x="778" y="943"/>
                </a:cubicBezTo>
                <a:cubicBezTo>
                  <a:pt x="782" y="945"/>
                  <a:pt x="774" y="948"/>
                  <a:pt x="770" y="948"/>
                </a:cubicBezTo>
                <a:close/>
                <a:moveTo>
                  <a:pt x="792" y="158"/>
                </a:moveTo>
                <a:cubicBezTo>
                  <a:pt x="787" y="161"/>
                  <a:pt x="782" y="156"/>
                  <a:pt x="777" y="158"/>
                </a:cubicBezTo>
                <a:cubicBezTo>
                  <a:pt x="781" y="157"/>
                  <a:pt x="784" y="147"/>
                  <a:pt x="792" y="147"/>
                </a:cubicBezTo>
                <a:cubicBezTo>
                  <a:pt x="795" y="149"/>
                  <a:pt x="793" y="155"/>
                  <a:pt x="792" y="158"/>
                </a:cubicBezTo>
                <a:close/>
                <a:moveTo>
                  <a:pt x="807" y="821"/>
                </a:moveTo>
                <a:cubicBezTo>
                  <a:pt x="803" y="821"/>
                  <a:pt x="802" y="820"/>
                  <a:pt x="800" y="819"/>
                </a:cubicBezTo>
                <a:cubicBezTo>
                  <a:pt x="800" y="818"/>
                  <a:pt x="801" y="818"/>
                  <a:pt x="801" y="819"/>
                </a:cubicBezTo>
                <a:cubicBezTo>
                  <a:pt x="804" y="819"/>
                  <a:pt x="803" y="816"/>
                  <a:pt x="806" y="816"/>
                </a:cubicBezTo>
                <a:cubicBezTo>
                  <a:pt x="806" y="813"/>
                  <a:pt x="805" y="813"/>
                  <a:pt x="805" y="810"/>
                </a:cubicBezTo>
                <a:cubicBezTo>
                  <a:pt x="808" y="809"/>
                  <a:pt x="811" y="808"/>
                  <a:pt x="809" y="804"/>
                </a:cubicBezTo>
                <a:cubicBezTo>
                  <a:pt x="812" y="802"/>
                  <a:pt x="815" y="802"/>
                  <a:pt x="817" y="800"/>
                </a:cubicBezTo>
                <a:cubicBezTo>
                  <a:pt x="816" y="799"/>
                  <a:pt x="815" y="798"/>
                  <a:pt x="816" y="795"/>
                </a:cubicBezTo>
                <a:cubicBezTo>
                  <a:pt x="818" y="795"/>
                  <a:pt x="819" y="796"/>
                  <a:pt x="819" y="798"/>
                </a:cubicBezTo>
                <a:cubicBezTo>
                  <a:pt x="820" y="798"/>
                  <a:pt x="820" y="796"/>
                  <a:pt x="822" y="796"/>
                </a:cubicBezTo>
                <a:cubicBezTo>
                  <a:pt x="821" y="794"/>
                  <a:pt x="820" y="792"/>
                  <a:pt x="821" y="789"/>
                </a:cubicBezTo>
                <a:cubicBezTo>
                  <a:pt x="827" y="789"/>
                  <a:pt x="828" y="788"/>
                  <a:pt x="831" y="791"/>
                </a:cubicBezTo>
                <a:cubicBezTo>
                  <a:pt x="830" y="795"/>
                  <a:pt x="827" y="797"/>
                  <a:pt x="825" y="800"/>
                </a:cubicBezTo>
                <a:cubicBezTo>
                  <a:pt x="825" y="802"/>
                  <a:pt x="828" y="801"/>
                  <a:pt x="827" y="804"/>
                </a:cubicBezTo>
                <a:cubicBezTo>
                  <a:pt x="830" y="803"/>
                  <a:pt x="830" y="798"/>
                  <a:pt x="834" y="798"/>
                </a:cubicBezTo>
                <a:cubicBezTo>
                  <a:pt x="828" y="809"/>
                  <a:pt x="815" y="812"/>
                  <a:pt x="807" y="821"/>
                </a:cubicBezTo>
                <a:close/>
                <a:moveTo>
                  <a:pt x="833" y="931"/>
                </a:moveTo>
                <a:cubicBezTo>
                  <a:pt x="834" y="930"/>
                  <a:pt x="836" y="929"/>
                  <a:pt x="836" y="927"/>
                </a:cubicBezTo>
                <a:cubicBezTo>
                  <a:pt x="837" y="927"/>
                  <a:pt x="838" y="928"/>
                  <a:pt x="839" y="928"/>
                </a:cubicBezTo>
                <a:cubicBezTo>
                  <a:pt x="839" y="931"/>
                  <a:pt x="835" y="933"/>
                  <a:pt x="833" y="931"/>
                </a:cubicBezTo>
                <a:close/>
                <a:moveTo>
                  <a:pt x="825" y="917"/>
                </a:moveTo>
                <a:cubicBezTo>
                  <a:pt x="827" y="913"/>
                  <a:pt x="831" y="911"/>
                  <a:pt x="839" y="912"/>
                </a:cubicBezTo>
                <a:cubicBezTo>
                  <a:pt x="837" y="918"/>
                  <a:pt x="830" y="918"/>
                  <a:pt x="825" y="917"/>
                </a:cubicBezTo>
                <a:close/>
                <a:moveTo>
                  <a:pt x="842" y="927"/>
                </a:moveTo>
                <a:cubicBezTo>
                  <a:pt x="842" y="925"/>
                  <a:pt x="843" y="924"/>
                  <a:pt x="843" y="923"/>
                </a:cubicBezTo>
                <a:cubicBezTo>
                  <a:pt x="847" y="923"/>
                  <a:pt x="846" y="928"/>
                  <a:pt x="842" y="927"/>
                </a:cubicBezTo>
                <a:close/>
                <a:moveTo>
                  <a:pt x="1212" y="837"/>
                </a:moveTo>
                <a:cubicBezTo>
                  <a:pt x="1209" y="840"/>
                  <a:pt x="1207" y="844"/>
                  <a:pt x="1202" y="844"/>
                </a:cubicBezTo>
                <a:cubicBezTo>
                  <a:pt x="1206" y="842"/>
                  <a:pt x="1207" y="838"/>
                  <a:pt x="1212" y="837"/>
                </a:cubicBezTo>
                <a:close/>
                <a:moveTo>
                  <a:pt x="1168" y="859"/>
                </a:moveTo>
                <a:cubicBezTo>
                  <a:pt x="1168" y="863"/>
                  <a:pt x="1163" y="862"/>
                  <a:pt x="1160" y="863"/>
                </a:cubicBezTo>
                <a:cubicBezTo>
                  <a:pt x="1162" y="861"/>
                  <a:pt x="1164" y="859"/>
                  <a:pt x="1168" y="859"/>
                </a:cubicBezTo>
                <a:close/>
                <a:moveTo>
                  <a:pt x="1156" y="828"/>
                </a:moveTo>
                <a:cubicBezTo>
                  <a:pt x="1158" y="828"/>
                  <a:pt x="1158" y="831"/>
                  <a:pt x="1157" y="833"/>
                </a:cubicBezTo>
                <a:cubicBezTo>
                  <a:pt x="1154" y="833"/>
                  <a:pt x="1154" y="829"/>
                  <a:pt x="1156" y="828"/>
                </a:cubicBezTo>
                <a:close/>
                <a:moveTo>
                  <a:pt x="1189" y="759"/>
                </a:moveTo>
                <a:cubicBezTo>
                  <a:pt x="1192" y="759"/>
                  <a:pt x="1192" y="759"/>
                  <a:pt x="1192" y="759"/>
                </a:cubicBezTo>
                <a:cubicBezTo>
                  <a:pt x="1193" y="764"/>
                  <a:pt x="1187" y="764"/>
                  <a:pt x="1189" y="759"/>
                </a:cubicBezTo>
                <a:close/>
                <a:moveTo>
                  <a:pt x="1193" y="775"/>
                </a:moveTo>
                <a:cubicBezTo>
                  <a:pt x="1193" y="776"/>
                  <a:pt x="1192" y="777"/>
                  <a:pt x="1192" y="779"/>
                </a:cubicBezTo>
                <a:cubicBezTo>
                  <a:pt x="1189" y="778"/>
                  <a:pt x="1189" y="781"/>
                  <a:pt x="1187" y="779"/>
                </a:cubicBezTo>
                <a:cubicBezTo>
                  <a:pt x="1186" y="775"/>
                  <a:pt x="1191" y="776"/>
                  <a:pt x="1193" y="775"/>
                </a:cubicBezTo>
                <a:close/>
                <a:moveTo>
                  <a:pt x="1155" y="784"/>
                </a:moveTo>
                <a:cubicBezTo>
                  <a:pt x="1153" y="780"/>
                  <a:pt x="1156" y="773"/>
                  <a:pt x="1162" y="773"/>
                </a:cubicBezTo>
                <a:cubicBezTo>
                  <a:pt x="1159" y="777"/>
                  <a:pt x="1159" y="783"/>
                  <a:pt x="1155" y="784"/>
                </a:cubicBezTo>
                <a:close/>
                <a:moveTo>
                  <a:pt x="1165" y="754"/>
                </a:moveTo>
                <a:cubicBezTo>
                  <a:pt x="1167" y="752"/>
                  <a:pt x="1171" y="750"/>
                  <a:pt x="1175" y="750"/>
                </a:cubicBezTo>
                <a:cubicBezTo>
                  <a:pt x="1175" y="751"/>
                  <a:pt x="1175" y="753"/>
                  <a:pt x="1176" y="753"/>
                </a:cubicBezTo>
                <a:cubicBezTo>
                  <a:pt x="1172" y="757"/>
                  <a:pt x="1167" y="760"/>
                  <a:pt x="1161" y="762"/>
                </a:cubicBezTo>
                <a:cubicBezTo>
                  <a:pt x="1161" y="764"/>
                  <a:pt x="1162" y="764"/>
                  <a:pt x="1162" y="766"/>
                </a:cubicBezTo>
                <a:cubicBezTo>
                  <a:pt x="1158" y="768"/>
                  <a:pt x="1154" y="772"/>
                  <a:pt x="1147" y="772"/>
                </a:cubicBezTo>
                <a:cubicBezTo>
                  <a:pt x="1146" y="767"/>
                  <a:pt x="1146" y="765"/>
                  <a:pt x="1145" y="761"/>
                </a:cubicBezTo>
                <a:cubicBezTo>
                  <a:pt x="1148" y="756"/>
                  <a:pt x="1160" y="741"/>
                  <a:pt x="1165" y="754"/>
                </a:cubicBezTo>
                <a:close/>
                <a:moveTo>
                  <a:pt x="1145" y="668"/>
                </a:moveTo>
                <a:cubicBezTo>
                  <a:pt x="1145" y="669"/>
                  <a:pt x="1144" y="676"/>
                  <a:pt x="1140" y="677"/>
                </a:cubicBezTo>
                <a:cubicBezTo>
                  <a:pt x="1141" y="674"/>
                  <a:pt x="1139" y="672"/>
                  <a:pt x="1139" y="670"/>
                </a:cubicBezTo>
                <a:cubicBezTo>
                  <a:pt x="1141" y="668"/>
                  <a:pt x="1143" y="670"/>
                  <a:pt x="1145" y="668"/>
                </a:cubicBezTo>
                <a:close/>
                <a:moveTo>
                  <a:pt x="1036" y="490"/>
                </a:moveTo>
                <a:cubicBezTo>
                  <a:pt x="1038" y="489"/>
                  <a:pt x="1037" y="493"/>
                  <a:pt x="1040" y="492"/>
                </a:cubicBezTo>
                <a:cubicBezTo>
                  <a:pt x="1040" y="495"/>
                  <a:pt x="1038" y="495"/>
                  <a:pt x="1035" y="495"/>
                </a:cubicBezTo>
                <a:cubicBezTo>
                  <a:pt x="1035" y="493"/>
                  <a:pt x="1035" y="491"/>
                  <a:pt x="1036" y="490"/>
                </a:cubicBezTo>
                <a:close/>
                <a:moveTo>
                  <a:pt x="1022" y="489"/>
                </a:moveTo>
                <a:cubicBezTo>
                  <a:pt x="1026" y="489"/>
                  <a:pt x="1027" y="493"/>
                  <a:pt x="1031" y="493"/>
                </a:cubicBezTo>
                <a:cubicBezTo>
                  <a:pt x="1028" y="497"/>
                  <a:pt x="1032" y="497"/>
                  <a:pt x="1029" y="501"/>
                </a:cubicBezTo>
                <a:cubicBezTo>
                  <a:pt x="1026" y="501"/>
                  <a:pt x="1022" y="502"/>
                  <a:pt x="1022" y="499"/>
                </a:cubicBezTo>
                <a:cubicBezTo>
                  <a:pt x="1022" y="501"/>
                  <a:pt x="1018" y="504"/>
                  <a:pt x="1015" y="505"/>
                </a:cubicBezTo>
                <a:cubicBezTo>
                  <a:pt x="1015" y="503"/>
                  <a:pt x="1017" y="501"/>
                  <a:pt x="1014" y="500"/>
                </a:cubicBezTo>
                <a:cubicBezTo>
                  <a:pt x="1015" y="495"/>
                  <a:pt x="1021" y="495"/>
                  <a:pt x="1022" y="489"/>
                </a:cubicBezTo>
                <a:close/>
                <a:moveTo>
                  <a:pt x="1019" y="562"/>
                </a:moveTo>
                <a:cubicBezTo>
                  <a:pt x="1020" y="566"/>
                  <a:pt x="1011" y="565"/>
                  <a:pt x="1014" y="567"/>
                </a:cubicBezTo>
                <a:cubicBezTo>
                  <a:pt x="1013" y="568"/>
                  <a:pt x="1010" y="568"/>
                  <a:pt x="1008" y="569"/>
                </a:cubicBezTo>
                <a:cubicBezTo>
                  <a:pt x="1010" y="564"/>
                  <a:pt x="1016" y="565"/>
                  <a:pt x="1019" y="562"/>
                </a:cubicBezTo>
                <a:close/>
                <a:moveTo>
                  <a:pt x="1011" y="730"/>
                </a:moveTo>
                <a:cubicBezTo>
                  <a:pt x="1017" y="732"/>
                  <a:pt x="1019" y="728"/>
                  <a:pt x="1023" y="728"/>
                </a:cubicBezTo>
                <a:cubicBezTo>
                  <a:pt x="1023" y="733"/>
                  <a:pt x="1023" y="733"/>
                  <a:pt x="1023" y="733"/>
                </a:cubicBezTo>
                <a:cubicBezTo>
                  <a:pt x="1019" y="736"/>
                  <a:pt x="1016" y="738"/>
                  <a:pt x="1012" y="740"/>
                </a:cubicBezTo>
                <a:cubicBezTo>
                  <a:pt x="1010" y="739"/>
                  <a:pt x="1012" y="739"/>
                  <a:pt x="1014" y="739"/>
                </a:cubicBezTo>
                <a:cubicBezTo>
                  <a:pt x="1011" y="736"/>
                  <a:pt x="1011" y="735"/>
                  <a:pt x="1011" y="730"/>
                </a:cubicBezTo>
                <a:close/>
                <a:moveTo>
                  <a:pt x="997" y="716"/>
                </a:moveTo>
                <a:cubicBezTo>
                  <a:pt x="1001" y="716"/>
                  <a:pt x="1002" y="713"/>
                  <a:pt x="1005" y="714"/>
                </a:cubicBezTo>
                <a:cubicBezTo>
                  <a:pt x="1005" y="719"/>
                  <a:pt x="1010" y="718"/>
                  <a:pt x="1013" y="720"/>
                </a:cubicBezTo>
                <a:cubicBezTo>
                  <a:pt x="1013" y="724"/>
                  <a:pt x="1010" y="723"/>
                  <a:pt x="1008" y="725"/>
                </a:cubicBezTo>
                <a:cubicBezTo>
                  <a:pt x="1007" y="725"/>
                  <a:pt x="1006" y="723"/>
                  <a:pt x="1006" y="721"/>
                </a:cubicBezTo>
                <a:cubicBezTo>
                  <a:pt x="1003" y="723"/>
                  <a:pt x="1002" y="726"/>
                  <a:pt x="998" y="727"/>
                </a:cubicBezTo>
                <a:cubicBezTo>
                  <a:pt x="998" y="724"/>
                  <a:pt x="1003" y="723"/>
                  <a:pt x="1001" y="720"/>
                </a:cubicBezTo>
                <a:cubicBezTo>
                  <a:pt x="1000" y="720"/>
                  <a:pt x="1000" y="722"/>
                  <a:pt x="1000" y="723"/>
                </a:cubicBezTo>
                <a:cubicBezTo>
                  <a:pt x="995" y="722"/>
                  <a:pt x="997" y="720"/>
                  <a:pt x="997" y="716"/>
                </a:cubicBezTo>
                <a:close/>
                <a:moveTo>
                  <a:pt x="1000" y="751"/>
                </a:moveTo>
                <a:cubicBezTo>
                  <a:pt x="998" y="750"/>
                  <a:pt x="998" y="747"/>
                  <a:pt x="996" y="745"/>
                </a:cubicBezTo>
                <a:cubicBezTo>
                  <a:pt x="999" y="743"/>
                  <a:pt x="1003" y="748"/>
                  <a:pt x="1000" y="751"/>
                </a:cubicBezTo>
                <a:close/>
                <a:moveTo>
                  <a:pt x="997" y="800"/>
                </a:moveTo>
                <a:cubicBezTo>
                  <a:pt x="997" y="802"/>
                  <a:pt x="997" y="802"/>
                  <a:pt x="997" y="802"/>
                </a:cubicBezTo>
                <a:cubicBezTo>
                  <a:pt x="995" y="802"/>
                  <a:pt x="995" y="804"/>
                  <a:pt x="994" y="802"/>
                </a:cubicBezTo>
                <a:cubicBezTo>
                  <a:pt x="994" y="800"/>
                  <a:pt x="994" y="800"/>
                  <a:pt x="994" y="800"/>
                </a:cubicBezTo>
                <a:cubicBezTo>
                  <a:pt x="995" y="799"/>
                  <a:pt x="995" y="800"/>
                  <a:pt x="997" y="800"/>
                </a:cubicBezTo>
                <a:close/>
                <a:moveTo>
                  <a:pt x="994" y="743"/>
                </a:moveTo>
                <a:cubicBezTo>
                  <a:pt x="994" y="747"/>
                  <a:pt x="990" y="747"/>
                  <a:pt x="987" y="748"/>
                </a:cubicBezTo>
                <a:cubicBezTo>
                  <a:pt x="988" y="743"/>
                  <a:pt x="991" y="744"/>
                  <a:pt x="994" y="743"/>
                </a:cubicBezTo>
                <a:close/>
                <a:moveTo>
                  <a:pt x="991" y="494"/>
                </a:moveTo>
                <a:cubicBezTo>
                  <a:pt x="989" y="496"/>
                  <a:pt x="989" y="499"/>
                  <a:pt x="985" y="498"/>
                </a:cubicBezTo>
                <a:cubicBezTo>
                  <a:pt x="987" y="496"/>
                  <a:pt x="987" y="494"/>
                  <a:pt x="991" y="494"/>
                </a:cubicBezTo>
                <a:close/>
                <a:moveTo>
                  <a:pt x="990" y="534"/>
                </a:moveTo>
                <a:cubicBezTo>
                  <a:pt x="989" y="538"/>
                  <a:pt x="986" y="539"/>
                  <a:pt x="983" y="540"/>
                </a:cubicBezTo>
                <a:cubicBezTo>
                  <a:pt x="983" y="539"/>
                  <a:pt x="982" y="538"/>
                  <a:pt x="981" y="538"/>
                </a:cubicBezTo>
                <a:cubicBezTo>
                  <a:pt x="982" y="536"/>
                  <a:pt x="987" y="533"/>
                  <a:pt x="990" y="534"/>
                </a:cubicBezTo>
                <a:close/>
                <a:moveTo>
                  <a:pt x="971" y="775"/>
                </a:moveTo>
                <a:cubicBezTo>
                  <a:pt x="970" y="778"/>
                  <a:pt x="968" y="777"/>
                  <a:pt x="966" y="777"/>
                </a:cubicBezTo>
                <a:cubicBezTo>
                  <a:pt x="966" y="775"/>
                  <a:pt x="968" y="775"/>
                  <a:pt x="971" y="775"/>
                </a:cubicBezTo>
                <a:close/>
                <a:moveTo>
                  <a:pt x="969" y="724"/>
                </a:moveTo>
                <a:cubicBezTo>
                  <a:pt x="967" y="727"/>
                  <a:pt x="963" y="731"/>
                  <a:pt x="965" y="735"/>
                </a:cubicBezTo>
                <a:cubicBezTo>
                  <a:pt x="963" y="735"/>
                  <a:pt x="960" y="741"/>
                  <a:pt x="955" y="741"/>
                </a:cubicBezTo>
                <a:cubicBezTo>
                  <a:pt x="955" y="739"/>
                  <a:pt x="956" y="735"/>
                  <a:pt x="960" y="733"/>
                </a:cubicBezTo>
                <a:cubicBezTo>
                  <a:pt x="960" y="731"/>
                  <a:pt x="958" y="731"/>
                  <a:pt x="956" y="730"/>
                </a:cubicBezTo>
                <a:cubicBezTo>
                  <a:pt x="957" y="723"/>
                  <a:pt x="964" y="724"/>
                  <a:pt x="969" y="724"/>
                </a:cubicBezTo>
                <a:close/>
                <a:moveTo>
                  <a:pt x="961" y="751"/>
                </a:moveTo>
                <a:cubicBezTo>
                  <a:pt x="959" y="751"/>
                  <a:pt x="959" y="749"/>
                  <a:pt x="956" y="750"/>
                </a:cubicBezTo>
                <a:cubicBezTo>
                  <a:pt x="957" y="747"/>
                  <a:pt x="961" y="746"/>
                  <a:pt x="964" y="745"/>
                </a:cubicBezTo>
                <a:cubicBezTo>
                  <a:pt x="965" y="749"/>
                  <a:pt x="962" y="749"/>
                  <a:pt x="961" y="751"/>
                </a:cubicBezTo>
                <a:close/>
                <a:moveTo>
                  <a:pt x="932" y="784"/>
                </a:moveTo>
                <a:cubicBezTo>
                  <a:pt x="933" y="782"/>
                  <a:pt x="934" y="776"/>
                  <a:pt x="931" y="775"/>
                </a:cubicBezTo>
                <a:cubicBezTo>
                  <a:pt x="933" y="773"/>
                  <a:pt x="934" y="771"/>
                  <a:pt x="938" y="770"/>
                </a:cubicBezTo>
                <a:cubicBezTo>
                  <a:pt x="938" y="773"/>
                  <a:pt x="937" y="774"/>
                  <a:pt x="936" y="774"/>
                </a:cubicBezTo>
                <a:cubicBezTo>
                  <a:pt x="938" y="777"/>
                  <a:pt x="943" y="778"/>
                  <a:pt x="944" y="782"/>
                </a:cubicBezTo>
                <a:cubicBezTo>
                  <a:pt x="946" y="780"/>
                  <a:pt x="950" y="777"/>
                  <a:pt x="953" y="780"/>
                </a:cubicBezTo>
                <a:cubicBezTo>
                  <a:pt x="952" y="788"/>
                  <a:pt x="943" y="787"/>
                  <a:pt x="939" y="791"/>
                </a:cubicBezTo>
                <a:cubicBezTo>
                  <a:pt x="936" y="791"/>
                  <a:pt x="934" y="790"/>
                  <a:pt x="933" y="789"/>
                </a:cubicBezTo>
                <a:cubicBezTo>
                  <a:pt x="933" y="786"/>
                  <a:pt x="938" y="787"/>
                  <a:pt x="938" y="784"/>
                </a:cubicBezTo>
                <a:cubicBezTo>
                  <a:pt x="937" y="782"/>
                  <a:pt x="935" y="786"/>
                  <a:pt x="932" y="784"/>
                </a:cubicBezTo>
                <a:close/>
                <a:moveTo>
                  <a:pt x="932" y="742"/>
                </a:moveTo>
                <a:cubicBezTo>
                  <a:pt x="936" y="741"/>
                  <a:pt x="934" y="747"/>
                  <a:pt x="933" y="747"/>
                </a:cubicBezTo>
                <a:cubicBezTo>
                  <a:pt x="931" y="747"/>
                  <a:pt x="933" y="743"/>
                  <a:pt x="932" y="742"/>
                </a:cubicBezTo>
                <a:close/>
                <a:moveTo>
                  <a:pt x="950" y="519"/>
                </a:moveTo>
                <a:cubicBezTo>
                  <a:pt x="948" y="519"/>
                  <a:pt x="948" y="519"/>
                  <a:pt x="948" y="519"/>
                </a:cubicBezTo>
                <a:cubicBezTo>
                  <a:pt x="948" y="519"/>
                  <a:pt x="948" y="520"/>
                  <a:pt x="949" y="520"/>
                </a:cubicBezTo>
                <a:cubicBezTo>
                  <a:pt x="948" y="522"/>
                  <a:pt x="945" y="518"/>
                  <a:pt x="945" y="517"/>
                </a:cubicBezTo>
                <a:cubicBezTo>
                  <a:pt x="946" y="515"/>
                  <a:pt x="951" y="515"/>
                  <a:pt x="950" y="519"/>
                </a:cubicBezTo>
                <a:close/>
                <a:moveTo>
                  <a:pt x="952" y="550"/>
                </a:moveTo>
                <a:cubicBezTo>
                  <a:pt x="954" y="553"/>
                  <a:pt x="946" y="553"/>
                  <a:pt x="948" y="550"/>
                </a:cubicBezTo>
                <a:cubicBezTo>
                  <a:pt x="948" y="550"/>
                  <a:pt x="952" y="548"/>
                  <a:pt x="952" y="550"/>
                </a:cubicBezTo>
                <a:close/>
                <a:moveTo>
                  <a:pt x="949" y="732"/>
                </a:moveTo>
                <a:cubicBezTo>
                  <a:pt x="949" y="731"/>
                  <a:pt x="950" y="730"/>
                  <a:pt x="950" y="729"/>
                </a:cubicBezTo>
                <a:cubicBezTo>
                  <a:pt x="953" y="728"/>
                  <a:pt x="953" y="730"/>
                  <a:pt x="953" y="732"/>
                </a:cubicBezTo>
                <a:lnTo>
                  <a:pt x="949" y="732"/>
                </a:lnTo>
                <a:close/>
                <a:moveTo>
                  <a:pt x="949" y="709"/>
                </a:moveTo>
                <a:cubicBezTo>
                  <a:pt x="949" y="707"/>
                  <a:pt x="948" y="706"/>
                  <a:pt x="948" y="707"/>
                </a:cubicBezTo>
                <a:cubicBezTo>
                  <a:pt x="946" y="703"/>
                  <a:pt x="957" y="702"/>
                  <a:pt x="960" y="704"/>
                </a:cubicBezTo>
                <a:cubicBezTo>
                  <a:pt x="957" y="707"/>
                  <a:pt x="954" y="709"/>
                  <a:pt x="949" y="709"/>
                </a:cubicBezTo>
                <a:close/>
                <a:moveTo>
                  <a:pt x="946" y="472"/>
                </a:moveTo>
                <a:cubicBezTo>
                  <a:pt x="951" y="469"/>
                  <a:pt x="956" y="466"/>
                  <a:pt x="961" y="464"/>
                </a:cubicBezTo>
                <a:cubicBezTo>
                  <a:pt x="962" y="466"/>
                  <a:pt x="964" y="469"/>
                  <a:pt x="966" y="469"/>
                </a:cubicBezTo>
                <a:cubicBezTo>
                  <a:pt x="966" y="472"/>
                  <a:pt x="963" y="473"/>
                  <a:pt x="961" y="475"/>
                </a:cubicBezTo>
                <a:cubicBezTo>
                  <a:pt x="962" y="477"/>
                  <a:pt x="967" y="473"/>
                  <a:pt x="966" y="478"/>
                </a:cubicBezTo>
                <a:cubicBezTo>
                  <a:pt x="970" y="477"/>
                  <a:pt x="969" y="476"/>
                  <a:pt x="972" y="476"/>
                </a:cubicBezTo>
                <a:cubicBezTo>
                  <a:pt x="972" y="477"/>
                  <a:pt x="973" y="478"/>
                  <a:pt x="973" y="478"/>
                </a:cubicBezTo>
                <a:cubicBezTo>
                  <a:pt x="970" y="481"/>
                  <a:pt x="965" y="483"/>
                  <a:pt x="964" y="489"/>
                </a:cubicBezTo>
                <a:cubicBezTo>
                  <a:pt x="955" y="488"/>
                  <a:pt x="958" y="500"/>
                  <a:pt x="951" y="502"/>
                </a:cubicBezTo>
                <a:cubicBezTo>
                  <a:pt x="952" y="503"/>
                  <a:pt x="952" y="504"/>
                  <a:pt x="952" y="506"/>
                </a:cubicBezTo>
                <a:cubicBezTo>
                  <a:pt x="958" y="504"/>
                  <a:pt x="964" y="497"/>
                  <a:pt x="970" y="498"/>
                </a:cubicBezTo>
                <a:cubicBezTo>
                  <a:pt x="970" y="505"/>
                  <a:pt x="965" y="501"/>
                  <a:pt x="965" y="507"/>
                </a:cubicBezTo>
                <a:cubicBezTo>
                  <a:pt x="964" y="506"/>
                  <a:pt x="965" y="505"/>
                  <a:pt x="963" y="505"/>
                </a:cubicBezTo>
                <a:cubicBezTo>
                  <a:pt x="959" y="507"/>
                  <a:pt x="963" y="516"/>
                  <a:pt x="955" y="516"/>
                </a:cubicBezTo>
                <a:cubicBezTo>
                  <a:pt x="955" y="510"/>
                  <a:pt x="954" y="514"/>
                  <a:pt x="952" y="509"/>
                </a:cubicBezTo>
                <a:cubicBezTo>
                  <a:pt x="950" y="509"/>
                  <a:pt x="951" y="512"/>
                  <a:pt x="949" y="511"/>
                </a:cubicBezTo>
                <a:cubicBezTo>
                  <a:pt x="948" y="507"/>
                  <a:pt x="953" y="506"/>
                  <a:pt x="950" y="504"/>
                </a:cubicBezTo>
                <a:cubicBezTo>
                  <a:pt x="948" y="503"/>
                  <a:pt x="937" y="502"/>
                  <a:pt x="941" y="494"/>
                </a:cubicBezTo>
                <a:cubicBezTo>
                  <a:pt x="943" y="493"/>
                  <a:pt x="944" y="496"/>
                  <a:pt x="946" y="494"/>
                </a:cubicBezTo>
                <a:cubicBezTo>
                  <a:pt x="946" y="492"/>
                  <a:pt x="944" y="492"/>
                  <a:pt x="941" y="492"/>
                </a:cubicBezTo>
                <a:cubicBezTo>
                  <a:pt x="943" y="488"/>
                  <a:pt x="944" y="485"/>
                  <a:pt x="939" y="484"/>
                </a:cubicBezTo>
                <a:cubicBezTo>
                  <a:pt x="940" y="478"/>
                  <a:pt x="945" y="478"/>
                  <a:pt x="946" y="472"/>
                </a:cubicBezTo>
                <a:close/>
                <a:moveTo>
                  <a:pt x="933" y="152"/>
                </a:moveTo>
                <a:cubicBezTo>
                  <a:pt x="941" y="148"/>
                  <a:pt x="947" y="142"/>
                  <a:pt x="959" y="145"/>
                </a:cubicBezTo>
                <a:cubicBezTo>
                  <a:pt x="958" y="148"/>
                  <a:pt x="960" y="149"/>
                  <a:pt x="960" y="151"/>
                </a:cubicBezTo>
                <a:cubicBezTo>
                  <a:pt x="951" y="156"/>
                  <a:pt x="940" y="153"/>
                  <a:pt x="932" y="159"/>
                </a:cubicBezTo>
                <a:cubicBezTo>
                  <a:pt x="933" y="155"/>
                  <a:pt x="936" y="156"/>
                  <a:pt x="933" y="152"/>
                </a:cubicBezTo>
                <a:close/>
                <a:moveTo>
                  <a:pt x="938" y="189"/>
                </a:moveTo>
                <a:cubicBezTo>
                  <a:pt x="929" y="190"/>
                  <a:pt x="924" y="197"/>
                  <a:pt x="915" y="200"/>
                </a:cubicBezTo>
                <a:cubicBezTo>
                  <a:pt x="920" y="194"/>
                  <a:pt x="928" y="187"/>
                  <a:pt x="938" y="189"/>
                </a:cubicBezTo>
                <a:close/>
                <a:moveTo>
                  <a:pt x="911" y="762"/>
                </a:moveTo>
                <a:cubicBezTo>
                  <a:pt x="911" y="755"/>
                  <a:pt x="917" y="760"/>
                  <a:pt x="917" y="753"/>
                </a:cubicBezTo>
                <a:cubicBezTo>
                  <a:pt x="920" y="756"/>
                  <a:pt x="922" y="749"/>
                  <a:pt x="927" y="753"/>
                </a:cubicBezTo>
                <a:cubicBezTo>
                  <a:pt x="926" y="759"/>
                  <a:pt x="920" y="763"/>
                  <a:pt x="914" y="761"/>
                </a:cubicBezTo>
                <a:cubicBezTo>
                  <a:pt x="917" y="763"/>
                  <a:pt x="913" y="765"/>
                  <a:pt x="911" y="762"/>
                </a:cubicBezTo>
                <a:close/>
                <a:moveTo>
                  <a:pt x="928" y="765"/>
                </a:moveTo>
                <a:cubicBezTo>
                  <a:pt x="924" y="765"/>
                  <a:pt x="924" y="765"/>
                  <a:pt x="924" y="765"/>
                </a:cubicBezTo>
                <a:cubicBezTo>
                  <a:pt x="923" y="762"/>
                  <a:pt x="926" y="763"/>
                  <a:pt x="927" y="761"/>
                </a:cubicBezTo>
                <a:cubicBezTo>
                  <a:pt x="928" y="761"/>
                  <a:pt x="927" y="763"/>
                  <a:pt x="928" y="765"/>
                </a:cubicBezTo>
                <a:close/>
                <a:moveTo>
                  <a:pt x="931" y="791"/>
                </a:moveTo>
                <a:cubicBezTo>
                  <a:pt x="930" y="795"/>
                  <a:pt x="926" y="796"/>
                  <a:pt x="921" y="796"/>
                </a:cubicBezTo>
                <a:cubicBezTo>
                  <a:pt x="922" y="792"/>
                  <a:pt x="927" y="792"/>
                  <a:pt x="931" y="791"/>
                </a:cubicBezTo>
                <a:close/>
                <a:moveTo>
                  <a:pt x="915" y="730"/>
                </a:moveTo>
                <a:cubicBezTo>
                  <a:pt x="916" y="733"/>
                  <a:pt x="913" y="733"/>
                  <a:pt x="913" y="735"/>
                </a:cubicBezTo>
                <a:cubicBezTo>
                  <a:pt x="912" y="734"/>
                  <a:pt x="911" y="733"/>
                  <a:pt x="911" y="731"/>
                </a:cubicBezTo>
                <a:cubicBezTo>
                  <a:pt x="912" y="731"/>
                  <a:pt x="913" y="730"/>
                  <a:pt x="915" y="730"/>
                </a:cubicBezTo>
                <a:close/>
                <a:moveTo>
                  <a:pt x="908" y="746"/>
                </a:moveTo>
                <a:cubicBezTo>
                  <a:pt x="909" y="743"/>
                  <a:pt x="912" y="743"/>
                  <a:pt x="912" y="740"/>
                </a:cubicBezTo>
                <a:cubicBezTo>
                  <a:pt x="913" y="740"/>
                  <a:pt x="915" y="740"/>
                  <a:pt x="915" y="739"/>
                </a:cubicBezTo>
                <a:cubicBezTo>
                  <a:pt x="917" y="741"/>
                  <a:pt x="912" y="743"/>
                  <a:pt x="911" y="744"/>
                </a:cubicBezTo>
                <a:cubicBezTo>
                  <a:pt x="913" y="748"/>
                  <a:pt x="913" y="749"/>
                  <a:pt x="911" y="753"/>
                </a:cubicBezTo>
                <a:cubicBezTo>
                  <a:pt x="908" y="753"/>
                  <a:pt x="906" y="753"/>
                  <a:pt x="906" y="755"/>
                </a:cubicBezTo>
                <a:cubicBezTo>
                  <a:pt x="904" y="753"/>
                  <a:pt x="902" y="750"/>
                  <a:pt x="899" y="749"/>
                </a:cubicBezTo>
                <a:cubicBezTo>
                  <a:pt x="899" y="745"/>
                  <a:pt x="905" y="744"/>
                  <a:pt x="908" y="746"/>
                </a:cubicBezTo>
                <a:close/>
                <a:moveTo>
                  <a:pt x="898" y="860"/>
                </a:moveTo>
                <a:cubicBezTo>
                  <a:pt x="902" y="860"/>
                  <a:pt x="902" y="865"/>
                  <a:pt x="898" y="865"/>
                </a:cubicBezTo>
                <a:cubicBezTo>
                  <a:pt x="899" y="862"/>
                  <a:pt x="899" y="863"/>
                  <a:pt x="898" y="860"/>
                </a:cubicBezTo>
                <a:close/>
                <a:moveTo>
                  <a:pt x="900" y="872"/>
                </a:moveTo>
                <a:cubicBezTo>
                  <a:pt x="901" y="872"/>
                  <a:pt x="901" y="875"/>
                  <a:pt x="902" y="876"/>
                </a:cubicBezTo>
                <a:cubicBezTo>
                  <a:pt x="899" y="879"/>
                  <a:pt x="896" y="883"/>
                  <a:pt x="892" y="884"/>
                </a:cubicBezTo>
                <a:cubicBezTo>
                  <a:pt x="892" y="883"/>
                  <a:pt x="891" y="883"/>
                  <a:pt x="890" y="883"/>
                </a:cubicBezTo>
                <a:cubicBezTo>
                  <a:pt x="892" y="879"/>
                  <a:pt x="894" y="877"/>
                  <a:pt x="895" y="874"/>
                </a:cubicBezTo>
                <a:cubicBezTo>
                  <a:pt x="898" y="874"/>
                  <a:pt x="900" y="874"/>
                  <a:pt x="900" y="872"/>
                </a:cubicBezTo>
                <a:close/>
                <a:moveTo>
                  <a:pt x="901" y="841"/>
                </a:moveTo>
                <a:cubicBezTo>
                  <a:pt x="901" y="840"/>
                  <a:pt x="902" y="839"/>
                  <a:pt x="902" y="838"/>
                </a:cubicBezTo>
                <a:cubicBezTo>
                  <a:pt x="906" y="838"/>
                  <a:pt x="906" y="838"/>
                  <a:pt x="906" y="838"/>
                </a:cubicBezTo>
                <a:cubicBezTo>
                  <a:pt x="906" y="841"/>
                  <a:pt x="904" y="841"/>
                  <a:pt x="901" y="841"/>
                </a:cubicBezTo>
                <a:close/>
                <a:moveTo>
                  <a:pt x="898" y="109"/>
                </a:moveTo>
                <a:cubicBezTo>
                  <a:pt x="894" y="111"/>
                  <a:pt x="889" y="112"/>
                  <a:pt x="885" y="114"/>
                </a:cubicBezTo>
                <a:cubicBezTo>
                  <a:pt x="886" y="109"/>
                  <a:pt x="893" y="107"/>
                  <a:pt x="898" y="109"/>
                </a:cubicBezTo>
                <a:close/>
                <a:moveTo>
                  <a:pt x="895" y="782"/>
                </a:moveTo>
                <a:cubicBezTo>
                  <a:pt x="893" y="782"/>
                  <a:pt x="893" y="780"/>
                  <a:pt x="893" y="778"/>
                </a:cubicBezTo>
                <a:cubicBezTo>
                  <a:pt x="894" y="778"/>
                  <a:pt x="896" y="778"/>
                  <a:pt x="896" y="777"/>
                </a:cubicBezTo>
                <a:cubicBezTo>
                  <a:pt x="899" y="778"/>
                  <a:pt x="895" y="779"/>
                  <a:pt x="895" y="782"/>
                </a:cubicBezTo>
                <a:close/>
                <a:moveTo>
                  <a:pt x="892" y="784"/>
                </a:moveTo>
                <a:cubicBezTo>
                  <a:pt x="892" y="787"/>
                  <a:pt x="891" y="788"/>
                  <a:pt x="889" y="788"/>
                </a:cubicBezTo>
                <a:cubicBezTo>
                  <a:pt x="887" y="786"/>
                  <a:pt x="889" y="784"/>
                  <a:pt x="892" y="784"/>
                </a:cubicBezTo>
                <a:close/>
                <a:moveTo>
                  <a:pt x="885" y="784"/>
                </a:moveTo>
                <a:cubicBezTo>
                  <a:pt x="885" y="781"/>
                  <a:pt x="888" y="781"/>
                  <a:pt x="890" y="781"/>
                </a:cubicBezTo>
                <a:cubicBezTo>
                  <a:pt x="889" y="783"/>
                  <a:pt x="888" y="784"/>
                  <a:pt x="885" y="784"/>
                </a:cubicBezTo>
                <a:close/>
                <a:moveTo>
                  <a:pt x="880" y="901"/>
                </a:moveTo>
                <a:cubicBezTo>
                  <a:pt x="878" y="902"/>
                  <a:pt x="877" y="900"/>
                  <a:pt x="875" y="900"/>
                </a:cubicBezTo>
                <a:cubicBezTo>
                  <a:pt x="876" y="902"/>
                  <a:pt x="878" y="903"/>
                  <a:pt x="877" y="907"/>
                </a:cubicBezTo>
                <a:cubicBezTo>
                  <a:pt x="872" y="910"/>
                  <a:pt x="867" y="917"/>
                  <a:pt x="861" y="915"/>
                </a:cubicBezTo>
                <a:cubicBezTo>
                  <a:pt x="861" y="913"/>
                  <a:pt x="863" y="912"/>
                  <a:pt x="865" y="912"/>
                </a:cubicBezTo>
                <a:cubicBezTo>
                  <a:pt x="865" y="911"/>
                  <a:pt x="864" y="909"/>
                  <a:pt x="864" y="908"/>
                </a:cubicBezTo>
                <a:cubicBezTo>
                  <a:pt x="863" y="908"/>
                  <a:pt x="861" y="908"/>
                  <a:pt x="861" y="910"/>
                </a:cubicBezTo>
                <a:cubicBezTo>
                  <a:pt x="858" y="910"/>
                  <a:pt x="861" y="904"/>
                  <a:pt x="859" y="904"/>
                </a:cubicBezTo>
                <a:cubicBezTo>
                  <a:pt x="861" y="903"/>
                  <a:pt x="863" y="902"/>
                  <a:pt x="864" y="900"/>
                </a:cubicBezTo>
                <a:cubicBezTo>
                  <a:pt x="864" y="899"/>
                  <a:pt x="862" y="899"/>
                  <a:pt x="861" y="898"/>
                </a:cubicBezTo>
                <a:cubicBezTo>
                  <a:pt x="861" y="895"/>
                  <a:pt x="864" y="895"/>
                  <a:pt x="868" y="895"/>
                </a:cubicBezTo>
                <a:cubicBezTo>
                  <a:pt x="868" y="897"/>
                  <a:pt x="868" y="899"/>
                  <a:pt x="870" y="900"/>
                </a:cubicBezTo>
                <a:cubicBezTo>
                  <a:pt x="873" y="895"/>
                  <a:pt x="877" y="898"/>
                  <a:pt x="880" y="893"/>
                </a:cubicBezTo>
                <a:cubicBezTo>
                  <a:pt x="884" y="894"/>
                  <a:pt x="879" y="898"/>
                  <a:pt x="880" y="901"/>
                </a:cubicBezTo>
                <a:close/>
                <a:moveTo>
                  <a:pt x="865" y="868"/>
                </a:moveTo>
                <a:cubicBezTo>
                  <a:pt x="867" y="866"/>
                  <a:pt x="868" y="863"/>
                  <a:pt x="873" y="863"/>
                </a:cubicBezTo>
                <a:cubicBezTo>
                  <a:pt x="872" y="866"/>
                  <a:pt x="869" y="870"/>
                  <a:pt x="865" y="868"/>
                </a:cubicBezTo>
                <a:close/>
                <a:moveTo>
                  <a:pt x="869" y="789"/>
                </a:moveTo>
                <a:cubicBezTo>
                  <a:pt x="867" y="787"/>
                  <a:pt x="869" y="785"/>
                  <a:pt x="870" y="782"/>
                </a:cubicBezTo>
                <a:cubicBezTo>
                  <a:pt x="867" y="782"/>
                  <a:pt x="867" y="785"/>
                  <a:pt x="864" y="784"/>
                </a:cubicBezTo>
                <a:cubicBezTo>
                  <a:pt x="863" y="782"/>
                  <a:pt x="859" y="780"/>
                  <a:pt x="862" y="776"/>
                </a:cubicBezTo>
                <a:cubicBezTo>
                  <a:pt x="865" y="776"/>
                  <a:pt x="865" y="780"/>
                  <a:pt x="868" y="781"/>
                </a:cubicBezTo>
                <a:cubicBezTo>
                  <a:pt x="872" y="779"/>
                  <a:pt x="866" y="776"/>
                  <a:pt x="867" y="771"/>
                </a:cubicBezTo>
                <a:cubicBezTo>
                  <a:pt x="870" y="763"/>
                  <a:pt x="885" y="754"/>
                  <a:pt x="890" y="767"/>
                </a:cubicBezTo>
                <a:cubicBezTo>
                  <a:pt x="890" y="769"/>
                  <a:pt x="884" y="770"/>
                  <a:pt x="888" y="771"/>
                </a:cubicBezTo>
                <a:cubicBezTo>
                  <a:pt x="882" y="777"/>
                  <a:pt x="877" y="784"/>
                  <a:pt x="869" y="789"/>
                </a:cubicBezTo>
                <a:close/>
                <a:moveTo>
                  <a:pt x="885" y="860"/>
                </a:moveTo>
                <a:cubicBezTo>
                  <a:pt x="890" y="859"/>
                  <a:pt x="884" y="855"/>
                  <a:pt x="886" y="853"/>
                </a:cubicBezTo>
                <a:cubicBezTo>
                  <a:pt x="890" y="853"/>
                  <a:pt x="887" y="854"/>
                  <a:pt x="887" y="856"/>
                </a:cubicBezTo>
                <a:cubicBezTo>
                  <a:pt x="889" y="854"/>
                  <a:pt x="891" y="852"/>
                  <a:pt x="894" y="852"/>
                </a:cubicBezTo>
                <a:cubicBezTo>
                  <a:pt x="893" y="849"/>
                  <a:pt x="895" y="848"/>
                  <a:pt x="895" y="844"/>
                </a:cubicBezTo>
                <a:cubicBezTo>
                  <a:pt x="897" y="845"/>
                  <a:pt x="897" y="842"/>
                  <a:pt x="899" y="843"/>
                </a:cubicBezTo>
                <a:cubicBezTo>
                  <a:pt x="898" y="847"/>
                  <a:pt x="899" y="848"/>
                  <a:pt x="899" y="853"/>
                </a:cubicBezTo>
                <a:cubicBezTo>
                  <a:pt x="897" y="858"/>
                  <a:pt x="889" y="857"/>
                  <a:pt x="888" y="863"/>
                </a:cubicBezTo>
                <a:cubicBezTo>
                  <a:pt x="886" y="863"/>
                  <a:pt x="887" y="860"/>
                  <a:pt x="885" y="860"/>
                </a:cubicBezTo>
                <a:close/>
                <a:moveTo>
                  <a:pt x="975" y="902"/>
                </a:moveTo>
                <a:cubicBezTo>
                  <a:pt x="975" y="894"/>
                  <a:pt x="985" y="896"/>
                  <a:pt x="986" y="888"/>
                </a:cubicBezTo>
                <a:cubicBezTo>
                  <a:pt x="989" y="888"/>
                  <a:pt x="989" y="890"/>
                  <a:pt x="991" y="890"/>
                </a:cubicBezTo>
                <a:cubicBezTo>
                  <a:pt x="988" y="897"/>
                  <a:pt x="983" y="901"/>
                  <a:pt x="975" y="902"/>
                </a:cubicBezTo>
                <a:close/>
                <a:moveTo>
                  <a:pt x="1022" y="871"/>
                </a:moveTo>
                <a:cubicBezTo>
                  <a:pt x="1020" y="870"/>
                  <a:pt x="1019" y="868"/>
                  <a:pt x="1018" y="865"/>
                </a:cubicBezTo>
                <a:cubicBezTo>
                  <a:pt x="1022" y="866"/>
                  <a:pt x="1020" y="862"/>
                  <a:pt x="1024" y="863"/>
                </a:cubicBezTo>
                <a:cubicBezTo>
                  <a:pt x="1024" y="867"/>
                  <a:pt x="1023" y="869"/>
                  <a:pt x="1022" y="871"/>
                </a:cubicBezTo>
                <a:close/>
                <a:moveTo>
                  <a:pt x="1038" y="828"/>
                </a:moveTo>
                <a:cubicBezTo>
                  <a:pt x="1039" y="828"/>
                  <a:pt x="1039" y="829"/>
                  <a:pt x="1040" y="829"/>
                </a:cubicBezTo>
                <a:cubicBezTo>
                  <a:pt x="1041" y="831"/>
                  <a:pt x="1038" y="831"/>
                  <a:pt x="1038" y="833"/>
                </a:cubicBezTo>
                <a:cubicBezTo>
                  <a:pt x="1036" y="833"/>
                  <a:pt x="1038" y="829"/>
                  <a:pt x="1038" y="828"/>
                </a:cubicBezTo>
                <a:close/>
                <a:moveTo>
                  <a:pt x="1034" y="826"/>
                </a:moveTo>
                <a:cubicBezTo>
                  <a:pt x="1034" y="821"/>
                  <a:pt x="1040" y="818"/>
                  <a:pt x="1044" y="821"/>
                </a:cubicBezTo>
                <a:cubicBezTo>
                  <a:pt x="1042" y="824"/>
                  <a:pt x="1040" y="827"/>
                  <a:pt x="1034" y="826"/>
                </a:cubicBezTo>
                <a:close/>
                <a:moveTo>
                  <a:pt x="1042" y="862"/>
                </a:moveTo>
                <a:cubicBezTo>
                  <a:pt x="1044" y="858"/>
                  <a:pt x="1044" y="857"/>
                  <a:pt x="1047" y="853"/>
                </a:cubicBezTo>
                <a:cubicBezTo>
                  <a:pt x="1048" y="855"/>
                  <a:pt x="1048" y="859"/>
                  <a:pt x="1049" y="864"/>
                </a:cubicBezTo>
                <a:cubicBezTo>
                  <a:pt x="1046" y="864"/>
                  <a:pt x="1046" y="862"/>
                  <a:pt x="1042" y="862"/>
                </a:cubicBezTo>
                <a:close/>
                <a:moveTo>
                  <a:pt x="1057" y="850"/>
                </a:moveTo>
                <a:cubicBezTo>
                  <a:pt x="1053" y="848"/>
                  <a:pt x="1059" y="848"/>
                  <a:pt x="1059" y="846"/>
                </a:cubicBezTo>
                <a:cubicBezTo>
                  <a:pt x="1063" y="846"/>
                  <a:pt x="1058" y="850"/>
                  <a:pt x="1057" y="850"/>
                </a:cubicBezTo>
                <a:close/>
                <a:moveTo>
                  <a:pt x="1041" y="795"/>
                </a:moveTo>
                <a:cubicBezTo>
                  <a:pt x="1040" y="797"/>
                  <a:pt x="1040" y="801"/>
                  <a:pt x="1038" y="803"/>
                </a:cubicBezTo>
                <a:cubicBezTo>
                  <a:pt x="1028" y="803"/>
                  <a:pt x="1024" y="810"/>
                  <a:pt x="1015" y="811"/>
                </a:cubicBezTo>
                <a:cubicBezTo>
                  <a:pt x="1017" y="808"/>
                  <a:pt x="1016" y="808"/>
                  <a:pt x="1016" y="804"/>
                </a:cubicBezTo>
                <a:cubicBezTo>
                  <a:pt x="1011" y="805"/>
                  <a:pt x="1015" y="809"/>
                  <a:pt x="1013" y="812"/>
                </a:cubicBezTo>
                <a:cubicBezTo>
                  <a:pt x="1010" y="812"/>
                  <a:pt x="1008" y="809"/>
                  <a:pt x="1010" y="808"/>
                </a:cubicBezTo>
                <a:cubicBezTo>
                  <a:pt x="1006" y="808"/>
                  <a:pt x="1006" y="811"/>
                  <a:pt x="1002" y="811"/>
                </a:cubicBezTo>
                <a:cubicBezTo>
                  <a:pt x="1004" y="817"/>
                  <a:pt x="997" y="818"/>
                  <a:pt x="995" y="822"/>
                </a:cubicBezTo>
                <a:cubicBezTo>
                  <a:pt x="997" y="823"/>
                  <a:pt x="998" y="825"/>
                  <a:pt x="996" y="827"/>
                </a:cubicBezTo>
                <a:cubicBezTo>
                  <a:pt x="1000" y="828"/>
                  <a:pt x="1001" y="829"/>
                  <a:pt x="1004" y="833"/>
                </a:cubicBezTo>
                <a:cubicBezTo>
                  <a:pt x="1009" y="828"/>
                  <a:pt x="1014" y="825"/>
                  <a:pt x="1016" y="818"/>
                </a:cubicBezTo>
                <a:cubicBezTo>
                  <a:pt x="1029" y="815"/>
                  <a:pt x="1036" y="806"/>
                  <a:pt x="1047" y="802"/>
                </a:cubicBezTo>
                <a:cubicBezTo>
                  <a:pt x="1052" y="803"/>
                  <a:pt x="1051" y="812"/>
                  <a:pt x="1058" y="812"/>
                </a:cubicBezTo>
                <a:cubicBezTo>
                  <a:pt x="1054" y="815"/>
                  <a:pt x="1054" y="821"/>
                  <a:pt x="1049" y="822"/>
                </a:cubicBezTo>
                <a:cubicBezTo>
                  <a:pt x="1050" y="819"/>
                  <a:pt x="1047" y="820"/>
                  <a:pt x="1047" y="821"/>
                </a:cubicBezTo>
                <a:cubicBezTo>
                  <a:pt x="1044" y="821"/>
                  <a:pt x="1045" y="818"/>
                  <a:pt x="1044" y="817"/>
                </a:cubicBezTo>
                <a:cubicBezTo>
                  <a:pt x="1037" y="818"/>
                  <a:pt x="1031" y="820"/>
                  <a:pt x="1027" y="824"/>
                </a:cubicBezTo>
                <a:cubicBezTo>
                  <a:pt x="1029" y="825"/>
                  <a:pt x="1031" y="827"/>
                  <a:pt x="1033" y="827"/>
                </a:cubicBezTo>
                <a:cubicBezTo>
                  <a:pt x="1031" y="830"/>
                  <a:pt x="1033" y="831"/>
                  <a:pt x="1033" y="834"/>
                </a:cubicBezTo>
                <a:cubicBezTo>
                  <a:pt x="1037" y="834"/>
                  <a:pt x="1037" y="834"/>
                  <a:pt x="1040" y="835"/>
                </a:cubicBezTo>
                <a:cubicBezTo>
                  <a:pt x="1041" y="836"/>
                  <a:pt x="1041" y="835"/>
                  <a:pt x="1041" y="835"/>
                </a:cubicBezTo>
                <a:cubicBezTo>
                  <a:pt x="1040" y="838"/>
                  <a:pt x="1035" y="842"/>
                  <a:pt x="1031" y="842"/>
                </a:cubicBezTo>
                <a:cubicBezTo>
                  <a:pt x="1029" y="839"/>
                  <a:pt x="1030" y="838"/>
                  <a:pt x="1028" y="834"/>
                </a:cubicBezTo>
                <a:cubicBezTo>
                  <a:pt x="1024" y="834"/>
                  <a:pt x="1027" y="839"/>
                  <a:pt x="1026" y="840"/>
                </a:cubicBezTo>
                <a:cubicBezTo>
                  <a:pt x="1026" y="842"/>
                  <a:pt x="1028" y="842"/>
                  <a:pt x="1030" y="842"/>
                </a:cubicBezTo>
                <a:cubicBezTo>
                  <a:pt x="1029" y="845"/>
                  <a:pt x="1026" y="847"/>
                  <a:pt x="1026" y="850"/>
                </a:cubicBezTo>
                <a:cubicBezTo>
                  <a:pt x="1023" y="849"/>
                  <a:pt x="1020" y="849"/>
                  <a:pt x="1019" y="847"/>
                </a:cubicBezTo>
                <a:cubicBezTo>
                  <a:pt x="1017" y="848"/>
                  <a:pt x="1019" y="853"/>
                  <a:pt x="1018" y="856"/>
                </a:cubicBezTo>
                <a:cubicBezTo>
                  <a:pt x="1021" y="855"/>
                  <a:pt x="1021" y="851"/>
                  <a:pt x="1027" y="852"/>
                </a:cubicBezTo>
                <a:cubicBezTo>
                  <a:pt x="1023" y="855"/>
                  <a:pt x="1022" y="860"/>
                  <a:pt x="1021" y="863"/>
                </a:cubicBezTo>
                <a:cubicBezTo>
                  <a:pt x="1010" y="862"/>
                  <a:pt x="1020" y="881"/>
                  <a:pt x="1008" y="884"/>
                </a:cubicBezTo>
                <a:cubicBezTo>
                  <a:pt x="1007" y="879"/>
                  <a:pt x="1004" y="872"/>
                  <a:pt x="1012" y="873"/>
                </a:cubicBezTo>
                <a:cubicBezTo>
                  <a:pt x="1012" y="870"/>
                  <a:pt x="1012" y="869"/>
                  <a:pt x="1013" y="868"/>
                </a:cubicBezTo>
                <a:cubicBezTo>
                  <a:pt x="1010" y="867"/>
                  <a:pt x="1011" y="871"/>
                  <a:pt x="1007" y="870"/>
                </a:cubicBezTo>
                <a:cubicBezTo>
                  <a:pt x="1006" y="868"/>
                  <a:pt x="1004" y="866"/>
                  <a:pt x="1005" y="862"/>
                </a:cubicBezTo>
                <a:cubicBezTo>
                  <a:pt x="1007" y="862"/>
                  <a:pt x="1008" y="864"/>
                  <a:pt x="1011" y="863"/>
                </a:cubicBezTo>
                <a:cubicBezTo>
                  <a:pt x="1013" y="862"/>
                  <a:pt x="1012" y="860"/>
                  <a:pt x="1015" y="860"/>
                </a:cubicBezTo>
                <a:cubicBezTo>
                  <a:pt x="1015" y="857"/>
                  <a:pt x="1011" y="857"/>
                  <a:pt x="1014" y="855"/>
                </a:cubicBezTo>
                <a:cubicBezTo>
                  <a:pt x="1005" y="851"/>
                  <a:pt x="999" y="865"/>
                  <a:pt x="990" y="867"/>
                </a:cubicBezTo>
                <a:cubicBezTo>
                  <a:pt x="989" y="866"/>
                  <a:pt x="989" y="865"/>
                  <a:pt x="989" y="862"/>
                </a:cubicBezTo>
                <a:cubicBezTo>
                  <a:pt x="986" y="863"/>
                  <a:pt x="986" y="867"/>
                  <a:pt x="982" y="866"/>
                </a:cubicBezTo>
                <a:cubicBezTo>
                  <a:pt x="982" y="863"/>
                  <a:pt x="980" y="864"/>
                  <a:pt x="981" y="861"/>
                </a:cubicBezTo>
                <a:cubicBezTo>
                  <a:pt x="980" y="858"/>
                  <a:pt x="983" y="860"/>
                  <a:pt x="983" y="858"/>
                </a:cubicBezTo>
                <a:cubicBezTo>
                  <a:pt x="979" y="858"/>
                  <a:pt x="974" y="864"/>
                  <a:pt x="968" y="866"/>
                </a:cubicBezTo>
                <a:cubicBezTo>
                  <a:pt x="968" y="862"/>
                  <a:pt x="968" y="862"/>
                  <a:pt x="968" y="862"/>
                </a:cubicBezTo>
                <a:cubicBezTo>
                  <a:pt x="964" y="861"/>
                  <a:pt x="965" y="866"/>
                  <a:pt x="961" y="865"/>
                </a:cubicBezTo>
                <a:cubicBezTo>
                  <a:pt x="961" y="864"/>
                  <a:pt x="961" y="863"/>
                  <a:pt x="960" y="862"/>
                </a:cubicBezTo>
                <a:cubicBezTo>
                  <a:pt x="958" y="863"/>
                  <a:pt x="958" y="864"/>
                  <a:pt x="958" y="866"/>
                </a:cubicBezTo>
                <a:cubicBezTo>
                  <a:pt x="957" y="862"/>
                  <a:pt x="951" y="866"/>
                  <a:pt x="953" y="861"/>
                </a:cubicBezTo>
                <a:cubicBezTo>
                  <a:pt x="950" y="861"/>
                  <a:pt x="952" y="867"/>
                  <a:pt x="948" y="865"/>
                </a:cubicBezTo>
                <a:cubicBezTo>
                  <a:pt x="950" y="867"/>
                  <a:pt x="951" y="870"/>
                  <a:pt x="950" y="875"/>
                </a:cubicBezTo>
                <a:cubicBezTo>
                  <a:pt x="949" y="878"/>
                  <a:pt x="943" y="877"/>
                  <a:pt x="944" y="882"/>
                </a:cubicBezTo>
                <a:cubicBezTo>
                  <a:pt x="940" y="882"/>
                  <a:pt x="939" y="883"/>
                  <a:pt x="935" y="882"/>
                </a:cubicBezTo>
                <a:cubicBezTo>
                  <a:pt x="936" y="878"/>
                  <a:pt x="938" y="874"/>
                  <a:pt x="940" y="871"/>
                </a:cubicBezTo>
                <a:cubicBezTo>
                  <a:pt x="943" y="871"/>
                  <a:pt x="942" y="869"/>
                  <a:pt x="944" y="871"/>
                </a:cubicBezTo>
                <a:cubicBezTo>
                  <a:pt x="946" y="870"/>
                  <a:pt x="947" y="866"/>
                  <a:pt x="946" y="865"/>
                </a:cubicBezTo>
                <a:cubicBezTo>
                  <a:pt x="936" y="864"/>
                  <a:pt x="934" y="872"/>
                  <a:pt x="929" y="879"/>
                </a:cubicBezTo>
                <a:cubicBezTo>
                  <a:pt x="927" y="878"/>
                  <a:pt x="927" y="876"/>
                  <a:pt x="927" y="874"/>
                </a:cubicBezTo>
                <a:cubicBezTo>
                  <a:pt x="917" y="877"/>
                  <a:pt x="924" y="885"/>
                  <a:pt x="919" y="891"/>
                </a:cubicBezTo>
                <a:cubicBezTo>
                  <a:pt x="915" y="892"/>
                  <a:pt x="916" y="891"/>
                  <a:pt x="912" y="890"/>
                </a:cubicBezTo>
                <a:cubicBezTo>
                  <a:pt x="909" y="896"/>
                  <a:pt x="908" y="903"/>
                  <a:pt x="902" y="905"/>
                </a:cubicBezTo>
                <a:cubicBezTo>
                  <a:pt x="896" y="903"/>
                  <a:pt x="890" y="905"/>
                  <a:pt x="887" y="899"/>
                </a:cubicBezTo>
                <a:cubicBezTo>
                  <a:pt x="889" y="884"/>
                  <a:pt x="908" y="887"/>
                  <a:pt x="914" y="876"/>
                </a:cubicBezTo>
                <a:cubicBezTo>
                  <a:pt x="917" y="876"/>
                  <a:pt x="914" y="878"/>
                  <a:pt x="916" y="879"/>
                </a:cubicBezTo>
                <a:cubicBezTo>
                  <a:pt x="923" y="869"/>
                  <a:pt x="939" y="868"/>
                  <a:pt x="942" y="854"/>
                </a:cubicBezTo>
                <a:cubicBezTo>
                  <a:pt x="952" y="854"/>
                  <a:pt x="952" y="854"/>
                  <a:pt x="952" y="854"/>
                </a:cubicBezTo>
                <a:cubicBezTo>
                  <a:pt x="954" y="851"/>
                  <a:pt x="955" y="848"/>
                  <a:pt x="957" y="846"/>
                </a:cubicBezTo>
                <a:cubicBezTo>
                  <a:pt x="959" y="845"/>
                  <a:pt x="958" y="847"/>
                  <a:pt x="960" y="848"/>
                </a:cubicBezTo>
                <a:cubicBezTo>
                  <a:pt x="962" y="847"/>
                  <a:pt x="960" y="843"/>
                  <a:pt x="961" y="843"/>
                </a:cubicBezTo>
                <a:cubicBezTo>
                  <a:pt x="966" y="845"/>
                  <a:pt x="969" y="839"/>
                  <a:pt x="971" y="835"/>
                </a:cubicBezTo>
                <a:cubicBezTo>
                  <a:pt x="970" y="832"/>
                  <a:pt x="970" y="838"/>
                  <a:pt x="968" y="836"/>
                </a:cubicBezTo>
                <a:cubicBezTo>
                  <a:pt x="969" y="834"/>
                  <a:pt x="968" y="833"/>
                  <a:pt x="968" y="832"/>
                </a:cubicBezTo>
                <a:cubicBezTo>
                  <a:pt x="966" y="835"/>
                  <a:pt x="956" y="846"/>
                  <a:pt x="950" y="844"/>
                </a:cubicBezTo>
                <a:cubicBezTo>
                  <a:pt x="950" y="843"/>
                  <a:pt x="952" y="841"/>
                  <a:pt x="951" y="841"/>
                </a:cubicBezTo>
                <a:cubicBezTo>
                  <a:pt x="948" y="842"/>
                  <a:pt x="948" y="846"/>
                  <a:pt x="945" y="848"/>
                </a:cubicBezTo>
                <a:cubicBezTo>
                  <a:pt x="942" y="848"/>
                  <a:pt x="941" y="847"/>
                  <a:pt x="940" y="845"/>
                </a:cubicBezTo>
                <a:cubicBezTo>
                  <a:pt x="937" y="846"/>
                  <a:pt x="938" y="852"/>
                  <a:pt x="932" y="852"/>
                </a:cubicBezTo>
                <a:cubicBezTo>
                  <a:pt x="937" y="850"/>
                  <a:pt x="933" y="844"/>
                  <a:pt x="932" y="840"/>
                </a:cubicBezTo>
                <a:cubicBezTo>
                  <a:pt x="929" y="842"/>
                  <a:pt x="928" y="846"/>
                  <a:pt x="923" y="846"/>
                </a:cubicBezTo>
                <a:cubicBezTo>
                  <a:pt x="922" y="844"/>
                  <a:pt x="922" y="842"/>
                  <a:pt x="922" y="839"/>
                </a:cubicBezTo>
                <a:cubicBezTo>
                  <a:pt x="917" y="839"/>
                  <a:pt x="917" y="844"/>
                  <a:pt x="916" y="848"/>
                </a:cubicBezTo>
                <a:cubicBezTo>
                  <a:pt x="914" y="848"/>
                  <a:pt x="913" y="847"/>
                  <a:pt x="912" y="847"/>
                </a:cubicBezTo>
                <a:cubicBezTo>
                  <a:pt x="910" y="847"/>
                  <a:pt x="911" y="850"/>
                  <a:pt x="909" y="849"/>
                </a:cubicBezTo>
                <a:cubicBezTo>
                  <a:pt x="910" y="851"/>
                  <a:pt x="913" y="848"/>
                  <a:pt x="916" y="850"/>
                </a:cubicBezTo>
                <a:cubicBezTo>
                  <a:pt x="915" y="853"/>
                  <a:pt x="914" y="856"/>
                  <a:pt x="910" y="856"/>
                </a:cubicBezTo>
                <a:cubicBezTo>
                  <a:pt x="912" y="860"/>
                  <a:pt x="912" y="861"/>
                  <a:pt x="909" y="863"/>
                </a:cubicBezTo>
                <a:cubicBezTo>
                  <a:pt x="906" y="863"/>
                  <a:pt x="908" y="858"/>
                  <a:pt x="907" y="855"/>
                </a:cubicBezTo>
                <a:cubicBezTo>
                  <a:pt x="906" y="855"/>
                  <a:pt x="905" y="856"/>
                  <a:pt x="905" y="857"/>
                </a:cubicBezTo>
                <a:cubicBezTo>
                  <a:pt x="903" y="853"/>
                  <a:pt x="908" y="852"/>
                  <a:pt x="906" y="847"/>
                </a:cubicBezTo>
                <a:cubicBezTo>
                  <a:pt x="911" y="845"/>
                  <a:pt x="912" y="840"/>
                  <a:pt x="917" y="838"/>
                </a:cubicBezTo>
                <a:cubicBezTo>
                  <a:pt x="919" y="839"/>
                  <a:pt x="915" y="840"/>
                  <a:pt x="916" y="841"/>
                </a:cubicBezTo>
                <a:cubicBezTo>
                  <a:pt x="917" y="842"/>
                  <a:pt x="921" y="837"/>
                  <a:pt x="922" y="834"/>
                </a:cubicBezTo>
                <a:cubicBezTo>
                  <a:pt x="922" y="833"/>
                  <a:pt x="920" y="834"/>
                  <a:pt x="919" y="834"/>
                </a:cubicBezTo>
                <a:cubicBezTo>
                  <a:pt x="926" y="827"/>
                  <a:pt x="934" y="822"/>
                  <a:pt x="943" y="819"/>
                </a:cubicBezTo>
                <a:cubicBezTo>
                  <a:pt x="942" y="822"/>
                  <a:pt x="946" y="820"/>
                  <a:pt x="945" y="823"/>
                </a:cubicBezTo>
                <a:cubicBezTo>
                  <a:pt x="948" y="822"/>
                  <a:pt x="945" y="817"/>
                  <a:pt x="949" y="815"/>
                </a:cubicBezTo>
                <a:cubicBezTo>
                  <a:pt x="960" y="820"/>
                  <a:pt x="946" y="829"/>
                  <a:pt x="942" y="834"/>
                </a:cubicBezTo>
                <a:cubicBezTo>
                  <a:pt x="946" y="836"/>
                  <a:pt x="947" y="837"/>
                  <a:pt x="947" y="842"/>
                </a:cubicBezTo>
                <a:cubicBezTo>
                  <a:pt x="949" y="840"/>
                  <a:pt x="948" y="839"/>
                  <a:pt x="948" y="835"/>
                </a:cubicBezTo>
                <a:cubicBezTo>
                  <a:pt x="953" y="833"/>
                  <a:pt x="954" y="826"/>
                  <a:pt x="959" y="823"/>
                </a:cubicBezTo>
                <a:cubicBezTo>
                  <a:pt x="957" y="822"/>
                  <a:pt x="955" y="820"/>
                  <a:pt x="955" y="817"/>
                </a:cubicBezTo>
                <a:cubicBezTo>
                  <a:pt x="960" y="817"/>
                  <a:pt x="969" y="816"/>
                  <a:pt x="967" y="808"/>
                </a:cubicBezTo>
                <a:cubicBezTo>
                  <a:pt x="969" y="807"/>
                  <a:pt x="971" y="807"/>
                  <a:pt x="972" y="805"/>
                </a:cubicBezTo>
                <a:cubicBezTo>
                  <a:pt x="974" y="806"/>
                  <a:pt x="970" y="807"/>
                  <a:pt x="971" y="808"/>
                </a:cubicBezTo>
                <a:cubicBezTo>
                  <a:pt x="973" y="807"/>
                  <a:pt x="975" y="810"/>
                  <a:pt x="974" y="806"/>
                </a:cubicBezTo>
                <a:cubicBezTo>
                  <a:pt x="977" y="808"/>
                  <a:pt x="978" y="805"/>
                  <a:pt x="981" y="805"/>
                </a:cubicBezTo>
                <a:cubicBezTo>
                  <a:pt x="982" y="807"/>
                  <a:pt x="978" y="811"/>
                  <a:pt x="977" y="814"/>
                </a:cubicBezTo>
                <a:cubicBezTo>
                  <a:pt x="976" y="814"/>
                  <a:pt x="976" y="812"/>
                  <a:pt x="975" y="812"/>
                </a:cubicBezTo>
                <a:cubicBezTo>
                  <a:pt x="976" y="815"/>
                  <a:pt x="969" y="822"/>
                  <a:pt x="975" y="823"/>
                </a:cubicBezTo>
                <a:cubicBezTo>
                  <a:pt x="975" y="826"/>
                  <a:pt x="974" y="827"/>
                  <a:pt x="973" y="830"/>
                </a:cubicBezTo>
                <a:cubicBezTo>
                  <a:pt x="974" y="831"/>
                  <a:pt x="978" y="829"/>
                  <a:pt x="980" y="829"/>
                </a:cubicBezTo>
                <a:cubicBezTo>
                  <a:pt x="979" y="826"/>
                  <a:pt x="979" y="825"/>
                  <a:pt x="976" y="826"/>
                </a:cubicBezTo>
                <a:cubicBezTo>
                  <a:pt x="976" y="823"/>
                  <a:pt x="978" y="821"/>
                  <a:pt x="977" y="818"/>
                </a:cubicBezTo>
                <a:cubicBezTo>
                  <a:pt x="980" y="817"/>
                  <a:pt x="980" y="818"/>
                  <a:pt x="983" y="819"/>
                </a:cubicBezTo>
                <a:cubicBezTo>
                  <a:pt x="986" y="818"/>
                  <a:pt x="988" y="809"/>
                  <a:pt x="993" y="814"/>
                </a:cubicBezTo>
                <a:cubicBezTo>
                  <a:pt x="998" y="810"/>
                  <a:pt x="997" y="801"/>
                  <a:pt x="1005" y="799"/>
                </a:cubicBezTo>
                <a:cubicBezTo>
                  <a:pt x="1004" y="797"/>
                  <a:pt x="1003" y="795"/>
                  <a:pt x="1004" y="792"/>
                </a:cubicBezTo>
                <a:cubicBezTo>
                  <a:pt x="1006" y="791"/>
                  <a:pt x="1007" y="789"/>
                  <a:pt x="1010" y="790"/>
                </a:cubicBezTo>
                <a:cubicBezTo>
                  <a:pt x="1010" y="793"/>
                  <a:pt x="1010" y="793"/>
                  <a:pt x="1010" y="793"/>
                </a:cubicBezTo>
                <a:cubicBezTo>
                  <a:pt x="1014" y="792"/>
                  <a:pt x="1015" y="788"/>
                  <a:pt x="1016" y="784"/>
                </a:cubicBezTo>
                <a:cubicBezTo>
                  <a:pt x="1022" y="786"/>
                  <a:pt x="1021" y="779"/>
                  <a:pt x="1025" y="777"/>
                </a:cubicBezTo>
                <a:cubicBezTo>
                  <a:pt x="1026" y="778"/>
                  <a:pt x="1028" y="778"/>
                  <a:pt x="1030" y="778"/>
                </a:cubicBezTo>
                <a:cubicBezTo>
                  <a:pt x="1030" y="782"/>
                  <a:pt x="1029" y="781"/>
                  <a:pt x="1030" y="785"/>
                </a:cubicBezTo>
                <a:cubicBezTo>
                  <a:pt x="1028" y="786"/>
                  <a:pt x="1028" y="784"/>
                  <a:pt x="1026" y="784"/>
                </a:cubicBezTo>
                <a:cubicBezTo>
                  <a:pt x="1032" y="792"/>
                  <a:pt x="1025" y="800"/>
                  <a:pt x="1017" y="802"/>
                </a:cubicBezTo>
                <a:cubicBezTo>
                  <a:pt x="1018" y="803"/>
                  <a:pt x="1020" y="804"/>
                  <a:pt x="1019" y="807"/>
                </a:cubicBezTo>
                <a:cubicBezTo>
                  <a:pt x="1023" y="807"/>
                  <a:pt x="1023" y="807"/>
                  <a:pt x="1023" y="807"/>
                </a:cubicBezTo>
                <a:cubicBezTo>
                  <a:pt x="1026" y="806"/>
                  <a:pt x="1021" y="805"/>
                  <a:pt x="1022" y="803"/>
                </a:cubicBezTo>
                <a:cubicBezTo>
                  <a:pt x="1025" y="801"/>
                  <a:pt x="1029" y="802"/>
                  <a:pt x="1032" y="800"/>
                </a:cubicBezTo>
                <a:cubicBezTo>
                  <a:pt x="1032" y="798"/>
                  <a:pt x="1030" y="796"/>
                  <a:pt x="1034" y="796"/>
                </a:cubicBezTo>
                <a:cubicBezTo>
                  <a:pt x="1031" y="794"/>
                  <a:pt x="1032" y="789"/>
                  <a:pt x="1031" y="785"/>
                </a:cubicBezTo>
                <a:cubicBezTo>
                  <a:pt x="1040" y="778"/>
                  <a:pt x="1050" y="771"/>
                  <a:pt x="1060" y="766"/>
                </a:cubicBezTo>
                <a:cubicBezTo>
                  <a:pt x="1060" y="768"/>
                  <a:pt x="1062" y="768"/>
                  <a:pt x="1061" y="770"/>
                </a:cubicBezTo>
                <a:cubicBezTo>
                  <a:pt x="1056" y="771"/>
                  <a:pt x="1055" y="778"/>
                  <a:pt x="1051" y="781"/>
                </a:cubicBezTo>
                <a:cubicBezTo>
                  <a:pt x="1053" y="785"/>
                  <a:pt x="1060" y="777"/>
                  <a:pt x="1063" y="780"/>
                </a:cubicBezTo>
                <a:cubicBezTo>
                  <a:pt x="1063" y="781"/>
                  <a:pt x="1062" y="781"/>
                  <a:pt x="1063" y="782"/>
                </a:cubicBezTo>
                <a:cubicBezTo>
                  <a:pt x="1054" y="786"/>
                  <a:pt x="1053" y="801"/>
                  <a:pt x="1041" y="795"/>
                </a:cubicBezTo>
                <a:close/>
                <a:moveTo>
                  <a:pt x="929" y="862"/>
                </a:moveTo>
                <a:cubicBezTo>
                  <a:pt x="930" y="866"/>
                  <a:pt x="928" y="867"/>
                  <a:pt x="924" y="867"/>
                </a:cubicBezTo>
                <a:cubicBezTo>
                  <a:pt x="921" y="863"/>
                  <a:pt x="923" y="859"/>
                  <a:pt x="928" y="858"/>
                </a:cubicBezTo>
                <a:cubicBezTo>
                  <a:pt x="930" y="861"/>
                  <a:pt x="924" y="863"/>
                  <a:pt x="929" y="862"/>
                </a:cubicBezTo>
                <a:close/>
                <a:moveTo>
                  <a:pt x="1047" y="751"/>
                </a:moveTo>
                <a:cubicBezTo>
                  <a:pt x="1044" y="757"/>
                  <a:pt x="1034" y="753"/>
                  <a:pt x="1038" y="744"/>
                </a:cubicBezTo>
                <a:cubicBezTo>
                  <a:pt x="1039" y="743"/>
                  <a:pt x="1042" y="746"/>
                  <a:pt x="1043" y="743"/>
                </a:cubicBezTo>
                <a:cubicBezTo>
                  <a:pt x="1045" y="743"/>
                  <a:pt x="1043" y="746"/>
                  <a:pt x="1042" y="746"/>
                </a:cubicBezTo>
                <a:cubicBezTo>
                  <a:pt x="1045" y="745"/>
                  <a:pt x="1044" y="749"/>
                  <a:pt x="1047" y="751"/>
                </a:cubicBezTo>
                <a:close/>
                <a:moveTo>
                  <a:pt x="1038" y="768"/>
                </a:moveTo>
                <a:cubicBezTo>
                  <a:pt x="1038" y="767"/>
                  <a:pt x="1041" y="762"/>
                  <a:pt x="1045" y="763"/>
                </a:cubicBezTo>
                <a:cubicBezTo>
                  <a:pt x="1045" y="766"/>
                  <a:pt x="1043" y="769"/>
                  <a:pt x="1038" y="769"/>
                </a:cubicBezTo>
                <a:cubicBezTo>
                  <a:pt x="1037" y="769"/>
                  <a:pt x="1038" y="768"/>
                  <a:pt x="1039" y="769"/>
                </a:cubicBezTo>
                <a:cubicBezTo>
                  <a:pt x="1040" y="767"/>
                  <a:pt x="1038" y="767"/>
                  <a:pt x="1038" y="768"/>
                </a:cubicBezTo>
                <a:close/>
                <a:moveTo>
                  <a:pt x="1040" y="718"/>
                </a:moveTo>
                <a:cubicBezTo>
                  <a:pt x="1037" y="718"/>
                  <a:pt x="1037" y="716"/>
                  <a:pt x="1034" y="717"/>
                </a:cubicBezTo>
                <a:cubicBezTo>
                  <a:pt x="1037" y="713"/>
                  <a:pt x="1043" y="711"/>
                  <a:pt x="1045" y="704"/>
                </a:cubicBezTo>
                <a:cubicBezTo>
                  <a:pt x="1048" y="704"/>
                  <a:pt x="1046" y="709"/>
                  <a:pt x="1050" y="707"/>
                </a:cubicBezTo>
                <a:cubicBezTo>
                  <a:pt x="1049" y="713"/>
                  <a:pt x="1042" y="713"/>
                  <a:pt x="1040" y="718"/>
                </a:cubicBezTo>
                <a:close/>
                <a:moveTo>
                  <a:pt x="1042" y="720"/>
                </a:moveTo>
                <a:cubicBezTo>
                  <a:pt x="1041" y="724"/>
                  <a:pt x="1042" y="723"/>
                  <a:pt x="1041" y="726"/>
                </a:cubicBezTo>
                <a:cubicBezTo>
                  <a:pt x="1037" y="725"/>
                  <a:pt x="1036" y="730"/>
                  <a:pt x="1033" y="728"/>
                </a:cubicBezTo>
                <a:cubicBezTo>
                  <a:pt x="1036" y="725"/>
                  <a:pt x="1036" y="720"/>
                  <a:pt x="1042" y="720"/>
                </a:cubicBezTo>
                <a:close/>
                <a:moveTo>
                  <a:pt x="1051" y="760"/>
                </a:moveTo>
                <a:cubicBezTo>
                  <a:pt x="1050" y="757"/>
                  <a:pt x="1053" y="757"/>
                  <a:pt x="1054" y="755"/>
                </a:cubicBezTo>
                <a:cubicBezTo>
                  <a:pt x="1058" y="758"/>
                  <a:pt x="1062" y="748"/>
                  <a:pt x="1070" y="750"/>
                </a:cubicBezTo>
                <a:cubicBezTo>
                  <a:pt x="1064" y="756"/>
                  <a:pt x="1059" y="759"/>
                  <a:pt x="1051" y="760"/>
                </a:cubicBezTo>
                <a:close/>
                <a:moveTo>
                  <a:pt x="1065" y="765"/>
                </a:moveTo>
                <a:cubicBezTo>
                  <a:pt x="1065" y="766"/>
                  <a:pt x="1064" y="767"/>
                  <a:pt x="1064" y="769"/>
                </a:cubicBezTo>
                <a:cubicBezTo>
                  <a:pt x="1061" y="769"/>
                  <a:pt x="1061" y="765"/>
                  <a:pt x="1062" y="764"/>
                </a:cubicBezTo>
                <a:cubicBezTo>
                  <a:pt x="1064" y="764"/>
                  <a:pt x="1064" y="765"/>
                  <a:pt x="1065" y="765"/>
                </a:cubicBezTo>
                <a:close/>
                <a:moveTo>
                  <a:pt x="1066" y="831"/>
                </a:moveTo>
                <a:cubicBezTo>
                  <a:pt x="1065" y="830"/>
                  <a:pt x="1064" y="830"/>
                  <a:pt x="1063" y="830"/>
                </a:cubicBezTo>
                <a:cubicBezTo>
                  <a:pt x="1064" y="828"/>
                  <a:pt x="1065" y="827"/>
                  <a:pt x="1067" y="827"/>
                </a:cubicBezTo>
                <a:cubicBezTo>
                  <a:pt x="1067" y="829"/>
                  <a:pt x="1066" y="830"/>
                  <a:pt x="1066" y="831"/>
                </a:cubicBezTo>
                <a:close/>
                <a:moveTo>
                  <a:pt x="1064" y="777"/>
                </a:moveTo>
                <a:cubicBezTo>
                  <a:pt x="1064" y="773"/>
                  <a:pt x="1064" y="773"/>
                  <a:pt x="1064" y="773"/>
                </a:cubicBezTo>
                <a:cubicBezTo>
                  <a:pt x="1066" y="773"/>
                  <a:pt x="1068" y="774"/>
                  <a:pt x="1068" y="776"/>
                </a:cubicBezTo>
                <a:cubicBezTo>
                  <a:pt x="1067" y="777"/>
                  <a:pt x="1066" y="777"/>
                  <a:pt x="1064" y="777"/>
                </a:cubicBezTo>
                <a:close/>
                <a:moveTo>
                  <a:pt x="1111" y="821"/>
                </a:moveTo>
                <a:cubicBezTo>
                  <a:pt x="1111" y="824"/>
                  <a:pt x="1107" y="823"/>
                  <a:pt x="1107" y="827"/>
                </a:cubicBezTo>
                <a:cubicBezTo>
                  <a:pt x="1105" y="827"/>
                  <a:pt x="1105" y="824"/>
                  <a:pt x="1102" y="825"/>
                </a:cubicBezTo>
                <a:cubicBezTo>
                  <a:pt x="1105" y="824"/>
                  <a:pt x="1106" y="821"/>
                  <a:pt x="1111" y="821"/>
                </a:cubicBezTo>
                <a:close/>
                <a:moveTo>
                  <a:pt x="1120" y="787"/>
                </a:moveTo>
                <a:cubicBezTo>
                  <a:pt x="1120" y="784"/>
                  <a:pt x="1123" y="784"/>
                  <a:pt x="1125" y="784"/>
                </a:cubicBezTo>
                <a:cubicBezTo>
                  <a:pt x="1125" y="786"/>
                  <a:pt x="1123" y="787"/>
                  <a:pt x="1120" y="787"/>
                </a:cubicBezTo>
                <a:close/>
                <a:moveTo>
                  <a:pt x="1125" y="761"/>
                </a:moveTo>
                <a:cubicBezTo>
                  <a:pt x="1124" y="764"/>
                  <a:pt x="1125" y="767"/>
                  <a:pt x="1121" y="767"/>
                </a:cubicBezTo>
                <a:cubicBezTo>
                  <a:pt x="1119" y="764"/>
                  <a:pt x="1122" y="761"/>
                  <a:pt x="1125" y="761"/>
                </a:cubicBezTo>
                <a:close/>
                <a:moveTo>
                  <a:pt x="1122" y="773"/>
                </a:moveTo>
                <a:cubicBezTo>
                  <a:pt x="1123" y="771"/>
                  <a:pt x="1120" y="771"/>
                  <a:pt x="1121" y="769"/>
                </a:cubicBezTo>
                <a:cubicBezTo>
                  <a:pt x="1126" y="769"/>
                  <a:pt x="1131" y="763"/>
                  <a:pt x="1131" y="771"/>
                </a:cubicBezTo>
                <a:cubicBezTo>
                  <a:pt x="1128" y="771"/>
                  <a:pt x="1127" y="772"/>
                  <a:pt x="1122" y="773"/>
                </a:cubicBezTo>
                <a:close/>
                <a:moveTo>
                  <a:pt x="1135" y="808"/>
                </a:moveTo>
                <a:cubicBezTo>
                  <a:pt x="1135" y="810"/>
                  <a:pt x="1134" y="811"/>
                  <a:pt x="1132" y="810"/>
                </a:cubicBezTo>
                <a:cubicBezTo>
                  <a:pt x="1132" y="811"/>
                  <a:pt x="1133" y="812"/>
                  <a:pt x="1133" y="813"/>
                </a:cubicBezTo>
                <a:cubicBezTo>
                  <a:pt x="1130" y="813"/>
                  <a:pt x="1130" y="813"/>
                  <a:pt x="1130" y="813"/>
                </a:cubicBezTo>
                <a:cubicBezTo>
                  <a:pt x="1130" y="812"/>
                  <a:pt x="1130" y="810"/>
                  <a:pt x="1129" y="810"/>
                </a:cubicBezTo>
                <a:cubicBezTo>
                  <a:pt x="1129" y="809"/>
                  <a:pt x="1130" y="810"/>
                  <a:pt x="1130" y="810"/>
                </a:cubicBezTo>
                <a:cubicBezTo>
                  <a:pt x="1131" y="810"/>
                  <a:pt x="1131" y="809"/>
                  <a:pt x="1131" y="808"/>
                </a:cubicBezTo>
                <a:lnTo>
                  <a:pt x="1135" y="808"/>
                </a:lnTo>
                <a:close/>
                <a:moveTo>
                  <a:pt x="1128" y="750"/>
                </a:moveTo>
                <a:cubicBezTo>
                  <a:pt x="1131" y="749"/>
                  <a:pt x="1131" y="754"/>
                  <a:pt x="1131" y="750"/>
                </a:cubicBezTo>
                <a:cubicBezTo>
                  <a:pt x="1132" y="750"/>
                  <a:pt x="1132" y="752"/>
                  <a:pt x="1132" y="753"/>
                </a:cubicBezTo>
                <a:cubicBezTo>
                  <a:pt x="1131" y="753"/>
                  <a:pt x="1130" y="753"/>
                  <a:pt x="1130" y="754"/>
                </a:cubicBezTo>
                <a:cubicBezTo>
                  <a:pt x="1129" y="754"/>
                  <a:pt x="1129" y="753"/>
                  <a:pt x="1129" y="752"/>
                </a:cubicBezTo>
                <a:cubicBezTo>
                  <a:pt x="1128" y="752"/>
                  <a:pt x="1128" y="752"/>
                  <a:pt x="1128" y="753"/>
                </a:cubicBezTo>
                <a:cubicBezTo>
                  <a:pt x="1127" y="753"/>
                  <a:pt x="1127" y="752"/>
                  <a:pt x="1127" y="751"/>
                </a:cubicBezTo>
                <a:cubicBezTo>
                  <a:pt x="1128" y="751"/>
                  <a:pt x="1128" y="751"/>
                  <a:pt x="1128" y="750"/>
                </a:cubicBezTo>
                <a:close/>
                <a:moveTo>
                  <a:pt x="1126" y="756"/>
                </a:moveTo>
                <a:cubicBezTo>
                  <a:pt x="1125" y="759"/>
                  <a:pt x="1122" y="761"/>
                  <a:pt x="1118" y="762"/>
                </a:cubicBezTo>
                <a:cubicBezTo>
                  <a:pt x="1120" y="758"/>
                  <a:pt x="1115" y="759"/>
                  <a:pt x="1115" y="755"/>
                </a:cubicBezTo>
                <a:cubicBezTo>
                  <a:pt x="1117" y="755"/>
                  <a:pt x="1119" y="755"/>
                  <a:pt x="1119" y="754"/>
                </a:cubicBezTo>
                <a:cubicBezTo>
                  <a:pt x="1122" y="754"/>
                  <a:pt x="1121" y="758"/>
                  <a:pt x="1126" y="756"/>
                </a:cubicBezTo>
                <a:close/>
                <a:moveTo>
                  <a:pt x="1121" y="731"/>
                </a:moveTo>
                <a:cubicBezTo>
                  <a:pt x="1120" y="733"/>
                  <a:pt x="1120" y="734"/>
                  <a:pt x="1119" y="735"/>
                </a:cubicBezTo>
                <a:cubicBezTo>
                  <a:pt x="1116" y="735"/>
                  <a:pt x="1117" y="730"/>
                  <a:pt x="1121" y="731"/>
                </a:cubicBezTo>
                <a:close/>
                <a:moveTo>
                  <a:pt x="1103" y="692"/>
                </a:moveTo>
                <a:cubicBezTo>
                  <a:pt x="1104" y="693"/>
                  <a:pt x="1104" y="694"/>
                  <a:pt x="1105" y="694"/>
                </a:cubicBezTo>
                <a:cubicBezTo>
                  <a:pt x="1105" y="697"/>
                  <a:pt x="1103" y="699"/>
                  <a:pt x="1100" y="700"/>
                </a:cubicBezTo>
                <a:cubicBezTo>
                  <a:pt x="1098" y="698"/>
                  <a:pt x="1101" y="694"/>
                  <a:pt x="1103" y="692"/>
                </a:cubicBezTo>
                <a:close/>
                <a:moveTo>
                  <a:pt x="1091" y="752"/>
                </a:moveTo>
                <a:cubicBezTo>
                  <a:pt x="1093" y="751"/>
                  <a:pt x="1093" y="752"/>
                  <a:pt x="1094" y="753"/>
                </a:cubicBezTo>
                <a:cubicBezTo>
                  <a:pt x="1100" y="744"/>
                  <a:pt x="1113" y="742"/>
                  <a:pt x="1122" y="736"/>
                </a:cubicBezTo>
                <a:cubicBezTo>
                  <a:pt x="1121" y="739"/>
                  <a:pt x="1120" y="741"/>
                  <a:pt x="1119" y="743"/>
                </a:cubicBezTo>
                <a:cubicBezTo>
                  <a:pt x="1116" y="744"/>
                  <a:pt x="1117" y="742"/>
                  <a:pt x="1114" y="743"/>
                </a:cubicBezTo>
                <a:cubicBezTo>
                  <a:pt x="1114" y="745"/>
                  <a:pt x="1115" y="746"/>
                  <a:pt x="1116" y="746"/>
                </a:cubicBezTo>
                <a:cubicBezTo>
                  <a:pt x="1120" y="747"/>
                  <a:pt x="1119" y="742"/>
                  <a:pt x="1123" y="743"/>
                </a:cubicBezTo>
                <a:cubicBezTo>
                  <a:pt x="1122" y="750"/>
                  <a:pt x="1119" y="753"/>
                  <a:pt x="1113" y="754"/>
                </a:cubicBezTo>
                <a:cubicBezTo>
                  <a:pt x="1112" y="755"/>
                  <a:pt x="1111" y="756"/>
                  <a:pt x="1110" y="757"/>
                </a:cubicBezTo>
                <a:cubicBezTo>
                  <a:pt x="1110" y="759"/>
                  <a:pt x="1111" y="757"/>
                  <a:pt x="1113" y="757"/>
                </a:cubicBezTo>
                <a:cubicBezTo>
                  <a:pt x="1111" y="761"/>
                  <a:pt x="1112" y="765"/>
                  <a:pt x="1115" y="766"/>
                </a:cubicBezTo>
                <a:cubicBezTo>
                  <a:pt x="1116" y="769"/>
                  <a:pt x="1114" y="770"/>
                  <a:pt x="1113" y="772"/>
                </a:cubicBezTo>
                <a:cubicBezTo>
                  <a:pt x="1110" y="771"/>
                  <a:pt x="1108" y="767"/>
                  <a:pt x="1111" y="765"/>
                </a:cubicBezTo>
                <a:cubicBezTo>
                  <a:pt x="1105" y="767"/>
                  <a:pt x="1102" y="772"/>
                  <a:pt x="1096" y="773"/>
                </a:cubicBezTo>
                <a:cubicBezTo>
                  <a:pt x="1095" y="773"/>
                  <a:pt x="1096" y="772"/>
                  <a:pt x="1096" y="771"/>
                </a:cubicBezTo>
                <a:cubicBezTo>
                  <a:pt x="1091" y="773"/>
                  <a:pt x="1088" y="775"/>
                  <a:pt x="1084" y="778"/>
                </a:cubicBezTo>
                <a:cubicBezTo>
                  <a:pt x="1081" y="776"/>
                  <a:pt x="1086" y="774"/>
                  <a:pt x="1087" y="773"/>
                </a:cubicBezTo>
                <a:cubicBezTo>
                  <a:pt x="1083" y="769"/>
                  <a:pt x="1090" y="765"/>
                  <a:pt x="1086" y="759"/>
                </a:cubicBezTo>
                <a:cubicBezTo>
                  <a:pt x="1086" y="758"/>
                  <a:pt x="1082" y="761"/>
                  <a:pt x="1082" y="756"/>
                </a:cubicBezTo>
                <a:cubicBezTo>
                  <a:pt x="1086" y="758"/>
                  <a:pt x="1091" y="757"/>
                  <a:pt x="1091" y="752"/>
                </a:cubicBezTo>
                <a:close/>
                <a:moveTo>
                  <a:pt x="1083" y="748"/>
                </a:moveTo>
                <a:cubicBezTo>
                  <a:pt x="1081" y="750"/>
                  <a:pt x="1078" y="748"/>
                  <a:pt x="1076" y="749"/>
                </a:cubicBezTo>
                <a:cubicBezTo>
                  <a:pt x="1076" y="747"/>
                  <a:pt x="1083" y="743"/>
                  <a:pt x="1083" y="748"/>
                </a:cubicBezTo>
                <a:close/>
                <a:moveTo>
                  <a:pt x="1076" y="807"/>
                </a:moveTo>
                <a:cubicBezTo>
                  <a:pt x="1076" y="803"/>
                  <a:pt x="1072" y="803"/>
                  <a:pt x="1073" y="798"/>
                </a:cubicBezTo>
                <a:cubicBezTo>
                  <a:pt x="1074" y="796"/>
                  <a:pt x="1079" y="795"/>
                  <a:pt x="1081" y="797"/>
                </a:cubicBezTo>
                <a:cubicBezTo>
                  <a:pt x="1084" y="797"/>
                  <a:pt x="1080" y="795"/>
                  <a:pt x="1081" y="793"/>
                </a:cubicBezTo>
                <a:cubicBezTo>
                  <a:pt x="1086" y="793"/>
                  <a:pt x="1087" y="790"/>
                  <a:pt x="1091" y="789"/>
                </a:cubicBezTo>
                <a:cubicBezTo>
                  <a:pt x="1092" y="786"/>
                  <a:pt x="1088" y="788"/>
                  <a:pt x="1089" y="785"/>
                </a:cubicBezTo>
                <a:cubicBezTo>
                  <a:pt x="1090" y="783"/>
                  <a:pt x="1093" y="782"/>
                  <a:pt x="1096" y="782"/>
                </a:cubicBezTo>
                <a:cubicBezTo>
                  <a:pt x="1095" y="779"/>
                  <a:pt x="1095" y="777"/>
                  <a:pt x="1096" y="774"/>
                </a:cubicBezTo>
                <a:cubicBezTo>
                  <a:pt x="1099" y="774"/>
                  <a:pt x="1099" y="774"/>
                  <a:pt x="1099" y="774"/>
                </a:cubicBezTo>
                <a:cubicBezTo>
                  <a:pt x="1099" y="777"/>
                  <a:pt x="1101" y="779"/>
                  <a:pt x="1099" y="781"/>
                </a:cubicBezTo>
                <a:cubicBezTo>
                  <a:pt x="1103" y="781"/>
                  <a:pt x="1103" y="777"/>
                  <a:pt x="1103" y="774"/>
                </a:cubicBezTo>
                <a:cubicBezTo>
                  <a:pt x="1108" y="776"/>
                  <a:pt x="1106" y="775"/>
                  <a:pt x="1112" y="774"/>
                </a:cubicBezTo>
                <a:cubicBezTo>
                  <a:pt x="1112" y="777"/>
                  <a:pt x="1114" y="779"/>
                  <a:pt x="1113" y="782"/>
                </a:cubicBezTo>
                <a:cubicBezTo>
                  <a:pt x="1103" y="786"/>
                  <a:pt x="1102" y="797"/>
                  <a:pt x="1092" y="800"/>
                </a:cubicBezTo>
                <a:cubicBezTo>
                  <a:pt x="1090" y="800"/>
                  <a:pt x="1090" y="798"/>
                  <a:pt x="1088" y="797"/>
                </a:cubicBezTo>
                <a:cubicBezTo>
                  <a:pt x="1084" y="805"/>
                  <a:pt x="1081" y="815"/>
                  <a:pt x="1070" y="816"/>
                </a:cubicBezTo>
                <a:cubicBezTo>
                  <a:pt x="1071" y="812"/>
                  <a:pt x="1076" y="812"/>
                  <a:pt x="1076" y="807"/>
                </a:cubicBezTo>
                <a:close/>
                <a:moveTo>
                  <a:pt x="1066" y="712"/>
                </a:moveTo>
                <a:cubicBezTo>
                  <a:pt x="1069" y="714"/>
                  <a:pt x="1066" y="717"/>
                  <a:pt x="1069" y="719"/>
                </a:cubicBezTo>
                <a:cubicBezTo>
                  <a:pt x="1067" y="723"/>
                  <a:pt x="1063" y="724"/>
                  <a:pt x="1059" y="724"/>
                </a:cubicBezTo>
                <a:cubicBezTo>
                  <a:pt x="1060" y="720"/>
                  <a:pt x="1057" y="720"/>
                  <a:pt x="1055" y="719"/>
                </a:cubicBezTo>
                <a:cubicBezTo>
                  <a:pt x="1056" y="715"/>
                  <a:pt x="1060" y="712"/>
                  <a:pt x="1066" y="712"/>
                </a:cubicBezTo>
                <a:close/>
                <a:moveTo>
                  <a:pt x="1054" y="736"/>
                </a:moveTo>
                <a:cubicBezTo>
                  <a:pt x="1054" y="737"/>
                  <a:pt x="1056" y="740"/>
                  <a:pt x="1054" y="740"/>
                </a:cubicBezTo>
                <a:cubicBezTo>
                  <a:pt x="1054" y="742"/>
                  <a:pt x="1056" y="739"/>
                  <a:pt x="1059" y="740"/>
                </a:cubicBezTo>
                <a:cubicBezTo>
                  <a:pt x="1059" y="737"/>
                  <a:pt x="1057" y="737"/>
                  <a:pt x="1057" y="734"/>
                </a:cubicBezTo>
                <a:cubicBezTo>
                  <a:pt x="1059" y="732"/>
                  <a:pt x="1063" y="731"/>
                  <a:pt x="1063" y="726"/>
                </a:cubicBezTo>
                <a:cubicBezTo>
                  <a:pt x="1067" y="726"/>
                  <a:pt x="1067" y="725"/>
                  <a:pt x="1070" y="726"/>
                </a:cubicBezTo>
                <a:cubicBezTo>
                  <a:pt x="1070" y="731"/>
                  <a:pt x="1068" y="731"/>
                  <a:pt x="1068" y="734"/>
                </a:cubicBezTo>
                <a:cubicBezTo>
                  <a:pt x="1066" y="734"/>
                  <a:pt x="1065" y="733"/>
                  <a:pt x="1062" y="733"/>
                </a:cubicBezTo>
                <a:cubicBezTo>
                  <a:pt x="1062" y="736"/>
                  <a:pt x="1063" y="737"/>
                  <a:pt x="1065" y="737"/>
                </a:cubicBezTo>
                <a:cubicBezTo>
                  <a:pt x="1065" y="740"/>
                  <a:pt x="1063" y="740"/>
                  <a:pt x="1062" y="742"/>
                </a:cubicBezTo>
                <a:cubicBezTo>
                  <a:pt x="1061" y="741"/>
                  <a:pt x="1061" y="740"/>
                  <a:pt x="1061" y="739"/>
                </a:cubicBezTo>
                <a:cubicBezTo>
                  <a:pt x="1058" y="740"/>
                  <a:pt x="1059" y="742"/>
                  <a:pt x="1059" y="745"/>
                </a:cubicBezTo>
                <a:cubicBezTo>
                  <a:pt x="1056" y="747"/>
                  <a:pt x="1056" y="753"/>
                  <a:pt x="1050" y="750"/>
                </a:cubicBezTo>
                <a:cubicBezTo>
                  <a:pt x="1051" y="749"/>
                  <a:pt x="1052" y="748"/>
                  <a:pt x="1052" y="746"/>
                </a:cubicBezTo>
                <a:cubicBezTo>
                  <a:pt x="1050" y="744"/>
                  <a:pt x="1049" y="747"/>
                  <a:pt x="1047" y="747"/>
                </a:cubicBezTo>
                <a:cubicBezTo>
                  <a:pt x="1042" y="742"/>
                  <a:pt x="1049" y="737"/>
                  <a:pt x="1054" y="736"/>
                </a:cubicBezTo>
                <a:close/>
                <a:moveTo>
                  <a:pt x="1050" y="704"/>
                </a:moveTo>
                <a:cubicBezTo>
                  <a:pt x="1047" y="705"/>
                  <a:pt x="1047" y="703"/>
                  <a:pt x="1044" y="704"/>
                </a:cubicBezTo>
                <a:cubicBezTo>
                  <a:pt x="1043" y="700"/>
                  <a:pt x="1047" y="701"/>
                  <a:pt x="1047" y="698"/>
                </a:cubicBezTo>
                <a:cubicBezTo>
                  <a:pt x="1039" y="702"/>
                  <a:pt x="1040" y="714"/>
                  <a:pt x="1031" y="716"/>
                </a:cubicBezTo>
                <a:cubicBezTo>
                  <a:pt x="1028" y="714"/>
                  <a:pt x="1033" y="711"/>
                  <a:pt x="1030" y="710"/>
                </a:cubicBezTo>
                <a:cubicBezTo>
                  <a:pt x="1022" y="710"/>
                  <a:pt x="1024" y="721"/>
                  <a:pt x="1016" y="721"/>
                </a:cubicBezTo>
                <a:cubicBezTo>
                  <a:pt x="1015" y="717"/>
                  <a:pt x="1020" y="715"/>
                  <a:pt x="1015" y="717"/>
                </a:cubicBezTo>
                <a:cubicBezTo>
                  <a:pt x="1014" y="711"/>
                  <a:pt x="1018" y="712"/>
                  <a:pt x="1020" y="710"/>
                </a:cubicBezTo>
                <a:cubicBezTo>
                  <a:pt x="1019" y="707"/>
                  <a:pt x="1018" y="711"/>
                  <a:pt x="1016" y="710"/>
                </a:cubicBezTo>
                <a:cubicBezTo>
                  <a:pt x="1017" y="705"/>
                  <a:pt x="1024" y="704"/>
                  <a:pt x="1019" y="697"/>
                </a:cubicBezTo>
                <a:cubicBezTo>
                  <a:pt x="1021" y="697"/>
                  <a:pt x="1023" y="697"/>
                  <a:pt x="1023" y="696"/>
                </a:cubicBezTo>
                <a:cubicBezTo>
                  <a:pt x="1026" y="697"/>
                  <a:pt x="1023" y="699"/>
                  <a:pt x="1023" y="701"/>
                </a:cubicBezTo>
                <a:cubicBezTo>
                  <a:pt x="1026" y="703"/>
                  <a:pt x="1026" y="700"/>
                  <a:pt x="1030" y="700"/>
                </a:cubicBezTo>
                <a:cubicBezTo>
                  <a:pt x="1038" y="705"/>
                  <a:pt x="1043" y="693"/>
                  <a:pt x="1051" y="692"/>
                </a:cubicBezTo>
                <a:cubicBezTo>
                  <a:pt x="1048" y="697"/>
                  <a:pt x="1053" y="699"/>
                  <a:pt x="1050" y="704"/>
                </a:cubicBezTo>
                <a:close/>
                <a:moveTo>
                  <a:pt x="1067" y="678"/>
                </a:moveTo>
                <a:cubicBezTo>
                  <a:pt x="1065" y="679"/>
                  <a:pt x="1065" y="678"/>
                  <a:pt x="1064" y="678"/>
                </a:cubicBezTo>
                <a:cubicBezTo>
                  <a:pt x="1064" y="675"/>
                  <a:pt x="1065" y="674"/>
                  <a:pt x="1068" y="675"/>
                </a:cubicBezTo>
                <a:cubicBezTo>
                  <a:pt x="1068" y="677"/>
                  <a:pt x="1067" y="677"/>
                  <a:pt x="1067" y="678"/>
                </a:cubicBezTo>
                <a:close/>
                <a:moveTo>
                  <a:pt x="1067" y="520"/>
                </a:moveTo>
                <a:cubicBezTo>
                  <a:pt x="1068" y="518"/>
                  <a:pt x="1069" y="516"/>
                  <a:pt x="1072" y="517"/>
                </a:cubicBezTo>
                <a:cubicBezTo>
                  <a:pt x="1072" y="519"/>
                  <a:pt x="1068" y="521"/>
                  <a:pt x="1067" y="520"/>
                </a:cubicBezTo>
                <a:close/>
                <a:moveTo>
                  <a:pt x="1100" y="574"/>
                </a:moveTo>
                <a:cubicBezTo>
                  <a:pt x="1100" y="577"/>
                  <a:pt x="1098" y="578"/>
                  <a:pt x="1095" y="578"/>
                </a:cubicBezTo>
                <a:cubicBezTo>
                  <a:pt x="1096" y="577"/>
                  <a:pt x="1097" y="574"/>
                  <a:pt x="1100" y="574"/>
                </a:cubicBezTo>
                <a:close/>
                <a:moveTo>
                  <a:pt x="1098" y="659"/>
                </a:moveTo>
                <a:cubicBezTo>
                  <a:pt x="1098" y="656"/>
                  <a:pt x="1098" y="654"/>
                  <a:pt x="1099" y="652"/>
                </a:cubicBezTo>
                <a:cubicBezTo>
                  <a:pt x="1102" y="652"/>
                  <a:pt x="1102" y="654"/>
                  <a:pt x="1104" y="653"/>
                </a:cubicBezTo>
                <a:cubicBezTo>
                  <a:pt x="1104" y="657"/>
                  <a:pt x="1101" y="658"/>
                  <a:pt x="1098" y="659"/>
                </a:cubicBezTo>
                <a:close/>
                <a:moveTo>
                  <a:pt x="1090" y="597"/>
                </a:moveTo>
                <a:cubicBezTo>
                  <a:pt x="1090" y="588"/>
                  <a:pt x="1099" y="584"/>
                  <a:pt x="1106" y="585"/>
                </a:cubicBezTo>
                <a:cubicBezTo>
                  <a:pt x="1103" y="591"/>
                  <a:pt x="1097" y="595"/>
                  <a:pt x="1090" y="597"/>
                </a:cubicBezTo>
                <a:close/>
                <a:moveTo>
                  <a:pt x="1125" y="506"/>
                </a:moveTo>
                <a:cubicBezTo>
                  <a:pt x="1125" y="509"/>
                  <a:pt x="1124" y="513"/>
                  <a:pt x="1120" y="513"/>
                </a:cubicBezTo>
                <a:cubicBezTo>
                  <a:pt x="1119" y="508"/>
                  <a:pt x="1121" y="505"/>
                  <a:pt x="1125" y="506"/>
                </a:cubicBezTo>
                <a:close/>
                <a:moveTo>
                  <a:pt x="1127" y="527"/>
                </a:moveTo>
                <a:cubicBezTo>
                  <a:pt x="1127" y="534"/>
                  <a:pt x="1121" y="535"/>
                  <a:pt x="1117" y="538"/>
                </a:cubicBezTo>
                <a:cubicBezTo>
                  <a:pt x="1116" y="536"/>
                  <a:pt x="1115" y="534"/>
                  <a:pt x="1115" y="531"/>
                </a:cubicBezTo>
                <a:cubicBezTo>
                  <a:pt x="1122" y="532"/>
                  <a:pt x="1122" y="524"/>
                  <a:pt x="1127" y="527"/>
                </a:cubicBezTo>
                <a:close/>
                <a:moveTo>
                  <a:pt x="1151" y="586"/>
                </a:moveTo>
                <a:cubicBezTo>
                  <a:pt x="1148" y="585"/>
                  <a:pt x="1151" y="579"/>
                  <a:pt x="1155" y="580"/>
                </a:cubicBezTo>
                <a:cubicBezTo>
                  <a:pt x="1155" y="583"/>
                  <a:pt x="1152" y="584"/>
                  <a:pt x="1151" y="586"/>
                </a:cubicBezTo>
                <a:close/>
                <a:moveTo>
                  <a:pt x="1151" y="561"/>
                </a:moveTo>
                <a:cubicBezTo>
                  <a:pt x="1151" y="579"/>
                  <a:pt x="1132" y="583"/>
                  <a:pt x="1119" y="585"/>
                </a:cubicBezTo>
                <a:cubicBezTo>
                  <a:pt x="1119" y="582"/>
                  <a:pt x="1117" y="580"/>
                  <a:pt x="1119" y="578"/>
                </a:cubicBezTo>
                <a:cubicBezTo>
                  <a:pt x="1116" y="578"/>
                  <a:pt x="1114" y="583"/>
                  <a:pt x="1111" y="580"/>
                </a:cubicBezTo>
                <a:cubicBezTo>
                  <a:pt x="1115" y="576"/>
                  <a:pt x="1120" y="574"/>
                  <a:pt x="1121" y="567"/>
                </a:cubicBezTo>
                <a:cubicBezTo>
                  <a:pt x="1126" y="568"/>
                  <a:pt x="1125" y="563"/>
                  <a:pt x="1129" y="562"/>
                </a:cubicBezTo>
                <a:cubicBezTo>
                  <a:pt x="1132" y="561"/>
                  <a:pt x="1130" y="565"/>
                  <a:pt x="1133" y="565"/>
                </a:cubicBezTo>
                <a:cubicBezTo>
                  <a:pt x="1139" y="558"/>
                  <a:pt x="1149" y="551"/>
                  <a:pt x="1157" y="556"/>
                </a:cubicBezTo>
                <a:cubicBezTo>
                  <a:pt x="1155" y="557"/>
                  <a:pt x="1154" y="561"/>
                  <a:pt x="1151" y="561"/>
                </a:cubicBezTo>
                <a:close/>
                <a:moveTo>
                  <a:pt x="1158" y="556"/>
                </a:moveTo>
                <a:cubicBezTo>
                  <a:pt x="1157" y="551"/>
                  <a:pt x="1163" y="553"/>
                  <a:pt x="1161" y="547"/>
                </a:cubicBezTo>
                <a:cubicBezTo>
                  <a:pt x="1165" y="547"/>
                  <a:pt x="1165" y="547"/>
                  <a:pt x="1165" y="547"/>
                </a:cubicBezTo>
                <a:cubicBezTo>
                  <a:pt x="1165" y="552"/>
                  <a:pt x="1161" y="554"/>
                  <a:pt x="1158" y="556"/>
                </a:cubicBezTo>
                <a:close/>
                <a:moveTo>
                  <a:pt x="1179" y="548"/>
                </a:moveTo>
                <a:cubicBezTo>
                  <a:pt x="1178" y="551"/>
                  <a:pt x="1177" y="552"/>
                  <a:pt x="1175" y="552"/>
                </a:cubicBezTo>
                <a:cubicBezTo>
                  <a:pt x="1175" y="550"/>
                  <a:pt x="1176" y="548"/>
                  <a:pt x="1179" y="548"/>
                </a:cubicBezTo>
                <a:close/>
                <a:moveTo>
                  <a:pt x="1177" y="514"/>
                </a:moveTo>
                <a:cubicBezTo>
                  <a:pt x="1176" y="512"/>
                  <a:pt x="1177" y="510"/>
                  <a:pt x="1178" y="509"/>
                </a:cubicBezTo>
                <a:cubicBezTo>
                  <a:pt x="1180" y="509"/>
                  <a:pt x="1180" y="511"/>
                  <a:pt x="1182" y="510"/>
                </a:cubicBezTo>
                <a:cubicBezTo>
                  <a:pt x="1182" y="513"/>
                  <a:pt x="1180" y="514"/>
                  <a:pt x="1177" y="514"/>
                </a:cubicBezTo>
                <a:close/>
                <a:moveTo>
                  <a:pt x="1112" y="747"/>
                </a:moveTo>
                <a:cubicBezTo>
                  <a:pt x="1108" y="748"/>
                  <a:pt x="1111" y="752"/>
                  <a:pt x="1113" y="754"/>
                </a:cubicBezTo>
                <a:cubicBezTo>
                  <a:pt x="1113" y="752"/>
                  <a:pt x="1114" y="752"/>
                  <a:pt x="1114" y="750"/>
                </a:cubicBezTo>
                <a:cubicBezTo>
                  <a:pt x="1113" y="749"/>
                  <a:pt x="1112" y="749"/>
                  <a:pt x="1112" y="747"/>
                </a:cubicBezTo>
                <a:close/>
                <a:moveTo>
                  <a:pt x="700" y="1082"/>
                </a:moveTo>
                <a:cubicBezTo>
                  <a:pt x="699" y="1085"/>
                  <a:pt x="702" y="1084"/>
                  <a:pt x="702" y="1085"/>
                </a:cubicBezTo>
                <a:cubicBezTo>
                  <a:pt x="704" y="1082"/>
                  <a:pt x="712" y="1083"/>
                  <a:pt x="715" y="1081"/>
                </a:cubicBezTo>
                <a:cubicBezTo>
                  <a:pt x="710" y="1075"/>
                  <a:pt x="707" y="1081"/>
                  <a:pt x="700" y="1082"/>
                </a:cubicBezTo>
                <a:close/>
                <a:moveTo>
                  <a:pt x="927" y="95"/>
                </a:moveTo>
                <a:cubicBezTo>
                  <a:pt x="937" y="94"/>
                  <a:pt x="932" y="90"/>
                  <a:pt x="927" y="95"/>
                </a:cubicBezTo>
                <a:close/>
                <a:moveTo>
                  <a:pt x="1147" y="166"/>
                </a:moveTo>
                <a:cubicBezTo>
                  <a:pt x="1143" y="165"/>
                  <a:pt x="1136" y="171"/>
                  <a:pt x="1141" y="174"/>
                </a:cubicBezTo>
                <a:cubicBezTo>
                  <a:pt x="1143" y="172"/>
                  <a:pt x="1142" y="167"/>
                  <a:pt x="1147" y="167"/>
                </a:cubicBezTo>
                <a:cubicBezTo>
                  <a:pt x="1147" y="167"/>
                  <a:pt x="1148" y="166"/>
                  <a:pt x="1147" y="166"/>
                </a:cubicBezTo>
                <a:close/>
                <a:moveTo>
                  <a:pt x="959" y="188"/>
                </a:moveTo>
                <a:cubicBezTo>
                  <a:pt x="961" y="182"/>
                  <a:pt x="971" y="177"/>
                  <a:pt x="976" y="181"/>
                </a:cubicBezTo>
                <a:cubicBezTo>
                  <a:pt x="981" y="176"/>
                  <a:pt x="993" y="173"/>
                  <a:pt x="994" y="167"/>
                </a:cubicBezTo>
                <a:cubicBezTo>
                  <a:pt x="979" y="168"/>
                  <a:pt x="971" y="179"/>
                  <a:pt x="957" y="183"/>
                </a:cubicBezTo>
                <a:cubicBezTo>
                  <a:pt x="957" y="185"/>
                  <a:pt x="957" y="187"/>
                  <a:pt x="959" y="188"/>
                </a:cubicBezTo>
                <a:close/>
                <a:moveTo>
                  <a:pt x="1152" y="259"/>
                </a:moveTo>
                <a:cubicBezTo>
                  <a:pt x="1152" y="256"/>
                  <a:pt x="1155" y="255"/>
                  <a:pt x="1157" y="253"/>
                </a:cubicBezTo>
                <a:cubicBezTo>
                  <a:pt x="1154" y="251"/>
                  <a:pt x="1151" y="249"/>
                  <a:pt x="1147" y="249"/>
                </a:cubicBezTo>
                <a:cubicBezTo>
                  <a:pt x="1148" y="254"/>
                  <a:pt x="1151" y="256"/>
                  <a:pt x="1153" y="255"/>
                </a:cubicBezTo>
                <a:cubicBezTo>
                  <a:pt x="1152" y="257"/>
                  <a:pt x="1148" y="258"/>
                  <a:pt x="1152" y="259"/>
                </a:cubicBezTo>
                <a:close/>
                <a:moveTo>
                  <a:pt x="1192" y="338"/>
                </a:moveTo>
                <a:cubicBezTo>
                  <a:pt x="1197" y="336"/>
                  <a:pt x="1200" y="334"/>
                  <a:pt x="1203" y="331"/>
                </a:cubicBezTo>
                <a:cubicBezTo>
                  <a:pt x="1200" y="333"/>
                  <a:pt x="1191" y="334"/>
                  <a:pt x="1192" y="338"/>
                </a:cubicBezTo>
                <a:close/>
                <a:moveTo>
                  <a:pt x="1219" y="382"/>
                </a:moveTo>
                <a:cubicBezTo>
                  <a:pt x="1223" y="382"/>
                  <a:pt x="1228" y="384"/>
                  <a:pt x="1231" y="378"/>
                </a:cubicBezTo>
                <a:cubicBezTo>
                  <a:pt x="1228" y="377"/>
                  <a:pt x="1226" y="381"/>
                  <a:pt x="1225" y="378"/>
                </a:cubicBezTo>
                <a:cubicBezTo>
                  <a:pt x="1228" y="377"/>
                  <a:pt x="1230" y="375"/>
                  <a:pt x="1232" y="374"/>
                </a:cubicBezTo>
                <a:cubicBezTo>
                  <a:pt x="1229" y="375"/>
                  <a:pt x="1226" y="375"/>
                  <a:pt x="1223" y="373"/>
                </a:cubicBezTo>
                <a:cubicBezTo>
                  <a:pt x="1223" y="377"/>
                  <a:pt x="1219" y="378"/>
                  <a:pt x="1219" y="382"/>
                </a:cubicBezTo>
                <a:close/>
                <a:moveTo>
                  <a:pt x="1162" y="385"/>
                </a:moveTo>
                <a:cubicBezTo>
                  <a:pt x="1170" y="385"/>
                  <a:pt x="1172" y="376"/>
                  <a:pt x="1179" y="378"/>
                </a:cubicBezTo>
                <a:cubicBezTo>
                  <a:pt x="1175" y="373"/>
                  <a:pt x="1166" y="382"/>
                  <a:pt x="1162" y="385"/>
                </a:cubicBezTo>
                <a:close/>
                <a:moveTo>
                  <a:pt x="1215" y="381"/>
                </a:moveTo>
                <a:cubicBezTo>
                  <a:pt x="1213" y="381"/>
                  <a:pt x="1202" y="379"/>
                  <a:pt x="1201" y="387"/>
                </a:cubicBezTo>
                <a:cubicBezTo>
                  <a:pt x="1204" y="387"/>
                  <a:pt x="1207" y="387"/>
                  <a:pt x="1208" y="390"/>
                </a:cubicBezTo>
                <a:cubicBezTo>
                  <a:pt x="1204" y="391"/>
                  <a:pt x="1203" y="394"/>
                  <a:pt x="1199" y="394"/>
                </a:cubicBezTo>
                <a:cubicBezTo>
                  <a:pt x="1201" y="396"/>
                  <a:pt x="1205" y="392"/>
                  <a:pt x="1208" y="390"/>
                </a:cubicBezTo>
                <a:cubicBezTo>
                  <a:pt x="1211" y="390"/>
                  <a:pt x="1213" y="390"/>
                  <a:pt x="1213" y="388"/>
                </a:cubicBezTo>
                <a:cubicBezTo>
                  <a:pt x="1212" y="387"/>
                  <a:pt x="1209" y="389"/>
                  <a:pt x="1209" y="387"/>
                </a:cubicBezTo>
                <a:cubicBezTo>
                  <a:pt x="1209" y="383"/>
                  <a:pt x="1214" y="384"/>
                  <a:pt x="1215" y="381"/>
                </a:cubicBezTo>
                <a:close/>
                <a:moveTo>
                  <a:pt x="1267" y="409"/>
                </a:moveTo>
                <a:cubicBezTo>
                  <a:pt x="1269" y="403"/>
                  <a:pt x="1274" y="398"/>
                  <a:pt x="1282" y="398"/>
                </a:cubicBezTo>
                <a:cubicBezTo>
                  <a:pt x="1285" y="394"/>
                  <a:pt x="1291" y="392"/>
                  <a:pt x="1287" y="393"/>
                </a:cubicBezTo>
                <a:cubicBezTo>
                  <a:pt x="1282" y="394"/>
                  <a:pt x="1262" y="406"/>
                  <a:pt x="1255" y="404"/>
                </a:cubicBezTo>
                <a:cubicBezTo>
                  <a:pt x="1255" y="405"/>
                  <a:pt x="1258" y="405"/>
                  <a:pt x="1257" y="407"/>
                </a:cubicBezTo>
                <a:cubicBezTo>
                  <a:pt x="1253" y="407"/>
                  <a:pt x="1253" y="410"/>
                  <a:pt x="1251" y="412"/>
                </a:cubicBezTo>
                <a:cubicBezTo>
                  <a:pt x="1256" y="414"/>
                  <a:pt x="1259" y="407"/>
                  <a:pt x="1267" y="409"/>
                </a:cubicBezTo>
                <a:close/>
                <a:moveTo>
                  <a:pt x="1230" y="407"/>
                </a:moveTo>
                <a:cubicBezTo>
                  <a:pt x="1229" y="408"/>
                  <a:pt x="1226" y="408"/>
                  <a:pt x="1226" y="406"/>
                </a:cubicBezTo>
                <a:cubicBezTo>
                  <a:pt x="1226" y="404"/>
                  <a:pt x="1230" y="405"/>
                  <a:pt x="1230" y="403"/>
                </a:cubicBezTo>
                <a:cubicBezTo>
                  <a:pt x="1229" y="403"/>
                  <a:pt x="1229" y="401"/>
                  <a:pt x="1229" y="400"/>
                </a:cubicBezTo>
                <a:cubicBezTo>
                  <a:pt x="1226" y="401"/>
                  <a:pt x="1224" y="401"/>
                  <a:pt x="1223" y="399"/>
                </a:cubicBezTo>
                <a:cubicBezTo>
                  <a:pt x="1220" y="402"/>
                  <a:pt x="1210" y="404"/>
                  <a:pt x="1218" y="404"/>
                </a:cubicBezTo>
                <a:cubicBezTo>
                  <a:pt x="1216" y="405"/>
                  <a:pt x="1214" y="405"/>
                  <a:pt x="1214" y="408"/>
                </a:cubicBezTo>
                <a:cubicBezTo>
                  <a:pt x="1216" y="408"/>
                  <a:pt x="1217" y="407"/>
                  <a:pt x="1217" y="408"/>
                </a:cubicBezTo>
                <a:cubicBezTo>
                  <a:pt x="1217" y="411"/>
                  <a:pt x="1214" y="412"/>
                  <a:pt x="1214" y="415"/>
                </a:cubicBezTo>
                <a:cubicBezTo>
                  <a:pt x="1219" y="416"/>
                  <a:pt x="1229" y="415"/>
                  <a:pt x="1230" y="407"/>
                </a:cubicBezTo>
                <a:close/>
                <a:moveTo>
                  <a:pt x="1230" y="406"/>
                </a:moveTo>
                <a:cubicBezTo>
                  <a:pt x="1230" y="406"/>
                  <a:pt x="1230" y="407"/>
                  <a:pt x="1230" y="407"/>
                </a:cubicBezTo>
                <a:cubicBezTo>
                  <a:pt x="1230" y="407"/>
                  <a:pt x="1230" y="406"/>
                  <a:pt x="1230" y="406"/>
                </a:cubicBezTo>
                <a:close/>
                <a:moveTo>
                  <a:pt x="1245" y="418"/>
                </a:moveTo>
                <a:cubicBezTo>
                  <a:pt x="1244" y="416"/>
                  <a:pt x="1245" y="414"/>
                  <a:pt x="1246" y="414"/>
                </a:cubicBezTo>
                <a:cubicBezTo>
                  <a:pt x="1249" y="415"/>
                  <a:pt x="1250" y="410"/>
                  <a:pt x="1248" y="413"/>
                </a:cubicBezTo>
                <a:cubicBezTo>
                  <a:pt x="1243" y="414"/>
                  <a:pt x="1239" y="417"/>
                  <a:pt x="1234" y="419"/>
                </a:cubicBezTo>
                <a:cubicBezTo>
                  <a:pt x="1238" y="422"/>
                  <a:pt x="1241" y="415"/>
                  <a:pt x="1245" y="418"/>
                </a:cubicBezTo>
                <a:close/>
                <a:moveTo>
                  <a:pt x="1167" y="425"/>
                </a:moveTo>
                <a:cubicBezTo>
                  <a:pt x="1171" y="423"/>
                  <a:pt x="1175" y="421"/>
                  <a:pt x="1178" y="418"/>
                </a:cubicBezTo>
                <a:cubicBezTo>
                  <a:pt x="1174" y="420"/>
                  <a:pt x="1169" y="421"/>
                  <a:pt x="1167" y="425"/>
                </a:cubicBezTo>
                <a:close/>
                <a:moveTo>
                  <a:pt x="1136" y="429"/>
                </a:moveTo>
                <a:cubicBezTo>
                  <a:pt x="1130" y="428"/>
                  <a:pt x="1127" y="435"/>
                  <a:pt x="1123" y="432"/>
                </a:cubicBezTo>
                <a:cubicBezTo>
                  <a:pt x="1123" y="429"/>
                  <a:pt x="1128" y="430"/>
                  <a:pt x="1128" y="427"/>
                </a:cubicBezTo>
                <a:cubicBezTo>
                  <a:pt x="1123" y="425"/>
                  <a:pt x="1110" y="427"/>
                  <a:pt x="1108" y="434"/>
                </a:cubicBezTo>
                <a:cubicBezTo>
                  <a:pt x="1111" y="435"/>
                  <a:pt x="1116" y="438"/>
                  <a:pt x="1114" y="441"/>
                </a:cubicBezTo>
                <a:cubicBezTo>
                  <a:pt x="1117" y="442"/>
                  <a:pt x="1120" y="438"/>
                  <a:pt x="1121" y="440"/>
                </a:cubicBezTo>
                <a:cubicBezTo>
                  <a:pt x="1120" y="441"/>
                  <a:pt x="1119" y="442"/>
                  <a:pt x="1118" y="443"/>
                </a:cubicBezTo>
                <a:cubicBezTo>
                  <a:pt x="1114" y="440"/>
                  <a:pt x="1108" y="449"/>
                  <a:pt x="1104" y="452"/>
                </a:cubicBezTo>
                <a:cubicBezTo>
                  <a:pt x="1107" y="452"/>
                  <a:pt x="1110" y="451"/>
                  <a:pt x="1109" y="455"/>
                </a:cubicBezTo>
                <a:cubicBezTo>
                  <a:pt x="1106" y="455"/>
                  <a:pt x="1105" y="452"/>
                  <a:pt x="1103" y="455"/>
                </a:cubicBezTo>
                <a:cubicBezTo>
                  <a:pt x="1103" y="458"/>
                  <a:pt x="1103" y="460"/>
                  <a:pt x="1105" y="462"/>
                </a:cubicBezTo>
                <a:cubicBezTo>
                  <a:pt x="1110" y="457"/>
                  <a:pt x="1118" y="457"/>
                  <a:pt x="1120" y="450"/>
                </a:cubicBezTo>
                <a:cubicBezTo>
                  <a:pt x="1123" y="450"/>
                  <a:pt x="1127" y="446"/>
                  <a:pt x="1124" y="445"/>
                </a:cubicBezTo>
                <a:cubicBezTo>
                  <a:pt x="1122" y="447"/>
                  <a:pt x="1120" y="449"/>
                  <a:pt x="1117" y="450"/>
                </a:cubicBezTo>
                <a:cubicBezTo>
                  <a:pt x="1117" y="449"/>
                  <a:pt x="1116" y="449"/>
                  <a:pt x="1116" y="448"/>
                </a:cubicBezTo>
                <a:cubicBezTo>
                  <a:pt x="1117" y="447"/>
                  <a:pt x="1117" y="446"/>
                  <a:pt x="1118" y="445"/>
                </a:cubicBezTo>
                <a:cubicBezTo>
                  <a:pt x="1119" y="448"/>
                  <a:pt x="1121" y="444"/>
                  <a:pt x="1124" y="445"/>
                </a:cubicBezTo>
                <a:cubicBezTo>
                  <a:pt x="1124" y="442"/>
                  <a:pt x="1124" y="442"/>
                  <a:pt x="1126" y="439"/>
                </a:cubicBezTo>
                <a:cubicBezTo>
                  <a:pt x="1124" y="437"/>
                  <a:pt x="1122" y="439"/>
                  <a:pt x="1122" y="438"/>
                </a:cubicBezTo>
                <a:cubicBezTo>
                  <a:pt x="1125" y="433"/>
                  <a:pt x="1132" y="433"/>
                  <a:pt x="1136" y="429"/>
                </a:cubicBezTo>
                <a:close/>
                <a:moveTo>
                  <a:pt x="1094" y="442"/>
                </a:moveTo>
                <a:cubicBezTo>
                  <a:pt x="1090" y="444"/>
                  <a:pt x="1079" y="444"/>
                  <a:pt x="1080" y="448"/>
                </a:cubicBezTo>
                <a:cubicBezTo>
                  <a:pt x="1085" y="447"/>
                  <a:pt x="1095" y="442"/>
                  <a:pt x="1094" y="442"/>
                </a:cubicBezTo>
                <a:close/>
                <a:moveTo>
                  <a:pt x="1002" y="455"/>
                </a:moveTo>
                <a:cubicBezTo>
                  <a:pt x="999" y="456"/>
                  <a:pt x="995" y="456"/>
                  <a:pt x="995" y="460"/>
                </a:cubicBezTo>
                <a:cubicBezTo>
                  <a:pt x="999" y="460"/>
                  <a:pt x="999" y="456"/>
                  <a:pt x="1002" y="455"/>
                </a:cubicBezTo>
                <a:close/>
                <a:moveTo>
                  <a:pt x="1126" y="464"/>
                </a:moveTo>
                <a:cubicBezTo>
                  <a:pt x="1127" y="462"/>
                  <a:pt x="1129" y="462"/>
                  <a:pt x="1131" y="462"/>
                </a:cubicBezTo>
                <a:cubicBezTo>
                  <a:pt x="1131" y="457"/>
                  <a:pt x="1126" y="460"/>
                  <a:pt x="1125" y="462"/>
                </a:cubicBezTo>
                <a:cubicBezTo>
                  <a:pt x="1127" y="462"/>
                  <a:pt x="1125" y="464"/>
                  <a:pt x="1126" y="464"/>
                </a:cubicBezTo>
                <a:close/>
                <a:moveTo>
                  <a:pt x="1234" y="521"/>
                </a:moveTo>
                <a:cubicBezTo>
                  <a:pt x="1230" y="525"/>
                  <a:pt x="1219" y="527"/>
                  <a:pt x="1218" y="531"/>
                </a:cubicBezTo>
                <a:cubicBezTo>
                  <a:pt x="1216" y="534"/>
                  <a:pt x="1197" y="535"/>
                  <a:pt x="1192" y="546"/>
                </a:cubicBezTo>
                <a:cubicBezTo>
                  <a:pt x="1199" y="545"/>
                  <a:pt x="1205" y="540"/>
                  <a:pt x="1212" y="536"/>
                </a:cubicBezTo>
                <a:cubicBezTo>
                  <a:pt x="1220" y="532"/>
                  <a:pt x="1232" y="529"/>
                  <a:pt x="1234" y="521"/>
                </a:cubicBezTo>
                <a:close/>
                <a:moveTo>
                  <a:pt x="162" y="592"/>
                </a:moveTo>
                <a:cubicBezTo>
                  <a:pt x="153" y="594"/>
                  <a:pt x="146" y="599"/>
                  <a:pt x="141" y="605"/>
                </a:cubicBezTo>
                <a:cubicBezTo>
                  <a:pt x="144" y="605"/>
                  <a:pt x="145" y="604"/>
                  <a:pt x="147" y="607"/>
                </a:cubicBezTo>
                <a:cubicBezTo>
                  <a:pt x="147" y="609"/>
                  <a:pt x="143" y="611"/>
                  <a:pt x="145" y="612"/>
                </a:cubicBezTo>
                <a:cubicBezTo>
                  <a:pt x="146" y="609"/>
                  <a:pt x="150" y="609"/>
                  <a:pt x="152" y="608"/>
                </a:cubicBezTo>
                <a:cubicBezTo>
                  <a:pt x="152" y="605"/>
                  <a:pt x="150" y="603"/>
                  <a:pt x="151" y="599"/>
                </a:cubicBezTo>
                <a:cubicBezTo>
                  <a:pt x="152" y="599"/>
                  <a:pt x="152" y="598"/>
                  <a:pt x="153" y="598"/>
                </a:cubicBezTo>
                <a:cubicBezTo>
                  <a:pt x="157" y="600"/>
                  <a:pt x="162" y="596"/>
                  <a:pt x="162" y="592"/>
                </a:cubicBezTo>
                <a:close/>
                <a:moveTo>
                  <a:pt x="202" y="660"/>
                </a:moveTo>
                <a:cubicBezTo>
                  <a:pt x="200" y="659"/>
                  <a:pt x="200" y="657"/>
                  <a:pt x="197" y="658"/>
                </a:cubicBezTo>
                <a:cubicBezTo>
                  <a:pt x="197" y="659"/>
                  <a:pt x="195" y="663"/>
                  <a:pt x="196" y="663"/>
                </a:cubicBezTo>
                <a:cubicBezTo>
                  <a:pt x="196" y="659"/>
                  <a:pt x="201" y="662"/>
                  <a:pt x="202" y="660"/>
                </a:cubicBezTo>
                <a:close/>
                <a:moveTo>
                  <a:pt x="1186" y="672"/>
                </a:moveTo>
                <a:cubicBezTo>
                  <a:pt x="1184" y="675"/>
                  <a:pt x="1182" y="676"/>
                  <a:pt x="1178" y="677"/>
                </a:cubicBezTo>
                <a:cubicBezTo>
                  <a:pt x="1178" y="676"/>
                  <a:pt x="1177" y="675"/>
                  <a:pt x="1177" y="675"/>
                </a:cubicBezTo>
                <a:cubicBezTo>
                  <a:pt x="1178" y="672"/>
                  <a:pt x="1178" y="670"/>
                  <a:pt x="1178" y="666"/>
                </a:cubicBezTo>
                <a:cubicBezTo>
                  <a:pt x="1172" y="668"/>
                  <a:pt x="1168" y="672"/>
                  <a:pt x="1164" y="676"/>
                </a:cubicBezTo>
                <a:cubicBezTo>
                  <a:pt x="1165" y="679"/>
                  <a:pt x="1171" y="677"/>
                  <a:pt x="1173" y="678"/>
                </a:cubicBezTo>
                <a:cubicBezTo>
                  <a:pt x="1173" y="683"/>
                  <a:pt x="1173" y="683"/>
                  <a:pt x="1173" y="683"/>
                </a:cubicBezTo>
                <a:cubicBezTo>
                  <a:pt x="1179" y="681"/>
                  <a:pt x="1186" y="676"/>
                  <a:pt x="1186" y="672"/>
                </a:cubicBezTo>
                <a:close/>
                <a:moveTo>
                  <a:pt x="1169" y="675"/>
                </a:moveTo>
                <a:cubicBezTo>
                  <a:pt x="1169" y="671"/>
                  <a:pt x="1173" y="671"/>
                  <a:pt x="1176" y="670"/>
                </a:cubicBezTo>
                <a:cubicBezTo>
                  <a:pt x="1176" y="673"/>
                  <a:pt x="1175" y="673"/>
                  <a:pt x="1175" y="676"/>
                </a:cubicBezTo>
                <a:cubicBezTo>
                  <a:pt x="1173" y="676"/>
                  <a:pt x="1171" y="676"/>
                  <a:pt x="1169" y="675"/>
                </a:cubicBezTo>
                <a:close/>
                <a:moveTo>
                  <a:pt x="1045" y="783"/>
                </a:moveTo>
                <a:cubicBezTo>
                  <a:pt x="1045" y="786"/>
                  <a:pt x="1040" y="792"/>
                  <a:pt x="1038" y="787"/>
                </a:cubicBezTo>
                <a:cubicBezTo>
                  <a:pt x="1035" y="787"/>
                  <a:pt x="1035" y="790"/>
                  <a:pt x="1034" y="792"/>
                </a:cubicBezTo>
                <a:cubicBezTo>
                  <a:pt x="1037" y="790"/>
                  <a:pt x="1034" y="795"/>
                  <a:pt x="1037" y="795"/>
                </a:cubicBezTo>
                <a:cubicBezTo>
                  <a:pt x="1037" y="792"/>
                  <a:pt x="1040" y="793"/>
                  <a:pt x="1042" y="793"/>
                </a:cubicBezTo>
                <a:cubicBezTo>
                  <a:pt x="1040" y="788"/>
                  <a:pt x="1043" y="786"/>
                  <a:pt x="1048" y="786"/>
                </a:cubicBezTo>
                <a:cubicBezTo>
                  <a:pt x="1048" y="785"/>
                  <a:pt x="1049" y="784"/>
                  <a:pt x="1049" y="783"/>
                </a:cubicBezTo>
                <a:cubicBezTo>
                  <a:pt x="1047" y="784"/>
                  <a:pt x="1048" y="784"/>
                  <a:pt x="1045" y="783"/>
                </a:cubicBezTo>
                <a:close/>
                <a:moveTo>
                  <a:pt x="1192" y="801"/>
                </a:moveTo>
                <a:cubicBezTo>
                  <a:pt x="1193" y="799"/>
                  <a:pt x="1191" y="795"/>
                  <a:pt x="1196" y="794"/>
                </a:cubicBezTo>
                <a:cubicBezTo>
                  <a:pt x="1194" y="792"/>
                  <a:pt x="1191" y="795"/>
                  <a:pt x="1190" y="796"/>
                </a:cubicBezTo>
                <a:cubicBezTo>
                  <a:pt x="1191" y="797"/>
                  <a:pt x="1189" y="798"/>
                  <a:pt x="1190" y="799"/>
                </a:cubicBezTo>
                <a:cubicBezTo>
                  <a:pt x="1191" y="800"/>
                  <a:pt x="1192" y="800"/>
                  <a:pt x="1192" y="801"/>
                </a:cubicBezTo>
                <a:close/>
                <a:moveTo>
                  <a:pt x="1191" y="802"/>
                </a:moveTo>
                <a:cubicBezTo>
                  <a:pt x="1192" y="802"/>
                  <a:pt x="1192" y="801"/>
                  <a:pt x="1192" y="801"/>
                </a:cubicBezTo>
                <a:cubicBezTo>
                  <a:pt x="1192" y="801"/>
                  <a:pt x="1191" y="801"/>
                  <a:pt x="1191" y="802"/>
                </a:cubicBezTo>
                <a:close/>
                <a:moveTo>
                  <a:pt x="1192" y="801"/>
                </a:move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lose/>
                <a:moveTo>
                  <a:pt x="1117" y="848"/>
                </a:moveTo>
                <a:cubicBezTo>
                  <a:pt x="1117" y="847"/>
                  <a:pt x="1117" y="846"/>
                  <a:pt x="1118" y="846"/>
                </a:cubicBezTo>
                <a:cubicBezTo>
                  <a:pt x="1117" y="846"/>
                  <a:pt x="1117" y="846"/>
                  <a:pt x="1117" y="846"/>
                </a:cubicBezTo>
                <a:lnTo>
                  <a:pt x="1117" y="848"/>
                </a:lnTo>
                <a:close/>
                <a:moveTo>
                  <a:pt x="1138" y="833"/>
                </a:moveTo>
                <a:cubicBezTo>
                  <a:pt x="1136" y="833"/>
                  <a:pt x="1136" y="831"/>
                  <a:pt x="1136" y="831"/>
                </a:cubicBezTo>
                <a:cubicBezTo>
                  <a:pt x="1133" y="838"/>
                  <a:pt x="1121" y="840"/>
                  <a:pt x="1118" y="846"/>
                </a:cubicBezTo>
                <a:cubicBezTo>
                  <a:pt x="1124" y="846"/>
                  <a:pt x="1124" y="846"/>
                  <a:pt x="1124" y="846"/>
                </a:cubicBezTo>
                <a:cubicBezTo>
                  <a:pt x="1127" y="843"/>
                  <a:pt x="1131" y="834"/>
                  <a:pt x="1136" y="838"/>
                </a:cubicBezTo>
                <a:cubicBezTo>
                  <a:pt x="1135" y="835"/>
                  <a:pt x="1139" y="836"/>
                  <a:pt x="1138" y="833"/>
                </a:cubicBezTo>
                <a:close/>
                <a:moveTo>
                  <a:pt x="117" y="847"/>
                </a:moveTo>
                <a:cubicBezTo>
                  <a:pt x="113" y="845"/>
                  <a:pt x="109" y="848"/>
                  <a:pt x="108" y="851"/>
                </a:cubicBezTo>
                <a:cubicBezTo>
                  <a:pt x="113" y="849"/>
                  <a:pt x="117" y="847"/>
                  <a:pt x="121" y="846"/>
                </a:cubicBezTo>
                <a:cubicBezTo>
                  <a:pt x="130" y="844"/>
                  <a:pt x="129" y="845"/>
                  <a:pt x="134" y="836"/>
                </a:cubicBezTo>
                <a:cubicBezTo>
                  <a:pt x="134" y="836"/>
                  <a:pt x="136" y="837"/>
                  <a:pt x="136" y="835"/>
                </a:cubicBezTo>
                <a:cubicBezTo>
                  <a:pt x="133" y="837"/>
                  <a:pt x="134" y="833"/>
                  <a:pt x="131" y="834"/>
                </a:cubicBezTo>
                <a:cubicBezTo>
                  <a:pt x="126" y="837"/>
                  <a:pt x="121" y="841"/>
                  <a:pt x="117" y="847"/>
                </a:cubicBezTo>
                <a:close/>
                <a:moveTo>
                  <a:pt x="167" y="840"/>
                </a:moveTo>
                <a:cubicBezTo>
                  <a:pt x="167" y="844"/>
                  <a:pt x="160" y="841"/>
                  <a:pt x="160" y="845"/>
                </a:cubicBezTo>
                <a:cubicBezTo>
                  <a:pt x="163" y="845"/>
                  <a:pt x="163" y="843"/>
                  <a:pt x="165" y="845"/>
                </a:cubicBezTo>
                <a:cubicBezTo>
                  <a:pt x="164" y="842"/>
                  <a:pt x="170" y="842"/>
                  <a:pt x="167" y="840"/>
                </a:cubicBezTo>
                <a:close/>
                <a:moveTo>
                  <a:pt x="149" y="845"/>
                </a:moveTo>
                <a:cubicBezTo>
                  <a:pt x="142" y="845"/>
                  <a:pt x="132" y="851"/>
                  <a:pt x="129" y="858"/>
                </a:cubicBezTo>
                <a:cubicBezTo>
                  <a:pt x="126" y="858"/>
                  <a:pt x="125" y="857"/>
                  <a:pt x="123" y="857"/>
                </a:cubicBezTo>
                <a:cubicBezTo>
                  <a:pt x="114" y="866"/>
                  <a:pt x="103" y="873"/>
                  <a:pt x="93" y="882"/>
                </a:cubicBezTo>
                <a:cubicBezTo>
                  <a:pt x="105" y="872"/>
                  <a:pt x="122" y="871"/>
                  <a:pt x="133" y="860"/>
                </a:cubicBezTo>
                <a:cubicBezTo>
                  <a:pt x="132" y="860"/>
                  <a:pt x="130" y="860"/>
                  <a:pt x="130" y="858"/>
                </a:cubicBezTo>
                <a:cubicBezTo>
                  <a:pt x="135" y="852"/>
                  <a:pt x="145" y="851"/>
                  <a:pt x="149" y="845"/>
                </a:cubicBezTo>
                <a:close/>
                <a:moveTo>
                  <a:pt x="1051" y="939"/>
                </a:moveTo>
                <a:cubicBezTo>
                  <a:pt x="1054" y="938"/>
                  <a:pt x="1056" y="936"/>
                  <a:pt x="1058" y="934"/>
                </a:cubicBezTo>
                <a:cubicBezTo>
                  <a:pt x="1062" y="934"/>
                  <a:pt x="1062" y="937"/>
                  <a:pt x="1062" y="939"/>
                </a:cubicBezTo>
                <a:cubicBezTo>
                  <a:pt x="1063" y="936"/>
                  <a:pt x="1066" y="938"/>
                  <a:pt x="1068" y="939"/>
                </a:cubicBezTo>
                <a:cubicBezTo>
                  <a:pt x="1068" y="936"/>
                  <a:pt x="1070" y="935"/>
                  <a:pt x="1070" y="932"/>
                </a:cubicBezTo>
                <a:cubicBezTo>
                  <a:pt x="1066" y="927"/>
                  <a:pt x="1075" y="910"/>
                  <a:pt x="1082" y="916"/>
                </a:cubicBezTo>
                <a:cubicBezTo>
                  <a:pt x="1082" y="922"/>
                  <a:pt x="1072" y="926"/>
                  <a:pt x="1076" y="930"/>
                </a:cubicBezTo>
                <a:cubicBezTo>
                  <a:pt x="1081" y="925"/>
                  <a:pt x="1097" y="922"/>
                  <a:pt x="1097" y="913"/>
                </a:cubicBezTo>
                <a:cubicBezTo>
                  <a:pt x="1095" y="914"/>
                  <a:pt x="1097" y="910"/>
                  <a:pt x="1094" y="910"/>
                </a:cubicBezTo>
                <a:cubicBezTo>
                  <a:pt x="1096" y="907"/>
                  <a:pt x="1093" y="906"/>
                  <a:pt x="1097" y="905"/>
                </a:cubicBezTo>
                <a:cubicBezTo>
                  <a:pt x="1097" y="903"/>
                  <a:pt x="1095" y="902"/>
                  <a:pt x="1096" y="900"/>
                </a:cubicBezTo>
                <a:cubicBezTo>
                  <a:pt x="1093" y="901"/>
                  <a:pt x="1094" y="897"/>
                  <a:pt x="1092" y="897"/>
                </a:cubicBezTo>
                <a:cubicBezTo>
                  <a:pt x="1091" y="902"/>
                  <a:pt x="1088" y="905"/>
                  <a:pt x="1084" y="910"/>
                </a:cubicBezTo>
                <a:cubicBezTo>
                  <a:pt x="1082" y="907"/>
                  <a:pt x="1081" y="912"/>
                  <a:pt x="1078" y="912"/>
                </a:cubicBezTo>
                <a:cubicBezTo>
                  <a:pt x="1078" y="909"/>
                  <a:pt x="1078" y="908"/>
                  <a:pt x="1077" y="907"/>
                </a:cubicBezTo>
                <a:cubicBezTo>
                  <a:pt x="1094" y="892"/>
                  <a:pt x="1113" y="879"/>
                  <a:pt x="1135" y="870"/>
                </a:cubicBezTo>
                <a:cubicBezTo>
                  <a:pt x="1133" y="867"/>
                  <a:pt x="1137" y="866"/>
                  <a:pt x="1135" y="865"/>
                </a:cubicBezTo>
                <a:cubicBezTo>
                  <a:pt x="1135" y="867"/>
                  <a:pt x="1130" y="867"/>
                  <a:pt x="1132" y="864"/>
                </a:cubicBezTo>
                <a:cubicBezTo>
                  <a:pt x="1129" y="865"/>
                  <a:pt x="1125" y="870"/>
                  <a:pt x="1121" y="867"/>
                </a:cubicBezTo>
                <a:cubicBezTo>
                  <a:pt x="1120" y="864"/>
                  <a:pt x="1122" y="865"/>
                  <a:pt x="1123" y="863"/>
                </a:cubicBezTo>
                <a:cubicBezTo>
                  <a:pt x="1119" y="863"/>
                  <a:pt x="1115" y="868"/>
                  <a:pt x="1114" y="861"/>
                </a:cubicBezTo>
                <a:cubicBezTo>
                  <a:pt x="1116" y="862"/>
                  <a:pt x="1115" y="864"/>
                  <a:pt x="1118" y="863"/>
                </a:cubicBezTo>
                <a:cubicBezTo>
                  <a:pt x="1118" y="862"/>
                  <a:pt x="1117" y="861"/>
                  <a:pt x="1117" y="860"/>
                </a:cubicBezTo>
                <a:cubicBezTo>
                  <a:pt x="1115" y="859"/>
                  <a:pt x="1113" y="859"/>
                  <a:pt x="1112" y="860"/>
                </a:cubicBezTo>
                <a:cubicBezTo>
                  <a:pt x="1111" y="858"/>
                  <a:pt x="1109" y="857"/>
                  <a:pt x="1109" y="855"/>
                </a:cubicBezTo>
                <a:cubicBezTo>
                  <a:pt x="1111" y="853"/>
                  <a:pt x="1111" y="849"/>
                  <a:pt x="1114" y="848"/>
                </a:cubicBezTo>
                <a:cubicBezTo>
                  <a:pt x="1107" y="845"/>
                  <a:pt x="1101" y="858"/>
                  <a:pt x="1096" y="851"/>
                </a:cubicBezTo>
                <a:cubicBezTo>
                  <a:pt x="1095" y="854"/>
                  <a:pt x="1098" y="854"/>
                  <a:pt x="1097" y="857"/>
                </a:cubicBezTo>
                <a:cubicBezTo>
                  <a:pt x="1093" y="860"/>
                  <a:pt x="1086" y="858"/>
                  <a:pt x="1084" y="866"/>
                </a:cubicBezTo>
                <a:cubicBezTo>
                  <a:pt x="1088" y="864"/>
                  <a:pt x="1087" y="868"/>
                  <a:pt x="1087" y="872"/>
                </a:cubicBezTo>
                <a:cubicBezTo>
                  <a:pt x="1092" y="870"/>
                  <a:pt x="1091" y="872"/>
                  <a:pt x="1092" y="874"/>
                </a:cubicBezTo>
                <a:cubicBezTo>
                  <a:pt x="1093" y="871"/>
                  <a:pt x="1095" y="874"/>
                  <a:pt x="1095" y="876"/>
                </a:cubicBezTo>
                <a:cubicBezTo>
                  <a:pt x="1092" y="880"/>
                  <a:pt x="1089" y="883"/>
                  <a:pt x="1084" y="883"/>
                </a:cubicBezTo>
                <a:cubicBezTo>
                  <a:pt x="1085" y="879"/>
                  <a:pt x="1084" y="876"/>
                  <a:pt x="1081" y="874"/>
                </a:cubicBezTo>
                <a:cubicBezTo>
                  <a:pt x="1081" y="876"/>
                  <a:pt x="1079" y="875"/>
                  <a:pt x="1079" y="876"/>
                </a:cubicBezTo>
                <a:cubicBezTo>
                  <a:pt x="1082" y="882"/>
                  <a:pt x="1075" y="894"/>
                  <a:pt x="1067" y="894"/>
                </a:cubicBezTo>
                <a:cubicBezTo>
                  <a:pt x="1067" y="891"/>
                  <a:pt x="1066" y="889"/>
                  <a:pt x="1065" y="887"/>
                </a:cubicBezTo>
                <a:cubicBezTo>
                  <a:pt x="1063" y="891"/>
                  <a:pt x="1067" y="891"/>
                  <a:pt x="1066" y="896"/>
                </a:cubicBezTo>
                <a:cubicBezTo>
                  <a:pt x="1063" y="898"/>
                  <a:pt x="1058" y="898"/>
                  <a:pt x="1058" y="902"/>
                </a:cubicBezTo>
                <a:cubicBezTo>
                  <a:pt x="1058" y="904"/>
                  <a:pt x="1061" y="902"/>
                  <a:pt x="1061" y="904"/>
                </a:cubicBezTo>
                <a:cubicBezTo>
                  <a:pt x="1058" y="906"/>
                  <a:pt x="1058" y="910"/>
                  <a:pt x="1056" y="913"/>
                </a:cubicBezTo>
                <a:cubicBezTo>
                  <a:pt x="1061" y="913"/>
                  <a:pt x="1063" y="917"/>
                  <a:pt x="1064" y="921"/>
                </a:cubicBezTo>
                <a:cubicBezTo>
                  <a:pt x="1059" y="928"/>
                  <a:pt x="1049" y="929"/>
                  <a:pt x="1051" y="939"/>
                </a:cubicBezTo>
                <a:close/>
                <a:moveTo>
                  <a:pt x="1103" y="880"/>
                </a:moveTo>
                <a:cubicBezTo>
                  <a:pt x="1103" y="876"/>
                  <a:pt x="1106" y="876"/>
                  <a:pt x="1108" y="874"/>
                </a:cubicBezTo>
                <a:cubicBezTo>
                  <a:pt x="1111" y="877"/>
                  <a:pt x="1106" y="880"/>
                  <a:pt x="1103" y="880"/>
                </a:cubicBezTo>
                <a:close/>
                <a:moveTo>
                  <a:pt x="1092" y="868"/>
                </a:moveTo>
                <a:cubicBezTo>
                  <a:pt x="1092" y="865"/>
                  <a:pt x="1090" y="866"/>
                  <a:pt x="1091" y="863"/>
                </a:cubicBezTo>
                <a:cubicBezTo>
                  <a:pt x="1093" y="866"/>
                  <a:pt x="1096" y="861"/>
                  <a:pt x="1096" y="865"/>
                </a:cubicBezTo>
                <a:cubicBezTo>
                  <a:pt x="1099" y="865"/>
                  <a:pt x="1100" y="863"/>
                  <a:pt x="1101" y="860"/>
                </a:cubicBezTo>
                <a:cubicBezTo>
                  <a:pt x="1100" y="861"/>
                  <a:pt x="1099" y="862"/>
                  <a:pt x="1098" y="863"/>
                </a:cubicBezTo>
                <a:cubicBezTo>
                  <a:pt x="1095" y="862"/>
                  <a:pt x="1102" y="856"/>
                  <a:pt x="1102" y="860"/>
                </a:cubicBezTo>
                <a:cubicBezTo>
                  <a:pt x="1104" y="858"/>
                  <a:pt x="1103" y="856"/>
                  <a:pt x="1107" y="854"/>
                </a:cubicBezTo>
                <a:cubicBezTo>
                  <a:pt x="1110" y="857"/>
                  <a:pt x="1105" y="858"/>
                  <a:pt x="1103" y="860"/>
                </a:cubicBezTo>
                <a:cubicBezTo>
                  <a:pt x="1104" y="863"/>
                  <a:pt x="1108" y="860"/>
                  <a:pt x="1111" y="860"/>
                </a:cubicBezTo>
                <a:cubicBezTo>
                  <a:pt x="1110" y="863"/>
                  <a:pt x="1112" y="864"/>
                  <a:pt x="1112" y="867"/>
                </a:cubicBezTo>
                <a:cubicBezTo>
                  <a:pt x="1105" y="872"/>
                  <a:pt x="1103" y="871"/>
                  <a:pt x="1098" y="874"/>
                </a:cubicBezTo>
                <a:cubicBezTo>
                  <a:pt x="1100" y="869"/>
                  <a:pt x="1096" y="869"/>
                  <a:pt x="1092" y="868"/>
                </a:cubicBezTo>
                <a:close/>
                <a:moveTo>
                  <a:pt x="1102" y="878"/>
                </a:moveTo>
                <a:cubicBezTo>
                  <a:pt x="1102" y="881"/>
                  <a:pt x="1100" y="882"/>
                  <a:pt x="1099" y="884"/>
                </a:cubicBezTo>
                <a:cubicBezTo>
                  <a:pt x="1095" y="883"/>
                  <a:pt x="1096" y="883"/>
                  <a:pt x="1092" y="884"/>
                </a:cubicBezTo>
                <a:cubicBezTo>
                  <a:pt x="1094" y="889"/>
                  <a:pt x="1088" y="892"/>
                  <a:pt x="1083" y="893"/>
                </a:cubicBezTo>
                <a:cubicBezTo>
                  <a:pt x="1084" y="883"/>
                  <a:pt x="1093" y="880"/>
                  <a:pt x="1102" y="878"/>
                </a:cubicBezTo>
                <a:close/>
                <a:moveTo>
                  <a:pt x="1070" y="897"/>
                </a:moveTo>
                <a:cubicBezTo>
                  <a:pt x="1070" y="900"/>
                  <a:pt x="1069" y="902"/>
                  <a:pt x="1066" y="902"/>
                </a:cubicBezTo>
                <a:cubicBezTo>
                  <a:pt x="1065" y="898"/>
                  <a:pt x="1068" y="897"/>
                  <a:pt x="1070" y="897"/>
                </a:cubicBezTo>
                <a:close/>
                <a:moveTo>
                  <a:pt x="178" y="865"/>
                </a:moveTo>
                <a:cubicBezTo>
                  <a:pt x="183" y="865"/>
                  <a:pt x="185" y="864"/>
                  <a:pt x="190" y="862"/>
                </a:cubicBezTo>
                <a:cubicBezTo>
                  <a:pt x="188" y="859"/>
                  <a:pt x="184" y="855"/>
                  <a:pt x="179" y="858"/>
                </a:cubicBezTo>
                <a:cubicBezTo>
                  <a:pt x="180" y="861"/>
                  <a:pt x="177" y="867"/>
                  <a:pt x="178" y="865"/>
                </a:cubicBezTo>
                <a:close/>
                <a:moveTo>
                  <a:pt x="1114" y="952"/>
                </a:moveTo>
                <a:cubicBezTo>
                  <a:pt x="1115" y="948"/>
                  <a:pt x="1119" y="947"/>
                  <a:pt x="1118" y="941"/>
                </a:cubicBezTo>
                <a:cubicBezTo>
                  <a:pt x="1121" y="942"/>
                  <a:pt x="1120" y="940"/>
                  <a:pt x="1122" y="939"/>
                </a:cubicBezTo>
                <a:cubicBezTo>
                  <a:pt x="1127" y="942"/>
                  <a:pt x="1129" y="936"/>
                  <a:pt x="1133" y="934"/>
                </a:cubicBezTo>
                <a:cubicBezTo>
                  <a:pt x="1130" y="928"/>
                  <a:pt x="1146" y="928"/>
                  <a:pt x="1142" y="921"/>
                </a:cubicBezTo>
                <a:cubicBezTo>
                  <a:pt x="1136" y="923"/>
                  <a:pt x="1134" y="928"/>
                  <a:pt x="1129" y="926"/>
                </a:cubicBezTo>
                <a:cubicBezTo>
                  <a:pt x="1127" y="933"/>
                  <a:pt x="1121" y="935"/>
                  <a:pt x="1115" y="938"/>
                </a:cubicBezTo>
                <a:cubicBezTo>
                  <a:pt x="1115" y="937"/>
                  <a:pt x="1115" y="937"/>
                  <a:pt x="1114" y="936"/>
                </a:cubicBezTo>
                <a:cubicBezTo>
                  <a:pt x="1117" y="933"/>
                  <a:pt x="1116" y="929"/>
                  <a:pt x="1115" y="925"/>
                </a:cubicBezTo>
                <a:cubicBezTo>
                  <a:pt x="1114" y="924"/>
                  <a:pt x="1111" y="926"/>
                  <a:pt x="1111" y="924"/>
                </a:cubicBezTo>
                <a:cubicBezTo>
                  <a:pt x="1114" y="919"/>
                  <a:pt x="1107" y="921"/>
                  <a:pt x="1108" y="916"/>
                </a:cubicBezTo>
                <a:cubicBezTo>
                  <a:pt x="1110" y="919"/>
                  <a:pt x="1113" y="916"/>
                  <a:pt x="1114" y="913"/>
                </a:cubicBezTo>
                <a:cubicBezTo>
                  <a:pt x="1109" y="914"/>
                  <a:pt x="1104" y="917"/>
                  <a:pt x="1104" y="922"/>
                </a:cubicBezTo>
                <a:cubicBezTo>
                  <a:pt x="1110" y="919"/>
                  <a:pt x="1106" y="927"/>
                  <a:pt x="1110" y="926"/>
                </a:cubicBezTo>
                <a:cubicBezTo>
                  <a:pt x="1107" y="930"/>
                  <a:pt x="1107" y="933"/>
                  <a:pt x="1105" y="939"/>
                </a:cubicBezTo>
                <a:cubicBezTo>
                  <a:pt x="1107" y="940"/>
                  <a:pt x="1108" y="938"/>
                  <a:pt x="1108" y="939"/>
                </a:cubicBezTo>
                <a:cubicBezTo>
                  <a:pt x="1105" y="942"/>
                  <a:pt x="1109" y="950"/>
                  <a:pt x="1111" y="950"/>
                </a:cubicBezTo>
                <a:cubicBezTo>
                  <a:pt x="1111" y="952"/>
                  <a:pt x="1111" y="952"/>
                  <a:pt x="1111" y="952"/>
                </a:cubicBezTo>
                <a:cubicBezTo>
                  <a:pt x="1105" y="949"/>
                  <a:pt x="1107" y="954"/>
                  <a:pt x="1103" y="955"/>
                </a:cubicBezTo>
                <a:cubicBezTo>
                  <a:pt x="1103" y="953"/>
                  <a:pt x="1104" y="950"/>
                  <a:pt x="1102" y="950"/>
                </a:cubicBezTo>
                <a:cubicBezTo>
                  <a:pt x="1100" y="952"/>
                  <a:pt x="1096" y="952"/>
                  <a:pt x="1095" y="956"/>
                </a:cubicBezTo>
                <a:cubicBezTo>
                  <a:pt x="1099" y="956"/>
                  <a:pt x="1099" y="953"/>
                  <a:pt x="1103" y="953"/>
                </a:cubicBezTo>
                <a:cubicBezTo>
                  <a:pt x="1103" y="956"/>
                  <a:pt x="1101" y="956"/>
                  <a:pt x="1102" y="958"/>
                </a:cubicBezTo>
                <a:cubicBezTo>
                  <a:pt x="1103" y="960"/>
                  <a:pt x="1103" y="958"/>
                  <a:pt x="1106" y="958"/>
                </a:cubicBezTo>
                <a:cubicBezTo>
                  <a:pt x="1106" y="953"/>
                  <a:pt x="1111" y="952"/>
                  <a:pt x="1114" y="952"/>
                </a:cubicBezTo>
                <a:close/>
                <a:moveTo>
                  <a:pt x="1019" y="927"/>
                </a:moveTo>
                <a:cubicBezTo>
                  <a:pt x="1022" y="924"/>
                  <a:pt x="1025" y="921"/>
                  <a:pt x="1031" y="921"/>
                </a:cubicBezTo>
                <a:cubicBezTo>
                  <a:pt x="1032" y="917"/>
                  <a:pt x="1029" y="919"/>
                  <a:pt x="1029" y="916"/>
                </a:cubicBezTo>
                <a:cubicBezTo>
                  <a:pt x="1025" y="918"/>
                  <a:pt x="1019" y="924"/>
                  <a:pt x="1019" y="927"/>
                </a:cubicBezTo>
                <a:close/>
                <a:moveTo>
                  <a:pt x="157" y="919"/>
                </a:moveTo>
                <a:cubicBezTo>
                  <a:pt x="149" y="918"/>
                  <a:pt x="147" y="925"/>
                  <a:pt x="143" y="928"/>
                </a:cubicBezTo>
                <a:cubicBezTo>
                  <a:pt x="149" y="926"/>
                  <a:pt x="154" y="924"/>
                  <a:pt x="157" y="919"/>
                </a:cubicBezTo>
                <a:close/>
                <a:moveTo>
                  <a:pt x="986" y="921"/>
                </a:moveTo>
                <a:cubicBezTo>
                  <a:pt x="985" y="923"/>
                  <a:pt x="982" y="919"/>
                  <a:pt x="982" y="923"/>
                </a:cubicBezTo>
                <a:cubicBezTo>
                  <a:pt x="984" y="922"/>
                  <a:pt x="984" y="924"/>
                  <a:pt x="986" y="924"/>
                </a:cubicBezTo>
                <a:cubicBezTo>
                  <a:pt x="986" y="922"/>
                  <a:pt x="988" y="921"/>
                  <a:pt x="986" y="921"/>
                </a:cubicBezTo>
                <a:close/>
                <a:moveTo>
                  <a:pt x="786" y="1120"/>
                </a:moveTo>
                <a:cubicBezTo>
                  <a:pt x="787" y="1118"/>
                  <a:pt x="785" y="1117"/>
                  <a:pt x="786" y="1117"/>
                </a:cubicBezTo>
                <a:cubicBezTo>
                  <a:pt x="796" y="1115"/>
                  <a:pt x="807" y="1109"/>
                  <a:pt x="817" y="1109"/>
                </a:cubicBezTo>
                <a:cubicBezTo>
                  <a:pt x="821" y="1103"/>
                  <a:pt x="831" y="1106"/>
                  <a:pt x="834" y="1098"/>
                </a:cubicBezTo>
                <a:cubicBezTo>
                  <a:pt x="835" y="1096"/>
                  <a:pt x="831" y="1094"/>
                  <a:pt x="833" y="1090"/>
                </a:cubicBezTo>
                <a:cubicBezTo>
                  <a:pt x="839" y="1086"/>
                  <a:pt x="848" y="1084"/>
                  <a:pt x="853" y="1083"/>
                </a:cubicBezTo>
                <a:cubicBezTo>
                  <a:pt x="852" y="1085"/>
                  <a:pt x="852" y="1087"/>
                  <a:pt x="852" y="1089"/>
                </a:cubicBezTo>
                <a:cubicBezTo>
                  <a:pt x="856" y="1089"/>
                  <a:pt x="858" y="1090"/>
                  <a:pt x="859" y="1092"/>
                </a:cubicBezTo>
                <a:cubicBezTo>
                  <a:pt x="854" y="1096"/>
                  <a:pt x="847" y="1099"/>
                  <a:pt x="842" y="1104"/>
                </a:cubicBezTo>
                <a:cubicBezTo>
                  <a:pt x="836" y="1100"/>
                  <a:pt x="826" y="1109"/>
                  <a:pt x="822" y="1114"/>
                </a:cubicBezTo>
                <a:cubicBezTo>
                  <a:pt x="835" y="1111"/>
                  <a:pt x="846" y="1106"/>
                  <a:pt x="858" y="1102"/>
                </a:cubicBezTo>
                <a:cubicBezTo>
                  <a:pt x="857" y="1094"/>
                  <a:pt x="862" y="1089"/>
                  <a:pt x="867" y="1084"/>
                </a:cubicBezTo>
                <a:cubicBezTo>
                  <a:pt x="865" y="1084"/>
                  <a:pt x="862" y="1087"/>
                  <a:pt x="861" y="1084"/>
                </a:cubicBezTo>
                <a:cubicBezTo>
                  <a:pt x="870" y="1074"/>
                  <a:pt x="889" y="1072"/>
                  <a:pt x="900" y="1063"/>
                </a:cubicBezTo>
                <a:cubicBezTo>
                  <a:pt x="898" y="1061"/>
                  <a:pt x="893" y="1064"/>
                  <a:pt x="891" y="1061"/>
                </a:cubicBezTo>
                <a:cubicBezTo>
                  <a:pt x="895" y="1052"/>
                  <a:pt x="908" y="1051"/>
                  <a:pt x="917" y="1046"/>
                </a:cubicBezTo>
                <a:cubicBezTo>
                  <a:pt x="915" y="1044"/>
                  <a:pt x="916" y="1042"/>
                  <a:pt x="917" y="1040"/>
                </a:cubicBezTo>
                <a:cubicBezTo>
                  <a:pt x="912" y="1041"/>
                  <a:pt x="908" y="1044"/>
                  <a:pt x="903" y="1045"/>
                </a:cubicBezTo>
                <a:cubicBezTo>
                  <a:pt x="906" y="1038"/>
                  <a:pt x="917" y="1038"/>
                  <a:pt x="922" y="1032"/>
                </a:cubicBezTo>
                <a:cubicBezTo>
                  <a:pt x="919" y="1032"/>
                  <a:pt x="923" y="1029"/>
                  <a:pt x="922" y="1028"/>
                </a:cubicBezTo>
                <a:cubicBezTo>
                  <a:pt x="916" y="1028"/>
                  <a:pt x="918" y="1036"/>
                  <a:pt x="911" y="1036"/>
                </a:cubicBezTo>
                <a:cubicBezTo>
                  <a:pt x="911" y="1032"/>
                  <a:pt x="911" y="1032"/>
                  <a:pt x="911" y="1032"/>
                </a:cubicBezTo>
                <a:cubicBezTo>
                  <a:pt x="904" y="1034"/>
                  <a:pt x="903" y="1042"/>
                  <a:pt x="895" y="1044"/>
                </a:cubicBezTo>
                <a:cubicBezTo>
                  <a:pt x="896" y="1041"/>
                  <a:pt x="897" y="1040"/>
                  <a:pt x="895" y="1038"/>
                </a:cubicBezTo>
                <a:cubicBezTo>
                  <a:pt x="891" y="1039"/>
                  <a:pt x="888" y="1042"/>
                  <a:pt x="885" y="1045"/>
                </a:cubicBezTo>
                <a:cubicBezTo>
                  <a:pt x="882" y="1041"/>
                  <a:pt x="878" y="1047"/>
                  <a:pt x="875" y="1044"/>
                </a:cubicBezTo>
                <a:cubicBezTo>
                  <a:pt x="888" y="1031"/>
                  <a:pt x="913" y="1030"/>
                  <a:pt x="924" y="1015"/>
                </a:cubicBezTo>
                <a:cubicBezTo>
                  <a:pt x="915" y="1018"/>
                  <a:pt x="909" y="1024"/>
                  <a:pt x="900" y="1028"/>
                </a:cubicBezTo>
                <a:cubicBezTo>
                  <a:pt x="900" y="1026"/>
                  <a:pt x="897" y="1027"/>
                  <a:pt x="897" y="1025"/>
                </a:cubicBezTo>
                <a:cubicBezTo>
                  <a:pt x="917" y="1012"/>
                  <a:pt x="940" y="1004"/>
                  <a:pt x="958" y="990"/>
                </a:cubicBezTo>
                <a:cubicBezTo>
                  <a:pt x="956" y="989"/>
                  <a:pt x="954" y="990"/>
                  <a:pt x="954" y="989"/>
                </a:cubicBezTo>
                <a:cubicBezTo>
                  <a:pt x="954" y="982"/>
                  <a:pt x="958" y="980"/>
                  <a:pt x="963" y="979"/>
                </a:cubicBezTo>
                <a:cubicBezTo>
                  <a:pt x="962" y="981"/>
                  <a:pt x="962" y="982"/>
                  <a:pt x="963" y="983"/>
                </a:cubicBezTo>
                <a:cubicBezTo>
                  <a:pt x="976" y="982"/>
                  <a:pt x="994" y="976"/>
                  <a:pt x="995" y="969"/>
                </a:cubicBezTo>
                <a:cubicBezTo>
                  <a:pt x="1005" y="970"/>
                  <a:pt x="1010" y="961"/>
                  <a:pt x="1017" y="960"/>
                </a:cubicBezTo>
                <a:cubicBezTo>
                  <a:pt x="1017" y="963"/>
                  <a:pt x="1019" y="963"/>
                  <a:pt x="1020" y="964"/>
                </a:cubicBezTo>
                <a:cubicBezTo>
                  <a:pt x="1021" y="963"/>
                  <a:pt x="1021" y="962"/>
                  <a:pt x="1022" y="961"/>
                </a:cubicBezTo>
                <a:cubicBezTo>
                  <a:pt x="1028" y="962"/>
                  <a:pt x="1039" y="953"/>
                  <a:pt x="1043" y="946"/>
                </a:cubicBezTo>
                <a:cubicBezTo>
                  <a:pt x="1041" y="946"/>
                  <a:pt x="1040" y="945"/>
                  <a:pt x="1040" y="943"/>
                </a:cubicBezTo>
                <a:cubicBezTo>
                  <a:pt x="1043" y="942"/>
                  <a:pt x="1044" y="944"/>
                  <a:pt x="1048" y="942"/>
                </a:cubicBezTo>
                <a:cubicBezTo>
                  <a:pt x="1048" y="940"/>
                  <a:pt x="1050" y="938"/>
                  <a:pt x="1047" y="938"/>
                </a:cubicBezTo>
                <a:cubicBezTo>
                  <a:pt x="1048" y="940"/>
                  <a:pt x="1043" y="942"/>
                  <a:pt x="1042" y="939"/>
                </a:cubicBezTo>
                <a:cubicBezTo>
                  <a:pt x="1041" y="936"/>
                  <a:pt x="1047" y="939"/>
                  <a:pt x="1047" y="935"/>
                </a:cubicBezTo>
                <a:cubicBezTo>
                  <a:pt x="1041" y="932"/>
                  <a:pt x="1035" y="943"/>
                  <a:pt x="1028" y="944"/>
                </a:cubicBezTo>
                <a:cubicBezTo>
                  <a:pt x="1026" y="935"/>
                  <a:pt x="1036" y="930"/>
                  <a:pt x="1040" y="923"/>
                </a:cubicBezTo>
                <a:cubicBezTo>
                  <a:pt x="1031" y="925"/>
                  <a:pt x="1016" y="930"/>
                  <a:pt x="1021" y="940"/>
                </a:cubicBezTo>
                <a:cubicBezTo>
                  <a:pt x="1015" y="941"/>
                  <a:pt x="1013" y="946"/>
                  <a:pt x="1008" y="948"/>
                </a:cubicBezTo>
                <a:cubicBezTo>
                  <a:pt x="1007" y="946"/>
                  <a:pt x="1010" y="943"/>
                  <a:pt x="1005" y="943"/>
                </a:cubicBezTo>
                <a:cubicBezTo>
                  <a:pt x="1006" y="950"/>
                  <a:pt x="1003" y="951"/>
                  <a:pt x="999" y="952"/>
                </a:cubicBezTo>
                <a:cubicBezTo>
                  <a:pt x="998" y="949"/>
                  <a:pt x="1000" y="949"/>
                  <a:pt x="1001" y="947"/>
                </a:cubicBezTo>
                <a:cubicBezTo>
                  <a:pt x="993" y="949"/>
                  <a:pt x="994" y="956"/>
                  <a:pt x="985" y="954"/>
                </a:cubicBezTo>
                <a:cubicBezTo>
                  <a:pt x="979" y="959"/>
                  <a:pt x="974" y="965"/>
                  <a:pt x="968" y="969"/>
                </a:cubicBezTo>
                <a:cubicBezTo>
                  <a:pt x="967" y="968"/>
                  <a:pt x="967" y="967"/>
                  <a:pt x="967" y="965"/>
                </a:cubicBezTo>
                <a:cubicBezTo>
                  <a:pt x="962" y="967"/>
                  <a:pt x="955" y="973"/>
                  <a:pt x="949" y="971"/>
                </a:cubicBezTo>
                <a:cubicBezTo>
                  <a:pt x="952" y="967"/>
                  <a:pt x="956" y="963"/>
                  <a:pt x="961" y="960"/>
                </a:cubicBezTo>
                <a:cubicBezTo>
                  <a:pt x="959" y="957"/>
                  <a:pt x="958" y="955"/>
                  <a:pt x="956" y="953"/>
                </a:cubicBezTo>
                <a:cubicBezTo>
                  <a:pt x="959" y="954"/>
                  <a:pt x="958" y="951"/>
                  <a:pt x="961" y="952"/>
                </a:cubicBezTo>
                <a:cubicBezTo>
                  <a:pt x="960" y="953"/>
                  <a:pt x="959" y="953"/>
                  <a:pt x="960" y="955"/>
                </a:cubicBezTo>
                <a:cubicBezTo>
                  <a:pt x="977" y="960"/>
                  <a:pt x="979" y="944"/>
                  <a:pt x="991" y="940"/>
                </a:cubicBezTo>
                <a:cubicBezTo>
                  <a:pt x="991" y="937"/>
                  <a:pt x="988" y="936"/>
                  <a:pt x="989" y="931"/>
                </a:cubicBezTo>
                <a:cubicBezTo>
                  <a:pt x="986" y="932"/>
                  <a:pt x="985" y="934"/>
                  <a:pt x="985" y="938"/>
                </a:cubicBezTo>
                <a:cubicBezTo>
                  <a:pt x="990" y="941"/>
                  <a:pt x="980" y="946"/>
                  <a:pt x="977" y="944"/>
                </a:cubicBezTo>
                <a:cubicBezTo>
                  <a:pt x="977" y="942"/>
                  <a:pt x="980" y="943"/>
                  <a:pt x="980" y="941"/>
                </a:cubicBezTo>
                <a:cubicBezTo>
                  <a:pt x="978" y="941"/>
                  <a:pt x="975" y="942"/>
                  <a:pt x="975" y="940"/>
                </a:cubicBezTo>
                <a:cubicBezTo>
                  <a:pt x="976" y="939"/>
                  <a:pt x="977" y="938"/>
                  <a:pt x="980" y="939"/>
                </a:cubicBezTo>
                <a:cubicBezTo>
                  <a:pt x="979" y="935"/>
                  <a:pt x="978" y="934"/>
                  <a:pt x="979" y="930"/>
                </a:cubicBezTo>
                <a:cubicBezTo>
                  <a:pt x="975" y="931"/>
                  <a:pt x="973" y="933"/>
                  <a:pt x="971" y="930"/>
                </a:cubicBezTo>
                <a:cubicBezTo>
                  <a:pt x="962" y="942"/>
                  <a:pt x="947" y="948"/>
                  <a:pt x="935" y="956"/>
                </a:cubicBezTo>
                <a:cubicBezTo>
                  <a:pt x="933" y="956"/>
                  <a:pt x="931" y="955"/>
                  <a:pt x="928" y="955"/>
                </a:cubicBezTo>
                <a:cubicBezTo>
                  <a:pt x="926" y="957"/>
                  <a:pt x="924" y="958"/>
                  <a:pt x="924" y="962"/>
                </a:cubicBezTo>
                <a:cubicBezTo>
                  <a:pt x="926" y="962"/>
                  <a:pt x="928" y="962"/>
                  <a:pt x="928" y="964"/>
                </a:cubicBezTo>
                <a:cubicBezTo>
                  <a:pt x="921" y="972"/>
                  <a:pt x="911" y="979"/>
                  <a:pt x="897" y="972"/>
                </a:cubicBezTo>
                <a:cubicBezTo>
                  <a:pt x="896" y="975"/>
                  <a:pt x="891" y="976"/>
                  <a:pt x="889" y="978"/>
                </a:cubicBezTo>
                <a:cubicBezTo>
                  <a:pt x="893" y="979"/>
                  <a:pt x="894" y="978"/>
                  <a:pt x="897" y="978"/>
                </a:cubicBezTo>
                <a:cubicBezTo>
                  <a:pt x="894" y="983"/>
                  <a:pt x="900" y="979"/>
                  <a:pt x="901" y="983"/>
                </a:cubicBezTo>
                <a:cubicBezTo>
                  <a:pt x="897" y="984"/>
                  <a:pt x="892" y="988"/>
                  <a:pt x="894" y="991"/>
                </a:cubicBezTo>
                <a:cubicBezTo>
                  <a:pt x="895" y="987"/>
                  <a:pt x="899" y="991"/>
                  <a:pt x="900" y="988"/>
                </a:cubicBezTo>
                <a:cubicBezTo>
                  <a:pt x="900" y="989"/>
                  <a:pt x="902" y="989"/>
                  <a:pt x="902" y="991"/>
                </a:cubicBezTo>
                <a:cubicBezTo>
                  <a:pt x="899" y="993"/>
                  <a:pt x="900" y="993"/>
                  <a:pt x="901" y="996"/>
                </a:cubicBezTo>
                <a:cubicBezTo>
                  <a:pt x="895" y="998"/>
                  <a:pt x="894" y="1005"/>
                  <a:pt x="890" y="1009"/>
                </a:cubicBezTo>
                <a:cubicBezTo>
                  <a:pt x="887" y="1010"/>
                  <a:pt x="887" y="1008"/>
                  <a:pt x="885" y="1008"/>
                </a:cubicBezTo>
                <a:cubicBezTo>
                  <a:pt x="879" y="1011"/>
                  <a:pt x="877" y="1015"/>
                  <a:pt x="873" y="1017"/>
                </a:cubicBezTo>
                <a:cubicBezTo>
                  <a:pt x="865" y="1023"/>
                  <a:pt x="855" y="1022"/>
                  <a:pt x="850" y="1030"/>
                </a:cubicBezTo>
                <a:cubicBezTo>
                  <a:pt x="858" y="1032"/>
                  <a:pt x="859" y="1028"/>
                  <a:pt x="864" y="1024"/>
                </a:cubicBezTo>
                <a:cubicBezTo>
                  <a:pt x="873" y="1018"/>
                  <a:pt x="888" y="1014"/>
                  <a:pt x="895" y="1011"/>
                </a:cubicBezTo>
                <a:cubicBezTo>
                  <a:pt x="892" y="1017"/>
                  <a:pt x="886" y="1020"/>
                  <a:pt x="880" y="1024"/>
                </a:cubicBezTo>
                <a:cubicBezTo>
                  <a:pt x="879" y="1023"/>
                  <a:pt x="880" y="1020"/>
                  <a:pt x="878" y="1020"/>
                </a:cubicBezTo>
                <a:cubicBezTo>
                  <a:pt x="872" y="1029"/>
                  <a:pt x="860" y="1033"/>
                  <a:pt x="849" y="1039"/>
                </a:cubicBezTo>
                <a:cubicBezTo>
                  <a:pt x="838" y="1044"/>
                  <a:pt x="822" y="1053"/>
                  <a:pt x="813" y="1052"/>
                </a:cubicBezTo>
                <a:cubicBezTo>
                  <a:pt x="813" y="1053"/>
                  <a:pt x="813" y="1055"/>
                  <a:pt x="812" y="1056"/>
                </a:cubicBezTo>
                <a:cubicBezTo>
                  <a:pt x="804" y="1054"/>
                  <a:pt x="800" y="1059"/>
                  <a:pt x="792" y="1061"/>
                </a:cubicBezTo>
                <a:cubicBezTo>
                  <a:pt x="792" y="1064"/>
                  <a:pt x="794" y="1064"/>
                  <a:pt x="795" y="1066"/>
                </a:cubicBezTo>
                <a:cubicBezTo>
                  <a:pt x="792" y="1066"/>
                  <a:pt x="790" y="1069"/>
                  <a:pt x="791" y="1070"/>
                </a:cubicBezTo>
                <a:cubicBezTo>
                  <a:pt x="803" y="1066"/>
                  <a:pt x="820" y="1061"/>
                  <a:pt x="836" y="1053"/>
                </a:cubicBezTo>
                <a:cubicBezTo>
                  <a:pt x="838" y="1044"/>
                  <a:pt x="849" y="1046"/>
                  <a:pt x="855" y="1043"/>
                </a:cubicBezTo>
                <a:cubicBezTo>
                  <a:pt x="856" y="1045"/>
                  <a:pt x="853" y="1044"/>
                  <a:pt x="853" y="1047"/>
                </a:cubicBezTo>
                <a:cubicBezTo>
                  <a:pt x="856" y="1047"/>
                  <a:pt x="858" y="1049"/>
                  <a:pt x="856" y="1051"/>
                </a:cubicBezTo>
                <a:cubicBezTo>
                  <a:pt x="863" y="1052"/>
                  <a:pt x="870" y="1040"/>
                  <a:pt x="874" y="1047"/>
                </a:cubicBezTo>
                <a:cubicBezTo>
                  <a:pt x="867" y="1048"/>
                  <a:pt x="858" y="1052"/>
                  <a:pt x="853" y="1058"/>
                </a:cubicBezTo>
                <a:cubicBezTo>
                  <a:pt x="857" y="1057"/>
                  <a:pt x="860" y="1058"/>
                  <a:pt x="861" y="1061"/>
                </a:cubicBezTo>
                <a:cubicBezTo>
                  <a:pt x="859" y="1061"/>
                  <a:pt x="859" y="1063"/>
                  <a:pt x="858" y="1063"/>
                </a:cubicBezTo>
                <a:cubicBezTo>
                  <a:pt x="854" y="1058"/>
                  <a:pt x="847" y="1064"/>
                  <a:pt x="844" y="1063"/>
                </a:cubicBezTo>
                <a:cubicBezTo>
                  <a:pt x="843" y="1059"/>
                  <a:pt x="849" y="1063"/>
                  <a:pt x="849" y="1059"/>
                </a:cubicBezTo>
                <a:cubicBezTo>
                  <a:pt x="846" y="1056"/>
                  <a:pt x="845" y="1061"/>
                  <a:pt x="841" y="1060"/>
                </a:cubicBezTo>
                <a:cubicBezTo>
                  <a:pt x="842" y="1058"/>
                  <a:pt x="842" y="1056"/>
                  <a:pt x="840" y="1056"/>
                </a:cubicBezTo>
                <a:cubicBezTo>
                  <a:pt x="830" y="1061"/>
                  <a:pt x="823" y="1069"/>
                  <a:pt x="811" y="1070"/>
                </a:cubicBezTo>
                <a:cubicBezTo>
                  <a:pt x="811" y="1071"/>
                  <a:pt x="812" y="1072"/>
                  <a:pt x="812" y="1073"/>
                </a:cubicBezTo>
                <a:cubicBezTo>
                  <a:pt x="810" y="1074"/>
                  <a:pt x="808" y="1076"/>
                  <a:pt x="805" y="1076"/>
                </a:cubicBezTo>
                <a:cubicBezTo>
                  <a:pt x="805" y="1075"/>
                  <a:pt x="806" y="1074"/>
                  <a:pt x="807" y="1073"/>
                </a:cubicBezTo>
                <a:cubicBezTo>
                  <a:pt x="803" y="1073"/>
                  <a:pt x="799" y="1074"/>
                  <a:pt x="797" y="1077"/>
                </a:cubicBezTo>
                <a:cubicBezTo>
                  <a:pt x="800" y="1078"/>
                  <a:pt x="802" y="1074"/>
                  <a:pt x="804" y="1077"/>
                </a:cubicBezTo>
                <a:cubicBezTo>
                  <a:pt x="798" y="1079"/>
                  <a:pt x="787" y="1088"/>
                  <a:pt x="782" y="1082"/>
                </a:cubicBezTo>
                <a:cubicBezTo>
                  <a:pt x="777" y="1083"/>
                  <a:pt x="772" y="1085"/>
                  <a:pt x="768" y="1088"/>
                </a:cubicBezTo>
                <a:cubicBezTo>
                  <a:pt x="771" y="1088"/>
                  <a:pt x="773" y="1088"/>
                  <a:pt x="774" y="1090"/>
                </a:cubicBezTo>
                <a:cubicBezTo>
                  <a:pt x="767" y="1091"/>
                  <a:pt x="761" y="1092"/>
                  <a:pt x="758" y="1096"/>
                </a:cubicBezTo>
                <a:cubicBezTo>
                  <a:pt x="757" y="1095"/>
                  <a:pt x="755" y="1094"/>
                  <a:pt x="753" y="1095"/>
                </a:cubicBezTo>
                <a:cubicBezTo>
                  <a:pt x="751" y="1098"/>
                  <a:pt x="747" y="1098"/>
                  <a:pt x="746" y="1101"/>
                </a:cubicBezTo>
                <a:cubicBezTo>
                  <a:pt x="749" y="1100"/>
                  <a:pt x="747" y="1104"/>
                  <a:pt x="749" y="1104"/>
                </a:cubicBezTo>
                <a:cubicBezTo>
                  <a:pt x="749" y="1103"/>
                  <a:pt x="751" y="1103"/>
                  <a:pt x="752" y="1102"/>
                </a:cubicBezTo>
                <a:cubicBezTo>
                  <a:pt x="751" y="1105"/>
                  <a:pt x="755" y="1104"/>
                  <a:pt x="754" y="1108"/>
                </a:cubicBezTo>
                <a:cubicBezTo>
                  <a:pt x="750" y="1106"/>
                  <a:pt x="752" y="1112"/>
                  <a:pt x="750" y="1112"/>
                </a:cubicBezTo>
                <a:cubicBezTo>
                  <a:pt x="745" y="1115"/>
                  <a:pt x="743" y="1109"/>
                  <a:pt x="738" y="1109"/>
                </a:cubicBezTo>
                <a:cubicBezTo>
                  <a:pt x="737" y="1113"/>
                  <a:pt x="732" y="1117"/>
                  <a:pt x="728" y="1115"/>
                </a:cubicBezTo>
                <a:cubicBezTo>
                  <a:pt x="728" y="1114"/>
                  <a:pt x="730" y="1114"/>
                  <a:pt x="730" y="1112"/>
                </a:cubicBezTo>
                <a:cubicBezTo>
                  <a:pt x="711" y="1113"/>
                  <a:pt x="700" y="1127"/>
                  <a:pt x="684" y="1122"/>
                </a:cubicBezTo>
                <a:cubicBezTo>
                  <a:pt x="681" y="1133"/>
                  <a:pt x="662" y="1127"/>
                  <a:pt x="657" y="1136"/>
                </a:cubicBezTo>
                <a:cubicBezTo>
                  <a:pt x="660" y="1138"/>
                  <a:pt x="664" y="1137"/>
                  <a:pt x="666" y="1138"/>
                </a:cubicBezTo>
                <a:cubicBezTo>
                  <a:pt x="666" y="1141"/>
                  <a:pt x="663" y="1140"/>
                  <a:pt x="664" y="1144"/>
                </a:cubicBezTo>
                <a:cubicBezTo>
                  <a:pt x="667" y="1145"/>
                  <a:pt x="665" y="1141"/>
                  <a:pt x="667" y="1140"/>
                </a:cubicBezTo>
                <a:cubicBezTo>
                  <a:pt x="683" y="1140"/>
                  <a:pt x="694" y="1136"/>
                  <a:pt x="706" y="1133"/>
                </a:cubicBezTo>
                <a:cubicBezTo>
                  <a:pt x="714" y="1130"/>
                  <a:pt x="726" y="1131"/>
                  <a:pt x="727" y="1122"/>
                </a:cubicBezTo>
                <a:cubicBezTo>
                  <a:pt x="726" y="1122"/>
                  <a:pt x="724" y="1123"/>
                  <a:pt x="724" y="1122"/>
                </a:cubicBezTo>
                <a:cubicBezTo>
                  <a:pt x="727" y="1120"/>
                  <a:pt x="731" y="1119"/>
                  <a:pt x="736" y="1120"/>
                </a:cubicBezTo>
                <a:cubicBezTo>
                  <a:pt x="736" y="1122"/>
                  <a:pt x="736" y="1122"/>
                  <a:pt x="736" y="1122"/>
                </a:cubicBezTo>
                <a:cubicBezTo>
                  <a:pt x="752" y="1118"/>
                  <a:pt x="767" y="1111"/>
                  <a:pt x="783" y="1109"/>
                </a:cubicBezTo>
                <a:cubicBezTo>
                  <a:pt x="775" y="1110"/>
                  <a:pt x="774" y="1116"/>
                  <a:pt x="768" y="1118"/>
                </a:cubicBezTo>
                <a:cubicBezTo>
                  <a:pt x="761" y="1120"/>
                  <a:pt x="760" y="1128"/>
                  <a:pt x="753" y="1125"/>
                </a:cubicBezTo>
                <a:cubicBezTo>
                  <a:pt x="747" y="1132"/>
                  <a:pt x="733" y="1131"/>
                  <a:pt x="728" y="1139"/>
                </a:cubicBezTo>
                <a:cubicBezTo>
                  <a:pt x="725" y="1136"/>
                  <a:pt x="722" y="1138"/>
                  <a:pt x="719" y="1139"/>
                </a:cubicBezTo>
                <a:cubicBezTo>
                  <a:pt x="717" y="1141"/>
                  <a:pt x="719" y="1141"/>
                  <a:pt x="720" y="1143"/>
                </a:cubicBezTo>
                <a:cubicBezTo>
                  <a:pt x="717" y="1143"/>
                  <a:pt x="715" y="1144"/>
                  <a:pt x="715" y="1147"/>
                </a:cubicBezTo>
                <a:cubicBezTo>
                  <a:pt x="731" y="1148"/>
                  <a:pt x="734" y="1136"/>
                  <a:pt x="749" y="1136"/>
                </a:cubicBezTo>
                <a:cubicBezTo>
                  <a:pt x="751" y="1135"/>
                  <a:pt x="749" y="1135"/>
                  <a:pt x="751" y="1134"/>
                </a:cubicBezTo>
                <a:cubicBezTo>
                  <a:pt x="752" y="1135"/>
                  <a:pt x="752" y="1133"/>
                  <a:pt x="755" y="1134"/>
                </a:cubicBezTo>
                <a:cubicBezTo>
                  <a:pt x="755" y="1135"/>
                  <a:pt x="755" y="1136"/>
                  <a:pt x="754" y="1136"/>
                </a:cubicBezTo>
                <a:cubicBezTo>
                  <a:pt x="769" y="1135"/>
                  <a:pt x="774" y="1124"/>
                  <a:pt x="786" y="1120"/>
                </a:cubicBezTo>
                <a:close/>
                <a:moveTo>
                  <a:pt x="1029" y="945"/>
                </a:moveTo>
                <a:cubicBezTo>
                  <a:pt x="1032" y="946"/>
                  <a:pt x="1032" y="943"/>
                  <a:pt x="1035" y="944"/>
                </a:cubicBezTo>
                <a:cubicBezTo>
                  <a:pt x="1034" y="946"/>
                  <a:pt x="1036" y="946"/>
                  <a:pt x="1036" y="945"/>
                </a:cubicBezTo>
                <a:cubicBezTo>
                  <a:pt x="1037" y="944"/>
                  <a:pt x="1034" y="954"/>
                  <a:pt x="1030" y="954"/>
                </a:cubicBezTo>
                <a:cubicBezTo>
                  <a:pt x="1030" y="951"/>
                  <a:pt x="1029" y="949"/>
                  <a:pt x="1029" y="945"/>
                </a:cubicBezTo>
                <a:close/>
                <a:moveTo>
                  <a:pt x="971" y="944"/>
                </a:moveTo>
                <a:cubicBezTo>
                  <a:pt x="969" y="946"/>
                  <a:pt x="967" y="952"/>
                  <a:pt x="963" y="950"/>
                </a:cubicBezTo>
                <a:cubicBezTo>
                  <a:pt x="966" y="948"/>
                  <a:pt x="967" y="945"/>
                  <a:pt x="971" y="944"/>
                </a:cubicBezTo>
                <a:close/>
                <a:moveTo>
                  <a:pt x="930" y="993"/>
                </a:moveTo>
                <a:cubicBezTo>
                  <a:pt x="932" y="991"/>
                  <a:pt x="928" y="991"/>
                  <a:pt x="930" y="988"/>
                </a:cubicBezTo>
                <a:cubicBezTo>
                  <a:pt x="938" y="987"/>
                  <a:pt x="942" y="984"/>
                  <a:pt x="949" y="983"/>
                </a:cubicBezTo>
                <a:cubicBezTo>
                  <a:pt x="944" y="988"/>
                  <a:pt x="939" y="993"/>
                  <a:pt x="930" y="993"/>
                </a:cubicBezTo>
                <a:close/>
                <a:moveTo>
                  <a:pt x="945" y="957"/>
                </a:moveTo>
                <a:cubicBezTo>
                  <a:pt x="949" y="959"/>
                  <a:pt x="945" y="964"/>
                  <a:pt x="941" y="964"/>
                </a:cubicBezTo>
                <a:cubicBezTo>
                  <a:pt x="944" y="961"/>
                  <a:pt x="944" y="961"/>
                  <a:pt x="945" y="957"/>
                </a:cubicBezTo>
                <a:close/>
                <a:moveTo>
                  <a:pt x="925" y="971"/>
                </a:moveTo>
                <a:cubicBezTo>
                  <a:pt x="926" y="971"/>
                  <a:pt x="926" y="973"/>
                  <a:pt x="926" y="974"/>
                </a:cubicBezTo>
                <a:cubicBezTo>
                  <a:pt x="926" y="973"/>
                  <a:pt x="927" y="973"/>
                  <a:pt x="928" y="973"/>
                </a:cubicBezTo>
                <a:cubicBezTo>
                  <a:pt x="926" y="966"/>
                  <a:pt x="937" y="965"/>
                  <a:pt x="939" y="962"/>
                </a:cubicBezTo>
                <a:cubicBezTo>
                  <a:pt x="942" y="963"/>
                  <a:pt x="935" y="969"/>
                  <a:pt x="932" y="969"/>
                </a:cubicBezTo>
                <a:cubicBezTo>
                  <a:pt x="934" y="972"/>
                  <a:pt x="936" y="966"/>
                  <a:pt x="938" y="969"/>
                </a:cubicBezTo>
                <a:cubicBezTo>
                  <a:pt x="937" y="971"/>
                  <a:pt x="936" y="973"/>
                  <a:pt x="934" y="975"/>
                </a:cubicBezTo>
                <a:cubicBezTo>
                  <a:pt x="931" y="971"/>
                  <a:pt x="929" y="975"/>
                  <a:pt x="925" y="976"/>
                </a:cubicBezTo>
                <a:cubicBezTo>
                  <a:pt x="925" y="973"/>
                  <a:pt x="923" y="973"/>
                  <a:pt x="925" y="971"/>
                </a:cubicBezTo>
                <a:close/>
                <a:moveTo>
                  <a:pt x="913" y="1004"/>
                </a:moveTo>
                <a:cubicBezTo>
                  <a:pt x="911" y="999"/>
                  <a:pt x="918" y="996"/>
                  <a:pt x="924" y="996"/>
                </a:cubicBezTo>
                <a:cubicBezTo>
                  <a:pt x="922" y="1001"/>
                  <a:pt x="916" y="1000"/>
                  <a:pt x="913" y="1004"/>
                </a:cubicBezTo>
                <a:close/>
                <a:moveTo>
                  <a:pt x="918" y="976"/>
                </a:moveTo>
                <a:cubicBezTo>
                  <a:pt x="922" y="981"/>
                  <a:pt x="911" y="983"/>
                  <a:pt x="906" y="987"/>
                </a:cubicBezTo>
                <a:cubicBezTo>
                  <a:pt x="908" y="979"/>
                  <a:pt x="916" y="981"/>
                  <a:pt x="918" y="976"/>
                </a:cubicBezTo>
                <a:close/>
                <a:moveTo>
                  <a:pt x="914" y="986"/>
                </a:moveTo>
                <a:cubicBezTo>
                  <a:pt x="918" y="989"/>
                  <a:pt x="909" y="993"/>
                  <a:pt x="904" y="992"/>
                </a:cubicBezTo>
                <a:cubicBezTo>
                  <a:pt x="906" y="989"/>
                  <a:pt x="911" y="989"/>
                  <a:pt x="914" y="986"/>
                </a:cubicBezTo>
                <a:close/>
                <a:moveTo>
                  <a:pt x="885" y="1027"/>
                </a:moveTo>
                <a:cubicBezTo>
                  <a:pt x="888" y="1030"/>
                  <a:pt x="891" y="1028"/>
                  <a:pt x="895" y="1027"/>
                </a:cubicBezTo>
                <a:cubicBezTo>
                  <a:pt x="893" y="1033"/>
                  <a:pt x="887" y="1035"/>
                  <a:pt x="881" y="1036"/>
                </a:cubicBezTo>
                <a:cubicBezTo>
                  <a:pt x="882" y="1032"/>
                  <a:pt x="886" y="1032"/>
                  <a:pt x="885" y="1027"/>
                </a:cubicBezTo>
                <a:close/>
                <a:moveTo>
                  <a:pt x="865" y="1045"/>
                </a:moveTo>
                <a:cubicBezTo>
                  <a:pt x="864" y="1048"/>
                  <a:pt x="867" y="1040"/>
                  <a:pt x="870" y="1041"/>
                </a:cubicBezTo>
                <a:cubicBezTo>
                  <a:pt x="871" y="1045"/>
                  <a:pt x="867" y="1044"/>
                  <a:pt x="865" y="1045"/>
                </a:cubicBezTo>
                <a:close/>
                <a:moveTo>
                  <a:pt x="837" y="1067"/>
                </a:moveTo>
                <a:cubicBezTo>
                  <a:pt x="837" y="1070"/>
                  <a:pt x="834" y="1071"/>
                  <a:pt x="831" y="1071"/>
                </a:cubicBezTo>
                <a:cubicBezTo>
                  <a:pt x="830" y="1069"/>
                  <a:pt x="832" y="1066"/>
                  <a:pt x="837" y="1067"/>
                </a:cubicBezTo>
                <a:close/>
                <a:moveTo>
                  <a:pt x="821" y="1093"/>
                </a:moveTo>
                <a:cubicBezTo>
                  <a:pt x="822" y="1092"/>
                  <a:pt x="825" y="1092"/>
                  <a:pt x="827" y="1092"/>
                </a:cubicBezTo>
                <a:cubicBezTo>
                  <a:pt x="826" y="1094"/>
                  <a:pt x="825" y="1095"/>
                  <a:pt x="823" y="1096"/>
                </a:cubicBezTo>
                <a:cubicBezTo>
                  <a:pt x="821" y="1096"/>
                  <a:pt x="821" y="1095"/>
                  <a:pt x="821" y="1093"/>
                </a:cubicBezTo>
                <a:close/>
                <a:moveTo>
                  <a:pt x="785" y="1113"/>
                </a:moveTo>
                <a:cubicBezTo>
                  <a:pt x="786" y="1110"/>
                  <a:pt x="794" y="1108"/>
                  <a:pt x="798" y="1109"/>
                </a:cubicBezTo>
                <a:cubicBezTo>
                  <a:pt x="795" y="1111"/>
                  <a:pt x="790" y="1112"/>
                  <a:pt x="785" y="1113"/>
                </a:cubicBezTo>
                <a:close/>
                <a:moveTo>
                  <a:pt x="815" y="1075"/>
                </a:moveTo>
                <a:cubicBezTo>
                  <a:pt x="815" y="1079"/>
                  <a:pt x="815" y="1079"/>
                  <a:pt x="815" y="1079"/>
                </a:cubicBezTo>
                <a:cubicBezTo>
                  <a:pt x="810" y="1081"/>
                  <a:pt x="806" y="1077"/>
                  <a:pt x="805" y="1082"/>
                </a:cubicBezTo>
                <a:cubicBezTo>
                  <a:pt x="802" y="1077"/>
                  <a:pt x="810" y="1075"/>
                  <a:pt x="815" y="1075"/>
                </a:cubicBezTo>
                <a:close/>
                <a:moveTo>
                  <a:pt x="800" y="1089"/>
                </a:moveTo>
                <a:cubicBezTo>
                  <a:pt x="800" y="1080"/>
                  <a:pt x="809" y="1084"/>
                  <a:pt x="814" y="1083"/>
                </a:cubicBezTo>
                <a:cubicBezTo>
                  <a:pt x="810" y="1092"/>
                  <a:pt x="790" y="1102"/>
                  <a:pt x="784" y="1094"/>
                </a:cubicBezTo>
                <a:cubicBezTo>
                  <a:pt x="786" y="1089"/>
                  <a:pt x="795" y="1091"/>
                  <a:pt x="800" y="1089"/>
                </a:cubicBezTo>
                <a:close/>
                <a:moveTo>
                  <a:pt x="40" y="932"/>
                </a:moveTo>
                <a:cubicBezTo>
                  <a:pt x="40" y="932"/>
                  <a:pt x="40" y="932"/>
                  <a:pt x="41" y="932"/>
                </a:cubicBezTo>
                <a:cubicBezTo>
                  <a:pt x="42" y="932"/>
                  <a:pt x="41" y="935"/>
                  <a:pt x="43" y="935"/>
                </a:cubicBezTo>
                <a:cubicBezTo>
                  <a:pt x="44" y="930"/>
                  <a:pt x="51" y="930"/>
                  <a:pt x="51" y="925"/>
                </a:cubicBezTo>
                <a:cubicBezTo>
                  <a:pt x="48" y="928"/>
                  <a:pt x="41" y="930"/>
                  <a:pt x="40" y="932"/>
                </a:cubicBezTo>
                <a:close/>
                <a:moveTo>
                  <a:pt x="227" y="928"/>
                </a:moveTo>
                <a:cubicBezTo>
                  <a:pt x="228" y="926"/>
                  <a:pt x="229" y="927"/>
                  <a:pt x="231" y="927"/>
                </a:cubicBezTo>
                <a:cubicBezTo>
                  <a:pt x="231" y="925"/>
                  <a:pt x="231" y="925"/>
                  <a:pt x="231" y="925"/>
                </a:cubicBezTo>
                <a:cubicBezTo>
                  <a:pt x="229" y="924"/>
                  <a:pt x="229" y="926"/>
                  <a:pt x="227" y="926"/>
                </a:cubicBezTo>
                <a:cubicBezTo>
                  <a:pt x="227" y="927"/>
                  <a:pt x="225" y="928"/>
                  <a:pt x="227" y="928"/>
                </a:cubicBezTo>
                <a:close/>
                <a:moveTo>
                  <a:pt x="1158" y="939"/>
                </a:moveTo>
                <a:cubicBezTo>
                  <a:pt x="1155" y="941"/>
                  <a:pt x="1154" y="938"/>
                  <a:pt x="1152" y="938"/>
                </a:cubicBezTo>
                <a:cubicBezTo>
                  <a:pt x="1155" y="941"/>
                  <a:pt x="1150" y="945"/>
                  <a:pt x="1153" y="947"/>
                </a:cubicBezTo>
                <a:cubicBezTo>
                  <a:pt x="1162" y="947"/>
                  <a:pt x="1170" y="939"/>
                  <a:pt x="1176" y="933"/>
                </a:cubicBezTo>
                <a:cubicBezTo>
                  <a:pt x="1172" y="932"/>
                  <a:pt x="1168" y="933"/>
                  <a:pt x="1168" y="929"/>
                </a:cubicBezTo>
                <a:cubicBezTo>
                  <a:pt x="1166" y="927"/>
                  <a:pt x="1172" y="927"/>
                  <a:pt x="1169" y="926"/>
                </a:cubicBezTo>
                <a:cubicBezTo>
                  <a:pt x="1162" y="927"/>
                  <a:pt x="1162" y="935"/>
                  <a:pt x="1158" y="939"/>
                </a:cubicBezTo>
                <a:close/>
                <a:moveTo>
                  <a:pt x="214" y="934"/>
                </a:moveTo>
                <a:cubicBezTo>
                  <a:pt x="212" y="935"/>
                  <a:pt x="205" y="937"/>
                  <a:pt x="207" y="939"/>
                </a:cubicBezTo>
                <a:cubicBezTo>
                  <a:pt x="209" y="938"/>
                  <a:pt x="216" y="936"/>
                  <a:pt x="214" y="934"/>
                </a:cubicBezTo>
                <a:close/>
                <a:moveTo>
                  <a:pt x="130" y="938"/>
                </a:moveTo>
                <a:cubicBezTo>
                  <a:pt x="133" y="938"/>
                  <a:pt x="134" y="936"/>
                  <a:pt x="134" y="934"/>
                </a:cubicBezTo>
                <a:cubicBezTo>
                  <a:pt x="123" y="930"/>
                  <a:pt x="117" y="944"/>
                  <a:pt x="109" y="949"/>
                </a:cubicBezTo>
                <a:cubicBezTo>
                  <a:pt x="114" y="946"/>
                  <a:pt x="119" y="944"/>
                  <a:pt x="125" y="942"/>
                </a:cubicBezTo>
                <a:cubicBezTo>
                  <a:pt x="125" y="944"/>
                  <a:pt x="125" y="946"/>
                  <a:pt x="126" y="946"/>
                </a:cubicBezTo>
                <a:cubicBezTo>
                  <a:pt x="129" y="946"/>
                  <a:pt x="134" y="941"/>
                  <a:pt x="130" y="938"/>
                </a:cubicBezTo>
                <a:close/>
                <a:moveTo>
                  <a:pt x="1092" y="954"/>
                </a:moveTo>
                <a:cubicBezTo>
                  <a:pt x="1089" y="958"/>
                  <a:pt x="1088" y="956"/>
                  <a:pt x="1086" y="958"/>
                </a:cubicBezTo>
                <a:cubicBezTo>
                  <a:pt x="1090" y="958"/>
                  <a:pt x="1085" y="962"/>
                  <a:pt x="1089" y="962"/>
                </a:cubicBezTo>
                <a:cubicBezTo>
                  <a:pt x="1091" y="959"/>
                  <a:pt x="1091" y="957"/>
                  <a:pt x="1092" y="954"/>
                </a:cubicBezTo>
                <a:close/>
                <a:moveTo>
                  <a:pt x="972" y="962"/>
                </a:moveTo>
                <a:cubicBezTo>
                  <a:pt x="972" y="959"/>
                  <a:pt x="974" y="963"/>
                  <a:pt x="975" y="961"/>
                </a:cubicBezTo>
                <a:cubicBezTo>
                  <a:pt x="975" y="958"/>
                  <a:pt x="975" y="958"/>
                  <a:pt x="975" y="958"/>
                </a:cubicBezTo>
                <a:cubicBezTo>
                  <a:pt x="973" y="958"/>
                  <a:pt x="970" y="961"/>
                  <a:pt x="972" y="962"/>
                </a:cubicBezTo>
                <a:close/>
                <a:moveTo>
                  <a:pt x="1072" y="960"/>
                </a:moveTo>
                <a:cubicBezTo>
                  <a:pt x="1076" y="961"/>
                  <a:pt x="1077" y="966"/>
                  <a:pt x="1076" y="959"/>
                </a:cubicBezTo>
                <a:cubicBezTo>
                  <a:pt x="1076" y="959"/>
                  <a:pt x="1077" y="958"/>
                  <a:pt x="1076" y="958"/>
                </a:cubicBezTo>
                <a:cubicBezTo>
                  <a:pt x="1077" y="961"/>
                  <a:pt x="1072" y="957"/>
                  <a:pt x="1072" y="960"/>
                </a:cubicBezTo>
                <a:close/>
                <a:moveTo>
                  <a:pt x="1114" y="963"/>
                </a:moveTo>
                <a:cubicBezTo>
                  <a:pt x="1112" y="961"/>
                  <a:pt x="1108" y="963"/>
                  <a:pt x="1107" y="963"/>
                </a:cubicBezTo>
                <a:cubicBezTo>
                  <a:pt x="1108" y="963"/>
                  <a:pt x="1108" y="964"/>
                  <a:pt x="1107" y="965"/>
                </a:cubicBezTo>
                <a:cubicBezTo>
                  <a:pt x="1110" y="962"/>
                  <a:pt x="1113" y="966"/>
                  <a:pt x="1114" y="963"/>
                </a:cubicBezTo>
                <a:close/>
                <a:moveTo>
                  <a:pt x="26" y="975"/>
                </a:moveTo>
                <a:cubicBezTo>
                  <a:pt x="28" y="971"/>
                  <a:pt x="29" y="976"/>
                  <a:pt x="34" y="975"/>
                </a:cubicBezTo>
                <a:cubicBezTo>
                  <a:pt x="37" y="971"/>
                  <a:pt x="36" y="968"/>
                  <a:pt x="38" y="964"/>
                </a:cubicBezTo>
                <a:cubicBezTo>
                  <a:pt x="32" y="965"/>
                  <a:pt x="27" y="972"/>
                  <a:pt x="26" y="975"/>
                </a:cubicBezTo>
                <a:close/>
                <a:moveTo>
                  <a:pt x="1040" y="979"/>
                </a:moveTo>
                <a:cubicBezTo>
                  <a:pt x="1039" y="979"/>
                  <a:pt x="1038" y="978"/>
                  <a:pt x="1038" y="978"/>
                </a:cubicBezTo>
                <a:cubicBezTo>
                  <a:pt x="1028" y="984"/>
                  <a:pt x="1017" y="989"/>
                  <a:pt x="1009" y="997"/>
                </a:cubicBezTo>
                <a:cubicBezTo>
                  <a:pt x="1000" y="995"/>
                  <a:pt x="992" y="1002"/>
                  <a:pt x="987" y="1007"/>
                </a:cubicBezTo>
                <a:cubicBezTo>
                  <a:pt x="989" y="1007"/>
                  <a:pt x="989" y="1008"/>
                  <a:pt x="988" y="1009"/>
                </a:cubicBezTo>
                <a:cubicBezTo>
                  <a:pt x="1000" y="1009"/>
                  <a:pt x="1004" y="997"/>
                  <a:pt x="1014" y="998"/>
                </a:cubicBezTo>
                <a:cubicBezTo>
                  <a:pt x="1018" y="994"/>
                  <a:pt x="1024" y="991"/>
                  <a:pt x="1027" y="986"/>
                </a:cubicBezTo>
                <a:cubicBezTo>
                  <a:pt x="1033" y="986"/>
                  <a:pt x="1033" y="986"/>
                  <a:pt x="1033" y="986"/>
                </a:cubicBezTo>
                <a:cubicBezTo>
                  <a:pt x="1031" y="978"/>
                  <a:pt x="1039" y="983"/>
                  <a:pt x="1040" y="979"/>
                </a:cubicBezTo>
                <a:close/>
                <a:moveTo>
                  <a:pt x="928" y="1013"/>
                </a:moveTo>
                <a:cubicBezTo>
                  <a:pt x="930" y="1010"/>
                  <a:pt x="933" y="1014"/>
                  <a:pt x="935" y="1014"/>
                </a:cubicBezTo>
                <a:cubicBezTo>
                  <a:pt x="938" y="1007"/>
                  <a:pt x="947" y="1006"/>
                  <a:pt x="950" y="999"/>
                </a:cubicBezTo>
                <a:cubicBezTo>
                  <a:pt x="942" y="1003"/>
                  <a:pt x="932" y="1008"/>
                  <a:pt x="928" y="1013"/>
                </a:cubicBezTo>
                <a:close/>
                <a:moveTo>
                  <a:pt x="233" y="1024"/>
                </a:moveTo>
                <a:cubicBezTo>
                  <a:pt x="231" y="1027"/>
                  <a:pt x="227" y="1027"/>
                  <a:pt x="225" y="1030"/>
                </a:cubicBezTo>
                <a:cubicBezTo>
                  <a:pt x="229" y="1030"/>
                  <a:pt x="234" y="1026"/>
                  <a:pt x="233" y="1024"/>
                </a:cubicBezTo>
                <a:close/>
                <a:moveTo>
                  <a:pt x="89" y="1041"/>
                </a:moveTo>
                <a:cubicBezTo>
                  <a:pt x="86" y="1044"/>
                  <a:pt x="85" y="1040"/>
                  <a:pt x="84" y="1040"/>
                </a:cubicBezTo>
                <a:cubicBezTo>
                  <a:pt x="76" y="1046"/>
                  <a:pt x="66" y="1047"/>
                  <a:pt x="58" y="1055"/>
                </a:cubicBezTo>
                <a:cubicBezTo>
                  <a:pt x="59" y="1056"/>
                  <a:pt x="61" y="1056"/>
                  <a:pt x="63" y="1057"/>
                </a:cubicBezTo>
                <a:cubicBezTo>
                  <a:pt x="66" y="1047"/>
                  <a:pt x="79" y="1051"/>
                  <a:pt x="84" y="1044"/>
                </a:cubicBezTo>
                <a:cubicBezTo>
                  <a:pt x="86" y="1044"/>
                  <a:pt x="87" y="1045"/>
                  <a:pt x="88" y="1045"/>
                </a:cubicBezTo>
                <a:cubicBezTo>
                  <a:pt x="87" y="1042"/>
                  <a:pt x="92" y="1042"/>
                  <a:pt x="89" y="1041"/>
                </a:cubicBezTo>
                <a:close/>
                <a:moveTo>
                  <a:pt x="224" y="1053"/>
                </a:moveTo>
                <a:cubicBezTo>
                  <a:pt x="225" y="1048"/>
                  <a:pt x="222" y="1048"/>
                  <a:pt x="221" y="1045"/>
                </a:cubicBezTo>
                <a:cubicBezTo>
                  <a:pt x="222" y="1043"/>
                  <a:pt x="225" y="1043"/>
                  <a:pt x="224" y="1040"/>
                </a:cubicBezTo>
                <a:cubicBezTo>
                  <a:pt x="218" y="1039"/>
                  <a:pt x="223" y="1047"/>
                  <a:pt x="215" y="1045"/>
                </a:cubicBezTo>
                <a:cubicBezTo>
                  <a:pt x="214" y="1051"/>
                  <a:pt x="206" y="1050"/>
                  <a:pt x="205" y="1056"/>
                </a:cubicBezTo>
                <a:cubicBezTo>
                  <a:pt x="206" y="1056"/>
                  <a:pt x="209" y="1056"/>
                  <a:pt x="210" y="1057"/>
                </a:cubicBezTo>
                <a:cubicBezTo>
                  <a:pt x="218" y="1074"/>
                  <a:pt x="194" y="1065"/>
                  <a:pt x="192" y="1077"/>
                </a:cubicBezTo>
                <a:cubicBezTo>
                  <a:pt x="195" y="1078"/>
                  <a:pt x="192" y="1074"/>
                  <a:pt x="195" y="1074"/>
                </a:cubicBezTo>
                <a:cubicBezTo>
                  <a:pt x="195" y="1077"/>
                  <a:pt x="199" y="1076"/>
                  <a:pt x="200" y="1079"/>
                </a:cubicBezTo>
                <a:cubicBezTo>
                  <a:pt x="196" y="1087"/>
                  <a:pt x="206" y="1075"/>
                  <a:pt x="208" y="1073"/>
                </a:cubicBezTo>
                <a:cubicBezTo>
                  <a:pt x="210" y="1074"/>
                  <a:pt x="210" y="1074"/>
                  <a:pt x="210" y="1076"/>
                </a:cubicBezTo>
                <a:cubicBezTo>
                  <a:pt x="209" y="1080"/>
                  <a:pt x="205" y="1081"/>
                  <a:pt x="207" y="1084"/>
                </a:cubicBezTo>
                <a:cubicBezTo>
                  <a:pt x="209" y="1081"/>
                  <a:pt x="214" y="1082"/>
                  <a:pt x="213" y="1077"/>
                </a:cubicBezTo>
                <a:cubicBezTo>
                  <a:pt x="217" y="1077"/>
                  <a:pt x="220" y="1077"/>
                  <a:pt x="220" y="1073"/>
                </a:cubicBezTo>
                <a:cubicBezTo>
                  <a:pt x="220" y="1071"/>
                  <a:pt x="216" y="1073"/>
                  <a:pt x="217" y="1070"/>
                </a:cubicBezTo>
                <a:cubicBezTo>
                  <a:pt x="220" y="1059"/>
                  <a:pt x="230" y="1064"/>
                  <a:pt x="237" y="1062"/>
                </a:cubicBezTo>
                <a:cubicBezTo>
                  <a:pt x="235" y="1059"/>
                  <a:pt x="233" y="1057"/>
                  <a:pt x="232" y="1052"/>
                </a:cubicBezTo>
                <a:cubicBezTo>
                  <a:pt x="230" y="1053"/>
                  <a:pt x="227" y="1053"/>
                  <a:pt x="224" y="1053"/>
                </a:cubicBezTo>
                <a:close/>
                <a:moveTo>
                  <a:pt x="949" y="1049"/>
                </a:moveTo>
                <a:cubicBezTo>
                  <a:pt x="947" y="1051"/>
                  <a:pt x="940" y="1048"/>
                  <a:pt x="940" y="1053"/>
                </a:cubicBezTo>
                <a:cubicBezTo>
                  <a:pt x="943" y="1052"/>
                  <a:pt x="951" y="1049"/>
                  <a:pt x="949" y="1049"/>
                </a:cubicBezTo>
                <a:close/>
                <a:moveTo>
                  <a:pt x="103" y="1058"/>
                </a:moveTo>
                <a:cubicBezTo>
                  <a:pt x="104" y="1062"/>
                  <a:pt x="99" y="1060"/>
                  <a:pt x="99" y="1063"/>
                </a:cubicBezTo>
                <a:cubicBezTo>
                  <a:pt x="103" y="1063"/>
                  <a:pt x="103" y="1063"/>
                  <a:pt x="103" y="1063"/>
                </a:cubicBezTo>
                <a:cubicBezTo>
                  <a:pt x="101" y="1060"/>
                  <a:pt x="107" y="1059"/>
                  <a:pt x="103" y="1058"/>
                </a:cubicBezTo>
                <a:close/>
                <a:moveTo>
                  <a:pt x="1003" y="1090"/>
                </a:moveTo>
                <a:cubicBezTo>
                  <a:pt x="1009" y="1089"/>
                  <a:pt x="1011" y="1085"/>
                  <a:pt x="1018" y="1085"/>
                </a:cubicBezTo>
                <a:cubicBezTo>
                  <a:pt x="1017" y="1090"/>
                  <a:pt x="1011" y="1088"/>
                  <a:pt x="1009" y="1092"/>
                </a:cubicBezTo>
                <a:cubicBezTo>
                  <a:pt x="1021" y="1091"/>
                  <a:pt x="1020" y="1078"/>
                  <a:pt x="1034" y="1079"/>
                </a:cubicBezTo>
                <a:cubicBezTo>
                  <a:pt x="1036" y="1077"/>
                  <a:pt x="1033" y="1077"/>
                  <a:pt x="1035" y="1076"/>
                </a:cubicBezTo>
                <a:cubicBezTo>
                  <a:pt x="1045" y="1073"/>
                  <a:pt x="1060" y="1066"/>
                  <a:pt x="1059" y="1060"/>
                </a:cubicBezTo>
                <a:cubicBezTo>
                  <a:pt x="1042" y="1070"/>
                  <a:pt x="1018" y="1077"/>
                  <a:pt x="1003" y="1090"/>
                </a:cubicBezTo>
                <a:close/>
                <a:moveTo>
                  <a:pt x="938" y="1063"/>
                </a:moveTo>
                <a:cubicBezTo>
                  <a:pt x="933" y="1062"/>
                  <a:pt x="925" y="1068"/>
                  <a:pt x="924" y="1070"/>
                </a:cubicBezTo>
                <a:cubicBezTo>
                  <a:pt x="927" y="1066"/>
                  <a:pt x="935" y="1067"/>
                  <a:pt x="938" y="1063"/>
                </a:cubicBezTo>
                <a:close/>
                <a:moveTo>
                  <a:pt x="912" y="1070"/>
                </a:moveTo>
                <a:cubicBezTo>
                  <a:pt x="907" y="1075"/>
                  <a:pt x="901" y="1075"/>
                  <a:pt x="895" y="1070"/>
                </a:cubicBezTo>
                <a:cubicBezTo>
                  <a:pt x="888" y="1078"/>
                  <a:pt x="875" y="1077"/>
                  <a:pt x="870" y="1086"/>
                </a:cubicBezTo>
                <a:cubicBezTo>
                  <a:pt x="871" y="1089"/>
                  <a:pt x="872" y="1088"/>
                  <a:pt x="871" y="1092"/>
                </a:cubicBezTo>
                <a:cubicBezTo>
                  <a:pt x="880" y="1093"/>
                  <a:pt x="881" y="1087"/>
                  <a:pt x="886" y="1084"/>
                </a:cubicBezTo>
                <a:cubicBezTo>
                  <a:pt x="883" y="1084"/>
                  <a:pt x="880" y="1087"/>
                  <a:pt x="878" y="1085"/>
                </a:cubicBezTo>
                <a:cubicBezTo>
                  <a:pt x="885" y="1085"/>
                  <a:pt x="885" y="1078"/>
                  <a:pt x="893" y="1079"/>
                </a:cubicBezTo>
                <a:cubicBezTo>
                  <a:pt x="893" y="1081"/>
                  <a:pt x="892" y="1081"/>
                  <a:pt x="892" y="1083"/>
                </a:cubicBezTo>
                <a:cubicBezTo>
                  <a:pt x="901" y="1081"/>
                  <a:pt x="911" y="1078"/>
                  <a:pt x="917" y="1072"/>
                </a:cubicBezTo>
                <a:cubicBezTo>
                  <a:pt x="914" y="1072"/>
                  <a:pt x="909" y="1073"/>
                  <a:pt x="912" y="1070"/>
                </a:cubicBezTo>
                <a:close/>
                <a:moveTo>
                  <a:pt x="720" y="1088"/>
                </a:moveTo>
                <a:cubicBezTo>
                  <a:pt x="720" y="1088"/>
                  <a:pt x="726" y="1085"/>
                  <a:pt x="725" y="1084"/>
                </a:cubicBezTo>
                <a:cubicBezTo>
                  <a:pt x="723" y="1085"/>
                  <a:pt x="717" y="1086"/>
                  <a:pt x="720" y="1088"/>
                </a:cubicBezTo>
                <a:close/>
                <a:moveTo>
                  <a:pt x="960" y="1100"/>
                </a:moveTo>
                <a:cubicBezTo>
                  <a:pt x="964" y="1100"/>
                  <a:pt x="967" y="1098"/>
                  <a:pt x="971" y="1096"/>
                </a:cubicBezTo>
                <a:cubicBezTo>
                  <a:pt x="971" y="1094"/>
                  <a:pt x="969" y="1094"/>
                  <a:pt x="971" y="1092"/>
                </a:cubicBezTo>
                <a:cubicBezTo>
                  <a:pt x="968" y="1094"/>
                  <a:pt x="966" y="1090"/>
                  <a:pt x="966" y="1094"/>
                </a:cubicBezTo>
                <a:cubicBezTo>
                  <a:pt x="965" y="1096"/>
                  <a:pt x="970" y="1093"/>
                  <a:pt x="970" y="1096"/>
                </a:cubicBezTo>
                <a:cubicBezTo>
                  <a:pt x="966" y="1097"/>
                  <a:pt x="963" y="1098"/>
                  <a:pt x="960" y="1100"/>
                </a:cubicBezTo>
                <a:close/>
                <a:moveTo>
                  <a:pt x="915" y="1103"/>
                </a:moveTo>
                <a:cubicBezTo>
                  <a:pt x="922" y="1100"/>
                  <a:pt x="929" y="1098"/>
                  <a:pt x="935" y="1094"/>
                </a:cubicBezTo>
                <a:cubicBezTo>
                  <a:pt x="927" y="1095"/>
                  <a:pt x="918" y="1100"/>
                  <a:pt x="915" y="1103"/>
                </a:cubicBezTo>
                <a:close/>
                <a:moveTo>
                  <a:pt x="903" y="1095"/>
                </a:moveTo>
                <a:cubicBezTo>
                  <a:pt x="900" y="1094"/>
                  <a:pt x="899" y="1096"/>
                  <a:pt x="897" y="1095"/>
                </a:cubicBezTo>
                <a:cubicBezTo>
                  <a:pt x="897" y="1099"/>
                  <a:pt x="891" y="1096"/>
                  <a:pt x="893" y="1099"/>
                </a:cubicBezTo>
                <a:cubicBezTo>
                  <a:pt x="895" y="1097"/>
                  <a:pt x="901" y="1098"/>
                  <a:pt x="903" y="1095"/>
                </a:cubicBezTo>
                <a:close/>
                <a:moveTo>
                  <a:pt x="974" y="1099"/>
                </a:moveTo>
                <a:cubicBezTo>
                  <a:pt x="970" y="1100"/>
                  <a:pt x="967" y="1102"/>
                  <a:pt x="964" y="1104"/>
                </a:cubicBezTo>
                <a:cubicBezTo>
                  <a:pt x="969" y="1104"/>
                  <a:pt x="972" y="1101"/>
                  <a:pt x="974" y="1099"/>
                </a:cubicBezTo>
                <a:close/>
                <a:moveTo>
                  <a:pt x="878" y="1116"/>
                </a:moveTo>
                <a:cubicBezTo>
                  <a:pt x="887" y="1110"/>
                  <a:pt x="906" y="1109"/>
                  <a:pt x="911" y="1103"/>
                </a:cubicBezTo>
                <a:cubicBezTo>
                  <a:pt x="910" y="1104"/>
                  <a:pt x="903" y="1105"/>
                  <a:pt x="903" y="1104"/>
                </a:cubicBezTo>
                <a:cubicBezTo>
                  <a:pt x="904" y="1103"/>
                  <a:pt x="907" y="1101"/>
                  <a:pt x="904" y="1100"/>
                </a:cubicBezTo>
                <a:cubicBezTo>
                  <a:pt x="893" y="1105"/>
                  <a:pt x="883" y="1108"/>
                  <a:pt x="873" y="1113"/>
                </a:cubicBezTo>
                <a:cubicBezTo>
                  <a:pt x="876" y="1113"/>
                  <a:pt x="875" y="1116"/>
                  <a:pt x="878" y="1116"/>
                </a:cubicBezTo>
                <a:close/>
                <a:moveTo>
                  <a:pt x="812" y="1117"/>
                </a:moveTo>
                <a:cubicBezTo>
                  <a:pt x="814" y="1114"/>
                  <a:pt x="820" y="1121"/>
                  <a:pt x="820" y="1116"/>
                </a:cubicBezTo>
                <a:cubicBezTo>
                  <a:pt x="819" y="1114"/>
                  <a:pt x="810" y="1115"/>
                  <a:pt x="812" y="1117"/>
                </a:cubicBezTo>
                <a:close/>
                <a:moveTo>
                  <a:pt x="925" y="1142"/>
                </a:moveTo>
                <a:cubicBezTo>
                  <a:pt x="920" y="1144"/>
                  <a:pt x="916" y="1147"/>
                  <a:pt x="911" y="1149"/>
                </a:cubicBezTo>
                <a:cubicBezTo>
                  <a:pt x="917" y="1148"/>
                  <a:pt x="921" y="1146"/>
                  <a:pt x="925" y="1142"/>
                </a:cubicBezTo>
                <a:close/>
                <a:moveTo>
                  <a:pt x="713" y="1155"/>
                </a:moveTo>
                <a:cubicBezTo>
                  <a:pt x="717" y="1153"/>
                  <a:pt x="721" y="1152"/>
                  <a:pt x="724" y="1149"/>
                </a:cubicBezTo>
                <a:cubicBezTo>
                  <a:pt x="721" y="1151"/>
                  <a:pt x="712" y="1152"/>
                  <a:pt x="713" y="1155"/>
                </a:cubicBezTo>
                <a:close/>
                <a:moveTo>
                  <a:pt x="872" y="1168"/>
                </a:moveTo>
                <a:cubicBezTo>
                  <a:pt x="880" y="1167"/>
                  <a:pt x="885" y="1163"/>
                  <a:pt x="890" y="1159"/>
                </a:cubicBezTo>
                <a:cubicBezTo>
                  <a:pt x="897" y="1157"/>
                  <a:pt x="908" y="1154"/>
                  <a:pt x="909" y="1149"/>
                </a:cubicBezTo>
                <a:cubicBezTo>
                  <a:pt x="902" y="1152"/>
                  <a:pt x="893" y="1157"/>
                  <a:pt x="885" y="1158"/>
                </a:cubicBezTo>
                <a:cubicBezTo>
                  <a:pt x="886" y="1163"/>
                  <a:pt x="874" y="1163"/>
                  <a:pt x="872" y="1168"/>
                </a:cubicBezTo>
                <a:close/>
                <a:moveTo>
                  <a:pt x="1138" y="208"/>
                </a:moveTo>
                <a:cubicBezTo>
                  <a:pt x="1129" y="210"/>
                  <a:pt x="1123" y="214"/>
                  <a:pt x="1123" y="223"/>
                </a:cubicBezTo>
                <a:cubicBezTo>
                  <a:pt x="1124" y="224"/>
                  <a:pt x="1126" y="226"/>
                  <a:pt x="1129" y="225"/>
                </a:cubicBezTo>
                <a:cubicBezTo>
                  <a:pt x="1131" y="223"/>
                  <a:pt x="1128" y="220"/>
                  <a:pt x="1132" y="219"/>
                </a:cubicBezTo>
                <a:cubicBezTo>
                  <a:pt x="1132" y="221"/>
                  <a:pt x="1132" y="221"/>
                  <a:pt x="1132" y="221"/>
                </a:cubicBezTo>
                <a:cubicBezTo>
                  <a:pt x="1136" y="219"/>
                  <a:pt x="1139" y="213"/>
                  <a:pt x="1138" y="208"/>
                </a:cubicBezTo>
                <a:close/>
                <a:moveTo>
                  <a:pt x="1097" y="931"/>
                </a:moveTo>
                <a:cubicBezTo>
                  <a:pt x="1098" y="929"/>
                  <a:pt x="1096" y="925"/>
                  <a:pt x="1099" y="923"/>
                </a:cubicBezTo>
                <a:cubicBezTo>
                  <a:pt x="1097" y="922"/>
                  <a:pt x="1096" y="921"/>
                  <a:pt x="1095" y="920"/>
                </a:cubicBezTo>
                <a:cubicBezTo>
                  <a:pt x="1093" y="926"/>
                  <a:pt x="1082" y="928"/>
                  <a:pt x="1085" y="936"/>
                </a:cubicBezTo>
                <a:cubicBezTo>
                  <a:pt x="1087" y="931"/>
                  <a:pt x="1091" y="928"/>
                  <a:pt x="1097" y="931"/>
                </a:cubicBezTo>
                <a:close/>
                <a:moveTo>
                  <a:pt x="1152" y="971"/>
                </a:moveTo>
                <a:cubicBezTo>
                  <a:pt x="1156" y="976"/>
                  <a:pt x="1150" y="978"/>
                  <a:pt x="1151" y="981"/>
                </a:cubicBezTo>
                <a:cubicBezTo>
                  <a:pt x="1154" y="978"/>
                  <a:pt x="1161" y="979"/>
                  <a:pt x="1160" y="972"/>
                </a:cubicBezTo>
                <a:cubicBezTo>
                  <a:pt x="1157" y="971"/>
                  <a:pt x="1154" y="971"/>
                  <a:pt x="1152" y="971"/>
                </a:cubicBezTo>
                <a:close/>
                <a:moveTo>
                  <a:pt x="1069" y="974"/>
                </a:moveTo>
                <a:cubicBezTo>
                  <a:pt x="1067" y="975"/>
                  <a:pt x="1066" y="977"/>
                  <a:pt x="1065" y="979"/>
                </a:cubicBezTo>
                <a:cubicBezTo>
                  <a:pt x="1064" y="978"/>
                  <a:pt x="1063" y="977"/>
                  <a:pt x="1060" y="977"/>
                </a:cubicBezTo>
                <a:cubicBezTo>
                  <a:pt x="1062" y="985"/>
                  <a:pt x="1073" y="982"/>
                  <a:pt x="1077" y="977"/>
                </a:cubicBezTo>
                <a:cubicBezTo>
                  <a:pt x="1073" y="979"/>
                  <a:pt x="1073" y="974"/>
                  <a:pt x="1069" y="974"/>
                </a:cubicBezTo>
                <a:close/>
                <a:moveTo>
                  <a:pt x="1015" y="1019"/>
                </a:moveTo>
                <a:cubicBezTo>
                  <a:pt x="1015" y="1021"/>
                  <a:pt x="1010" y="1023"/>
                  <a:pt x="1013" y="1024"/>
                </a:cubicBezTo>
                <a:cubicBezTo>
                  <a:pt x="1014" y="1021"/>
                  <a:pt x="1019" y="1022"/>
                  <a:pt x="1021" y="1020"/>
                </a:cubicBezTo>
                <a:cubicBezTo>
                  <a:pt x="1022" y="1016"/>
                  <a:pt x="1015" y="1018"/>
                  <a:pt x="1016" y="1014"/>
                </a:cubicBezTo>
                <a:cubicBezTo>
                  <a:pt x="1023" y="1013"/>
                  <a:pt x="1021" y="1005"/>
                  <a:pt x="1027" y="1005"/>
                </a:cubicBezTo>
                <a:cubicBezTo>
                  <a:pt x="1028" y="1001"/>
                  <a:pt x="1026" y="1000"/>
                  <a:pt x="1024" y="999"/>
                </a:cubicBezTo>
                <a:cubicBezTo>
                  <a:pt x="1020" y="1003"/>
                  <a:pt x="1016" y="1007"/>
                  <a:pt x="1012" y="1012"/>
                </a:cubicBezTo>
                <a:cubicBezTo>
                  <a:pt x="1010" y="1012"/>
                  <a:pt x="1011" y="1008"/>
                  <a:pt x="1009" y="1008"/>
                </a:cubicBezTo>
                <a:cubicBezTo>
                  <a:pt x="1004" y="1017"/>
                  <a:pt x="990" y="1020"/>
                  <a:pt x="984" y="1030"/>
                </a:cubicBezTo>
                <a:cubicBezTo>
                  <a:pt x="988" y="1032"/>
                  <a:pt x="987" y="1027"/>
                  <a:pt x="989" y="1027"/>
                </a:cubicBezTo>
                <a:cubicBezTo>
                  <a:pt x="998" y="1028"/>
                  <a:pt x="1005" y="1014"/>
                  <a:pt x="1015" y="1019"/>
                </a:cubicBezTo>
                <a:close/>
                <a:moveTo>
                  <a:pt x="910" y="1114"/>
                </a:moveTo>
                <a:cubicBezTo>
                  <a:pt x="897" y="1124"/>
                  <a:pt x="876" y="1122"/>
                  <a:pt x="863" y="1132"/>
                </a:cubicBezTo>
                <a:cubicBezTo>
                  <a:pt x="857" y="1129"/>
                  <a:pt x="843" y="1133"/>
                  <a:pt x="841" y="1139"/>
                </a:cubicBezTo>
                <a:cubicBezTo>
                  <a:pt x="839" y="1138"/>
                  <a:pt x="836" y="1137"/>
                  <a:pt x="836" y="1134"/>
                </a:cubicBezTo>
                <a:cubicBezTo>
                  <a:pt x="838" y="1129"/>
                  <a:pt x="849" y="1134"/>
                  <a:pt x="848" y="1126"/>
                </a:cubicBezTo>
                <a:cubicBezTo>
                  <a:pt x="841" y="1128"/>
                  <a:pt x="829" y="1131"/>
                  <a:pt x="831" y="1137"/>
                </a:cubicBezTo>
                <a:cubicBezTo>
                  <a:pt x="829" y="1137"/>
                  <a:pt x="829" y="1139"/>
                  <a:pt x="827" y="1138"/>
                </a:cubicBezTo>
                <a:cubicBezTo>
                  <a:pt x="827" y="1142"/>
                  <a:pt x="831" y="1141"/>
                  <a:pt x="830" y="1145"/>
                </a:cubicBezTo>
                <a:cubicBezTo>
                  <a:pt x="828" y="1146"/>
                  <a:pt x="825" y="1147"/>
                  <a:pt x="822" y="1148"/>
                </a:cubicBezTo>
                <a:cubicBezTo>
                  <a:pt x="821" y="1152"/>
                  <a:pt x="827" y="1149"/>
                  <a:pt x="828" y="1151"/>
                </a:cubicBezTo>
                <a:cubicBezTo>
                  <a:pt x="824" y="1157"/>
                  <a:pt x="822" y="1166"/>
                  <a:pt x="813" y="1168"/>
                </a:cubicBezTo>
                <a:cubicBezTo>
                  <a:pt x="815" y="1171"/>
                  <a:pt x="819" y="1167"/>
                  <a:pt x="819" y="1169"/>
                </a:cubicBezTo>
                <a:cubicBezTo>
                  <a:pt x="814" y="1172"/>
                  <a:pt x="807" y="1182"/>
                  <a:pt x="798" y="1176"/>
                </a:cubicBezTo>
                <a:cubicBezTo>
                  <a:pt x="800" y="1170"/>
                  <a:pt x="804" y="1165"/>
                  <a:pt x="810" y="1162"/>
                </a:cubicBezTo>
                <a:cubicBezTo>
                  <a:pt x="807" y="1160"/>
                  <a:pt x="811" y="1156"/>
                  <a:pt x="809" y="1153"/>
                </a:cubicBezTo>
                <a:cubicBezTo>
                  <a:pt x="802" y="1152"/>
                  <a:pt x="790" y="1156"/>
                  <a:pt x="784" y="1161"/>
                </a:cubicBezTo>
                <a:cubicBezTo>
                  <a:pt x="770" y="1155"/>
                  <a:pt x="771" y="1176"/>
                  <a:pt x="773" y="1184"/>
                </a:cubicBezTo>
                <a:cubicBezTo>
                  <a:pt x="778" y="1178"/>
                  <a:pt x="783" y="1191"/>
                  <a:pt x="788" y="1194"/>
                </a:cubicBezTo>
                <a:cubicBezTo>
                  <a:pt x="797" y="1185"/>
                  <a:pt x="809" y="1181"/>
                  <a:pt x="821" y="1176"/>
                </a:cubicBezTo>
                <a:cubicBezTo>
                  <a:pt x="823" y="1167"/>
                  <a:pt x="835" y="1169"/>
                  <a:pt x="835" y="1159"/>
                </a:cubicBezTo>
                <a:cubicBezTo>
                  <a:pt x="846" y="1154"/>
                  <a:pt x="857" y="1150"/>
                  <a:pt x="866" y="1143"/>
                </a:cubicBezTo>
                <a:cubicBezTo>
                  <a:pt x="866" y="1141"/>
                  <a:pt x="861" y="1143"/>
                  <a:pt x="862" y="1139"/>
                </a:cubicBezTo>
                <a:cubicBezTo>
                  <a:pt x="869" y="1135"/>
                  <a:pt x="879" y="1137"/>
                  <a:pt x="886" y="1135"/>
                </a:cubicBezTo>
                <a:cubicBezTo>
                  <a:pt x="899" y="1126"/>
                  <a:pt x="914" y="1127"/>
                  <a:pt x="930" y="1121"/>
                </a:cubicBezTo>
                <a:cubicBezTo>
                  <a:pt x="930" y="1118"/>
                  <a:pt x="932" y="1118"/>
                  <a:pt x="932" y="1116"/>
                </a:cubicBezTo>
                <a:cubicBezTo>
                  <a:pt x="925" y="1119"/>
                  <a:pt x="920" y="1120"/>
                  <a:pt x="910" y="1122"/>
                </a:cubicBezTo>
                <a:cubicBezTo>
                  <a:pt x="911" y="1120"/>
                  <a:pt x="913" y="1115"/>
                  <a:pt x="910" y="1114"/>
                </a:cubicBezTo>
                <a:close/>
                <a:moveTo>
                  <a:pt x="856" y="1146"/>
                </a:moveTo>
                <a:cubicBezTo>
                  <a:pt x="851" y="1147"/>
                  <a:pt x="846" y="1149"/>
                  <a:pt x="840" y="1148"/>
                </a:cubicBezTo>
                <a:cubicBezTo>
                  <a:pt x="845" y="1146"/>
                  <a:pt x="851" y="1140"/>
                  <a:pt x="857" y="1141"/>
                </a:cubicBezTo>
                <a:cubicBezTo>
                  <a:pt x="857" y="1143"/>
                  <a:pt x="855" y="1143"/>
                  <a:pt x="856" y="1146"/>
                </a:cubicBezTo>
                <a:close/>
                <a:moveTo>
                  <a:pt x="645" y="1128"/>
                </a:moveTo>
                <a:cubicBezTo>
                  <a:pt x="633" y="1130"/>
                  <a:pt x="623" y="1134"/>
                  <a:pt x="613" y="1138"/>
                </a:cubicBezTo>
                <a:cubicBezTo>
                  <a:pt x="617" y="1140"/>
                  <a:pt x="619" y="1140"/>
                  <a:pt x="616" y="1143"/>
                </a:cubicBezTo>
                <a:cubicBezTo>
                  <a:pt x="616" y="1144"/>
                  <a:pt x="618" y="1144"/>
                  <a:pt x="618" y="1146"/>
                </a:cubicBezTo>
                <a:cubicBezTo>
                  <a:pt x="627" y="1143"/>
                  <a:pt x="633" y="1139"/>
                  <a:pt x="641" y="1136"/>
                </a:cubicBezTo>
                <a:cubicBezTo>
                  <a:pt x="641" y="1133"/>
                  <a:pt x="642" y="1130"/>
                  <a:pt x="645" y="1128"/>
                </a:cubicBezTo>
                <a:close/>
                <a:moveTo>
                  <a:pt x="619" y="1141"/>
                </a:moveTo>
                <a:cubicBezTo>
                  <a:pt x="619" y="1137"/>
                  <a:pt x="625" y="1139"/>
                  <a:pt x="627" y="1137"/>
                </a:cubicBezTo>
                <a:cubicBezTo>
                  <a:pt x="626" y="1141"/>
                  <a:pt x="622" y="1140"/>
                  <a:pt x="619" y="1141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800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32820" y="240665"/>
            <a:ext cx="946150" cy="32575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46050" y="240665"/>
            <a:ext cx="1076960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焚书坑儒</a:t>
            </a:r>
            <a:endParaRPr lang="zh-CN" altLang="en-US" sz="280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4140" y="2098675"/>
            <a:ext cx="4794250" cy="2940050"/>
          </a:xfrm>
          <a:prstGeom prst="rect">
            <a:avLst/>
          </a:prstGeom>
        </p:spPr>
      </p:pic>
    </p:spTree>
    <p:custDataLst>
      <p:tags r:id="rId7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420">
        <p:fade/>
      </p:transition>
    </mc:Choice>
    <mc:Fallback>
      <p:transition spd="med" advClick="0" advTm="7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447675" y="1243330"/>
          <a:ext cx="7720330" cy="531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04290"/>
                <a:gridCol w="6416040"/>
              </a:tblGrid>
              <a:tr h="930910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221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秦王嬴政</a:t>
                      </a:r>
                      <a:r>
                        <a:rPr lang="zh-CN" altLang="en-US" sz="2400">
                          <a:solidFill>
                            <a:srgbClr val="333333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建</a:t>
                      </a:r>
                      <a:r>
                        <a:rPr lang="zh-CN" altLang="en-US" sz="2400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立秦朝，称“始皇帝”建立中央集权制，实行郡县制，统一文字货币度量衡……。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4800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220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秦始皇北巡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927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219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秦始皇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泰山封禅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4927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218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秦始皇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南征百越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4800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215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秦始皇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派蒙恬北伐匈奴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214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秦始皇运河灵渠凿成，修筑长城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4800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213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秦始皇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焚书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8640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212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  <a:sym typeface="+mn-ea"/>
                        </a:rPr>
                        <a:t>秦始皇</a:t>
                      </a: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造阿房宫和骊山墓，坑儒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54800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前</a:t>
                      </a:r>
                      <a:r>
                        <a:rPr lang="en-US" altLang="zh-CN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210</a:t>
                      </a:r>
                      <a:r>
                        <a:rPr lang="zh-CN" altLang="en-US" sz="24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  <a:cs typeface="楷体" panose="02010609060101010101" charset="-122"/>
                          <a:sym typeface="+mn-ea"/>
                        </a:rPr>
                        <a:t>年</a:t>
                      </a:r>
                      <a:endParaRPr lang="zh-CN" altLang="en-US" sz="24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l">
                        <a:buNone/>
                      </a:pPr>
                      <a:r>
                        <a:rPr lang="zh-CN" altLang="en-US" sz="2400" b="1">
                          <a:solidFill>
                            <a:schemeClr val="tx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始皇驾崩，胡亥（秦二世）即位</a:t>
                      </a:r>
                      <a:endParaRPr lang="zh-CN" altLang="en-US" sz="2400" b="1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368935" y="664845"/>
            <a:ext cx="11648440" cy="5867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阅读教材观结合下列表格，总结秦始皇统治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的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特点。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3"/>
            </p:custDataLst>
          </p:nvPr>
        </p:nvSpPr>
        <p:spPr>
          <a:xfrm>
            <a:off x="8404860" y="1294130"/>
            <a:ext cx="3334385" cy="368935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zh-CN" sz="2800" b="1">
                <a:solidFill>
                  <a:schemeClr val="bg1"/>
                </a:solidFill>
                <a:latin typeface="Calibri" panose="020F0502020204030204"/>
                <a:ea typeface="楷体" panose="02010609060101010101" charset="-122"/>
              </a:rPr>
              <a:t>①</a:t>
            </a:r>
            <a:r>
              <a:rPr lang="zh-CN" altLang="zh-CN" sz="28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秦朝统一后，秦始皇推行巩固统一的措施，注重发展生产，加强对社会的管理，对历史发展作出了贡献。</a:t>
            </a:r>
            <a:endParaRPr lang="zh-CN" altLang="zh-CN" sz="28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8404860" y="5145405"/>
            <a:ext cx="3333750" cy="141986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>
              <a:lnSpc>
                <a:spcPct val="110000"/>
              </a:lnSpc>
            </a:pPr>
            <a:r>
              <a:rPr lang="zh-CN" altLang="zh-CN" sz="2800" b="1">
                <a:solidFill>
                  <a:schemeClr val="tx1"/>
                </a:solidFill>
                <a:latin typeface="Calibri" panose="020F0502020204030204"/>
                <a:ea typeface="楷体" panose="02010609060101010101" charset="-122"/>
              </a:rPr>
              <a:t>②好大喜功，急于求成，统治暴虐。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endParaRPr lang="en-US" altLang="zh-CN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圆角矩形 5"/>
          <p:cNvSpPr/>
          <p:nvPr>
            <p:custDataLst>
              <p:tags r:id="rId5"/>
            </p:custDataLst>
          </p:nvPr>
        </p:nvSpPr>
        <p:spPr>
          <a:xfrm>
            <a:off x="3020695" y="1294130"/>
            <a:ext cx="1342390" cy="381000"/>
          </a:xfrm>
          <a:prstGeom prst="round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>
            <p:custDataLst>
              <p:tags r:id="rId6"/>
            </p:custDataLst>
          </p:nvPr>
        </p:nvSpPr>
        <p:spPr>
          <a:xfrm>
            <a:off x="6973570" y="1344930"/>
            <a:ext cx="1010285" cy="33083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>
            <p:custDataLst>
              <p:tags r:id="rId7"/>
            </p:custDataLst>
          </p:nvPr>
        </p:nvSpPr>
        <p:spPr>
          <a:xfrm>
            <a:off x="5497195" y="1344930"/>
            <a:ext cx="692785" cy="33083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>
            <p:custDataLst>
              <p:tags r:id="rId8"/>
            </p:custDataLst>
          </p:nvPr>
        </p:nvSpPr>
        <p:spPr>
          <a:xfrm>
            <a:off x="4618990" y="1725295"/>
            <a:ext cx="2799715" cy="34734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>
            <p:custDataLst>
              <p:tags r:id="rId9"/>
            </p:custDataLst>
          </p:nvPr>
        </p:nvSpPr>
        <p:spPr>
          <a:xfrm>
            <a:off x="2788920" y="1725295"/>
            <a:ext cx="1574165" cy="34734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>
            <p:custDataLst>
              <p:tags r:id="rId10"/>
            </p:custDataLst>
          </p:nvPr>
        </p:nvSpPr>
        <p:spPr>
          <a:xfrm>
            <a:off x="1751965" y="1725295"/>
            <a:ext cx="751840" cy="347345"/>
          </a:xfrm>
          <a:prstGeom prst="round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>
            <p:custDataLst>
              <p:tags r:id="rId11"/>
            </p:custDataLst>
          </p:nvPr>
        </p:nvSpPr>
        <p:spPr>
          <a:xfrm>
            <a:off x="2788920" y="2264410"/>
            <a:ext cx="795020" cy="4184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圆角矩形 12"/>
          <p:cNvSpPr/>
          <p:nvPr>
            <p:custDataLst>
              <p:tags r:id="rId12"/>
            </p:custDataLst>
          </p:nvPr>
        </p:nvSpPr>
        <p:spPr>
          <a:xfrm>
            <a:off x="2788920" y="2809875"/>
            <a:ext cx="1299845" cy="4184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>
            <p:custDataLst>
              <p:tags r:id="rId13"/>
            </p:custDataLst>
          </p:nvPr>
        </p:nvSpPr>
        <p:spPr>
          <a:xfrm>
            <a:off x="2788920" y="3355340"/>
            <a:ext cx="1299845" cy="4184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>
            <p:custDataLst>
              <p:tags r:id="rId14"/>
            </p:custDataLst>
          </p:nvPr>
        </p:nvSpPr>
        <p:spPr>
          <a:xfrm>
            <a:off x="3658235" y="3907155"/>
            <a:ext cx="1299845" cy="4184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>
            <p:custDataLst>
              <p:tags r:id="rId15"/>
            </p:custDataLst>
          </p:nvPr>
        </p:nvSpPr>
        <p:spPr>
          <a:xfrm>
            <a:off x="3319145" y="4459605"/>
            <a:ext cx="2870200" cy="4184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>
            <p:custDataLst>
              <p:tags r:id="rId16"/>
            </p:custDataLst>
          </p:nvPr>
        </p:nvSpPr>
        <p:spPr>
          <a:xfrm>
            <a:off x="5497195" y="5564505"/>
            <a:ext cx="692150" cy="4184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>
            <p:custDataLst>
              <p:tags r:id="rId17"/>
            </p:custDataLst>
          </p:nvPr>
        </p:nvSpPr>
        <p:spPr>
          <a:xfrm>
            <a:off x="2788920" y="5564505"/>
            <a:ext cx="2439670" cy="4184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>
            <p:custDataLst>
              <p:tags r:id="rId18"/>
            </p:custDataLst>
          </p:nvPr>
        </p:nvSpPr>
        <p:spPr>
          <a:xfrm>
            <a:off x="2685415" y="4983480"/>
            <a:ext cx="898525" cy="418465"/>
          </a:xfrm>
          <a:prstGeom prst="roundRect">
            <a:avLst/>
          </a:prstGeom>
          <a:noFill/>
          <a:ln w="381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-3175" y="88900"/>
            <a:ext cx="12198350" cy="584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8" grpId="0" bldLvl="0" animBg="1"/>
      <p:bldP spid="7" grpId="0" bldLvl="0" animBg="1"/>
      <p:bldP spid="11" grpId="0" bldLvl="0" animBg="1"/>
      <p:bldP spid="10" grpId="0" bldLvl="0" animBg="1"/>
      <p:bldP spid="9" grpId="0" bldLvl="0" animBg="1"/>
      <p:bldP spid="2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9" grpId="0" bldLvl="0" animBg="1"/>
      <p:bldP spid="18" grpId="0" bldLvl="0" animBg="1"/>
      <p:bldP spid="17" grpId="0" bldLvl="0" animBg="1"/>
      <p:bldP spid="5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0" y="2150110"/>
            <a:ext cx="12198350" cy="4723130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410210" y="741680"/>
            <a:ext cx="11753215" cy="6534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altLang="zh-CN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根据教材结合材料分析秦暴政的表现。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3"/>
            </p:custDataLst>
          </p:nvPr>
        </p:nvSpPr>
        <p:spPr>
          <a:xfrm>
            <a:off x="440690" y="2354580"/>
            <a:ext cx="11301095" cy="43999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材料一：至秦则不然</a:t>
            </a: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…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田租口赋，二十倍于古。 </a:t>
            </a:r>
            <a:endParaRPr lang="zh-CN" altLang="en-US" sz="26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——《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汉书</a:t>
            </a: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·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食货志</a:t>
            </a: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》</a:t>
            </a:r>
            <a:endParaRPr lang="en-US" altLang="zh-CN" sz="26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材料二：是时北筑长城</a:t>
            </a: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40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余万，南戍五岭</a:t>
            </a: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50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余万，骊山、阿旁之役，各</a:t>
            </a: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70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余万。</a:t>
            </a: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 </a:t>
            </a:r>
            <a:endParaRPr lang="en-US" altLang="zh-CN" sz="26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——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《通考·</a:t>
            </a: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149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卷考一》</a:t>
            </a:r>
            <a:endParaRPr lang="zh-CN" altLang="en-US" sz="26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材料三：五人共同盗窃，赃物在一钱之上，断去左足，并在脸上刺客涂墨，判为刑徒。</a:t>
            </a:r>
            <a:endParaRPr lang="zh-CN" altLang="en-US" sz="26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>
              <a:lnSpc>
                <a:spcPct val="100000"/>
              </a:lnSpc>
              <a:spcBef>
                <a:spcPts val="2400"/>
              </a:spcBef>
              <a:spcAft>
                <a:spcPct val="0"/>
              </a:spcAft>
            </a:pP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材料四：秦始皇为禁锢人们的思想言论，下令烧毁民间收藏的诸子百家书籍……又将提出非议的460个儒生和方士全部活埋。史称</a:t>
            </a:r>
            <a:r>
              <a:rPr lang="zh-CN" altLang="en-US" sz="26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“焚书坑儒”</a:t>
            </a:r>
            <a:r>
              <a:rPr lang="zh-CN" altLang="en-US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。</a:t>
            </a:r>
            <a:endParaRPr lang="zh-CN" altLang="en-US" sz="26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algn="r">
              <a:lnSpc>
                <a:spcPct val="100000"/>
              </a:lnSpc>
              <a:spcAft>
                <a:spcPct val="0"/>
              </a:spcAft>
            </a:pPr>
            <a:r>
              <a:rPr lang="en-US" altLang="zh-CN" sz="2600" b="1">
                <a:solidFill>
                  <a:srgbClr val="0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——P51相关史事</a:t>
            </a:r>
            <a:endParaRPr lang="en-US" altLang="zh-CN" sz="2600" b="1">
              <a:solidFill>
                <a:srgbClr val="00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350" y="82550"/>
            <a:ext cx="12198350" cy="584200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040" y="1388745"/>
            <a:ext cx="2609850" cy="520700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0745" y="1395095"/>
            <a:ext cx="2609850" cy="520700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0450" y="1388745"/>
            <a:ext cx="2609850" cy="52070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60155" y="1388745"/>
            <a:ext cx="2609850" cy="5207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720340"/>
            <a:ext cx="12198350" cy="3589655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-22860" y="933450"/>
            <a:ext cx="12192000" cy="67881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zh-CN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210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年，秦始皇在巡游途中病死。胡亥继位即秦二世。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5" name="组合 4"/>
          <p:cNvGrpSpPr/>
          <p:nvPr>
            <p:custDataLst>
              <p:tags r:id="rId3"/>
            </p:custDataLst>
          </p:nvPr>
        </p:nvGrpSpPr>
        <p:grpSpPr>
          <a:xfrm>
            <a:off x="592455" y="2720975"/>
            <a:ext cx="2815590" cy="3589020"/>
            <a:chOff x="588" y="2482"/>
            <a:chExt cx="4434" cy="6780"/>
          </a:xfrm>
        </p:grpSpPr>
        <p:pic>
          <p:nvPicPr>
            <p:cNvPr id="2" name="图片 1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588" y="2482"/>
              <a:ext cx="4434" cy="6780"/>
            </a:xfrm>
            <a:prstGeom prst="rect">
              <a:avLst/>
            </a:prstGeom>
          </p:spPr>
        </p:pic>
        <p:sp>
          <p:nvSpPr>
            <p:cNvPr id="4" name="文本框 3"/>
            <p:cNvSpPr txBox="1"/>
            <p:nvPr>
              <p:custDataLst>
                <p:tags r:id="rId6"/>
              </p:custDataLst>
            </p:nvPr>
          </p:nvSpPr>
          <p:spPr>
            <a:xfrm>
              <a:off x="757" y="8386"/>
              <a:ext cx="4096" cy="870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57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charset="-122"/>
                  <a:ea typeface="楷体" panose="02010609060101010101" charset="-122"/>
                </a:rPr>
                <a:t>秦二世</a:t>
              </a:r>
              <a:r>
                <a:rPr lang="zh-CN" altLang="en-US" sz="24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楷体" panose="02010609060101010101" charset="-122"/>
                  <a:ea typeface="楷体" panose="02010609060101010101" charset="-122"/>
                  <a:sym typeface="+mn-ea"/>
                </a:rPr>
                <a:t>（胡亥）</a:t>
              </a:r>
              <a:endParaRPr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4481195" y="4300855"/>
            <a:ext cx="5971540" cy="6477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4490085" y="4948555"/>
            <a:ext cx="5962650" cy="6477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4490085" y="3653155"/>
            <a:ext cx="5972175" cy="6477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6350" y="82550"/>
            <a:ext cx="12198350" cy="5842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41975" y="2873375"/>
            <a:ext cx="4102100" cy="76835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860040" y="1799590"/>
            <a:ext cx="6426200" cy="565150"/>
          </a:xfrm>
          <a:prstGeom prst="rect">
            <a:avLst/>
          </a:prstGeom>
        </p:spPr>
      </p:pic>
      <p:sp>
        <p:nvSpPr>
          <p:cNvPr id="20" name="文本框 19"/>
          <p:cNvSpPr txBox="1"/>
          <p:nvPr>
            <p:custDataLst>
              <p:tags r:id="rId16"/>
            </p:custDataLst>
          </p:nvPr>
        </p:nvSpPr>
        <p:spPr>
          <a:xfrm>
            <a:off x="3566160" y="5710555"/>
            <a:ext cx="83159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若你是秦朝农民，面对这样的社会，你会怎么选择？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</p:bldLst>
  </p:timing>
</p:sld>
</file>

<file path=ppt/slides/slide9.xml><?xml version="1.0" encoding="utf-8"?>
<p:sld xmlns:a14="http://schemas.microsoft.com/office/drawing/2010/main"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8"/>
          <a:stretch>
            <a:fillRect/>
          </a:stretch>
        </p:blipFill>
        <p:spPr>
          <a:xfrm>
            <a:off x="-15240" y="635"/>
            <a:ext cx="9371330" cy="6858000"/>
          </a:xfrm>
          <a:prstGeom prst="rect">
            <a:avLst/>
          </a:prstGeom>
          <a:ln w="28575">
            <a:noFill/>
          </a:ln>
          <a:effectLst>
            <a:outerShdw blurRad="63500" sx="101000" sy="101000" algn="ctr" rotWithShape="0">
              <a:prstClr val="black">
                <a:alpha val="33000"/>
              </a:prstClr>
            </a:outerShdw>
          </a:effectLst>
        </p:spPr>
      </p:pic>
      <p:sp>
        <p:nvSpPr>
          <p:cNvPr id="3" name="任意多边形 2"/>
          <p:cNvSpPr/>
          <p:nvPr userDrawn="1">
            <p:custDataLst>
              <p:tags r:id="rId3"/>
            </p:custDataLst>
          </p:nvPr>
        </p:nvSpPr>
        <p:spPr>
          <a:xfrm>
            <a:off x="4877238" y="0"/>
            <a:ext cx="7312857" cy="685927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10621010" y="321310"/>
            <a:ext cx="815340" cy="2101850"/>
          </a:xfrm>
          <a:prstGeom prst="rect">
            <a:avLst/>
          </a:prstGeom>
          <a:noFill/>
        </p:spPr>
        <p:txBody>
          <a:bodyPr vert="eaVert" wrap="square" lIns="91408" tIns="45703" rIns="91408" bIns="45703" rtlCol="0">
            <a:norm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altLang="zh-CN" sz="1600" b="1" spc="600">
                <a:solidFill>
                  <a:schemeClr val="dk1">
                    <a:lumMod val="85000"/>
                    <a:lumOff val="15000"/>
                  </a:schemeClr>
                </a:solidFill>
                <a:latin typeface="方正清楷 简" panose="02000500000000000000" charset="-122"/>
                <a:ea typeface="方正清楷 简" panose="02000500000000000000" charset="-122"/>
              </a:rPr>
              <a:t>CONTENTS</a:t>
            </a:r>
            <a:endParaRPr lang="en-US" altLang="zh-CN" sz="1600" b="1" spc="600">
              <a:solidFill>
                <a:schemeClr val="dk1">
                  <a:lumMod val="85000"/>
                  <a:lumOff val="15000"/>
                </a:schemeClr>
              </a:solidFill>
              <a:latin typeface="方正清楷 简" panose="02000500000000000000" charset="-122"/>
              <a:ea typeface="方正清楷 简" panose="02000500000000000000" charset="-122"/>
            </a:endParaRPr>
          </a:p>
        </p:txBody>
      </p:sp>
      <p:sp>
        <p:nvSpPr>
          <p:cNvPr id="98" name="Freeform 9"/>
          <p:cNvSpPr>
            <a:spLocks noEditPoints="1"/>
          </p:cNvSpPr>
          <p:nvPr userDrawn="1">
            <p:custDataLst>
              <p:tags r:id="rId5"/>
            </p:custDataLst>
          </p:nvPr>
        </p:nvSpPr>
        <p:spPr bwMode="auto">
          <a:xfrm>
            <a:off x="7740968" y="1777365"/>
            <a:ext cx="2219325" cy="1518920"/>
          </a:xfrm>
          <a:custGeom>
            <a:avLst/>
            <a:gdLst>
              <a:gd name="T0" fmla="*/ 604 w 1329"/>
              <a:gd name="T1" fmla="*/ 170 h 1194"/>
              <a:gd name="T2" fmla="*/ 1162 w 1329"/>
              <a:gd name="T3" fmla="*/ 327 h 1194"/>
              <a:gd name="T4" fmla="*/ 1149 w 1329"/>
              <a:gd name="T5" fmla="*/ 421 h 1194"/>
              <a:gd name="T6" fmla="*/ 1156 w 1329"/>
              <a:gd name="T7" fmla="*/ 484 h 1194"/>
              <a:gd name="T8" fmla="*/ 229 w 1329"/>
              <a:gd name="T9" fmla="*/ 618 h 1194"/>
              <a:gd name="T10" fmla="*/ 176 w 1329"/>
              <a:gd name="T11" fmla="*/ 780 h 1194"/>
              <a:gd name="T12" fmla="*/ 970 w 1329"/>
              <a:gd name="T13" fmla="*/ 857 h 1194"/>
              <a:gd name="T14" fmla="*/ 1161 w 1329"/>
              <a:gd name="T15" fmla="*/ 921 h 1194"/>
              <a:gd name="T16" fmla="*/ 1072 w 1329"/>
              <a:gd name="T17" fmla="*/ 944 h 1194"/>
              <a:gd name="T18" fmla="*/ 1190 w 1329"/>
              <a:gd name="T19" fmla="*/ 976 h 1194"/>
              <a:gd name="T20" fmla="*/ 825 w 1329"/>
              <a:gd name="T21" fmla="*/ 1024 h 1194"/>
              <a:gd name="T22" fmla="*/ 718 w 1329"/>
              <a:gd name="T23" fmla="*/ 1059 h 1194"/>
              <a:gd name="T24" fmla="*/ 697 w 1329"/>
              <a:gd name="T25" fmla="*/ 1113 h 1194"/>
              <a:gd name="T26" fmla="*/ 569 w 1329"/>
              <a:gd name="T27" fmla="*/ 1181 h 1194"/>
              <a:gd name="T28" fmla="*/ 1207 w 1329"/>
              <a:gd name="T29" fmla="*/ 61 h 1194"/>
              <a:gd name="T30" fmla="*/ 1238 w 1329"/>
              <a:gd name="T31" fmla="*/ 471 h 1194"/>
              <a:gd name="T32" fmla="*/ 1086 w 1329"/>
              <a:gd name="T33" fmla="*/ 508 h 1194"/>
              <a:gd name="T34" fmla="*/ 1092 w 1329"/>
              <a:gd name="T35" fmla="*/ 407 h 1194"/>
              <a:gd name="T36" fmla="*/ 1102 w 1329"/>
              <a:gd name="T37" fmla="*/ 321 h 1194"/>
              <a:gd name="T38" fmla="*/ 1004 w 1329"/>
              <a:gd name="T39" fmla="*/ 192 h 1194"/>
              <a:gd name="T40" fmla="*/ 814 w 1329"/>
              <a:gd name="T41" fmla="*/ 113 h 1194"/>
              <a:gd name="T42" fmla="*/ 270 w 1329"/>
              <a:gd name="T43" fmla="*/ 179 h 1194"/>
              <a:gd name="T44" fmla="*/ 181 w 1329"/>
              <a:gd name="T45" fmla="*/ 539 h 1194"/>
              <a:gd name="T46" fmla="*/ 191 w 1329"/>
              <a:gd name="T47" fmla="*/ 774 h 1194"/>
              <a:gd name="T48" fmla="*/ 174 w 1329"/>
              <a:gd name="T49" fmla="*/ 943 h 1194"/>
              <a:gd name="T50" fmla="*/ 234 w 1329"/>
              <a:gd name="T51" fmla="*/ 1036 h 1194"/>
              <a:gd name="T52" fmla="*/ 531 w 1329"/>
              <a:gd name="T53" fmla="*/ 1101 h 1194"/>
              <a:gd name="T54" fmla="*/ 736 w 1329"/>
              <a:gd name="T55" fmla="*/ 1035 h 1194"/>
              <a:gd name="T56" fmla="*/ 1027 w 1329"/>
              <a:gd name="T57" fmla="*/ 896 h 1194"/>
              <a:gd name="T58" fmla="*/ 1140 w 1329"/>
              <a:gd name="T59" fmla="*/ 840 h 1194"/>
              <a:gd name="T60" fmla="*/ 1222 w 1329"/>
              <a:gd name="T61" fmla="*/ 812 h 1194"/>
              <a:gd name="T62" fmla="*/ 1200 w 1329"/>
              <a:gd name="T63" fmla="*/ 772 h 1194"/>
              <a:gd name="T64" fmla="*/ 1135 w 1329"/>
              <a:gd name="T65" fmla="*/ 676 h 1194"/>
              <a:gd name="T66" fmla="*/ 1181 w 1329"/>
              <a:gd name="T67" fmla="*/ 550 h 1194"/>
              <a:gd name="T68" fmla="*/ 168 w 1329"/>
              <a:gd name="T69" fmla="*/ 817 h 1194"/>
              <a:gd name="T70" fmla="*/ 270 w 1329"/>
              <a:gd name="T71" fmla="*/ 942 h 1194"/>
              <a:gd name="T72" fmla="*/ 583 w 1329"/>
              <a:gd name="T73" fmla="*/ 198 h 1194"/>
              <a:gd name="T74" fmla="*/ 736 w 1329"/>
              <a:gd name="T75" fmla="*/ 965 h 1194"/>
              <a:gd name="T76" fmla="*/ 1192 w 1329"/>
              <a:gd name="T77" fmla="*/ 759 h 1194"/>
              <a:gd name="T78" fmla="*/ 1000 w 1329"/>
              <a:gd name="T79" fmla="*/ 751 h 1194"/>
              <a:gd name="T80" fmla="*/ 949 w 1329"/>
              <a:gd name="T81" fmla="*/ 732 h 1194"/>
              <a:gd name="T82" fmla="*/ 915 w 1329"/>
              <a:gd name="T83" fmla="*/ 739 h 1194"/>
              <a:gd name="T84" fmla="*/ 868 w 1329"/>
              <a:gd name="T85" fmla="*/ 781 h 1194"/>
              <a:gd name="T86" fmla="*/ 1033 w 1329"/>
              <a:gd name="T87" fmla="*/ 827 h 1194"/>
              <a:gd name="T88" fmla="*/ 968 w 1329"/>
              <a:gd name="T89" fmla="*/ 836 h 1194"/>
              <a:gd name="T90" fmla="*/ 1026 w 1329"/>
              <a:gd name="T91" fmla="*/ 784 h 1194"/>
              <a:gd name="T92" fmla="*/ 1111 w 1329"/>
              <a:gd name="T93" fmla="*/ 821 h 1194"/>
              <a:gd name="T94" fmla="*/ 1113 w 1329"/>
              <a:gd name="T95" fmla="*/ 772 h 1194"/>
              <a:gd name="T96" fmla="*/ 1031 w 1329"/>
              <a:gd name="T97" fmla="*/ 716 h 1194"/>
              <a:gd name="T98" fmla="*/ 1175 w 1329"/>
              <a:gd name="T99" fmla="*/ 552 h 1194"/>
              <a:gd name="T100" fmla="*/ 1255 w 1329"/>
              <a:gd name="T101" fmla="*/ 404 h 1194"/>
              <a:gd name="T102" fmla="*/ 1125 w 1329"/>
              <a:gd name="T103" fmla="*/ 462 h 1194"/>
              <a:gd name="T104" fmla="*/ 1117 w 1329"/>
              <a:gd name="T105" fmla="*/ 846 h 1194"/>
              <a:gd name="T106" fmla="*/ 1097 w 1329"/>
              <a:gd name="T107" fmla="*/ 857 h 1194"/>
              <a:gd name="T108" fmla="*/ 1108 w 1329"/>
              <a:gd name="T109" fmla="*/ 916 h 1194"/>
              <a:gd name="T110" fmla="*/ 900 w 1329"/>
              <a:gd name="T111" fmla="*/ 1028 h 1194"/>
              <a:gd name="T112" fmla="*/ 885 w 1329"/>
              <a:gd name="T113" fmla="*/ 1008 h 1194"/>
              <a:gd name="T114" fmla="*/ 736 w 1329"/>
              <a:gd name="T115" fmla="*/ 1122 h 1194"/>
              <a:gd name="T116" fmla="*/ 837 w 1329"/>
              <a:gd name="T117" fmla="*/ 1067 h 1194"/>
              <a:gd name="T118" fmla="*/ 1076 w 1329"/>
              <a:gd name="T119" fmla="*/ 959 h 1194"/>
              <a:gd name="T120" fmla="*/ 940 w 1329"/>
              <a:gd name="T121" fmla="*/ 1053 h 1194"/>
              <a:gd name="T122" fmla="*/ 812 w 1329"/>
              <a:gd name="T123" fmla="*/ 1117 h 1194"/>
              <a:gd name="T124" fmla="*/ 813 w 1329"/>
              <a:gd name="T125" fmla="*/ 1168 h 1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29" h="1194">
                <a:moveTo>
                  <a:pt x="1270" y="436"/>
                </a:moveTo>
                <a:cubicBezTo>
                  <a:pt x="1273" y="435"/>
                  <a:pt x="1279" y="433"/>
                  <a:pt x="1278" y="430"/>
                </a:cubicBezTo>
                <a:cubicBezTo>
                  <a:pt x="1275" y="432"/>
                  <a:pt x="1271" y="433"/>
                  <a:pt x="1270" y="436"/>
                </a:cubicBezTo>
                <a:close/>
                <a:moveTo>
                  <a:pt x="1304" y="441"/>
                </a:moveTo>
                <a:cubicBezTo>
                  <a:pt x="1304" y="439"/>
                  <a:pt x="1303" y="438"/>
                  <a:pt x="1302" y="438"/>
                </a:cubicBezTo>
                <a:cubicBezTo>
                  <a:pt x="1302" y="439"/>
                  <a:pt x="1300" y="440"/>
                  <a:pt x="1299" y="440"/>
                </a:cubicBezTo>
                <a:cubicBezTo>
                  <a:pt x="1298" y="444"/>
                  <a:pt x="1302" y="442"/>
                  <a:pt x="1304" y="441"/>
                </a:cubicBezTo>
                <a:close/>
                <a:moveTo>
                  <a:pt x="1283" y="495"/>
                </a:moveTo>
                <a:cubicBezTo>
                  <a:pt x="1283" y="498"/>
                  <a:pt x="1276" y="498"/>
                  <a:pt x="1279" y="501"/>
                </a:cubicBezTo>
                <a:cubicBezTo>
                  <a:pt x="1280" y="499"/>
                  <a:pt x="1286" y="498"/>
                  <a:pt x="1283" y="495"/>
                </a:cubicBezTo>
                <a:close/>
                <a:moveTo>
                  <a:pt x="1286" y="505"/>
                </a:moveTo>
                <a:cubicBezTo>
                  <a:pt x="1291" y="500"/>
                  <a:pt x="1293" y="502"/>
                  <a:pt x="1301" y="503"/>
                </a:cubicBezTo>
                <a:cubicBezTo>
                  <a:pt x="1302" y="501"/>
                  <a:pt x="1305" y="501"/>
                  <a:pt x="1304" y="498"/>
                </a:cubicBezTo>
                <a:cubicBezTo>
                  <a:pt x="1296" y="495"/>
                  <a:pt x="1288" y="498"/>
                  <a:pt x="1286" y="505"/>
                </a:cubicBezTo>
                <a:close/>
                <a:moveTo>
                  <a:pt x="1327" y="419"/>
                </a:moveTo>
                <a:cubicBezTo>
                  <a:pt x="1326" y="420"/>
                  <a:pt x="1322" y="423"/>
                  <a:pt x="1325" y="425"/>
                </a:cubicBezTo>
                <a:cubicBezTo>
                  <a:pt x="1325" y="423"/>
                  <a:pt x="1329" y="420"/>
                  <a:pt x="1327" y="419"/>
                </a:cubicBezTo>
                <a:close/>
                <a:moveTo>
                  <a:pt x="1216" y="25"/>
                </a:moveTo>
                <a:cubicBezTo>
                  <a:pt x="1211" y="25"/>
                  <a:pt x="1209" y="27"/>
                  <a:pt x="1208" y="30"/>
                </a:cubicBezTo>
                <a:cubicBezTo>
                  <a:pt x="1212" y="30"/>
                  <a:pt x="1217" y="30"/>
                  <a:pt x="1216" y="25"/>
                </a:cubicBezTo>
                <a:close/>
                <a:moveTo>
                  <a:pt x="982" y="81"/>
                </a:moveTo>
                <a:cubicBezTo>
                  <a:pt x="976" y="80"/>
                  <a:pt x="972" y="85"/>
                  <a:pt x="973" y="89"/>
                </a:cubicBezTo>
                <a:cubicBezTo>
                  <a:pt x="976" y="86"/>
                  <a:pt x="980" y="84"/>
                  <a:pt x="982" y="81"/>
                </a:cubicBezTo>
                <a:close/>
                <a:moveTo>
                  <a:pt x="731" y="93"/>
                </a:moveTo>
                <a:cubicBezTo>
                  <a:pt x="728" y="93"/>
                  <a:pt x="726" y="93"/>
                  <a:pt x="726" y="95"/>
                </a:cubicBezTo>
                <a:cubicBezTo>
                  <a:pt x="727" y="97"/>
                  <a:pt x="731" y="96"/>
                  <a:pt x="731" y="93"/>
                </a:cubicBezTo>
                <a:close/>
                <a:moveTo>
                  <a:pt x="827" y="111"/>
                </a:moveTo>
                <a:cubicBezTo>
                  <a:pt x="826" y="112"/>
                  <a:pt x="823" y="112"/>
                  <a:pt x="823" y="114"/>
                </a:cubicBezTo>
                <a:cubicBezTo>
                  <a:pt x="827" y="113"/>
                  <a:pt x="829" y="110"/>
                  <a:pt x="830" y="107"/>
                </a:cubicBezTo>
                <a:cubicBezTo>
                  <a:pt x="827" y="108"/>
                  <a:pt x="821" y="107"/>
                  <a:pt x="820" y="111"/>
                </a:cubicBezTo>
                <a:cubicBezTo>
                  <a:pt x="822" y="111"/>
                  <a:pt x="826" y="108"/>
                  <a:pt x="827" y="111"/>
                </a:cubicBezTo>
                <a:close/>
                <a:moveTo>
                  <a:pt x="1020" y="108"/>
                </a:moveTo>
                <a:cubicBezTo>
                  <a:pt x="1017" y="108"/>
                  <a:pt x="1017" y="110"/>
                  <a:pt x="1016" y="112"/>
                </a:cubicBezTo>
                <a:cubicBezTo>
                  <a:pt x="1019" y="113"/>
                  <a:pt x="1019" y="110"/>
                  <a:pt x="1020" y="108"/>
                </a:cubicBezTo>
                <a:close/>
                <a:moveTo>
                  <a:pt x="552" y="137"/>
                </a:moveTo>
                <a:cubicBezTo>
                  <a:pt x="553" y="133"/>
                  <a:pt x="559" y="133"/>
                  <a:pt x="558" y="127"/>
                </a:cubicBezTo>
                <a:cubicBezTo>
                  <a:pt x="553" y="122"/>
                  <a:pt x="545" y="134"/>
                  <a:pt x="552" y="137"/>
                </a:cubicBezTo>
                <a:close/>
                <a:moveTo>
                  <a:pt x="343" y="134"/>
                </a:moveTo>
                <a:cubicBezTo>
                  <a:pt x="338" y="134"/>
                  <a:pt x="336" y="136"/>
                  <a:pt x="335" y="139"/>
                </a:cubicBezTo>
                <a:cubicBezTo>
                  <a:pt x="340" y="140"/>
                  <a:pt x="342" y="137"/>
                  <a:pt x="343" y="134"/>
                </a:cubicBezTo>
                <a:close/>
                <a:moveTo>
                  <a:pt x="1239" y="143"/>
                </a:moveTo>
                <a:cubicBezTo>
                  <a:pt x="1235" y="146"/>
                  <a:pt x="1230" y="147"/>
                  <a:pt x="1227" y="151"/>
                </a:cubicBezTo>
                <a:cubicBezTo>
                  <a:pt x="1233" y="150"/>
                  <a:pt x="1232" y="148"/>
                  <a:pt x="1238" y="147"/>
                </a:cubicBezTo>
                <a:cubicBezTo>
                  <a:pt x="1238" y="145"/>
                  <a:pt x="1239" y="145"/>
                  <a:pt x="1239" y="143"/>
                </a:cubicBezTo>
                <a:close/>
                <a:moveTo>
                  <a:pt x="1168" y="160"/>
                </a:moveTo>
                <a:cubicBezTo>
                  <a:pt x="1165" y="157"/>
                  <a:pt x="1158" y="159"/>
                  <a:pt x="1158" y="163"/>
                </a:cubicBezTo>
                <a:cubicBezTo>
                  <a:pt x="1160" y="166"/>
                  <a:pt x="1166" y="163"/>
                  <a:pt x="1168" y="160"/>
                </a:cubicBezTo>
                <a:close/>
                <a:moveTo>
                  <a:pt x="1005" y="166"/>
                </a:moveTo>
                <a:cubicBezTo>
                  <a:pt x="1009" y="167"/>
                  <a:pt x="1012" y="164"/>
                  <a:pt x="1014" y="162"/>
                </a:cubicBezTo>
                <a:cubicBezTo>
                  <a:pt x="1011" y="160"/>
                  <a:pt x="1006" y="162"/>
                  <a:pt x="1005" y="166"/>
                </a:cubicBezTo>
                <a:close/>
                <a:moveTo>
                  <a:pt x="611" y="163"/>
                </a:moveTo>
                <a:cubicBezTo>
                  <a:pt x="608" y="164"/>
                  <a:pt x="605" y="163"/>
                  <a:pt x="603" y="165"/>
                </a:cubicBezTo>
                <a:cubicBezTo>
                  <a:pt x="603" y="167"/>
                  <a:pt x="603" y="169"/>
                  <a:pt x="604" y="170"/>
                </a:cubicBezTo>
                <a:cubicBezTo>
                  <a:pt x="607" y="169"/>
                  <a:pt x="610" y="167"/>
                  <a:pt x="611" y="163"/>
                </a:cubicBezTo>
                <a:close/>
                <a:moveTo>
                  <a:pt x="1165" y="179"/>
                </a:moveTo>
                <a:cubicBezTo>
                  <a:pt x="1168" y="177"/>
                  <a:pt x="1168" y="173"/>
                  <a:pt x="1171" y="171"/>
                </a:cubicBezTo>
                <a:cubicBezTo>
                  <a:pt x="1165" y="170"/>
                  <a:pt x="1171" y="167"/>
                  <a:pt x="1170" y="163"/>
                </a:cubicBezTo>
                <a:cubicBezTo>
                  <a:pt x="1163" y="165"/>
                  <a:pt x="1159" y="170"/>
                  <a:pt x="1157" y="177"/>
                </a:cubicBezTo>
                <a:cubicBezTo>
                  <a:pt x="1160" y="176"/>
                  <a:pt x="1160" y="180"/>
                  <a:pt x="1165" y="179"/>
                </a:cubicBezTo>
                <a:close/>
                <a:moveTo>
                  <a:pt x="1070" y="192"/>
                </a:moveTo>
                <a:cubicBezTo>
                  <a:pt x="1075" y="192"/>
                  <a:pt x="1078" y="189"/>
                  <a:pt x="1085" y="188"/>
                </a:cubicBezTo>
                <a:cubicBezTo>
                  <a:pt x="1086" y="186"/>
                  <a:pt x="1088" y="185"/>
                  <a:pt x="1087" y="181"/>
                </a:cubicBezTo>
                <a:cubicBezTo>
                  <a:pt x="1083" y="181"/>
                  <a:pt x="1080" y="184"/>
                  <a:pt x="1079" y="181"/>
                </a:cubicBezTo>
                <a:cubicBezTo>
                  <a:pt x="1079" y="179"/>
                  <a:pt x="1080" y="178"/>
                  <a:pt x="1081" y="177"/>
                </a:cubicBezTo>
                <a:cubicBezTo>
                  <a:pt x="1072" y="167"/>
                  <a:pt x="1059" y="185"/>
                  <a:pt x="1070" y="192"/>
                </a:cubicBezTo>
                <a:close/>
                <a:moveTo>
                  <a:pt x="262" y="175"/>
                </a:moveTo>
                <a:cubicBezTo>
                  <a:pt x="259" y="175"/>
                  <a:pt x="259" y="179"/>
                  <a:pt x="257" y="181"/>
                </a:cubicBezTo>
                <a:cubicBezTo>
                  <a:pt x="260" y="180"/>
                  <a:pt x="263" y="179"/>
                  <a:pt x="262" y="175"/>
                </a:cubicBezTo>
                <a:close/>
                <a:moveTo>
                  <a:pt x="1056" y="194"/>
                </a:moveTo>
                <a:cubicBezTo>
                  <a:pt x="1056" y="191"/>
                  <a:pt x="1054" y="191"/>
                  <a:pt x="1053" y="190"/>
                </a:cubicBezTo>
                <a:cubicBezTo>
                  <a:pt x="1051" y="193"/>
                  <a:pt x="1044" y="192"/>
                  <a:pt x="1043" y="196"/>
                </a:cubicBezTo>
                <a:cubicBezTo>
                  <a:pt x="1049" y="197"/>
                  <a:pt x="1051" y="194"/>
                  <a:pt x="1056" y="194"/>
                </a:cubicBezTo>
                <a:close/>
                <a:moveTo>
                  <a:pt x="1041" y="196"/>
                </a:moveTo>
                <a:cubicBezTo>
                  <a:pt x="1036" y="197"/>
                  <a:pt x="1038" y="200"/>
                  <a:pt x="1037" y="203"/>
                </a:cubicBezTo>
                <a:cubicBezTo>
                  <a:pt x="1041" y="202"/>
                  <a:pt x="1040" y="199"/>
                  <a:pt x="1041" y="196"/>
                </a:cubicBezTo>
                <a:close/>
                <a:moveTo>
                  <a:pt x="1106" y="201"/>
                </a:moveTo>
                <a:cubicBezTo>
                  <a:pt x="1106" y="204"/>
                  <a:pt x="1106" y="206"/>
                  <a:pt x="1109" y="206"/>
                </a:cubicBezTo>
                <a:cubicBezTo>
                  <a:pt x="1109" y="203"/>
                  <a:pt x="1113" y="201"/>
                  <a:pt x="1109" y="200"/>
                </a:cubicBezTo>
                <a:cubicBezTo>
                  <a:pt x="1109" y="201"/>
                  <a:pt x="1108" y="201"/>
                  <a:pt x="1106" y="201"/>
                </a:cubicBezTo>
                <a:close/>
                <a:moveTo>
                  <a:pt x="1023" y="204"/>
                </a:moveTo>
                <a:cubicBezTo>
                  <a:pt x="1021" y="206"/>
                  <a:pt x="1018" y="206"/>
                  <a:pt x="1018" y="209"/>
                </a:cubicBezTo>
                <a:cubicBezTo>
                  <a:pt x="1020" y="209"/>
                  <a:pt x="1020" y="210"/>
                  <a:pt x="1021" y="210"/>
                </a:cubicBezTo>
                <a:cubicBezTo>
                  <a:pt x="1020" y="207"/>
                  <a:pt x="1026" y="207"/>
                  <a:pt x="1023" y="204"/>
                </a:cubicBezTo>
                <a:close/>
                <a:moveTo>
                  <a:pt x="1001" y="222"/>
                </a:moveTo>
                <a:cubicBezTo>
                  <a:pt x="1004" y="223"/>
                  <a:pt x="1011" y="220"/>
                  <a:pt x="1013" y="216"/>
                </a:cubicBezTo>
                <a:cubicBezTo>
                  <a:pt x="1008" y="217"/>
                  <a:pt x="1002" y="217"/>
                  <a:pt x="1001" y="222"/>
                </a:cubicBezTo>
                <a:close/>
                <a:moveTo>
                  <a:pt x="985" y="221"/>
                </a:moveTo>
                <a:cubicBezTo>
                  <a:pt x="981" y="221"/>
                  <a:pt x="979" y="223"/>
                  <a:pt x="977" y="225"/>
                </a:cubicBezTo>
                <a:cubicBezTo>
                  <a:pt x="980" y="224"/>
                  <a:pt x="985" y="226"/>
                  <a:pt x="985" y="221"/>
                </a:cubicBezTo>
                <a:close/>
                <a:moveTo>
                  <a:pt x="1122" y="240"/>
                </a:moveTo>
                <a:cubicBezTo>
                  <a:pt x="1124" y="240"/>
                  <a:pt x="1124" y="243"/>
                  <a:pt x="1126" y="244"/>
                </a:cubicBezTo>
                <a:cubicBezTo>
                  <a:pt x="1127" y="243"/>
                  <a:pt x="1128" y="243"/>
                  <a:pt x="1129" y="243"/>
                </a:cubicBezTo>
                <a:cubicBezTo>
                  <a:pt x="1129" y="241"/>
                  <a:pt x="1129" y="239"/>
                  <a:pt x="1128" y="239"/>
                </a:cubicBezTo>
                <a:cubicBezTo>
                  <a:pt x="1128" y="241"/>
                  <a:pt x="1126" y="237"/>
                  <a:pt x="1126" y="236"/>
                </a:cubicBezTo>
                <a:cubicBezTo>
                  <a:pt x="1128" y="237"/>
                  <a:pt x="1129" y="235"/>
                  <a:pt x="1127" y="234"/>
                </a:cubicBezTo>
                <a:cubicBezTo>
                  <a:pt x="1126" y="236"/>
                  <a:pt x="1124" y="236"/>
                  <a:pt x="1124" y="238"/>
                </a:cubicBezTo>
                <a:cubicBezTo>
                  <a:pt x="1127" y="241"/>
                  <a:pt x="1122" y="238"/>
                  <a:pt x="1122" y="240"/>
                </a:cubicBezTo>
                <a:close/>
                <a:moveTo>
                  <a:pt x="1145" y="258"/>
                </a:moveTo>
                <a:cubicBezTo>
                  <a:pt x="1141" y="259"/>
                  <a:pt x="1141" y="256"/>
                  <a:pt x="1138" y="256"/>
                </a:cubicBezTo>
                <a:cubicBezTo>
                  <a:pt x="1138" y="257"/>
                  <a:pt x="1138" y="259"/>
                  <a:pt x="1137" y="259"/>
                </a:cubicBezTo>
                <a:cubicBezTo>
                  <a:pt x="1141" y="260"/>
                  <a:pt x="1143" y="259"/>
                  <a:pt x="1145" y="258"/>
                </a:cubicBezTo>
                <a:close/>
                <a:moveTo>
                  <a:pt x="1140" y="326"/>
                </a:moveTo>
                <a:cubicBezTo>
                  <a:pt x="1136" y="328"/>
                  <a:pt x="1140" y="321"/>
                  <a:pt x="1136" y="323"/>
                </a:cubicBezTo>
                <a:cubicBezTo>
                  <a:pt x="1136" y="326"/>
                  <a:pt x="1139" y="330"/>
                  <a:pt x="1140" y="326"/>
                </a:cubicBezTo>
                <a:close/>
                <a:moveTo>
                  <a:pt x="1151" y="341"/>
                </a:moveTo>
                <a:cubicBezTo>
                  <a:pt x="1158" y="341"/>
                  <a:pt x="1164" y="334"/>
                  <a:pt x="1162" y="327"/>
                </a:cubicBezTo>
                <a:cubicBezTo>
                  <a:pt x="1153" y="326"/>
                  <a:pt x="1148" y="336"/>
                  <a:pt x="1151" y="341"/>
                </a:cubicBezTo>
                <a:close/>
                <a:moveTo>
                  <a:pt x="119" y="329"/>
                </a:moveTo>
                <a:cubicBezTo>
                  <a:pt x="115" y="329"/>
                  <a:pt x="113" y="330"/>
                  <a:pt x="111" y="333"/>
                </a:cubicBezTo>
                <a:cubicBezTo>
                  <a:pt x="116" y="334"/>
                  <a:pt x="116" y="331"/>
                  <a:pt x="119" y="329"/>
                </a:cubicBezTo>
                <a:close/>
                <a:moveTo>
                  <a:pt x="1131" y="342"/>
                </a:moveTo>
                <a:cubicBezTo>
                  <a:pt x="1132" y="338"/>
                  <a:pt x="1134" y="336"/>
                  <a:pt x="1136" y="334"/>
                </a:cubicBezTo>
                <a:cubicBezTo>
                  <a:pt x="1131" y="335"/>
                  <a:pt x="1129" y="335"/>
                  <a:pt x="1127" y="337"/>
                </a:cubicBezTo>
                <a:cubicBezTo>
                  <a:pt x="1131" y="336"/>
                  <a:pt x="1126" y="342"/>
                  <a:pt x="1131" y="342"/>
                </a:cubicBezTo>
                <a:close/>
                <a:moveTo>
                  <a:pt x="1136" y="343"/>
                </a:moveTo>
                <a:cubicBezTo>
                  <a:pt x="1132" y="343"/>
                  <a:pt x="1128" y="341"/>
                  <a:pt x="1128" y="347"/>
                </a:cubicBezTo>
                <a:cubicBezTo>
                  <a:pt x="1131" y="349"/>
                  <a:pt x="1136" y="346"/>
                  <a:pt x="1136" y="343"/>
                </a:cubicBezTo>
                <a:close/>
                <a:moveTo>
                  <a:pt x="1208" y="347"/>
                </a:moveTo>
                <a:cubicBezTo>
                  <a:pt x="1208" y="345"/>
                  <a:pt x="1208" y="344"/>
                  <a:pt x="1209" y="343"/>
                </a:cubicBezTo>
                <a:cubicBezTo>
                  <a:pt x="1202" y="345"/>
                  <a:pt x="1195" y="346"/>
                  <a:pt x="1192" y="351"/>
                </a:cubicBezTo>
                <a:cubicBezTo>
                  <a:pt x="1199" y="351"/>
                  <a:pt x="1202" y="345"/>
                  <a:pt x="1208" y="347"/>
                </a:cubicBezTo>
                <a:close/>
                <a:moveTo>
                  <a:pt x="1191" y="376"/>
                </a:moveTo>
                <a:cubicBezTo>
                  <a:pt x="1204" y="374"/>
                  <a:pt x="1208" y="366"/>
                  <a:pt x="1215" y="359"/>
                </a:cubicBezTo>
                <a:cubicBezTo>
                  <a:pt x="1204" y="358"/>
                  <a:pt x="1200" y="365"/>
                  <a:pt x="1191" y="367"/>
                </a:cubicBezTo>
                <a:cubicBezTo>
                  <a:pt x="1192" y="371"/>
                  <a:pt x="1193" y="374"/>
                  <a:pt x="1191" y="376"/>
                </a:cubicBezTo>
                <a:close/>
                <a:moveTo>
                  <a:pt x="1212" y="393"/>
                </a:moveTo>
                <a:cubicBezTo>
                  <a:pt x="1211" y="399"/>
                  <a:pt x="1207" y="394"/>
                  <a:pt x="1203" y="400"/>
                </a:cubicBezTo>
                <a:cubicBezTo>
                  <a:pt x="1208" y="400"/>
                  <a:pt x="1209" y="398"/>
                  <a:pt x="1212" y="398"/>
                </a:cubicBezTo>
                <a:cubicBezTo>
                  <a:pt x="1213" y="399"/>
                  <a:pt x="1212" y="400"/>
                  <a:pt x="1212" y="401"/>
                </a:cubicBezTo>
                <a:cubicBezTo>
                  <a:pt x="1218" y="401"/>
                  <a:pt x="1216" y="395"/>
                  <a:pt x="1212" y="393"/>
                </a:cubicBezTo>
                <a:close/>
                <a:moveTo>
                  <a:pt x="1108" y="408"/>
                </a:moveTo>
                <a:cubicBezTo>
                  <a:pt x="1110" y="408"/>
                  <a:pt x="1110" y="408"/>
                  <a:pt x="1110" y="408"/>
                </a:cubicBezTo>
                <a:cubicBezTo>
                  <a:pt x="1110" y="409"/>
                  <a:pt x="1109" y="413"/>
                  <a:pt x="1111" y="413"/>
                </a:cubicBezTo>
                <a:cubicBezTo>
                  <a:pt x="1113" y="411"/>
                  <a:pt x="1110" y="410"/>
                  <a:pt x="1111" y="407"/>
                </a:cubicBezTo>
                <a:cubicBezTo>
                  <a:pt x="1110" y="407"/>
                  <a:pt x="1108" y="407"/>
                  <a:pt x="1108" y="408"/>
                </a:cubicBezTo>
                <a:close/>
                <a:moveTo>
                  <a:pt x="1147" y="417"/>
                </a:moveTo>
                <a:cubicBezTo>
                  <a:pt x="1150" y="416"/>
                  <a:pt x="1152" y="414"/>
                  <a:pt x="1155" y="414"/>
                </a:cubicBezTo>
                <a:cubicBezTo>
                  <a:pt x="1156" y="410"/>
                  <a:pt x="1152" y="413"/>
                  <a:pt x="1152" y="411"/>
                </a:cubicBezTo>
                <a:cubicBezTo>
                  <a:pt x="1153" y="411"/>
                  <a:pt x="1154" y="411"/>
                  <a:pt x="1154" y="410"/>
                </a:cubicBezTo>
                <a:cubicBezTo>
                  <a:pt x="1150" y="409"/>
                  <a:pt x="1149" y="411"/>
                  <a:pt x="1147" y="412"/>
                </a:cubicBezTo>
                <a:cubicBezTo>
                  <a:pt x="1147" y="413"/>
                  <a:pt x="1145" y="417"/>
                  <a:pt x="1147" y="417"/>
                </a:cubicBezTo>
                <a:close/>
                <a:moveTo>
                  <a:pt x="1179" y="431"/>
                </a:moveTo>
                <a:cubicBezTo>
                  <a:pt x="1183" y="429"/>
                  <a:pt x="1188" y="427"/>
                  <a:pt x="1193" y="425"/>
                </a:cubicBezTo>
                <a:cubicBezTo>
                  <a:pt x="1195" y="426"/>
                  <a:pt x="1192" y="428"/>
                  <a:pt x="1194" y="429"/>
                </a:cubicBezTo>
                <a:cubicBezTo>
                  <a:pt x="1200" y="429"/>
                  <a:pt x="1200" y="429"/>
                  <a:pt x="1200" y="429"/>
                </a:cubicBezTo>
                <a:cubicBezTo>
                  <a:pt x="1202" y="426"/>
                  <a:pt x="1204" y="421"/>
                  <a:pt x="1209" y="419"/>
                </a:cubicBezTo>
                <a:cubicBezTo>
                  <a:pt x="1210" y="418"/>
                  <a:pt x="1206" y="416"/>
                  <a:pt x="1209" y="416"/>
                </a:cubicBezTo>
                <a:cubicBezTo>
                  <a:pt x="1210" y="411"/>
                  <a:pt x="1197" y="413"/>
                  <a:pt x="1191" y="416"/>
                </a:cubicBezTo>
                <a:cubicBezTo>
                  <a:pt x="1191" y="421"/>
                  <a:pt x="1179" y="427"/>
                  <a:pt x="1179" y="431"/>
                </a:cubicBezTo>
                <a:close/>
                <a:moveTo>
                  <a:pt x="1073" y="425"/>
                </a:moveTo>
                <a:cubicBezTo>
                  <a:pt x="1075" y="425"/>
                  <a:pt x="1075" y="426"/>
                  <a:pt x="1077" y="426"/>
                </a:cubicBezTo>
                <a:cubicBezTo>
                  <a:pt x="1076" y="420"/>
                  <a:pt x="1083" y="422"/>
                  <a:pt x="1082" y="416"/>
                </a:cubicBezTo>
                <a:cubicBezTo>
                  <a:pt x="1079" y="416"/>
                  <a:pt x="1079" y="416"/>
                  <a:pt x="1079" y="416"/>
                </a:cubicBezTo>
                <a:cubicBezTo>
                  <a:pt x="1080" y="420"/>
                  <a:pt x="1075" y="418"/>
                  <a:pt x="1074" y="420"/>
                </a:cubicBezTo>
                <a:cubicBezTo>
                  <a:pt x="1077" y="422"/>
                  <a:pt x="1072" y="422"/>
                  <a:pt x="1073" y="425"/>
                </a:cubicBezTo>
                <a:close/>
                <a:moveTo>
                  <a:pt x="1152" y="425"/>
                </a:moveTo>
                <a:cubicBezTo>
                  <a:pt x="1154" y="425"/>
                  <a:pt x="1157" y="425"/>
                  <a:pt x="1158" y="424"/>
                </a:cubicBezTo>
                <a:cubicBezTo>
                  <a:pt x="1160" y="417"/>
                  <a:pt x="1152" y="422"/>
                  <a:pt x="1157" y="417"/>
                </a:cubicBezTo>
                <a:cubicBezTo>
                  <a:pt x="1154" y="418"/>
                  <a:pt x="1150" y="418"/>
                  <a:pt x="1149" y="421"/>
                </a:cubicBezTo>
                <a:cubicBezTo>
                  <a:pt x="1152" y="422"/>
                  <a:pt x="1154" y="419"/>
                  <a:pt x="1154" y="421"/>
                </a:cubicBezTo>
                <a:cubicBezTo>
                  <a:pt x="1152" y="421"/>
                  <a:pt x="1152" y="423"/>
                  <a:pt x="1152" y="425"/>
                </a:cubicBezTo>
                <a:close/>
                <a:moveTo>
                  <a:pt x="1104" y="424"/>
                </a:moveTo>
                <a:cubicBezTo>
                  <a:pt x="1107" y="423"/>
                  <a:pt x="1110" y="420"/>
                  <a:pt x="1109" y="418"/>
                </a:cubicBezTo>
                <a:cubicBezTo>
                  <a:pt x="1108" y="420"/>
                  <a:pt x="1104" y="420"/>
                  <a:pt x="1104" y="424"/>
                </a:cubicBezTo>
                <a:close/>
                <a:moveTo>
                  <a:pt x="68" y="432"/>
                </a:moveTo>
                <a:cubicBezTo>
                  <a:pt x="68" y="429"/>
                  <a:pt x="68" y="429"/>
                  <a:pt x="68" y="429"/>
                </a:cubicBezTo>
                <a:cubicBezTo>
                  <a:pt x="67" y="429"/>
                  <a:pt x="65" y="428"/>
                  <a:pt x="65" y="429"/>
                </a:cubicBezTo>
                <a:cubicBezTo>
                  <a:pt x="66" y="430"/>
                  <a:pt x="65" y="433"/>
                  <a:pt x="68" y="432"/>
                </a:cubicBezTo>
                <a:close/>
                <a:moveTo>
                  <a:pt x="1185" y="436"/>
                </a:moveTo>
                <a:cubicBezTo>
                  <a:pt x="1190" y="436"/>
                  <a:pt x="1193" y="434"/>
                  <a:pt x="1195" y="431"/>
                </a:cubicBezTo>
                <a:cubicBezTo>
                  <a:pt x="1192" y="430"/>
                  <a:pt x="1187" y="434"/>
                  <a:pt x="1185" y="436"/>
                </a:cubicBezTo>
                <a:close/>
                <a:moveTo>
                  <a:pt x="1159" y="432"/>
                </a:moveTo>
                <a:cubicBezTo>
                  <a:pt x="1158" y="436"/>
                  <a:pt x="1154" y="437"/>
                  <a:pt x="1153" y="441"/>
                </a:cubicBezTo>
                <a:cubicBezTo>
                  <a:pt x="1158" y="440"/>
                  <a:pt x="1161" y="438"/>
                  <a:pt x="1164" y="435"/>
                </a:cubicBezTo>
                <a:cubicBezTo>
                  <a:pt x="1161" y="435"/>
                  <a:pt x="1162" y="432"/>
                  <a:pt x="1159" y="432"/>
                </a:cubicBezTo>
                <a:close/>
                <a:moveTo>
                  <a:pt x="1201" y="437"/>
                </a:moveTo>
                <a:cubicBezTo>
                  <a:pt x="1199" y="437"/>
                  <a:pt x="1199" y="437"/>
                  <a:pt x="1199" y="437"/>
                </a:cubicBezTo>
                <a:cubicBezTo>
                  <a:pt x="1198" y="442"/>
                  <a:pt x="1192" y="441"/>
                  <a:pt x="1191" y="445"/>
                </a:cubicBezTo>
                <a:cubicBezTo>
                  <a:pt x="1194" y="442"/>
                  <a:pt x="1201" y="443"/>
                  <a:pt x="1201" y="437"/>
                </a:cubicBezTo>
                <a:close/>
                <a:moveTo>
                  <a:pt x="1240" y="443"/>
                </a:moveTo>
                <a:cubicBezTo>
                  <a:pt x="1239" y="440"/>
                  <a:pt x="1241" y="439"/>
                  <a:pt x="1241" y="437"/>
                </a:cubicBezTo>
                <a:cubicBezTo>
                  <a:pt x="1234" y="438"/>
                  <a:pt x="1228" y="441"/>
                  <a:pt x="1226" y="447"/>
                </a:cubicBezTo>
                <a:cubicBezTo>
                  <a:pt x="1233" y="448"/>
                  <a:pt x="1234" y="443"/>
                  <a:pt x="1240" y="443"/>
                </a:cubicBezTo>
                <a:close/>
                <a:moveTo>
                  <a:pt x="1059" y="439"/>
                </a:moveTo>
                <a:cubicBezTo>
                  <a:pt x="1051" y="438"/>
                  <a:pt x="1048" y="443"/>
                  <a:pt x="1048" y="450"/>
                </a:cubicBezTo>
                <a:cubicBezTo>
                  <a:pt x="1043" y="453"/>
                  <a:pt x="1037" y="456"/>
                  <a:pt x="1032" y="459"/>
                </a:cubicBezTo>
                <a:cubicBezTo>
                  <a:pt x="1031" y="463"/>
                  <a:pt x="1033" y="464"/>
                  <a:pt x="1035" y="466"/>
                </a:cubicBezTo>
                <a:cubicBezTo>
                  <a:pt x="1039" y="464"/>
                  <a:pt x="1042" y="461"/>
                  <a:pt x="1048" y="461"/>
                </a:cubicBezTo>
                <a:cubicBezTo>
                  <a:pt x="1049" y="458"/>
                  <a:pt x="1045" y="460"/>
                  <a:pt x="1046" y="457"/>
                </a:cubicBezTo>
                <a:cubicBezTo>
                  <a:pt x="1051" y="456"/>
                  <a:pt x="1055" y="454"/>
                  <a:pt x="1058" y="451"/>
                </a:cubicBezTo>
                <a:cubicBezTo>
                  <a:pt x="1055" y="450"/>
                  <a:pt x="1054" y="452"/>
                  <a:pt x="1052" y="452"/>
                </a:cubicBezTo>
                <a:cubicBezTo>
                  <a:pt x="1055" y="449"/>
                  <a:pt x="1050" y="450"/>
                  <a:pt x="1050" y="449"/>
                </a:cubicBezTo>
                <a:cubicBezTo>
                  <a:pt x="1051" y="444"/>
                  <a:pt x="1057" y="444"/>
                  <a:pt x="1059" y="439"/>
                </a:cubicBezTo>
                <a:close/>
                <a:moveTo>
                  <a:pt x="1030" y="451"/>
                </a:moveTo>
                <a:cubicBezTo>
                  <a:pt x="1032" y="453"/>
                  <a:pt x="1034" y="451"/>
                  <a:pt x="1037" y="451"/>
                </a:cubicBezTo>
                <a:cubicBezTo>
                  <a:pt x="1037" y="448"/>
                  <a:pt x="1035" y="448"/>
                  <a:pt x="1036" y="446"/>
                </a:cubicBezTo>
                <a:cubicBezTo>
                  <a:pt x="1032" y="446"/>
                  <a:pt x="1031" y="448"/>
                  <a:pt x="1030" y="451"/>
                </a:cubicBezTo>
                <a:close/>
                <a:moveTo>
                  <a:pt x="1194" y="448"/>
                </a:moveTo>
                <a:cubicBezTo>
                  <a:pt x="1193" y="449"/>
                  <a:pt x="1193" y="451"/>
                  <a:pt x="1193" y="453"/>
                </a:cubicBezTo>
                <a:cubicBezTo>
                  <a:pt x="1196" y="452"/>
                  <a:pt x="1198" y="451"/>
                  <a:pt x="1199" y="449"/>
                </a:cubicBezTo>
                <a:cubicBezTo>
                  <a:pt x="1197" y="449"/>
                  <a:pt x="1197" y="447"/>
                  <a:pt x="1194" y="448"/>
                </a:cubicBezTo>
                <a:close/>
                <a:moveTo>
                  <a:pt x="1245" y="449"/>
                </a:moveTo>
                <a:cubicBezTo>
                  <a:pt x="1243" y="449"/>
                  <a:pt x="1243" y="450"/>
                  <a:pt x="1241" y="450"/>
                </a:cubicBezTo>
                <a:cubicBezTo>
                  <a:pt x="1241" y="449"/>
                  <a:pt x="1240" y="448"/>
                  <a:pt x="1239" y="448"/>
                </a:cubicBezTo>
                <a:cubicBezTo>
                  <a:pt x="1239" y="450"/>
                  <a:pt x="1237" y="452"/>
                  <a:pt x="1238" y="455"/>
                </a:cubicBezTo>
                <a:cubicBezTo>
                  <a:pt x="1241" y="454"/>
                  <a:pt x="1242" y="451"/>
                  <a:pt x="1245" y="449"/>
                </a:cubicBezTo>
                <a:close/>
                <a:moveTo>
                  <a:pt x="1212" y="456"/>
                </a:moveTo>
                <a:cubicBezTo>
                  <a:pt x="1213" y="457"/>
                  <a:pt x="1211" y="452"/>
                  <a:pt x="1209" y="452"/>
                </a:cubicBezTo>
                <a:cubicBezTo>
                  <a:pt x="1207" y="455"/>
                  <a:pt x="1205" y="452"/>
                  <a:pt x="1203" y="453"/>
                </a:cubicBezTo>
                <a:cubicBezTo>
                  <a:pt x="1195" y="454"/>
                  <a:pt x="1192" y="462"/>
                  <a:pt x="1185" y="466"/>
                </a:cubicBezTo>
                <a:cubicBezTo>
                  <a:pt x="1177" y="470"/>
                  <a:pt x="1168" y="473"/>
                  <a:pt x="1159" y="477"/>
                </a:cubicBezTo>
                <a:cubicBezTo>
                  <a:pt x="1159" y="480"/>
                  <a:pt x="1156" y="481"/>
                  <a:pt x="1156" y="484"/>
                </a:cubicBezTo>
                <a:cubicBezTo>
                  <a:pt x="1168" y="484"/>
                  <a:pt x="1178" y="470"/>
                  <a:pt x="1195" y="468"/>
                </a:cubicBezTo>
                <a:cubicBezTo>
                  <a:pt x="1200" y="463"/>
                  <a:pt x="1207" y="460"/>
                  <a:pt x="1212" y="456"/>
                </a:cubicBezTo>
                <a:close/>
                <a:moveTo>
                  <a:pt x="1055" y="455"/>
                </a:moveTo>
                <a:cubicBezTo>
                  <a:pt x="1055" y="457"/>
                  <a:pt x="1051" y="456"/>
                  <a:pt x="1051" y="458"/>
                </a:cubicBezTo>
                <a:cubicBezTo>
                  <a:pt x="1053" y="458"/>
                  <a:pt x="1052" y="461"/>
                  <a:pt x="1054" y="461"/>
                </a:cubicBezTo>
                <a:cubicBezTo>
                  <a:pt x="1053" y="459"/>
                  <a:pt x="1058" y="457"/>
                  <a:pt x="1055" y="455"/>
                </a:cubicBezTo>
                <a:close/>
                <a:moveTo>
                  <a:pt x="128" y="500"/>
                </a:moveTo>
                <a:cubicBezTo>
                  <a:pt x="131" y="500"/>
                  <a:pt x="133" y="499"/>
                  <a:pt x="134" y="497"/>
                </a:cubicBezTo>
                <a:cubicBezTo>
                  <a:pt x="132" y="495"/>
                  <a:pt x="129" y="498"/>
                  <a:pt x="128" y="500"/>
                </a:cubicBezTo>
                <a:close/>
                <a:moveTo>
                  <a:pt x="123" y="531"/>
                </a:moveTo>
                <a:cubicBezTo>
                  <a:pt x="127" y="529"/>
                  <a:pt x="131" y="527"/>
                  <a:pt x="137" y="528"/>
                </a:cubicBezTo>
                <a:cubicBezTo>
                  <a:pt x="141" y="524"/>
                  <a:pt x="139" y="514"/>
                  <a:pt x="144" y="511"/>
                </a:cubicBezTo>
                <a:cubicBezTo>
                  <a:pt x="141" y="507"/>
                  <a:pt x="134" y="509"/>
                  <a:pt x="130" y="512"/>
                </a:cubicBezTo>
                <a:cubicBezTo>
                  <a:pt x="134" y="516"/>
                  <a:pt x="131" y="519"/>
                  <a:pt x="133" y="521"/>
                </a:cubicBezTo>
                <a:cubicBezTo>
                  <a:pt x="131" y="526"/>
                  <a:pt x="126" y="527"/>
                  <a:pt x="123" y="531"/>
                </a:cubicBezTo>
                <a:close/>
                <a:moveTo>
                  <a:pt x="1252" y="521"/>
                </a:moveTo>
                <a:cubicBezTo>
                  <a:pt x="1255" y="520"/>
                  <a:pt x="1259" y="520"/>
                  <a:pt x="1260" y="517"/>
                </a:cubicBezTo>
                <a:cubicBezTo>
                  <a:pt x="1256" y="517"/>
                  <a:pt x="1253" y="518"/>
                  <a:pt x="1252" y="521"/>
                </a:cubicBezTo>
                <a:close/>
                <a:moveTo>
                  <a:pt x="163" y="524"/>
                </a:moveTo>
                <a:cubicBezTo>
                  <a:pt x="162" y="528"/>
                  <a:pt x="157" y="529"/>
                  <a:pt x="154" y="533"/>
                </a:cubicBezTo>
                <a:cubicBezTo>
                  <a:pt x="160" y="533"/>
                  <a:pt x="160" y="533"/>
                  <a:pt x="160" y="533"/>
                </a:cubicBezTo>
                <a:cubicBezTo>
                  <a:pt x="160" y="530"/>
                  <a:pt x="166" y="527"/>
                  <a:pt x="163" y="524"/>
                </a:cubicBezTo>
                <a:close/>
                <a:moveTo>
                  <a:pt x="143" y="551"/>
                </a:moveTo>
                <a:cubicBezTo>
                  <a:pt x="142" y="551"/>
                  <a:pt x="143" y="548"/>
                  <a:pt x="141" y="548"/>
                </a:cubicBezTo>
                <a:cubicBezTo>
                  <a:pt x="140" y="549"/>
                  <a:pt x="139" y="549"/>
                  <a:pt x="138" y="549"/>
                </a:cubicBezTo>
                <a:cubicBezTo>
                  <a:pt x="136" y="554"/>
                  <a:pt x="143" y="554"/>
                  <a:pt x="143" y="551"/>
                </a:cubicBezTo>
                <a:close/>
                <a:moveTo>
                  <a:pt x="133" y="576"/>
                </a:moveTo>
                <a:cubicBezTo>
                  <a:pt x="130" y="576"/>
                  <a:pt x="126" y="580"/>
                  <a:pt x="128" y="582"/>
                </a:cubicBezTo>
                <a:cubicBezTo>
                  <a:pt x="129" y="580"/>
                  <a:pt x="132" y="579"/>
                  <a:pt x="133" y="576"/>
                </a:cubicBezTo>
                <a:close/>
                <a:moveTo>
                  <a:pt x="139" y="587"/>
                </a:moveTo>
                <a:cubicBezTo>
                  <a:pt x="145" y="585"/>
                  <a:pt x="152" y="583"/>
                  <a:pt x="153" y="576"/>
                </a:cubicBezTo>
                <a:cubicBezTo>
                  <a:pt x="145" y="576"/>
                  <a:pt x="145" y="585"/>
                  <a:pt x="139" y="587"/>
                </a:cubicBezTo>
                <a:close/>
                <a:moveTo>
                  <a:pt x="129" y="597"/>
                </a:moveTo>
                <a:cubicBezTo>
                  <a:pt x="128" y="600"/>
                  <a:pt x="135" y="597"/>
                  <a:pt x="136" y="597"/>
                </a:cubicBezTo>
                <a:cubicBezTo>
                  <a:pt x="134" y="595"/>
                  <a:pt x="131" y="596"/>
                  <a:pt x="129" y="597"/>
                </a:cubicBezTo>
                <a:close/>
                <a:moveTo>
                  <a:pt x="1159" y="601"/>
                </a:moveTo>
                <a:cubicBezTo>
                  <a:pt x="1154" y="604"/>
                  <a:pt x="1147" y="604"/>
                  <a:pt x="1147" y="611"/>
                </a:cubicBezTo>
                <a:cubicBezTo>
                  <a:pt x="1152" y="610"/>
                  <a:pt x="1163" y="605"/>
                  <a:pt x="1159" y="601"/>
                </a:cubicBezTo>
                <a:close/>
                <a:moveTo>
                  <a:pt x="95" y="617"/>
                </a:moveTo>
                <a:cubicBezTo>
                  <a:pt x="100" y="616"/>
                  <a:pt x="103" y="611"/>
                  <a:pt x="105" y="607"/>
                </a:cubicBezTo>
                <a:cubicBezTo>
                  <a:pt x="99" y="607"/>
                  <a:pt x="96" y="612"/>
                  <a:pt x="95" y="617"/>
                </a:cubicBezTo>
                <a:close/>
                <a:moveTo>
                  <a:pt x="1184" y="609"/>
                </a:moveTo>
                <a:cubicBezTo>
                  <a:pt x="1182" y="610"/>
                  <a:pt x="1179" y="611"/>
                  <a:pt x="1177" y="612"/>
                </a:cubicBezTo>
                <a:cubicBezTo>
                  <a:pt x="1176" y="614"/>
                  <a:pt x="1177" y="617"/>
                  <a:pt x="1179" y="619"/>
                </a:cubicBezTo>
                <a:cubicBezTo>
                  <a:pt x="1181" y="616"/>
                  <a:pt x="1184" y="613"/>
                  <a:pt x="1184" y="609"/>
                </a:cubicBezTo>
                <a:close/>
                <a:moveTo>
                  <a:pt x="1170" y="621"/>
                </a:moveTo>
                <a:cubicBezTo>
                  <a:pt x="1172" y="623"/>
                  <a:pt x="1173" y="620"/>
                  <a:pt x="1175" y="620"/>
                </a:cubicBezTo>
                <a:cubicBezTo>
                  <a:pt x="1175" y="618"/>
                  <a:pt x="1175" y="616"/>
                  <a:pt x="1172" y="616"/>
                </a:cubicBezTo>
                <a:cubicBezTo>
                  <a:pt x="1172" y="618"/>
                  <a:pt x="1171" y="619"/>
                  <a:pt x="1170" y="621"/>
                </a:cubicBezTo>
                <a:close/>
                <a:moveTo>
                  <a:pt x="229" y="618"/>
                </a:moveTo>
                <a:cubicBezTo>
                  <a:pt x="222" y="620"/>
                  <a:pt x="218" y="616"/>
                  <a:pt x="208" y="617"/>
                </a:cubicBezTo>
                <a:cubicBezTo>
                  <a:pt x="209" y="621"/>
                  <a:pt x="212" y="624"/>
                  <a:pt x="215" y="626"/>
                </a:cubicBezTo>
                <a:cubicBezTo>
                  <a:pt x="223" y="627"/>
                  <a:pt x="227" y="623"/>
                  <a:pt x="229" y="618"/>
                </a:cubicBezTo>
                <a:close/>
                <a:moveTo>
                  <a:pt x="131" y="618"/>
                </a:moveTo>
                <a:cubicBezTo>
                  <a:pt x="131" y="620"/>
                  <a:pt x="129" y="620"/>
                  <a:pt x="129" y="622"/>
                </a:cubicBezTo>
                <a:cubicBezTo>
                  <a:pt x="131" y="622"/>
                  <a:pt x="135" y="623"/>
                  <a:pt x="135" y="620"/>
                </a:cubicBezTo>
                <a:cubicBezTo>
                  <a:pt x="132" y="621"/>
                  <a:pt x="134" y="617"/>
                  <a:pt x="131" y="618"/>
                </a:cubicBezTo>
                <a:close/>
                <a:moveTo>
                  <a:pt x="119" y="637"/>
                </a:moveTo>
                <a:cubicBezTo>
                  <a:pt x="114" y="634"/>
                  <a:pt x="123" y="630"/>
                  <a:pt x="118" y="626"/>
                </a:cubicBezTo>
                <a:cubicBezTo>
                  <a:pt x="116" y="630"/>
                  <a:pt x="113" y="622"/>
                  <a:pt x="111" y="625"/>
                </a:cubicBezTo>
                <a:cubicBezTo>
                  <a:pt x="113" y="626"/>
                  <a:pt x="114" y="627"/>
                  <a:pt x="114" y="629"/>
                </a:cubicBezTo>
                <a:cubicBezTo>
                  <a:pt x="113" y="631"/>
                  <a:pt x="109" y="630"/>
                  <a:pt x="109" y="633"/>
                </a:cubicBezTo>
                <a:cubicBezTo>
                  <a:pt x="110" y="636"/>
                  <a:pt x="106" y="641"/>
                  <a:pt x="105" y="645"/>
                </a:cubicBezTo>
                <a:cubicBezTo>
                  <a:pt x="109" y="642"/>
                  <a:pt x="116" y="641"/>
                  <a:pt x="119" y="637"/>
                </a:cubicBezTo>
                <a:close/>
                <a:moveTo>
                  <a:pt x="126" y="633"/>
                </a:moveTo>
                <a:cubicBezTo>
                  <a:pt x="127" y="632"/>
                  <a:pt x="128" y="631"/>
                  <a:pt x="128" y="629"/>
                </a:cubicBezTo>
                <a:cubicBezTo>
                  <a:pt x="125" y="628"/>
                  <a:pt x="123" y="628"/>
                  <a:pt x="121" y="630"/>
                </a:cubicBezTo>
                <a:cubicBezTo>
                  <a:pt x="124" y="630"/>
                  <a:pt x="123" y="633"/>
                  <a:pt x="126" y="633"/>
                </a:cubicBezTo>
                <a:close/>
                <a:moveTo>
                  <a:pt x="85" y="656"/>
                </a:moveTo>
                <a:cubicBezTo>
                  <a:pt x="90" y="653"/>
                  <a:pt x="99" y="656"/>
                  <a:pt x="101" y="646"/>
                </a:cubicBezTo>
                <a:cubicBezTo>
                  <a:pt x="98" y="647"/>
                  <a:pt x="96" y="645"/>
                  <a:pt x="95" y="644"/>
                </a:cubicBezTo>
                <a:cubicBezTo>
                  <a:pt x="94" y="646"/>
                  <a:pt x="92" y="648"/>
                  <a:pt x="93" y="651"/>
                </a:cubicBezTo>
                <a:cubicBezTo>
                  <a:pt x="90" y="653"/>
                  <a:pt x="86" y="653"/>
                  <a:pt x="85" y="656"/>
                </a:cubicBezTo>
                <a:close/>
                <a:moveTo>
                  <a:pt x="1150" y="651"/>
                </a:moveTo>
                <a:cubicBezTo>
                  <a:pt x="1149" y="649"/>
                  <a:pt x="1145" y="650"/>
                  <a:pt x="1145" y="651"/>
                </a:cubicBezTo>
                <a:cubicBezTo>
                  <a:pt x="1146" y="652"/>
                  <a:pt x="1145" y="655"/>
                  <a:pt x="1148" y="654"/>
                </a:cubicBezTo>
                <a:cubicBezTo>
                  <a:pt x="1148" y="652"/>
                  <a:pt x="1150" y="652"/>
                  <a:pt x="1150" y="651"/>
                </a:cubicBezTo>
                <a:close/>
                <a:moveTo>
                  <a:pt x="1164" y="657"/>
                </a:moveTo>
                <a:cubicBezTo>
                  <a:pt x="1165" y="654"/>
                  <a:pt x="1165" y="652"/>
                  <a:pt x="1162" y="651"/>
                </a:cubicBezTo>
                <a:cubicBezTo>
                  <a:pt x="1160" y="653"/>
                  <a:pt x="1162" y="656"/>
                  <a:pt x="1164" y="657"/>
                </a:cubicBezTo>
                <a:close/>
                <a:moveTo>
                  <a:pt x="1195" y="662"/>
                </a:moveTo>
                <a:cubicBezTo>
                  <a:pt x="1195" y="659"/>
                  <a:pt x="1193" y="658"/>
                  <a:pt x="1192" y="657"/>
                </a:cubicBezTo>
                <a:cubicBezTo>
                  <a:pt x="1191" y="659"/>
                  <a:pt x="1189" y="660"/>
                  <a:pt x="1187" y="661"/>
                </a:cubicBezTo>
                <a:cubicBezTo>
                  <a:pt x="1186" y="664"/>
                  <a:pt x="1188" y="665"/>
                  <a:pt x="1188" y="668"/>
                </a:cubicBezTo>
                <a:cubicBezTo>
                  <a:pt x="1193" y="669"/>
                  <a:pt x="1190" y="661"/>
                  <a:pt x="1195" y="662"/>
                </a:cubicBezTo>
                <a:close/>
                <a:moveTo>
                  <a:pt x="1196" y="671"/>
                </a:moveTo>
                <a:cubicBezTo>
                  <a:pt x="1196" y="672"/>
                  <a:pt x="1195" y="672"/>
                  <a:pt x="1194" y="671"/>
                </a:cubicBezTo>
                <a:cubicBezTo>
                  <a:pt x="1194" y="674"/>
                  <a:pt x="1191" y="675"/>
                  <a:pt x="1188" y="675"/>
                </a:cubicBezTo>
                <a:cubicBezTo>
                  <a:pt x="1188" y="676"/>
                  <a:pt x="1187" y="677"/>
                  <a:pt x="1187" y="678"/>
                </a:cubicBezTo>
                <a:cubicBezTo>
                  <a:pt x="1192" y="680"/>
                  <a:pt x="1192" y="675"/>
                  <a:pt x="1196" y="676"/>
                </a:cubicBezTo>
                <a:cubicBezTo>
                  <a:pt x="1195" y="673"/>
                  <a:pt x="1199" y="672"/>
                  <a:pt x="1196" y="671"/>
                </a:cubicBezTo>
                <a:close/>
                <a:moveTo>
                  <a:pt x="1161" y="690"/>
                </a:moveTo>
                <a:cubicBezTo>
                  <a:pt x="1171" y="690"/>
                  <a:pt x="1166" y="685"/>
                  <a:pt x="1161" y="690"/>
                </a:cubicBezTo>
                <a:close/>
                <a:moveTo>
                  <a:pt x="1213" y="728"/>
                </a:moveTo>
                <a:cubicBezTo>
                  <a:pt x="1210" y="728"/>
                  <a:pt x="1208" y="730"/>
                  <a:pt x="1207" y="733"/>
                </a:cubicBezTo>
                <a:cubicBezTo>
                  <a:pt x="1208" y="735"/>
                  <a:pt x="1209" y="736"/>
                  <a:pt x="1211" y="737"/>
                </a:cubicBezTo>
                <a:cubicBezTo>
                  <a:pt x="1210" y="735"/>
                  <a:pt x="1213" y="736"/>
                  <a:pt x="1213" y="734"/>
                </a:cubicBezTo>
                <a:cubicBezTo>
                  <a:pt x="1211" y="733"/>
                  <a:pt x="1214" y="730"/>
                  <a:pt x="1213" y="728"/>
                </a:cubicBezTo>
                <a:close/>
                <a:moveTo>
                  <a:pt x="1152" y="730"/>
                </a:moveTo>
                <a:cubicBezTo>
                  <a:pt x="1149" y="731"/>
                  <a:pt x="1145" y="734"/>
                  <a:pt x="1149" y="735"/>
                </a:cubicBezTo>
                <a:cubicBezTo>
                  <a:pt x="1149" y="732"/>
                  <a:pt x="1152" y="733"/>
                  <a:pt x="1152" y="730"/>
                </a:cubicBezTo>
                <a:close/>
                <a:moveTo>
                  <a:pt x="1090" y="772"/>
                </a:moveTo>
                <a:cubicBezTo>
                  <a:pt x="1090" y="770"/>
                  <a:pt x="1094" y="771"/>
                  <a:pt x="1093" y="768"/>
                </a:cubicBezTo>
                <a:cubicBezTo>
                  <a:pt x="1092" y="768"/>
                  <a:pt x="1092" y="766"/>
                  <a:pt x="1091" y="767"/>
                </a:cubicBezTo>
                <a:cubicBezTo>
                  <a:pt x="1090" y="768"/>
                  <a:pt x="1087" y="771"/>
                  <a:pt x="1090" y="772"/>
                </a:cubicBezTo>
                <a:close/>
                <a:moveTo>
                  <a:pt x="176" y="780"/>
                </a:moveTo>
                <a:cubicBezTo>
                  <a:pt x="173" y="779"/>
                  <a:pt x="167" y="778"/>
                  <a:pt x="165" y="782"/>
                </a:cubicBezTo>
                <a:cubicBezTo>
                  <a:pt x="170" y="783"/>
                  <a:pt x="175" y="783"/>
                  <a:pt x="176" y="780"/>
                </a:cubicBezTo>
                <a:close/>
                <a:moveTo>
                  <a:pt x="1020" y="798"/>
                </a:moveTo>
                <a:cubicBezTo>
                  <a:pt x="1020" y="795"/>
                  <a:pt x="1022" y="794"/>
                  <a:pt x="1023" y="792"/>
                </a:cubicBezTo>
                <a:cubicBezTo>
                  <a:pt x="1021" y="792"/>
                  <a:pt x="1022" y="789"/>
                  <a:pt x="1019" y="790"/>
                </a:cubicBezTo>
                <a:cubicBezTo>
                  <a:pt x="1022" y="794"/>
                  <a:pt x="1016" y="796"/>
                  <a:pt x="1020" y="798"/>
                </a:cubicBezTo>
                <a:close/>
                <a:moveTo>
                  <a:pt x="1191" y="812"/>
                </a:moveTo>
                <a:cubicBezTo>
                  <a:pt x="1191" y="811"/>
                  <a:pt x="1191" y="810"/>
                  <a:pt x="1191" y="810"/>
                </a:cubicBezTo>
                <a:cubicBezTo>
                  <a:pt x="1191" y="814"/>
                  <a:pt x="1190" y="815"/>
                  <a:pt x="1192" y="817"/>
                </a:cubicBezTo>
                <a:cubicBezTo>
                  <a:pt x="1193" y="815"/>
                  <a:pt x="1198" y="811"/>
                  <a:pt x="1200" y="813"/>
                </a:cubicBezTo>
                <a:cubicBezTo>
                  <a:pt x="1200" y="817"/>
                  <a:pt x="1197" y="812"/>
                  <a:pt x="1198" y="816"/>
                </a:cubicBezTo>
                <a:cubicBezTo>
                  <a:pt x="1199" y="816"/>
                  <a:pt x="1200" y="816"/>
                  <a:pt x="1201" y="817"/>
                </a:cubicBezTo>
                <a:cubicBezTo>
                  <a:pt x="1201" y="813"/>
                  <a:pt x="1205" y="811"/>
                  <a:pt x="1204" y="809"/>
                </a:cubicBezTo>
                <a:cubicBezTo>
                  <a:pt x="1207" y="809"/>
                  <a:pt x="1207" y="812"/>
                  <a:pt x="1208" y="813"/>
                </a:cubicBezTo>
                <a:cubicBezTo>
                  <a:pt x="1212" y="812"/>
                  <a:pt x="1213" y="808"/>
                  <a:pt x="1218" y="808"/>
                </a:cubicBezTo>
                <a:cubicBezTo>
                  <a:pt x="1217" y="803"/>
                  <a:pt x="1218" y="802"/>
                  <a:pt x="1220" y="798"/>
                </a:cubicBezTo>
                <a:cubicBezTo>
                  <a:pt x="1208" y="801"/>
                  <a:pt x="1205" y="811"/>
                  <a:pt x="1191" y="812"/>
                </a:cubicBezTo>
                <a:close/>
                <a:moveTo>
                  <a:pt x="1157" y="815"/>
                </a:moveTo>
                <a:cubicBezTo>
                  <a:pt x="1158" y="815"/>
                  <a:pt x="1159" y="816"/>
                  <a:pt x="1160" y="816"/>
                </a:cubicBezTo>
                <a:cubicBezTo>
                  <a:pt x="1161" y="813"/>
                  <a:pt x="1164" y="813"/>
                  <a:pt x="1164" y="810"/>
                </a:cubicBezTo>
                <a:cubicBezTo>
                  <a:pt x="1163" y="810"/>
                  <a:pt x="1162" y="810"/>
                  <a:pt x="1161" y="809"/>
                </a:cubicBezTo>
                <a:cubicBezTo>
                  <a:pt x="1160" y="812"/>
                  <a:pt x="1157" y="812"/>
                  <a:pt x="1157" y="815"/>
                </a:cubicBezTo>
                <a:close/>
                <a:moveTo>
                  <a:pt x="963" y="823"/>
                </a:moveTo>
                <a:cubicBezTo>
                  <a:pt x="963" y="825"/>
                  <a:pt x="961" y="824"/>
                  <a:pt x="961" y="825"/>
                </a:cubicBezTo>
                <a:cubicBezTo>
                  <a:pt x="961" y="827"/>
                  <a:pt x="961" y="830"/>
                  <a:pt x="962" y="831"/>
                </a:cubicBezTo>
                <a:cubicBezTo>
                  <a:pt x="963" y="829"/>
                  <a:pt x="966" y="829"/>
                  <a:pt x="967" y="828"/>
                </a:cubicBezTo>
                <a:cubicBezTo>
                  <a:pt x="966" y="826"/>
                  <a:pt x="966" y="824"/>
                  <a:pt x="963" y="823"/>
                </a:cubicBezTo>
                <a:close/>
                <a:moveTo>
                  <a:pt x="928" y="831"/>
                </a:moveTo>
                <a:cubicBezTo>
                  <a:pt x="928" y="834"/>
                  <a:pt x="922" y="838"/>
                  <a:pt x="927" y="840"/>
                </a:cubicBezTo>
                <a:cubicBezTo>
                  <a:pt x="927" y="838"/>
                  <a:pt x="931" y="833"/>
                  <a:pt x="928" y="831"/>
                </a:cubicBezTo>
                <a:close/>
                <a:moveTo>
                  <a:pt x="991" y="831"/>
                </a:moveTo>
                <a:cubicBezTo>
                  <a:pt x="991" y="833"/>
                  <a:pt x="988" y="832"/>
                  <a:pt x="989" y="834"/>
                </a:cubicBezTo>
                <a:cubicBezTo>
                  <a:pt x="991" y="834"/>
                  <a:pt x="991" y="836"/>
                  <a:pt x="992" y="836"/>
                </a:cubicBezTo>
                <a:cubicBezTo>
                  <a:pt x="991" y="835"/>
                  <a:pt x="993" y="831"/>
                  <a:pt x="991" y="831"/>
                </a:cubicBezTo>
                <a:close/>
                <a:moveTo>
                  <a:pt x="1016" y="833"/>
                </a:moveTo>
                <a:cubicBezTo>
                  <a:pt x="1013" y="830"/>
                  <a:pt x="1010" y="834"/>
                  <a:pt x="1010" y="837"/>
                </a:cubicBezTo>
                <a:cubicBezTo>
                  <a:pt x="1013" y="837"/>
                  <a:pt x="1016" y="837"/>
                  <a:pt x="1016" y="833"/>
                </a:cubicBezTo>
                <a:close/>
                <a:moveTo>
                  <a:pt x="1096" y="833"/>
                </a:moveTo>
                <a:cubicBezTo>
                  <a:pt x="1096" y="834"/>
                  <a:pt x="1096" y="834"/>
                  <a:pt x="1096" y="834"/>
                </a:cubicBezTo>
                <a:cubicBezTo>
                  <a:pt x="1095" y="835"/>
                  <a:pt x="1093" y="834"/>
                  <a:pt x="1092" y="835"/>
                </a:cubicBezTo>
                <a:cubicBezTo>
                  <a:pt x="1094" y="836"/>
                  <a:pt x="1094" y="837"/>
                  <a:pt x="1096" y="836"/>
                </a:cubicBezTo>
                <a:cubicBezTo>
                  <a:pt x="1096" y="836"/>
                  <a:pt x="1098" y="833"/>
                  <a:pt x="1096" y="833"/>
                </a:cubicBezTo>
                <a:close/>
                <a:moveTo>
                  <a:pt x="1012" y="845"/>
                </a:moveTo>
                <a:cubicBezTo>
                  <a:pt x="1012" y="840"/>
                  <a:pt x="1017" y="846"/>
                  <a:pt x="1019" y="840"/>
                </a:cubicBezTo>
                <a:cubicBezTo>
                  <a:pt x="1015" y="841"/>
                  <a:pt x="1019" y="838"/>
                  <a:pt x="1019" y="836"/>
                </a:cubicBezTo>
                <a:cubicBezTo>
                  <a:pt x="1016" y="838"/>
                  <a:pt x="1009" y="840"/>
                  <a:pt x="1012" y="845"/>
                </a:cubicBezTo>
                <a:close/>
                <a:moveTo>
                  <a:pt x="111" y="855"/>
                </a:moveTo>
                <a:cubicBezTo>
                  <a:pt x="108" y="856"/>
                  <a:pt x="107" y="858"/>
                  <a:pt x="105" y="860"/>
                </a:cubicBezTo>
                <a:cubicBezTo>
                  <a:pt x="108" y="861"/>
                  <a:pt x="113" y="857"/>
                  <a:pt x="111" y="855"/>
                </a:cubicBezTo>
                <a:close/>
                <a:moveTo>
                  <a:pt x="967" y="855"/>
                </a:moveTo>
                <a:cubicBezTo>
                  <a:pt x="968" y="860"/>
                  <a:pt x="965" y="856"/>
                  <a:pt x="962" y="857"/>
                </a:cubicBezTo>
                <a:cubicBezTo>
                  <a:pt x="962" y="859"/>
                  <a:pt x="963" y="861"/>
                  <a:pt x="964" y="861"/>
                </a:cubicBezTo>
                <a:cubicBezTo>
                  <a:pt x="965" y="859"/>
                  <a:pt x="969" y="860"/>
                  <a:pt x="970" y="857"/>
                </a:cubicBezTo>
                <a:cubicBezTo>
                  <a:pt x="968" y="857"/>
                  <a:pt x="969" y="854"/>
                  <a:pt x="967" y="855"/>
                </a:cubicBezTo>
                <a:close/>
                <a:moveTo>
                  <a:pt x="100" y="870"/>
                </a:moveTo>
                <a:cubicBezTo>
                  <a:pt x="102" y="869"/>
                  <a:pt x="105" y="869"/>
                  <a:pt x="105" y="866"/>
                </a:cubicBezTo>
                <a:cubicBezTo>
                  <a:pt x="102" y="866"/>
                  <a:pt x="102" y="866"/>
                  <a:pt x="102" y="866"/>
                </a:cubicBezTo>
                <a:cubicBezTo>
                  <a:pt x="103" y="869"/>
                  <a:pt x="100" y="868"/>
                  <a:pt x="100" y="870"/>
                </a:cubicBezTo>
                <a:close/>
                <a:moveTo>
                  <a:pt x="177" y="879"/>
                </a:moveTo>
                <a:cubicBezTo>
                  <a:pt x="172" y="873"/>
                  <a:pt x="164" y="880"/>
                  <a:pt x="161" y="885"/>
                </a:cubicBezTo>
                <a:cubicBezTo>
                  <a:pt x="166" y="888"/>
                  <a:pt x="174" y="884"/>
                  <a:pt x="177" y="879"/>
                </a:cubicBezTo>
                <a:close/>
                <a:moveTo>
                  <a:pt x="1111" y="885"/>
                </a:moveTo>
                <a:cubicBezTo>
                  <a:pt x="1109" y="888"/>
                  <a:pt x="1105" y="888"/>
                  <a:pt x="1104" y="892"/>
                </a:cubicBezTo>
                <a:cubicBezTo>
                  <a:pt x="1112" y="898"/>
                  <a:pt x="1111" y="900"/>
                  <a:pt x="1112" y="909"/>
                </a:cubicBezTo>
                <a:cubicBezTo>
                  <a:pt x="1116" y="907"/>
                  <a:pt x="1118" y="904"/>
                  <a:pt x="1120" y="899"/>
                </a:cubicBezTo>
                <a:cubicBezTo>
                  <a:pt x="1114" y="899"/>
                  <a:pt x="1113" y="889"/>
                  <a:pt x="1111" y="885"/>
                </a:cubicBezTo>
                <a:close/>
                <a:moveTo>
                  <a:pt x="146" y="887"/>
                </a:moveTo>
                <a:cubicBezTo>
                  <a:pt x="139" y="888"/>
                  <a:pt x="134" y="892"/>
                  <a:pt x="132" y="898"/>
                </a:cubicBezTo>
                <a:cubicBezTo>
                  <a:pt x="137" y="895"/>
                  <a:pt x="152" y="890"/>
                  <a:pt x="145" y="887"/>
                </a:cubicBezTo>
                <a:cubicBezTo>
                  <a:pt x="146" y="887"/>
                  <a:pt x="146" y="887"/>
                  <a:pt x="146" y="887"/>
                </a:cubicBezTo>
                <a:close/>
                <a:moveTo>
                  <a:pt x="152" y="894"/>
                </a:moveTo>
                <a:cubicBezTo>
                  <a:pt x="155" y="894"/>
                  <a:pt x="155" y="894"/>
                  <a:pt x="155" y="894"/>
                </a:cubicBezTo>
                <a:cubicBezTo>
                  <a:pt x="156" y="891"/>
                  <a:pt x="154" y="891"/>
                  <a:pt x="152" y="890"/>
                </a:cubicBezTo>
                <a:cubicBezTo>
                  <a:pt x="152" y="891"/>
                  <a:pt x="151" y="892"/>
                  <a:pt x="152" y="894"/>
                </a:cubicBezTo>
                <a:close/>
                <a:moveTo>
                  <a:pt x="1199" y="891"/>
                </a:moveTo>
                <a:cubicBezTo>
                  <a:pt x="1195" y="894"/>
                  <a:pt x="1193" y="894"/>
                  <a:pt x="1192" y="900"/>
                </a:cubicBezTo>
                <a:cubicBezTo>
                  <a:pt x="1195" y="898"/>
                  <a:pt x="1199" y="899"/>
                  <a:pt x="1201" y="896"/>
                </a:cubicBezTo>
                <a:cubicBezTo>
                  <a:pt x="1198" y="895"/>
                  <a:pt x="1203" y="891"/>
                  <a:pt x="1199" y="891"/>
                </a:cubicBezTo>
                <a:close/>
                <a:moveTo>
                  <a:pt x="1133" y="913"/>
                </a:moveTo>
                <a:cubicBezTo>
                  <a:pt x="1134" y="916"/>
                  <a:pt x="1142" y="909"/>
                  <a:pt x="1141" y="915"/>
                </a:cubicBezTo>
                <a:cubicBezTo>
                  <a:pt x="1149" y="915"/>
                  <a:pt x="1144" y="910"/>
                  <a:pt x="1147" y="906"/>
                </a:cubicBezTo>
                <a:cubicBezTo>
                  <a:pt x="1141" y="905"/>
                  <a:pt x="1136" y="909"/>
                  <a:pt x="1133" y="913"/>
                </a:cubicBezTo>
                <a:close/>
                <a:moveTo>
                  <a:pt x="118" y="907"/>
                </a:moveTo>
                <a:cubicBezTo>
                  <a:pt x="117" y="911"/>
                  <a:pt x="113" y="910"/>
                  <a:pt x="111" y="913"/>
                </a:cubicBezTo>
                <a:cubicBezTo>
                  <a:pt x="116" y="915"/>
                  <a:pt x="116" y="912"/>
                  <a:pt x="120" y="913"/>
                </a:cubicBezTo>
                <a:cubicBezTo>
                  <a:pt x="120" y="910"/>
                  <a:pt x="121" y="906"/>
                  <a:pt x="118" y="907"/>
                </a:cubicBezTo>
                <a:close/>
                <a:moveTo>
                  <a:pt x="1122" y="910"/>
                </a:moveTo>
                <a:cubicBezTo>
                  <a:pt x="1121" y="910"/>
                  <a:pt x="1121" y="908"/>
                  <a:pt x="1121" y="907"/>
                </a:cubicBezTo>
                <a:cubicBezTo>
                  <a:pt x="1118" y="907"/>
                  <a:pt x="1118" y="907"/>
                  <a:pt x="1118" y="907"/>
                </a:cubicBezTo>
                <a:cubicBezTo>
                  <a:pt x="1118" y="909"/>
                  <a:pt x="1117" y="909"/>
                  <a:pt x="1117" y="911"/>
                </a:cubicBezTo>
                <a:cubicBezTo>
                  <a:pt x="1119" y="910"/>
                  <a:pt x="1122" y="912"/>
                  <a:pt x="1122" y="910"/>
                </a:cubicBezTo>
                <a:close/>
                <a:moveTo>
                  <a:pt x="47" y="910"/>
                </a:moveTo>
                <a:cubicBezTo>
                  <a:pt x="44" y="907"/>
                  <a:pt x="38" y="912"/>
                  <a:pt x="41" y="914"/>
                </a:cubicBezTo>
                <a:cubicBezTo>
                  <a:pt x="42" y="912"/>
                  <a:pt x="46" y="913"/>
                  <a:pt x="47" y="910"/>
                </a:cubicBezTo>
                <a:close/>
                <a:moveTo>
                  <a:pt x="1167" y="913"/>
                </a:moveTo>
                <a:cubicBezTo>
                  <a:pt x="1168" y="914"/>
                  <a:pt x="1168" y="915"/>
                  <a:pt x="1170" y="914"/>
                </a:cubicBezTo>
                <a:cubicBezTo>
                  <a:pt x="1170" y="912"/>
                  <a:pt x="1171" y="911"/>
                  <a:pt x="1171" y="909"/>
                </a:cubicBezTo>
                <a:cubicBezTo>
                  <a:pt x="1169" y="909"/>
                  <a:pt x="1167" y="911"/>
                  <a:pt x="1167" y="913"/>
                </a:cubicBezTo>
                <a:close/>
                <a:moveTo>
                  <a:pt x="1158" y="911"/>
                </a:moveTo>
                <a:cubicBezTo>
                  <a:pt x="1157" y="914"/>
                  <a:pt x="1153" y="913"/>
                  <a:pt x="1151" y="913"/>
                </a:cubicBezTo>
                <a:cubicBezTo>
                  <a:pt x="1151" y="915"/>
                  <a:pt x="1148" y="916"/>
                  <a:pt x="1146" y="917"/>
                </a:cubicBezTo>
                <a:cubicBezTo>
                  <a:pt x="1145" y="922"/>
                  <a:pt x="1145" y="922"/>
                  <a:pt x="1146" y="926"/>
                </a:cubicBezTo>
                <a:cubicBezTo>
                  <a:pt x="1149" y="926"/>
                  <a:pt x="1152" y="923"/>
                  <a:pt x="1155" y="925"/>
                </a:cubicBezTo>
                <a:cubicBezTo>
                  <a:pt x="1154" y="926"/>
                  <a:pt x="1153" y="927"/>
                  <a:pt x="1153" y="928"/>
                </a:cubicBezTo>
                <a:cubicBezTo>
                  <a:pt x="1157" y="926"/>
                  <a:pt x="1161" y="925"/>
                  <a:pt x="1158" y="921"/>
                </a:cubicBezTo>
                <a:cubicBezTo>
                  <a:pt x="1161" y="921"/>
                  <a:pt x="1161" y="921"/>
                  <a:pt x="1161" y="921"/>
                </a:cubicBezTo>
                <a:cubicBezTo>
                  <a:pt x="1161" y="923"/>
                  <a:pt x="1160" y="924"/>
                  <a:pt x="1162" y="926"/>
                </a:cubicBezTo>
                <a:cubicBezTo>
                  <a:pt x="1163" y="921"/>
                  <a:pt x="1166" y="919"/>
                  <a:pt x="1165" y="914"/>
                </a:cubicBezTo>
                <a:cubicBezTo>
                  <a:pt x="1159" y="916"/>
                  <a:pt x="1160" y="911"/>
                  <a:pt x="1158" y="911"/>
                </a:cubicBezTo>
                <a:close/>
                <a:moveTo>
                  <a:pt x="1147" y="923"/>
                </a:moveTo>
                <a:cubicBezTo>
                  <a:pt x="1146" y="920"/>
                  <a:pt x="1149" y="921"/>
                  <a:pt x="1148" y="917"/>
                </a:cubicBezTo>
                <a:cubicBezTo>
                  <a:pt x="1149" y="918"/>
                  <a:pt x="1150" y="918"/>
                  <a:pt x="1151" y="918"/>
                </a:cubicBezTo>
                <a:cubicBezTo>
                  <a:pt x="1151" y="921"/>
                  <a:pt x="1150" y="923"/>
                  <a:pt x="1147" y="923"/>
                </a:cubicBezTo>
                <a:close/>
                <a:moveTo>
                  <a:pt x="88" y="926"/>
                </a:moveTo>
                <a:cubicBezTo>
                  <a:pt x="92" y="922"/>
                  <a:pt x="97" y="920"/>
                  <a:pt x="101" y="916"/>
                </a:cubicBezTo>
                <a:cubicBezTo>
                  <a:pt x="95" y="911"/>
                  <a:pt x="91" y="920"/>
                  <a:pt x="87" y="923"/>
                </a:cubicBezTo>
                <a:cubicBezTo>
                  <a:pt x="88" y="923"/>
                  <a:pt x="87" y="925"/>
                  <a:pt x="88" y="926"/>
                </a:cubicBezTo>
                <a:close/>
                <a:moveTo>
                  <a:pt x="994" y="937"/>
                </a:moveTo>
                <a:cubicBezTo>
                  <a:pt x="1001" y="937"/>
                  <a:pt x="1006" y="930"/>
                  <a:pt x="1012" y="931"/>
                </a:cubicBezTo>
                <a:cubicBezTo>
                  <a:pt x="1013" y="927"/>
                  <a:pt x="1012" y="927"/>
                  <a:pt x="1012" y="922"/>
                </a:cubicBezTo>
                <a:cubicBezTo>
                  <a:pt x="1002" y="920"/>
                  <a:pt x="1004" y="933"/>
                  <a:pt x="996" y="931"/>
                </a:cubicBezTo>
                <a:cubicBezTo>
                  <a:pt x="998" y="927"/>
                  <a:pt x="1001" y="926"/>
                  <a:pt x="1005" y="924"/>
                </a:cubicBezTo>
                <a:cubicBezTo>
                  <a:pt x="1001" y="923"/>
                  <a:pt x="997" y="922"/>
                  <a:pt x="994" y="925"/>
                </a:cubicBezTo>
                <a:cubicBezTo>
                  <a:pt x="997" y="930"/>
                  <a:pt x="993" y="931"/>
                  <a:pt x="994" y="937"/>
                </a:cubicBezTo>
                <a:close/>
                <a:moveTo>
                  <a:pt x="178" y="931"/>
                </a:moveTo>
                <a:cubicBezTo>
                  <a:pt x="175" y="931"/>
                  <a:pt x="176" y="933"/>
                  <a:pt x="174" y="935"/>
                </a:cubicBezTo>
                <a:cubicBezTo>
                  <a:pt x="178" y="935"/>
                  <a:pt x="178" y="933"/>
                  <a:pt x="178" y="931"/>
                </a:cubicBezTo>
                <a:close/>
                <a:moveTo>
                  <a:pt x="1184" y="948"/>
                </a:moveTo>
                <a:cubicBezTo>
                  <a:pt x="1186" y="945"/>
                  <a:pt x="1188" y="942"/>
                  <a:pt x="1189" y="939"/>
                </a:cubicBezTo>
                <a:cubicBezTo>
                  <a:pt x="1184" y="941"/>
                  <a:pt x="1188" y="934"/>
                  <a:pt x="1184" y="935"/>
                </a:cubicBezTo>
                <a:cubicBezTo>
                  <a:pt x="1177" y="945"/>
                  <a:pt x="1160" y="942"/>
                  <a:pt x="1160" y="956"/>
                </a:cubicBezTo>
                <a:cubicBezTo>
                  <a:pt x="1159" y="954"/>
                  <a:pt x="1158" y="957"/>
                  <a:pt x="1158" y="955"/>
                </a:cubicBezTo>
                <a:cubicBezTo>
                  <a:pt x="1158" y="954"/>
                  <a:pt x="1159" y="953"/>
                  <a:pt x="1158" y="952"/>
                </a:cubicBezTo>
                <a:cubicBezTo>
                  <a:pt x="1156" y="954"/>
                  <a:pt x="1155" y="956"/>
                  <a:pt x="1154" y="958"/>
                </a:cubicBezTo>
                <a:cubicBezTo>
                  <a:pt x="1149" y="959"/>
                  <a:pt x="1153" y="956"/>
                  <a:pt x="1149" y="955"/>
                </a:cubicBezTo>
                <a:cubicBezTo>
                  <a:pt x="1150" y="963"/>
                  <a:pt x="1143" y="964"/>
                  <a:pt x="1135" y="964"/>
                </a:cubicBezTo>
                <a:cubicBezTo>
                  <a:pt x="1132" y="973"/>
                  <a:pt x="1125" y="977"/>
                  <a:pt x="1117" y="980"/>
                </a:cubicBezTo>
                <a:cubicBezTo>
                  <a:pt x="1114" y="975"/>
                  <a:pt x="1120" y="972"/>
                  <a:pt x="1122" y="969"/>
                </a:cubicBezTo>
                <a:cubicBezTo>
                  <a:pt x="1117" y="969"/>
                  <a:pt x="1126" y="967"/>
                  <a:pt x="1122" y="965"/>
                </a:cubicBezTo>
                <a:cubicBezTo>
                  <a:pt x="1121" y="968"/>
                  <a:pt x="1119" y="965"/>
                  <a:pt x="1118" y="965"/>
                </a:cubicBezTo>
                <a:cubicBezTo>
                  <a:pt x="1116" y="966"/>
                  <a:pt x="1115" y="969"/>
                  <a:pt x="1114" y="972"/>
                </a:cubicBezTo>
                <a:cubicBezTo>
                  <a:pt x="1109" y="971"/>
                  <a:pt x="1108" y="974"/>
                  <a:pt x="1106" y="977"/>
                </a:cubicBezTo>
                <a:cubicBezTo>
                  <a:pt x="1110" y="976"/>
                  <a:pt x="1110" y="973"/>
                  <a:pt x="1114" y="974"/>
                </a:cubicBezTo>
                <a:cubicBezTo>
                  <a:pt x="1118" y="982"/>
                  <a:pt x="1110" y="982"/>
                  <a:pt x="1107" y="987"/>
                </a:cubicBezTo>
                <a:cubicBezTo>
                  <a:pt x="1115" y="986"/>
                  <a:pt x="1119" y="980"/>
                  <a:pt x="1127" y="978"/>
                </a:cubicBezTo>
                <a:cubicBezTo>
                  <a:pt x="1128" y="981"/>
                  <a:pt x="1129" y="983"/>
                  <a:pt x="1130" y="984"/>
                </a:cubicBezTo>
                <a:cubicBezTo>
                  <a:pt x="1134" y="981"/>
                  <a:pt x="1140" y="978"/>
                  <a:pt x="1143" y="973"/>
                </a:cubicBezTo>
                <a:cubicBezTo>
                  <a:pt x="1153" y="977"/>
                  <a:pt x="1151" y="960"/>
                  <a:pt x="1158" y="958"/>
                </a:cubicBezTo>
                <a:cubicBezTo>
                  <a:pt x="1161" y="958"/>
                  <a:pt x="1161" y="961"/>
                  <a:pt x="1164" y="960"/>
                </a:cubicBezTo>
                <a:cubicBezTo>
                  <a:pt x="1171" y="957"/>
                  <a:pt x="1174" y="946"/>
                  <a:pt x="1184" y="948"/>
                </a:cubicBezTo>
                <a:close/>
                <a:moveTo>
                  <a:pt x="215" y="940"/>
                </a:moveTo>
                <a:cubicBezTo>
                  <a:pt x="216" y="940"/>
                  <a:pt x="218" y="940"/>
                  <a:pt x="218" y="942"/>
                </a:cubicBezTo>
                <a:cubicBezTo>
                  <a:pt x="219" y="942"/>
                  <a:pt x="221" y="942"/>
                  <a:pt x="221" y="940"/>
                </a:cubicBezTo>
                <a:cubicBezTo>
                  <a:pt x="220" y="940"/>
                  <a:pt x="220" y="940"/>
                  <a:pt x="220" y="939"/>
                </a:cubicBezTo>
                <a:cubicBezTo>
                  <a:pt x="218" y="939"/>
                  <a:pt x="215" y="938"/>
                  <a:pt x="215" y="940"/>
                </a:cubicBezTo>
                <a:close/>
                <a:moveTo>
                  <a:pt x="1064" y="943"/>
                </a:moveTo>
                <a:cubicBezTo>
                  <a:pt x="1065" y="946"/>
                  <a:pt x="1063" y="946"/>
                  <a:pt x="1062" y="948"/>
                </a:cubicBezTo>
                <a:cubicBezTo>
                  <a:pt x="1066" y="947"/>
                  <a:pt x="1065" y="950"/>
                  <a:pt x="1068" y="950"/>
                </a:cubicBezTo>
                <a:cubicBezTo>
                  <a:pt x="1069" y="948"/>
                  <a:pt x="1073" y="948"/>
                  <a:pt x="1072" y="944"/>
                </a:cubicBezTo>
                <a:cubicBezTo>
                  <a:pt x="1070" y="943"/>
                  <a:pt x="1069" y="948"/>
                  <a:pt x="1069" y="945"/>
                </a:cubicBezTo>
                <a:cubicBezTo>
                  <a:pt x="1069" y="944"/>
                  <a:pt x="1070" y="943"/>
                  <a:pt x="1070" y="942"/>
                </a:cubicBezTo>
                <a:cubicBezTo>
                  <a:pt x="1068" y="942"/>
                  <a:pt x="1067" y="940"/>
                  <a:pt x="1064" y="939"/>
                </a:cubicBezTo>
                <a:cubicBezTo>
                  <a:pt x="1063" y="944"/>
                  <a:pt x="1057" y="942"/>
                  <a:pt x="1058" y="948"/>
                </a:cubicBezTo>
                <a:cubicBezTo>
                  <a:pt x="1063" y="949"/>
                  <a:pt x="1061" y="944"/>
                  <a:pt x="1064" y="943"/>
                </a:cubicBezTo>
                <a:close/>
                <a:moveTo>
                  <a:pt x="942" y="948"/>
                </a:moveTo>
                <a:cubicBezTo>
                  <a:pt x="942" y="944"/>
                  <a:pt x="942" y="944"/>
                  <a:pt x="942" y="944"/>
                </a:cubicBezTo>
                <a:cubicBezTo>
                  <a:pt x="939" y="943"/>
                  <a:pt x="939" y="949"/>
                  <a:pt x="942" y="948"/>
                </a:cubicBezTo>
                <a:close/>
                <a:moveTo>
                  <a:pt x="1171" y="961"/>
                </a:moveTo>
                <a:cubicBezTo>
                  <a:pt x="1171" y="966"/>
                  <a:pt x="1164" y="965"/>
                  <a:pt x="1164" y="970"/>
                </a:cubicBezTo>
                <a:cubicBezTo>
                  <a:pt x="1176" y="963"/>
                  <a:pt x="1186" y="960"/>
                  <a:pt x="1195" y="950"/>
                </a:cubicBezTo>
                <a:cubicBezTo>
                  <a:pt x="1185" y="945"/>
                  <a:pt x="1181" y="960"/>
                  <a:pt x="1171" y="961"/>
                </a:cubicBezTo>
                <a:close/>
                <a:moveTo>
                  <a:pt x="199" y="950"/>
                </a:moveTo>
                <a:cubicBezTo>
                  <a:pt x="197" y="950"/>
                  <a:pt x="194" y="950"/>
                  <a:pt x="195" y="952"/>
                </a:cubicBezTo>
                <a:cubicBezTo>
                  <a:pt x="197" y="952"/>
                  <a:pt x="199" y="952"/>
                  <a:pt x="199" y="950"/>
                </a:cubicBezTo>
                <a:close/>
                <a:moveTo>
                  <a:pt x="72" y="952"/>
                </a:moveTo>
                <a:cubicBezTo>
                  <a:pt x="70" y="949"/>
                  <a:pt x="65" y="951"/>
                  <a:pt x="64" y="954"/>
                </a:cubicBezTo>
                <a:cubicBezTo>
                  <a:pt x="67" y="954"/>
                  <a:pt x="71" y="955"/>
                  <a:pt x="72" y="952"/>
                </a:cubicBezTo>
                <a:close/>
                <a:moveTo>
                  <a:pt x="1136" y="954"/>
                </a:moveTo>
                <a:cubicBezTo>
                  <a:pt x="1139" y="955"/>
                  <a:pt x="1141" y="954"/>
                  <a:pt x="1140" y="951"/>
                </a:cubicBezTo>
                <a:cubicBezTo>
                  <a:pt x="1137" y="951"/>
                  <a:pt x="1137" y="951"/>
                  <a:pt x="1137" y="951"/>
                </a:cubicBezTo>
                <a:cubicBezTo>
                  <a:pt x="1138" y="952"/>
                  <a:pt x="1136" y="953"/>
                  <a:pt x="1136" y="954"/>
                </a:cubicBezTo>
                <a:close/>
                <a:moveTo>
                  <a:pt x="90" y="958"/>
                </a:moveTo>
                <a:cubicBezTo>
                  <a:pt x="89" y="960"/>
                  <a:pt x="87" y="960"/>
                  <a:pt x="87" y="962"/>
                </a:cubicBezTo>
                <a:cubicBezTo>
                  <a:pt x="91" y="962"/>
                  <a:pt x="91" y="962"/>
                  <a:pt x="91" y="962"/>
                </a:cubicBezTo>
                <a:cubicBezTo>
                  <a:pt x="91" y="960"/>
                  <a:pt x="91" y="958"/>
                  <a:pt x="90" y="958"/>
                </a:cubicBezTo>
                <a:close/>
                <a:moveTo>
                  <a:pt x="130" y="964"/>
                </a:moveTo>
                <a:cubicBezTo>
                  <a:pt x="134" y="965"/>
                  <a:pt x="135" y="959"/>
                  <a:pt x="133" y="958"/>
                </a:cubicBezTo>
                <a:cubicBezTo>
                  <a:pt x="132" y="959"/>
                  <a:pt x="128" y="961"/>
                  <a:pt x="130" y="964"/>
                </a:cubicBezTo>
                <a:close/>
                <a:moveTo>
                  <a:pt x="236" y="965"/>
                </a:moveTo>
                <a:cubicBezTo>
                  <a:pt x="236" y="967"/>
                  <a:pt x="236" y="968"/>
                  <a:pt x="237" y="969"/>
                </a:cubicBezTo>
                <a:cubicBezTo>
                  <a:pt x="243" y="967"/>
                  <a:pt x="247" y="971"/>
                  <a:pt x="248" y="975"/>
                </a:cubicBezTo>
                <a:cubicBezTo>
                  <a:pt x="248" y="967"/>
                  <a:pt x="247" y="967"/>
                  <a:pt x="247" y="960"/>
                </a:cubicBezTo>
                <a:cubicBezTo>
                  <a:pt x="242" y="960"/>
                  <a:pt x="240" y="963"/>
                  <a:pt x="236" y="965"/>
                </a:cubicBezTo>
                <a:close/>
                <a:moveTo>
                  <a:pt x="171" y="965"/>
                </a:moveTo>
                <a:cubicBezTo>
                  <a:pt x="167" y="965"/>
                  <a:pt x="167" y="968"/>
                  <a:pt x="164" y="969"/>
                </a:cubicBezTo>
                <a:cubicBezTo>
                  <a:pt x="168" y="969"/>
                  <a:pt x="170" y="968"/>
                  <a:pt x="171" y="965"/>
                </a:cubicBezTo>
                <a:close/>
                <a:moveTo>
                  <a:pt x="1060" y="970"/>
                </a:moveTo>
                <a:cubicBezTo>
                  <a:pt x="1064" y="970"/>
                  <a:pt x="1066" y="969"/>
                  <a:pt x="1067" y="966"/>
                </a:cubicBezTo>
                <a:cubicBezTo>
                  <a:pt x="1064" y="967"/>
                  <a:pt x="1061" y="967"/>
                  <a:pt x="1060" y="970"/>
                </a:cubicBezTo>
                <a:close/>
                <a:moveTo>
                  <a:pt x="187" y="977"/>
                </a:moveTo>
                <a:cubicBezTo>
                  <a:pt x="187" y="978"/>
                  <a:pt x="188" y="981"/>
                  <a:pt x="186" y="981"/>
                </a:cubicBezTo>
                <a:cubicBezTo>
                  <a:pt x="182" y="981"/>
                  <a:pt x="178" y="982"/>
                  <a:pt x="176" y="985"/>
                </a:cubicBezTo>
                <a:cubicBezTo>
                  <a:pt x="173" y="986"/>
                  <a:pt x="175" y="982"/>
                  <a:pt x="172" y="983"/>
                </a:cubicBezTo>
                <a:cubicBezTo>
                  <a:pt x="166" y="985"/>
                  <a:pt x="164" y="989"/>
                  <a:pt x="161" y="992"/>
                </a:cubicBezTo>
                <a:cubicBezTo>
                  <a:pt x="156" y="997"/>
                  <a:pt x="149" y="999"/>
                  <a:pt x="145" y="1001"/>
                </a:cubicBezTo>
                <a:cubicBezTo>
                  <a:pt x="159" y="1005"/>
                  <a:pt x="173" y="992"/>
                  <a:pt x="179" y="985"/>
                </a:cubicBezTo>
                <a:cubicBezTo>
                  <a:pt x="191" y="984"/>
                  <a:pt x="196" y="977"/>
                  <a:pt x="204" y="972"/>
                </a:cubicBezTo>
                <a:cubicBezTo>
                  <a:pt x="196" y="971"/>
                  <a:pt x="193" y="975"/>
                  <a:pt x="187" y="977"/>
                </a:cubicBezTo>
                <a:close/>
                <a:moveTo>
                  <a:pt x="1174" y="972"/>
                </a:moveTo>
                <a:cubicBezTo>
                  <a:pt x="1175" y="975"/>
                  <a:pt x="1171" y="974"/>
                  <a:pt x="1172" y="977"/>
                </a:cubicBezTo>
                <a:cubicBezTo>
                  <a:pt x="1175" y="977"/>
                  <a:pt x="1177" y="973"/>
                  <a:pt x="1174" y="972"/>
                </a:cubicBezTo>
                <a:close/>
                <a:moveTo>
                  <a:pt x="1190" y="976"/>
                </a:moveTo>
                <a:cubicBezTo>
                  <a:pt x="1185" y="977"/>
                  <a:pt x="1178" y="975"/>
                  <a:pt x="1177" y="980"/>
                </a:cubicBezTo>
                <a:cubicBezTo>
                  <a:pt x="1183" y="977"/>
                  <a:pt x="1187" y="984"/>
                  <a:pt x="1190" y="980"/>
                </a:cubicBezTo>
                <a:cubicBezTo>
                  <a:pt x="1185" y="980"/>
                  <a:pt x="1188" y="977"/>
                  <a:pt x="1190" y="976"/>
                </a:cubicBezTo>
                <a:close/>
                <a:moveTo>
                  <a:pt x="989" y="985"/>
                </a:moveTo>
                <a:cubicBezTo>
                  <a:pt x="991" y="985"/>
                  <a:pt x="991" y="986"/>
                  <a:pt x="991" y="988"/>
                </a:cubicBezTo>
                <a:cubicBezTo>
                  <a:pt x="995" y="986"/>
                  <a:pt x="997" y="983"/>
                  <a:pt x="999" y="979"/>
                </a:cubicBezTo>
                <a:cubicBezTo>
                  <a:pt x="994" y="980"/>
                  <a:pt x="991" y="982"/>
                  <a:pt x="989" y="985"/>
                </a:cubicBezTo>
                <a:close/>
                <a:moveTo>
                  <a:pt x="207" y="982"/>
                </a:moveTo>
                <a:cubicBezTo>
                  <a:pt x="210" y="985"/>
                  <a:pt x="216" y="983"/>
                  <a:pt x="219" y="982"/>
                </a:cubicBezTo>
                <a:cubicBezTo>
                  <a:pt x="217" y="981"/>
                  <a:pt x="211" y="979"/>
                  <a:pt x="207" y="982"/>
                </a:cubicBezTo>
                <a:close/>
                <a:moveTo>
                  <a:pt x="4" y="982"/>
                </a:moveTo>
                <a:cubicBezTo>
                  <a:pt x="2" y="983"/>
                  <a:pt x="1" y="985"/>
                  <a:pt x="0" y="988"/>
                </a:cubicBezTo>
                <a:cubicBezTo>
                  <a:pt x="4" y="987"/>
                  <a:pt x="6" y="990"/>
                  <a:pt x="9" y="991"/>
                </a:cubicBezTo>
                <a:cubicBezTo>
                  <a:pt x="9" y="987"/>
                  <a:pt x="15" y="989"/>
                  <a:pt x="14" y="985"/>
                </a:cubicBezTo>
                <a:cubicBezTo>
                  <a:pt x="9" y="987"/>
                  <a:pt x="8" y="984"/>
                  <a:pt x="4" y="982"/>
                </a:cubicBezTo>
                <a:close/>
                <a:moveTo>
                  <a:pt x="1088" y="991"/>
                </a:moveTo>
                <a:cubicBezTo>
                  <a:pt x="1090" y="987"/>
                  <a:pt x="1095" y="986"/>
                  <a:pt x="1099" y="986"/>
                </a:cubicBezTo>
                <a:cubicBezTo>
                  <a:pt x="1098" y="977"/>
                  <a:pt x="1086" y="988"/>
                  <a:pt x="1088" y="991"/>
                </a:cubicBezTo>
                <a:close/>
                <a:moveTo>
                  <a:pt x="1136" y="986"/>
                </a:moveTo>
                <a:cubicBezTo>
                  <a:pt x="1138" y="986"/>
                  <a:pt x="1138" y="987"/>
                  <a:pt x="1139" y="988"/>
                </a:cubicBezTo>
                <a:cubicBezTo>
                  <a:pt x="1138" y="985"/>
                  <a:pt x="1142" y="987"/>
                  <a:pt x="1141" y="984"/>
                </a:cubicBezTo>
                <a:cubicBezTo>
                  <a:pt x="1139" y="984"/>
                  <a:pt x="1137" y="985"/>
                  <a:pt x="1136" y="986"/>
                </a:cubicBezTo>
                <a:close/>
                <a:moveTo>
                  <a:pt x="1151" y="990"/>
                </a:moveTo>
                <a:cubicBezTo>
                  <a:pt x="1152" y="990"/>
                  <a:pt x="1153" y="991"/>
                  <a:pt x="1154" y="991"/>
                </a:cubicBezTo>
                <a:cubicBezTo>
                  <a:pt x="1153" y="998"/>
                  <a:pt x="1147" y="992"/>
                  <a:pt x="1146" y="995"/>
                </a:cubicBezTo>
                <a:cubicBezTo>
                  <a:pt x="1150" y="996"/>
                  <a:pt x="1151" y="999"/>
                  <a:pt x="1154" y="1000"/>
                </a:cubicBezTo>
                <a:cubicBezTo>
                  <a:pt x="1152" y="997"/>
                  <a:pt x="1153" y="993"/>
                  <a:pt x="1157" y="992"/>
                </a:cubicBezTo>
                <a:cubicBezTo>
                  <a:pt x="1156" y="991"/>
                  <a:pt x="1156" y="989"/>
                  <a:pt x="1155" y="988"/>
                </a:cubicBezTo>
                <a:cubicBezTo>
                  <a:pt x="1155" y="990"/>
                  <a:pt x="1150" y="987"/>
                  <a:pt x="1151" y="990"/>
                </a:cubicBezTo>
                <a:close/>
                <a:moveTo>
                  <a:pt x="845" y="991"/>
                </a:moveTo>
                <a:cubicBezTo>
                  <a:pt x="842" y="993"/>
                  <a:pt x="834" y="994"/>
                  <a:pt x="836" y="998"/>
                </a:cubicBezTo>
                <a:cubicBezTo>
                  <a:pt x="839" y="996"/>
                  <a:pt x="843" y="995"/>
                  <a:pt x="845" y="991"/>
                </a:cubicBezTo>
                <a:close/>
                <a:moveTo>
                  <a:pt x="996" y="992"/>
                </a:moveTo>
                <a:cubicBezTo>
                  <a:pt x="994" y="993"/>
                  <a:pt x="992" y="994"/>
                  <a:pt x="991" y="995"/>
                </a:cubicBezTo>
                <a:cubicBezTo>
                  <a:pt x="994" y="995"/>
                  <a:pt x="996" y="995"/>
                  <a:pt x="996" y="992"/>
                </a:cubicBezTo>
                <a:close/>
                <a:moveTo>
                  <a:pt x="1031" y="997"/>
                </a:moveTo>
                <a:cubicBezTo>
                  <a:pt x="1031" y="995"/>
                  <a:pt x="1034" y="996"/>
                  <a:pt x="1035" y="994"/>
                </a:cubicBezTo>
                <a:cubicBezTo>
                  <a:pt x="1033" y="992"/>
                  <a:pt x="1028" y="996"/>
                  <a:pt x="1031" y="997"/>
                </a:cubicBezTo>
                <a:close/>
                <a:moveTo>
                  <a:pt x="856" y="1002"/>
                </a:moveTo>
                <a:cubicBezTo>
                  <a:pt x="861" y="1004"/>
                  <a:pt x="865" y="997"/>
                  <a:pt x="869" y="995"/>
                </a:cubicBezTo>
                <a:cubicBezTo>
                  <a:pt x="865" y="998"/>
                  <a:pt x="858" y="994"/>
                  <a:pt x="854" y="1000"/>
                </a:cubicBezTo>
                <a:cubicBezTo>
                  <a:pt x="856" y="1001"/>
                  <a:pt x="858" y="997"/>
                  <a:pt x="859" y="999"/>
                </a:cubicBezTo>
                <a:cubicBezTo>
                  <a:pt x="858" y="999"/>
                  <a:pt x="857" y="1000"/>
                  <a:pt x="856" y="1002"/>
                </a:cubicBezTo>
                <a:close/>
                <a:moveTo>
                  <a:pt x="882" y="994"/>
                </a:moveTo>
                <a:cubicBezTo>
                  <a:pt x="880" y="996"/>
                  <a:pt x="873" y="997"/>
                  <a:pt x="876" y="1001"/>
                </a:cubicBezTo>
                <a:cubicBezTo>
                  <a:pt x="880" y="1001"/>
                  <a:pt x="884" y="997"/>
                  <a:pt x="882" y="994"/>
                </a:cubicBezTo>
                <a:close/>
                <a:moveTo>
                  <a:pt x="327" y="1005"/>
                </a:moveTo>
                <a:cubicBezTo>
                  <a:pt x="328" y="1004"/>
                  <a:pt x="332" y="1005"/>
                  <a:pt x="331" y="1002"/>
                </a:cubicBezTo>
                <a:cubicBezTo>
                  <a:pt x="329" y="1002"/>
                  <a:pt x="325" y="1004"/>
                  <a:pt x="327" y="1005"/>
                </a:cubicBezTo>
                <a:close/>
                <a:moveTo>
                  <a:pt x="126" y="1017"/>
                </a:moveTo>
                <a:cubicBezTo>
                  <a:pt x="133" y="1015"/>
                  <a:pt x="141" y="1013"/>
                  <a:pt x="143" y="1006"/>
                </a:cubicBezTo>
                <a:cubicBezTo>
                  <a:pt x="136" y="1000"/>
                  <a:pt x="127" y="1008"/>
                  <a:pt x="126" y="1017"/>
                </a:cubicBezTo>
                <a:close/>
                <a:moveTo>
                  <a:pt x="825" y="1024"/>
                </a:moveTo>
                <a:cubicBezTo>
                  <a:pt x="837" y="1021"/>
                  <a:pt x="845" y="1013"/>
                  <a:pt x="852" y="1005"/>
                </a:cubicBezTo>
                <a:cubicBezTo>
                  <a:pt x="840" y="1006"/>
                  <a:pt x="834" y="1017"/>
                  <a:pt x="825" y="1018"/>
                </a:cubicBezTo>
                <a:cubicBezTo>
                  <a:pt x="827" y="1021"/>
                  <a:pt x="822" y="1022"/>
                  <a:pt x="825" y="1024"/>
                </a:cubicBezTo>
                <a:close/>
                <a:moveTo>
                  <a:pt x="834" y="1010"/>
                </a:moveTo>
                <a:cubicBezTo>
                  <a:pt x="836" y="1007"/>
                  <a:pt x="840" y="1009"/>
                  <a:pt x="840" y="1006"/>
                </a:cubicBezTo>
                <a:cubicBezTo>
                  <a:pt x="838" y="1004"/>
                  <a:pt x="830" y="1007"/>
                  <a:pt x="834" y="1010"/>
                </a:cubicBezTo>
                <a:close/>
                <a:moveTo>
                  <a:pt x="828" y="1006"/>
                </a:moveTo>
                <a:cubicBezTo>
                  <a:pt x="828" y="1009"/>
                  <a:pt x="824" y="1008"/>
                  <a:pt x="824" y="1011"/>
                </a:cubicBezTo>
                <a:cubicBezTo>
                  <a:pt x="827" y="1012"/>
                  <a:pt x="830" y="1012"/>
                  <a:pt x="832" y="1011"/>
                </a:cubicBezTo>
                <a:cubicBezTo>
                  <a:pt x="831" y="1009"/>
                  <a:pt x="830" y="1007"/>
                  <a:pt x="828" y="1006"/>
                </a:cubicBezTo>
                <a:close/>
                <a:moveTo>
                  <a:pt x="985" y="1009"/>
                </a:moveTo>
                <a:cubicBezTo>
                  <a:pt x="977" y="1010"/>
                  <a:pt x="972" y="1015"/>
                  <a:pt x="967" y="1019"/>
                </a:cubicBezTo>
                <a:cubicBezTo>
                  <a:pt x="976" y="1019"/>
                  <a:pt x="982" y="1015"/>
                  <a:pt x="985" y="1009"/>
                </a:cubicBezTo>
                <a:close/>
                <a:moveTo>
                  <a:pt x="1131" y="1012"/>
                </a:moveTo>
                <a:cubicBezTo>
                  <a:pt x="1133" y="1012"/>
                  <a:pt x="1135" y="1011"/>
                  <a:pt x="1136" y="1009"/>
                </a:cubicBezTo>
                <a:cubicBezTo>
                  <a:pt x="1133" y="1009"/>
                  <a:pt x="1131" y="1009"/>
                  <a:pt x="1131" y="1012"/>
                </a:cubicBezTo>
                <a:close/>
                <a:moveTo>
                  <a:pt x="816" y="1013"/>
                </a:moveTo>
                <a:cubicBezTo>
                  <a:pt x="813" y="1013"/>
                  <a:pt x="810" y="1014"/>
                  <a:pt x="808" y="1016"/>
                </a:cubicBezTo>
                <a:cubicBezTo>
                  <a:pt x="811" y="1015"/>
                  <a:pt x="815" y="1015"/>
                  <a:pt x="816" y="1013"/>
                </a:cubicBezTo>
                <a:close/>
                <a:moveTo>
                  <a:pt x="937" y="1026"/>
                </a:moveTo>
                <a:cubicBezTo>
                  <a:pt x="942" y="1026"/>
                  <a:pt x="945" y="1024"/>
                  <a:pt x="948" y="1021"/>
                </a:cubicBezTo>
                <a:cubicBezTo>
                  <a:pt x="947" y="1020"/>
                  <a:pt x="947" y="1017"/>
                  <a:pt x="946" y="1017"/>
                </a:cubicBezTo>
                <a:cubicBezTo>
                  <a:pt x="945" y="1018"/>
                  <a:pt x="942" y="1019"/>
                  <a:pt x="943" y="1016"/>
                </a:cubicBezTo>
                <a:cubicBezTo>
                  <a:pt x="938" y="1018"/>
                  <a:pt x="940" y="1022"/>
                  <a:pt x="937" y="1026"/>
                </a:cubicBezTo>
                <a:close/>
                <a:moveTo>
                  <a:pt x="239" y="1024"/>
                </a:moveTo>
                <a:cubicBezTo>
                  <a:pt x="239" y="1023"/>
                  <a:pt x="244" y="1021"/>
                  <a:pt x="241" y="1019"/>
                </a:cubicBezTo>
                <a:cubicBezTo>
                  <a:pt x="241" y="1021"/>
                  <a:pt x="235" y="1022"/>
                  <a:pt x="239" y="1024"/>
                </a:cubicBezTo>
                <a:close/>
                <a:moveTo>
                  <a:pt x="976" y="1035"/>
                </a:moveTo>
                <a:cubicBezTo>
                  <a:pt x="977" y="1036"/>
                  <a:pt x="983" y="1034"/>
                  <a:pt x="983" y="1030"/>
                </a:cubicBezTo>
                <a:cubicBezTo>
                  <a:pt x="976" y="1034"/>
                  <a:pt x="962" y="1038"/>
                  <a:pt x="956" y="1044"/>
                </a:cubicBezTo>
                <a:cubicBezTo>
                  <a:pt x="965" y="1044"/>
                  <a:pt x="970" y="1039"/>
                  <a:pt x="976" y="1035"/>
                </a:cubicBezTo>
                <a:close/>
                <a:moveTo>
                  <a:pt x="978" y="1043"/>
                </a:moveTo>
                <a:cubicBezTo>
                  <a:pt x="975" y="1043"/>
                  <a:pt x="973" y="1045"/>
                  <a:pt x="972" y="1046"/>
                </a:cubicBezTo>
                <a:cubicBezTo>
                  <a:pt x="974" y="1046"/>
                  <a:pt x="978" y="1046"/>
                  <a:pt x="978" y="1043"/>
                </a:cubicBezTo>
                <a:close/>
                <a:moveTo>
                  <a:pt x="245" y="1049"/>
                </a:moveTo>
                <a:cubicBezTo>
                  <a:pt x="243" y="1053"/>
                  <a:pt x="242" y="1059"/>
                  <a:pt x="240" y="1062"/>
                </a:cubicBezTo>
                <a:cubicBezTo>
                  <a:pt x="248" y="1060"/>
                  <a:pt x="255" y="1056"/>
                  <a:pt x="258" y="1048"/>
                </a:cubicBezTo>
                <a:cubicBezTo>
                  <a:pt x="254" y="1051"/>
                  <a:pt x="250" y="1050"/>
                  <a:pt x="245" y="1049"/>
                </a:cubicBezTo>
                <a:close/>
                <a:moveTo>
                  <a:pt x="921" y="1054"/>
                </a:moveTo>
                <a:cubicBezTo>
                  <a:pt x="923" y="1053"/>
                  <a:pt x="932" y="1052"/>
                  <a:pt x="933" y="1048"/>
                </a:cubicBezTo>
                <a:cubicBezTo>
                  <a:pt x="930" y="1050"/>
                  <a:pt x="923" y="1050"/>
                  <a:pt x="921" y="1054"/>
                </a:cubicBezTo>
                <a:close/>
                <a:moveTo>
                  <a:pt x="926" y="1062"/>
                </a:moveTo>
                <a:cubicBezTo>
                  <a:pt x="928" y="1057"/>
                  <a:pt x="934" y="1057"/>
                  <a:pt x="938" y="1054"/>
                </a:cubicBezTo>
                <a:cubicBezTo>
                  <a:pt x="931" y="1054"/>
                  <a:pt x="925" y="1057"/>
                  <a:pt x="921" y="1060"/>
                </a:cubicBezTo>
                <a:cubicBezTo>
                  <a:pt x="922" y="1061"/>
                  <a:pt x="925" y="1061"/>
                  <a:pt x="926" y="1062"/>
                </a:cubicBezTo>
                <a:close/>
                <a:moveTo>
                  <a:pt x="768" y="1057"/>
                </a:moveTo>
                <a:cubicBezTo>
                  <a:pt x="762" y="1054"/>
                  <a:pt x="760" y="1062"/>
                  <a:pt x="755" y="1060"/>
                </a:cubicBezTo>
                <a:cubicBezTo>
                  <a:pt x="755" y="1063"/>
                  <a:pt x="757" y="1063"/>
                  <a:pt x="758" y="1064"/>
                </a:cubicBezTo>
                <a:cubicBezTo>
                  <a:pt x="761" y="1060"/>
                  <a:pt x="766" y="1061"/>
                  <a:pt x="768" y="1057"/>
                </a:cubicBezTo>
                <a:close/>
                <a:moveTo>
                  <a:pt x="718" y="1059"/>
                </a:moveTo>
                <a:cubicBezTo>
                  <a:pt x="715" y="1059"/>
                  <a:pt x="713" y="1060"/>
                  <a:pt x="712" y="1062"/>
                </a:cubicBezTo>
                <a:cubicBezTo>
                  <a:pt x="713" y="1062"/>
                  <a:pt x="713" y="1063"/>
                  <a:pt x="712" y="1064"/>
                </a:cubicBezTo>
                <a:cubicBezTo>
                  <a:pt x="715" y="1063"/>
                  <a:pt x="718" y="1062"/>
                  <a:pt x="718" y="1059"/>
                </a:cubicBezTo>
                <a:close/>
                <a:moveTo>
                  <a:pt x="906" y="1070"/>
                </a:moveTo>
                <a:cubicBezTo>
                  <a:pt x="911" y="1069"/>
                  <a:pt x="915" y="1067"/>
                  <a:pt x="919" y="1064"/>
                </a:cubicBezTo>
                <a:cubicBezTo>
                  <a:pt x="919" y="1064"/>
                  <a:pt x="918" y="1063"/>
                  <a:pt x="918" y="1062"/>
                </a:cubicBezTo>
                <a:cubicBezTo>
                  <a:pt x="914" y="1065"/>
                  <a:pt x="906" y="1064"/>
                  <a:pt x="906" y="1070"/>
                </a:cubicBezTo>
                <a:close/>
                <a:moveTo>
                  <a:pt x="524" y="1069"/>
                </a:moveTo>
                <a:cubicBezTo>
                  <a:pt x="524" y="1066"/>
                  <a:pt x="526" y="1066"/>
                  <a:pt x="526" y="1063"/>
                </a:cubicBezTo>
                <a:cubicBezTo>
                  <a:pt x="523" y="1062"/>
                  <a:pt x="523" y="1065"/>
                  <a:pt x="522" y="1063"/>
                </a:cubicBezTo>
                <a:cubicBezTo>
                  <a:pt x="522" y="1069"/>
                  <a:pt x="515" y="1064"/>
                  <a:pt x="515" y="1068"/>
                </a:cubicBezTo>
                <a:cubicBezTo>
                  <a:pt x="516" y="1070"/>
                  <a:pt x="521" y="1068"/>
                  <a:pt x="524" y="1069"/>
                </a:cubicBezTo>
                <a:close/>
                <a:moveTo>
                  <a:pt x="678" y="1074"/>
                </a:moveTo>
                <a:cubicBezTo>
                  <a:pt x="691" y="1077"/>
                  <a:pt x="702" y="1069"/>
                  <a:pt x="710" y="1063"/>
                </a:cubicBezTo>
                <a:cubicBezTo>
                  <a:pt x="699" y="1065"/>
                  <a:pt x="688" y="1067"/>
                  <a:pt x="682" y="1073"/>
                </a:cubicBezTo>
                <a:cubicBezTo>
                  <a:pt x="682" y="1072"/>
                  <a:pt x="682" y="1071"/>
                  <a:pt x="681" y="1070"/>
                </a:cubicBezTo>
                <a:cubicBezTo>
                  <a:pt x="682" y="1074"/>
                  <a:pt x="677" y="1071"/>
                  <a:pt x="678" y="1074"/>
                </a:cubicBezTo>
                <a:close/>
                <a:moveTo>
                  <a:pt x="747" y="1066"/>
                </a:moveTo>
                <a:cubicBezTo>
                  <a:pt x="736" y="1067"/>
                  <a:pt x="724" y="1073"/>
                  <a:pt x="716" y="1078"/>
                </a:cubicBezTo>
                <a:cubicBezTo>
                  <a:pt x="727" y="1080"/>
                  <a:pt x="733" y="1070"/>
                  <a:pt x="744" y="1070"/>
                </a:cubicBezTo>
                <a:cubicBezTo>
                  <a:pt x="743" y="1067"/>
                  <a:pt x="746" y="1067"/>
                  <a:pt x="747" y="1066"/>
                </a:cubicBezTo>
                <a:close/>
                <a:moveTo>
                  <a:pt x="1029" y="1088"/>
                </a:moveTo>
                <a:cubicBezTo>
                  <a:pt x="1035" y="1088"/>
                  <a:pt x="1051" y="1081"/>
                  <a:pt x="1048" y="1075"/>
                </a:cubicBezTo>
                <a:cubicBezTo>
                  <a:pt x="1043" y="1080"/>
                  <a:pt x="1034" y="1083"/>
                  <a:pt x="1029" y="1088"/>
                </a:cubicBezTo>
                <a:close/>
                <a:moveTo>
                  <a:pt x="402" y="1084"/>
                </a:moveTo>
                <a:cubicBezTo>
                  <a:pt x="402" y="1086"/>
                  <a:pt x="399" y="1085"/>
                  <a:pt x="399" y="1086"/>
                </a:cubicBezTo>
                <a:cubicBezTo>
                  <a:pt x="402" y="1085"/>
                  <a:pt x="399" y="1089"/>
                  <a:pt x="402" y="1089"/>
                </a:cubicBezTo>
                <a:cubicBezTo>
                  <a:pt x="403" y="1088"/>
                  <a:pt x="405" y="1085"/>
                  <a:pt x="402" y="1084"/>
                </a:cubicBezTo>
                <a:close/>
                <a:moveTo>
                  <a:pt x="710" y="1088"/>
                </a:moveTo>
                <a:cubicBezTo>
                  <a:pt x="708" y="1090"/>
                  <a:pt x="702" y="1089"/>
                  <a:pt x="702" y="1093"/>
                </a:cubicBezTo>
                <a:cubicBezTo>
                  <a:pt x="704" y="1094"/>
                  <a:pt x="707" y="1094"/>
                  <a:pt x="711" y="1094"/>
                </a:cubicBezTo>
                <a:cubicBezTo>
                  <a:pt x="712" y="1092"/>
                  <a:pt x="713" y="1089"/>
                  <a:pt x="710" y="1088"/>
                </a:cubicBezTo>
                <a:close/>
                <a:moveTo>
                  <a:pt x="710" y="1097"/>
                </a:moveTo>
                <a:cubicBezTo>
                  <a:pt x="712" y="1098"/>
                  <a:pt x="715" y="1096"/>
                  <a:pt x="714" y="1099"/>
                </a:cubicBezTo>
                <a:cubicBezTo>
                  <a:pt x="709" y="1100"/>
                  <a:pt x="709" y="1101"/>
                  <a:pt x="709" y="1105"/>
                </a:cubicBezTo>
                <a:cubicBezTo>
                  <a:pt x="711" y="1105"/>
                  <a:pt x="713" y="1105"/>
                  <a:pt x="714" y="1107"/>
                </a:cubicBezTo>
                <a:cubicBezTo>
                  <a:pt x="711" y="1108"/>
                  <a:pt x="710" y="1107"/>
                  <a:pt x="710" y="1109"/>
                </a:cubicBezTo>
                <a:cubicBezTo>
                  <a:pt x="715" y="1109"/>
                  <a:pt x="718" y="1106"/>
                  <a:pt x="721" y="1104"/>
                </a:cubicBezTo>
                <a:cubicBezTo>
                  <a:pt x="718" y="1103"/>
                  <a:pt x="716" y="1107"/>
                  <a:pt x="714" y="1104"/>
                </a:cubicBezTo>
                <a:cubicBezTo>
                  <a:pt x="717" y="1103"/>
                  <a:pt x="722" y="1099"/>
                  <a:pt x="725" y="1101"/>
                </a:cubicBezTo>
                <a:cubicBezTo>
                  <a:pt x="725" y="1103"/>
                  <a:pt x="722" y="1102"/>
                  <a:pt x="722" y="1104"/>
                </a:cubicBezTo>
                <a:cubicBezTo>
                  <a:pt x="725" y="1106"/>
                  <a:pt x="729" y="1104"/>
                  <a:pt x="731" y="1102"/>
                </a:cubicBezTo>
                <a:cubicBezTo>
                  <a:pt x="728" y="1102"/>
                  <a:pt x="726" y="1099"/>
                  <a:pt x="728" y="1097"/>
                </a:cubicBezTo>
                <a:cubicBezTo>
                  <a:pt x="726" y="1097"/>
                  <a:pt x="724" y="1098"/>
                  <a:pt x="724" y="1096"/>
                </a:cubicBezTo>
                <a:cubicBezTo>
                  <a:pt x="724" y="1094"/>
                  <a:pt x="727" y="1095"/>
                  <a:pt x="727" y="1094"/>
                </a:cubicBezTo>
                <a:cubicBezTo>
                  <a:pt x="725" y="1092"/>
                  <a:pt x="723" y="1090"/>
                  <a:pt x="721" y="1089"/>
                </a:cubicBezTo>
                <a:cubicBezTo>
                  <a:pt x="720" y="1095"/>
                  <a:pt x="712" y="1092"/>
                  <a:pt x="710" y="1097"/>
                </a:cubicBezTo>
                <a:close/>
                <a:moveTo>
                  <a:pt x="939" y="1102"/>
                </a:moveTo>
                <a:cubicBezTo>
                  <a:pt x="932" y="1106"/>
                  <a:pt x="924" y="1109"/>
                  <a:pt x="917" y="1113"/>
                </a:cubicBezTo>
                <a:cubicBezTo>
                  <a:pt x="928" y="1113"/>
                  <a:pt x="933" y="1105"/>
                  <a:pt x="940" y="1105"/>
                </a:cubicBezTo>
                <a:cubicBezTo>
                  <a:pt x="940" y="1104"/>
                  <a:pt x="941" y="1102"/>
                  <a:pt x="939" y="1102"/>
                </a:cubicBezTo>
                <a:close/>
                <a:moveTo>
                  <a:pt x="625" y="1108"/>
                </a:moveTo>
                <a:cubicBezTo>
                  <a:pt x="629" y="1107"/>
                  <a:pt x="634" y="1107"/>
                  <a:pt x="635" y="1104"/>
                </a:cubicBezTo>
                <a:cubicBezTo>
                  <a:pt x="631" y="1105"/>
                  <a:pt x="628" y="1105"/>
                  <a:pt x="625" y="1108"/>
                </a:cubicBezTo>
                <a:close/>
                <a:moveTo>
                  <a:pt x="682" y="1117"/>
                </a:moveTo>
                <a:cubicBezTo>
                  <a:pt x="685" y="1117"/>
                  <a:pt x="695" y="1117"/>
                  <a:pt x="697" y="1113"/>
                </a:cubicBezTo>
                <a:cubicBezTo>
                  <a:pt x="693" y="1112"/>
                  <a:pt x="692" y="1113"/>
                  <a:pt x="688" y="1113"/>
                </a:cubicBezTo>
                <a:cubicBezTo>
                  <a:pt x="684" y="1110"/>
                  <a:pt x="689" y="1110"/>
                  <a:pt x="689" y="1108"/>
                </a:cubicBezTo>
                <a:cubicBezTo>
                  <a:pt x="682" y="1108"/>
                  <a:pt x="687" y="1111"/>
                  <a:pt x="682" y="1113"/>
                </a:cubicBezTo>
                <a:cubicBezTo>
                  <a:pt x="686" y="1115"/>
                  <a:pt x="683" y="1115"/>
                  <a:pt x="682" y="1117"/>
                </a:cubicBezTo>
                <a:close/>
                <a:moveTo>
                  <a:pt x="561" y="1110"/>
                </a:moveTo>
                <a:cubicBezTo>
                  <a:pt x="558" y="1112"/>
                  <a:pt x="550" y="1108"/>
                  <a:pt x="547" y="1112"/>
                </a:cubicBezTo>
                <a:cubicBezTo>
                  <a:pt x="551" y="1114"/>
                  <a:pt x="560" y="1114"/>
                  <a:pt x="561" y="1110"/>
                </a:cubicBezTo>
                <a:close/>
                <a:moveTo>
                  <a:pt x="870" y="1113"/>
                </a:moveTo>
                <a:cubicBezTo>
                  <a:pt x="867" y="1113"/>
                  <a:pt x="866" y="1115"/>
                  <a:pt x="863" y="1115"/>
                </a:cubicBezTo>
                <a:cubicBezTo>
                  <a:pt x="865" y="1119"/>
                  <a:pt x="863" y="1120"/>
                  <a:pt x="862" y="1122"/>
                </a:cubicBezTo>
                <a:cubicBezTo>
                  <a:pt x="871" y="1122"/>
                  <a:pt x="869" y="1120"/>
                  <a:pt x="870" y="1113"/>
                </a:cubicBezTo>
                <a:close/>
                <a:moveTo>
                  <a:pt x="809" y="1121"/>
                </a:moveTo>
                <a:cubicBezTo>
                  <a:pt x="806" y="1121"/>
                  <a:pt x="802" y="1120"/>
                  <a:pt x="801" y="1123"/>
                </a:cubicBezTo>
                <a:cubicBezTo>
                  <a:pt x="804" y="1123"/>
                  <a:pt x="807" y="1122"/>
                  <a:pt x="809" y="1121"/>
                </a:cubicBezTo>
                <a:close/>
                <a:moveTo>
                  <a:pt x="742" y="1145"/>
                </a:moveTo>
                <a:cubicBezTo>
                  <a:pt x="746" y="1144"/>
                  <a:pt x="748" y="1141"/>
                  <a:pt x="749" y="1137"/>
                </a:cubicBezTo>
                <a:cubicBezTo>
                  <a:pt x="745" y="1140"/>
                  <a:pt x="743" y="1140"/>
                  <a:pt x="742" y="1145"/>
                </a:cubicBezTo>
                <a:close/>
                <a:moveTo>
                  <a:pt x="571" y="1138"/>
                </a:moveTo>
                <a:cubicBezTo>
                  <a:pt x="568" y="1141"/>
                  <a:pt x="562" y="1142"/>
                  <a:pt x="559" y="1145"/>
                </a:cubicBezTo>
                <a:cubicBezTo>
                  <a:pt x="564" y="1147"/>
                  <a:pt x="569" y="1142"/>
                  <a:pt x="571" y="1138"/>
                </a:cubicBezTo>
                <a:close/>
                <a:moveTo>
                  <a:pt x="611" y="1147"/>
                </a:moveTo>
                <a:cubicBezTo>
                  <a:pt x="609" y="1143"/>
                  <a:pt x="603" y="1146"/>
                  <a:pt x="602" y="1148"/>
                </a:cubicBezTo>
                <a:cubicBezTo>
                  <a:pt x="606" y="1148"/>
                  <a:pt x="610" y="1149"/>
                  <a:pt x="611" y="1147"/>
                </a:cubicBezTo>
                <a:close/>
                <a:moveTo>
                  <a:pt x="634" y="1152"/>
                </a:moveTo>
                <a:cubicBezTo>
                  <a:pt x="638" y="1153"/>
                  <a:pt x="644" y="1149"/>
                  <a:pt x="649" y="1148"/>
                </a:cubicBezTo>
                <a:cubicBezTo>
                  <a:pt x="644" y="1148"/>
                  <a:pt x="637" y="1148"/>
                  <a:pt x="634" y="1152"/>
                </a:cubicBezTo>
                <a:close/>
                <a:moveTo>
                  <a:pt x="695" y="1156"/>
                </a:moveTo>
                <a:cubicBezTo>
                  <a:pt x="689" y="1154"/>
                  <a:pt x="686" y="1160"/>
                  <a:pt x="681" y="1161"/>
                </a:cubicBezTo>
                <a:cubicBezTo>
                  <a:pt x="681" y="1161"/>
                  <a:pt x="680" y="1159"/>
                  <a:pt x="678" y="1160"/>
                </a:cubicBezTo>
                <a:cubicBezTo>
                  <a:pt x="674" y="1160"/>
                  <a:pt x="669" y="1166"/>
                  <a:pt x="662" y="1165"/>
                </a:cubicBezTo>
                <a:cubicBezTo>
                  <a:pt x="667" y="1171"/>
                  <a:pt x="677" y="1165"/>
                  <a:pt x="686" y="1162"/>
                </a:cubicBezTo>
                <a:cubicBezTo>
                  <a:pt x="693" y="1160"/>
                  <a:pt x="701" y="1159"/>
                  <a:pt x="708" y="1157"/>
                </a:cubicBezTo>
                <a:cubicBezTo>
                  <a:pt x="706" y="1151"/>
                  <a:pt x="697" y="1151"/>
                  <a:pt x="695" y="1156"/>
                </a:cubicBezTo>
                <a:close/>
                <a:moveTo>
                  <a:pt x="557" y="1166"/>
                </a:moveTo>
                <a:cubicBezTo>
                  <a:pt x="557" y="1170"/>
                  <a:pt x="558" y="1171"/>
                  <a:pt x="559" y="1174"/>
                </a:cubicBezTo>
                <a:cubicBezTo>
                  <a:pt x="571" y="1173"/>
                  <a:pt x="577" y="1170"/>
                  <a:pt x="582" y="1160"/>
                </a:cubicBezTo>
                <a:cubicBezTo>
                  <a:pt x="572" y="1156"/>
                  <a:pt x="566" y="1165"/>
                  <a:pt x="557" y="1166"/>
                </a:cubicBezTo>
                <a:close/>
                <a:moveTo>
                  <a:pt x="605" y="1161"/>
                </a:moveTo>
                <a:cubicBezTo>
                  <a:pt x="607" y="1163"/>
                  <a:pt x="614" y="1162"/>
                  <a:pt x="615" y="1160"/>
                </a:cubicBezTo>
                <a:cubicBezTo>
                  <a:pt x="612" y="1161"/>
                  <a:pt x="605" y="1158"/>
                  <a:pt x="605" y="1161"/>
                </a:cubicBezTo>
                <a:close/>
                <a:moveTo>
                  <a:pt x="606" y="1170"/>
                </a:moveTo>
                <a:cubicBezTo>
                  <a:pt x="606" y="1168"/>
                  <a:pt x="604" y="1167"/>
                  <a:pt x="605" y="1164"/>
                </a:cubicBezTo>
                <a:cubicBezTo>
                  <a:pt x="601" y="1165"/>
                  <a:pt x="602" y="1162"/>
                  <a:pt x="599" y="1162"/>
                </a:cubicBezTo>
                <a:cubicBezTo>
                  <a:pt x="599" y="1164"/>
                  <a:pt x="599" y="1164"/>
                  <a:pt x="599" y="1164"/>
                </a:cubicBezTo>
                <a:cubicBezTo>
                  <a:pt x="598" y="1164"/>
                  <a:pt x="598" y="1164"/>
                  <a:pt x="598" y="1165"/>
                </a:cubicBezTo>
                <a:cubicBezTo>
                  <a:pt x="601" y="1165"/>
                  <a:pt x="604" y="1165"/>
                  <a:pt x="604" y="1168"/>
                </a:cubicBezTo>
                <a:cubicBezTo>
                  <a:pt x="601" y="1168"/>
                  <a:pt x="598" y="1169"/>
                  <a:pt x="595" y="1171"/>
                </a:cubicBezTo>
                <a:cubicBezTo>
                  <a:pt x="599" y="1174"/>
                  <a:pt x="602" y="1170"/>
                  <a:pt x="606" y="1170"/>
                </a:cubicBezTo>
                <a:close/>
                <a:moveTo>
                  <a:pt x="811" y="1194"/>
                </a:moveTo>
                <a:cubicBezTo>
                  <a:pt x="821" y="1191"/>
                  <a:pt x="837" y="1185"/>
                  <a:pt x="847" y="1179"/>
                </a:cubicBezTo>
                <a:cubicBezTo>
                  <a:pt x="838" y="1180"/>
                  <a:pt x="830" y="1185"/>
                  <a:pt x="822" y="1188"/>
                </a:cubicBezTo>
                <a:cubicBezTo>
                  <a:pt x="819" y="1189"/>
                  <a:pt x="811" y="1188"/>
                  <a:pt x="811" y="1194"/>
                </a:cubicBezTo>
                <a:close/>
                <a:moveTo>
                  <a:pt x="569" y="1181"/>
                </a:moveTo>
                <a:cubicBezTo>
                  <a:pt x="567" y="1182"/>
                  <a:pt x="563" y="1182"/>
                  <a:pt x="563" y="1185"/>
                </a:cubicBezTo>
                <a:cubicBezTo>
                  <a:pt x="566" y="1184"/>
                  <a:pt x="574" y="1187"/>
                  <a:pt x="577" y="1184"/>
                </a:cubicBezTo>
                <a:cubicBezTo>
                  <a:pt x="574" y="1183"/>
                  <a:pt x="568" y="1186"/>
                  <a:pt x="569" y="1181"/>
                </a:cubicBezTo>
                <a:close/>
                <a:moveTo>
                  <a:pt x="596" y="1188"/>
                </a:moveTo>
                <a:cubicBezTo>
                  <a:pt x="598" y="1188"/>
                  <a:pt x="599" y="1189"/>
                  <a:pt x="599" y="1191"/>
                </a:cubicBezTo>
                <a:cubicBezTo>
                  <a:pt x="604" y="1191"/>
                  <a:pt x="609" y="1191"/>
                  <a:pt x="612" y="1188"/>
                </a:cubicBezTo>
                <a:cubicBezTo>
                  <a:pt x="606" y="1188"/>
                  <a:pt x="602" y="1187"/>
                  <a:pt x="596" y="1188"/>
                </a:cubicBezTo>
                <a:close/>
                <a:moveTo>
                  <a:pt x="1057" y="131"/>
                </a:moveTo>
                <a:cubicBezTo>
                  <a:pt x="1067" y="127"/>
                  <a:pt x="1072" y="123"/>
                  <a:pt x="1082" y="118"/>
                </a:cubicBezTo>
                <a:cubicBezTo>
                  <a:pt x="1083" y="123"/>
                  <a:pt x="1077" y="128"/>
                  <a:pt x="1081" y="129"/>
                </a:cubicBezTo>
                <a:cubicBezTo>
                  <a:pt x="1086" y="124"/>
                  <a:pt x="1095" y="123"/>
                  <a:pt x="1102" y="116"/>
                </a:cubicBezTo>
                <a:cubicBezTo>
                  <a:pt x="1102" y="118"/>
                  <a:pt x="1103" y="117"/>
                  <a:pt x="1103" y="118"/>
                </a:cubicBezTo>
                <a:cubicBezTo>
                  <a:pt x="1104" y="130"/>
                  <a:pt x="1088" y="126"/>
                  <a:pt x="1085" y="135"/>
                </a:cubicBezTo>
                <a:cubicBezTo>
                  <a:pt x="1086" y="136"/>
                  <a:pt x="1089" y="136"/>
                  <a:pt x="1089" y="139"/>
                </a:cubicBezTo>
                <a:cubicBezTo>
                  <a:pt x="1103" y="136"/>
                  <a:pt x="1112" y="135"/>
                  <a:pt x="1125" y="131"/>
                </a:cubicBezTo>
                <a:cubicBezTo>
                  <a:pt x="1135" y="149"/>
                  <a:pt x="1100" y="141"/>
                  <a:pt x="1105" y="156"/>
                </a:cubicBezTo>
                <a:cubicBezTo>
                  <a:pt x="1108" y="158"/>
                  <a:pt x="1109" y="155"/>
                  <a:pt x="1111" y="157"/>
                </a:cubicBezTo>
                <a:cubicBezTo>
                  <a:pt x="1106" y="157"/>
                  <a:pt x="1109" y="161"/>
                  <a:pt x="1111" y="162"/>
                </a:cubicBezTo>
                <a:cubicBezTo>
                  <a:pt x="1108" y="165"/>
                  <a:pt x="1099" y="166"/>
                  <a:pt x="1100" y="169"/>
                </a:cubicBezTo>
                <a:cubicBezTo>
                  <a:pt x="1104" y="167"/>
                  <a:pt x="1110" y="164"/>
                  <a:pt x="1115" y="165"/>
                </a:cubicBezTo>
                <a:cubicBezTo>
                  <a:pt x="1115" y="161"/>
                  <a:pt x="1118" y="161"/>
                  <a:pt x="1118" y="158"/>
                </a:cubicBezTo>
                <a:cubicBezTo>
                  <a:pt x="1116" y="158"/>
                  <a:pt x="1115" y="157"/>
                  <a:pt x="1115" y="154"/>
                </a:cubicBezTo>
                <a:cubicBezTo>
                  <a:pt x="1118" y="152"/>
                  <a:pt x="1119" y="148"/>
                  <a:pt x="1123" y="146"/>
                </a:cubicBezTo>
                <a:cubicBezTo>
                  <a:pt x="1127" y="146"/>
                  <a:pt x="1129" y="150"/>
                  <a:pt x="1129" y="154"/>
                </a:cubicBezTo>
                <a:cubicBezTo>
                  <a:pt x="1143" y="157"/>
                  <a:pt x="1173" y="157"/>
                  <a:pt x="1180" y="143"/>
                </a:cubicBezTo>
                <a:cubicBezTo>
                  <a:pt x="1182" y="144"/>
                  <a:pt x="1184" y="144"/>
                  <a:pt x="1184" y="146"/>
                </a:cubicBezTo>
                <a:cubicBezTo>
                  <a:pt x="1184" y="154"/>
                  <a:pt x="1178" y="159"/>
                  <a:pt x="1185" y="163"/>
                </a:cubicBezTo>
                <a:cubicBezTo>
                  <a:pt x="1184" y="166"/>
                  <a:pt x="1181" y="166"/>
                  <a:pt x="1179" y="167"/>
                </a:cubicBezTo>
                <a:cubicBezTo>
                  <a:pt x="1189" y="181"/>
                  <a:pt x="1172" y="189"/>
                  <a:pt x="1167" y="197"/>
                </a:cubicBezTo>
                <a:cubicBezTo>
                  <a:pt x="1178" y="197"/>
                  <a:pt x="1189" y="194"/>
                  <a:pt x="1195" y="190"/>
                </a:cubicBezTo>
                <a:cubicBezTo>
                  <a:pt x="1191" y="185"/>
                  <a:pt x="1196" y="177"/>
                  <a:pt x="1201" y="176"/>
                </a:cubicBezTo>
                <a:cubicBezTo>
                  <a:pt x="1201" y="177"/>
                  <a:pt x="1202" y="178"/>
                  <a:pt x="1201" y="180"/>
                </a:cubicBezTo>
                <a:cubicBezTo>
                  <a:pt x="1205" y="178"/>
                  <a:pt x="1208" y="175"/>
                  <a:pt x="1213" y="175"/>
                </a:cubicBezTo>
                <a:cubicBezTo>
                  <a:pt x="1213" y="173"/>
                  <a:pt x="1212" y="172"/>
                  <a:pt x="1214" y="170"/>
                </a:cubicBezTo>
                <a:cubicBezTo>
                  <a:pt x="1217" y="170"/>
                  <a:pt x="1214" y="175"/>
                  <a:pt x="1216" y="174"/>
                </a:cubicBezTo>
                <a:cubicBezTo>
                  <a:pt x="1218" y="172"/>
                  <a:pt x="1221" y="172"/>
                  <a:pt x="1221" y="168"/>
                </a:cubicBezTo>
                <a:cubicBezTo>
                  <a:pt x="1216" y="171"/>
                  <a:pt x="1214" y="167"/>
                  <a:pt x="1212" y="164"/>
                </a:cubicBezTo>
                <a:cubicBezTo>
                  <a:pt x="1214" y="162"/>
                  <a:pt x="1218" y="163"/>
                  <a:pt x="1220" y="161"/>
                </a:cubicBezTo>
                <a:cubicBezTo>
                  <a:pt x="1217" y="153"/>
                  <a:pt x="1223" y="145"/>
                  <a:pt x="1223" y="138"/>
                </a:cubicBezTo>
                <a:cubicBezTo>
                  <a:pt x="1229" y="135"/>
                  <a:pt x="1233" y="128"/>
                  <a:pt x="1236" y="122"/>
                </a:cubicBezTo>
                <a:cubicBezTo>
                  <a:pt x="1228" y="125"/>
                  <a:pt x="1216" y="140"/>
                  <a:pt x="1208" y="128"/>
                </a:cubicBezTo>
                <a:cubicBezTo>
                  <a:pt x="1211" y="116"/>
                  <a:pt x="1226" y="108"/>
                  <a:pt x="1230" y="97"/>
                </a:cubicBezTo>
                <a:cubicBezTo>
                  <a:pt x="1225" y="99"/>
                  <a:pt x="1221" y="103"/>
                  <a:pt x="1214" y="102"/>
                </a:cubicBezTo>
                <a:cubicBezTo>
                  <a:pt x="1215" y="98"/>
                  <a:pt x="1211" y="94"/>
                  <a:pt x="1210" y="89"/>
                </a:cubicBezTo>
                <a:cubicBezTo>
                  <a:pt x="1211" y="84"/>
                  <a:pt x="1215" y="81"/>
                  <a:pt x="1219" y="78"/>
                </a:cubicBezTo>
                <a:cubicBezTo>
                  <a:pt x="1206" y="82"/>
                  <a:pt x="1196" y="91"/>
                  <a:pt x="1182" y="89"/>
                </a:cubicBezTo>
                <a:cubicBezTo>
                  <a:pt x="1182" y="86"/>
                  <a:pt x="1184" y="85"/>
                  <a:pt x="1186" y="85"/>
                </a:cubicBezTo>
                <a:cubicBezTo>
                  <a:pt x="1187" y="85"/>
                  <a:pt x="1187" y="88"/>
                  <a:pt x="1190" y="87"/>
                </a:cubicBezTo>
                <a:cubicBezTo>
                  <a:pt x="1192" y="86"/>
                  <a:pt x="1191" y="83"/>
                  <a:pt x="1193" y="82"/>
                </a:cubicBezTo>
                <a:cubicBezTo>
                  <a:pt x="1197" y="82"/>
                  <a:pt x="1199" y="79"/>
                  <a:pt x="1202" y="76"/>
                </a:cubicBezTo>
                <a:cubicBezTo>
                  <a:pt x="1208" y="74"/>
                  <a:pt x="1214" y="73"/>
                  <a:pt x="1213" y="65"/>
                </a:cubicBezTo>
                <a:cubicBezTo>
                  <a:pt x="1211" y="63"/>
                  <a:pt x="1211" y="66"/>
                  <a:pt x="1208" y="65"/>
                </a:cubicBezTo>
                <a:cubicBezTo>
                  <a:pt x="1209" y="63"/>
                  <a:pt x="1207" y="63"/>
                  <a:pt x="1207" y="61"/>
                </a:cubicBezTo>
                <a:cubicBezTo>
                  <a:pt x="1211" y="57"/>
                  <a:pt x="1216" y="53"/>
                  <a:pt x="1220" y="49"/>
                </a:cubicBezTo>
                <a:cubicBezTo>
                  <a:pt x="1211" y="49"/>
                  <a:pt x="1207" y="54"/>
                  <a:pt x="1197" y="53"/>
                </a:cubicBezTo>
                <a:cubicBezTo>
                  <a:pt x="1201" y="47"/>
                  <a:pt x="1207" y="43"/>
                  <a:pt x="1211" y="37"/>
                </a:cubicBezTo>
                <a:cubicBezTo>
                  <a:pt x="1204" y="37"/>
                  <a:pt x="1197" y="45"/>
                  <a:pt x="1191" y="40"/>
                </a:cubicBezTo>
                <a:cubicBezTo>
                  <a:pt x="1187" y="33"/>
                  <a:pt x="1196" y="30"/>
                  <a:pt x="1195" y="27"/>
                </a:cubicBezTo>
                <a:cubicBezTo>
                  <a:pt x="1195" y="29"/>
                  <a:pt x="1190" y="29"/>
                  <a:pt x="1191" y="27"/>
                </a:cubicBezTo>
                <a:cubicBezTo>
                  <a:pt x="1191" y="24"/>
                  <a:pt x="1191" y="24"/>
                  <a:pt x="1193" y="21"/>
                </a:cubicBezTo>
                <a:cubicBezTo>
                  <a:pt x="1188" y="22"/>
                  <a:pt x="1187" y="19"/>
                  <a:pt x="1185" y="17"/>
                </a:cubicBezTo>
                <a:cubicBezTo>
                  <a:pt x="1186" y="13"/>
                  <a:pt x="1192" y="14"/>
                  <a:pt x="1191" y="9"/>
                </a:cubicBezTo>
                <a:cubicBezTo>
                  <a:pt x="1169" y="0"/>
                  <a:pt x="1158" y="26"/>
                  <a:pt x="1138" y="26"/>
                </a:cubicBezTo>
                <a:cubicBezTo>
                  <a:pt x="1138" y="30"/>
                  <a:pt x="1137" y="33"/>
                  <a:pt x="1135" y="37"/>
                </a:cubicBezTo>
                <a:cubicBezTo>
                  <a:pt x="1139" y="37"/>
                  <a:pt x="1144" y="31"/>
                  <a:pt x="1146" y="36"/>
                </a:cubicBezTo>
                <a:cubicBezTo>
                  <a:pt x="1134" y="51"/>
                  <a:pt x="1109" y="51"/>
                  <a:pt x="1093" y="63"/>
                </a:cubicBezTo>
                <a:cubicBezTo>
                  <a:pt x="1096" y="62"/>
                  <a:pt x="1095" y="64"/>
                  <a:pt x="1094" y="65"/>
                </a:cubicBezTo>
                <a:cubicBezTo>
                  <a:pt x="1098" y="66"/>
                  <a:pt x="1101" y="68"/>
                  <a:pt x="1103" y="70"/>
                </a:cubicBezTo>
                <a:cubicBezTo>
                  <a:pt x="1104" y="74"/>
                  <a:pt x="1100" y="74"/>
                  <a:pt x="1101" y="78"/>
                </a:cubicBezTo>
                <a:cubicBezTo>
                  <a:pt x="1108" y="90"/>
                  <a:pt x="1107" y="106"/>
                  <a:pt x="1094" y="112"/>
                </a:cubicBezTo>
                <a:cubicBezTo>
                  <a:pt x="1090" y="108"/>
                  <a:pt x="1082" y="112"/>
                  <a:pt x="1079" y="109"/>
                </a:cubicBezTo>
                <a:cubicBezTo>
                  <a:pt x="1080" y="106"/>
                  <a:pt x="1082" y="105"/>
                  <a:pt x="1084" y="104"/>
                </a:cubicBezTo>
                <a:cubicBezTo>
                  <a:pt x="1085" y="106"/>
                  <a:pt x="1086" y="106"/>
                  <a:pt x="1085" y="108"/>
                </a:cubicBezTo>
                <a:cubicBezTo>
                  <a:pt x="1094" y="106"/>
                  <a:pt x="1099" y="95"/>
                  <a:pt x="1098" y="86"/>
                </a:cubicBezTo>
                <a:cubicBezTo>
                  <a:pt x="1096" y="85"/>
                  <a:pt x="1094" y="88"/>
                  <a:pt x="1093" y="86"/>
                </a:cubicBezTo>
                <a:cubicBezTo>
                  <a:pt x="1095" y="83"/>
                  <a:pt x="1094" y="83"/>
                  <a:pt x="1093" y="79"/>
                </a:cubicBezTo>
                <a:cubicBezTo>
                  <a:pt x="1083" y="79"/>
                  <a:pt x="1080" y="86"/>
                  <a:pt x="1074" y="90"/>
                </a:cubicBezTo>
                <a:cubicBezTo>
                  <a:pt x="1076" y="96"/>
                  <a:pt x="1078" y="103"/>
                  <a:pt x="1074" y="108"/>
                </a:cubicBezTo>
                <a:cubicBezTo>
                  <a:pt x="1065" y="111"/>
                  <a:pt x="1061" y="120"/>
                  <a:pt x="1055" y="127"/>
                </a:cubicBezTo>
                <a:cubicBezTo>
                  <a:pt x="1057" y="127"/>
                  <a:pt x="1055" y="131"/>
                  <a:pt x="1057" y="131"/>
                </a:cubicBezTo>
                <a:close/>
                <a:moveTo>
                  <a:pt x="1218" y="20"/>
                </a:moveTo>
                <a:cubicBezTo>
                  <a:pt x="1212" y="21"/>
                  <a:pt x="1203" y="24"/>
                  <a:pt x="1201" y="26"/>
                </a:cubicBezTo>
                <a:cubicBezTo>
                  <a:pt x="1208" y="25"/>
                  <a:pt x="1214" y="25"/>
                  <a:pt x="1218" y="20"/>
                </a:cubicBezTo>
                <a:close/>
                <a:moveTo>
                  <a:pt x="1239" y="43"/>
                </a:moveTo>
                <a:cubicBezTo>
                  <a:pt x="1239" y="44"/>
                  <a:pt x="1237" y="44"/>
                  <a:pt x="1236" y="43"/>
                </a:cubicBezTo>
                <a:cubicBezTo>
                  <a:pt x="1236" y="41"/>
                  <a:pt x="1239" y="42"/>
                  <a:pt x="1239" y="40"/>
                </a:cubicBezTo>
                <a:cubicBezTo>
                  <a:pt x="1237" y="41"/>
                  <a:pt x="1237" y="38"/>
                  <a:pt x="1236" y="37"/>
                </a:cubicBezTo>
                <a:cubicBezTo>
                  <a:pt x="1238" y="36"/>
                  <a:pt x="1238" y="33"/>
                  <a:pt x="1240" y="32"/>
                </a:cubicBezTo>
                <a:cubicBezTo>
                  <a:pt x="1237" y="32"/>
                  <a:pt x="1236" y="35"/>
                  <a:pt x="1234" y="37"/>
                </a:cubicBezTo>
                <a:cubicBezTo>
                  <a:pt x="1238" y="42"/>
                  <a:pt x="1223" y="44"/>
                  <a:pt x="1221" y="50"/>
                </a:cubicBezTo>
                <a:cubicBezTo>
                  <a:pt x="1228" y="50"/>
                  <a:pt x="1239" y="48"/>
                  <a:pt x="1239" y="43"/>
                </a:cubicBezTo>
                <a:close/>
                <a:moveTo>
                  <a:pt x="1204" y="47"/>
                </a:moveTo>
                <a:cubicBezTo>
                  <a:pt x="1210" y="48"/>
                  <a:pt x="1212" y="45"/>
                  <a:pt x="1214" y="43"/>
                </a:cubicBezTo>
                <a:cubicBezTo>
                  <a:pt x="1211" y="45"/>
                  <a:pt x="1206" y="42"/>
                  <a:pt x="1204" y="47"/>
                </a:cubicBezTo>
                <a:close/>
                <a:moveTo>
                  <a:pt x="1117" y="481"/>
                </a:moveTo>
                <a:cubicBezTo>
                  <a:pt x="1118" y="481"/>
                  <a:pt x="1118" y="481"/>
                  <a:pt x="1119" y="481"/>
                </a:cubicBezTo>
                <a:cubicBezTo>
                  <a:pt x="1118" y="481"/>
                  <a:pt x="1118" y="481"/>
                  <a:pt x="1117" y="481"/>
                </a:cubicBezTo>
                <a:close/>
                <a:moveTo>
                  <a:pt x="1284" y="478"/>
                </a:moveTo>
                <a:cubicBezTo>
                  <a:pt x="1280" y="478"/>
                  <a:pt x="1276" y="483"/>
                  <a:pt x="1274" y="481"/>
                </a:cubicBezTo>
                <a:cubicBezTo>
                  <a:pt x="1274" y="479"/>
                  <a:pt x="1277" y="479"/>
                  <a:pt x="1277" y="476"/>
                </a:cubicBezTo>
                <a:cubicBezTo>
                  <a:pt x="1263" y="476"/>
                  <a:pt x="1257" y="490"/>
                  <a:pt x="1237" y="485"/>
                </a:cubicBezTo>
                <a:cubicBezTo>
                  <a:pt x="1236" y="486"/>
                  <a:pt x="1232" y="490"/>
                  <a:pt x="1229" y="487"/>
                </a:cubicBezTo>
                <a:cubicBezTo>
                  <a:pt x="1233" y="485"/>
                  <a:pt x="1236" y="483"/>
                  <a:pt x="1239" y="480"/>
                </a:cubicBezTo>
                <a:cubicBezTo>
                  <a:pt x="1236" y="480"/>
                  <a:pt x="1232" y="485"/>
                  <a:pt x="1230" y="483"/>
                </a:cubicBezTo>
                <a:cubicBezTo>
                  <a:pt x="1233" y="480"/>
                  <a:pt x="1237" y="479"/>
                  <a:pt x="1240" y="475"/>
                </a:cubicBezTo>
                <a:cubicBezTo>
                  <a:pt x="1239" y="474"/>
                  <a:pt x="1238" y="473"/>
                  <a:pt x="1238" y="471"/>
                </a:cubicBezTo>
                <a:cubicBezTo>
                  <a:pt x="1239" y="471"/>
                  <a:pt x="1240" y="470"/>
                  <a:pt x="1242" y="469"/>
                </a:cubicBezTo>
                <a:cubicBezTo>
                  <a:pt x="1250" y="479"/>
                  <a:pt x="1256" y="465"/>
                  <a:pt x="1266" y="463"/>
                </a:cubicBezTo>
                <a:cubicBezTo>
                  <a:pt x="1266" y="467"/>
                  <a:pt x="1266" y="467"/>
                  <a:pt x="1266" y="467"/>
                </a:cubicBezTo>
                <a:cubicBezTo>
                  <a:pt x="1269" y="468"/>
                  <a:pt x="1272" y="463"/>
                  <a:pt x="1270" y="462"/>
                </a:cubicBezTo>
                <a:cubicBezTo>
                  <a:pt x="1270" y="463"/>
                  <a:pt x="1268" y="463"/>
                  <a:pt x="1267" y="462"/>
                </a:cubicBezTo>
                <a:cubicBezTo>
                  <a:pt x="1270" y="457"/>
                  <a:pt x="1282" y="456"/>
                  <a:pt x="1281" y="451"/>
                </a:cubicBezTo>
                <a:cubicBezTo>
                  <a:pt x="1277" y="456"/>
                  <a:pt x="1269" y="456"/>
                  <a:pt x="1263" y="457"/>
                </a:cubicBezTo>
                <a:cubicBezTo>
                  <a:pt x="1265" y="462"/>
                  <a:pt x="1259" y="464"/>
                  <a:pt x="1256" y="465"/>
                </a:cubicBezTo>
                <a:cubicBezTo>
                  <a:pt x="1253" y="461"/>
                  <a:pt x="1247" y="466"/>
                  <a:pt x="1244" y="465"/>
                </a:cubicBezTo>
                <a:cubicBezTo>
                  <a:pt x="1244" y="467"/>
                  <a:pt x="1243" y="468"/>
                  <a:pt x="1242" y="468"/>
                </a:cubicBezTo>
                <a:cubicBezTo>
                  <a:pt x="1230" y="469"/>
                  <a:pt x="1219" y="479"/>
                  <a:pt x="1209" y="485"/>
                </a:cubicBezTo>
                <a:cubicBezTo>
                  <a:pt x="1212" y="487"/>
                  <a:pt x="1210" y="494"/>
                  <a:pt x="1208" y="496"/>
                </a:cubicBezTo>
                <a:cubicBezTo>
                  <a:pt x="1205" y="497"/>
                  <a:pt x="1202" y="498"/>
                  <a:pt x="1200" y="499"/>
                </a:cubicBezTo>
                <a:cubicBezTo>
                  <a:pt x="1200" y="504"/>
                  <a:pt x="1204" y="505"/>
                  <a:pt x="1203" y="510"/>
                </a:cubicBezTo>
                <a:cubicBezTo>
                  <a:pt x="1199" y="511"/>
                  <a:pt x="1195" y="513"/>
                  <a:pt x="1192" y="508"/>
                </a:cubicBezTo>
                <a:cubicBezTo>
                  <a:pt x="1188" y="507"/>
                  <a:pt x="1188" y="510"/>
                  <a:pt x="1184" y="510"/>
                </a:cubicBezTo>
                <a:cubicBezTo>
                  <a:pt x="1184" y="504"/>
                  <a:pt x="1184" y="504"/>
                  <a:pt x="1184" y="504"/>
                </a:cubicBezTo>
                <a:cubicBezTo>
                  <a:pt x="1192" y="501"/>
                  <a:pt x="1199" y="497"/>
                  <a:pt x="1204" y="491"/>
                </a:cubicBezTo>
                <a:cubicBezTo>
                  <a:pt x="1200" y="491"/>
                  <a:pt x="1199" y="495"/>
                  <a:pt x="1194" y="494"/>
                </a:cubicBezTo>
                <a:cubicBezTo>
                  <a:pt x="1194" y="493"/>
                  <a:pt x="1194" y="492"/>
                  <a:pt x="1193" y="492"/>
                </a:cubicBezTo>
                <a:cubicBezTo>
                  <a:pt x="1191" y="493"/>
                  <a:pt x="1189" y="495"/>
                  <a:pt x="1186" y="495"/>
                </a:cubicBezTo>
                <a:cubicBezTo>
                  <a:pt x="1184" y="494"/>
                  <a:pt x="1185" y="491"/>
                  <a:pt x="1182" y="490"/>
                </a:cubicBezTo>
                <a:cubicBezTo>
                  <a:pt x="1181" y="492"/>
                  <a:pt x="1181" y="496"/>
                  <a:pt x="1178" y="496"/>
                </a:cubicBezTo>
                <a:cubicBezTo>
                  <a:pt x="1180" y="496"/>
                  <a:pt x="1180" y="499"/>
                  <a:pt x="1179" y="501"/>
                </a:cubicBezTo>
                <a:cubicBezTo>
                  <a:pt x="1179" y="504"/>
                  <a:pt x="1172" y="505"/>
                  <a:pt x="1173" y="508"/>
                </a:cubicBezTo>
                <a:cubicBezTo>
                  <a:pt x="1177" y="507"/>
                  <a:pt x="1179" y="501"/>
                  <a:pt x="1183" y="504"/>
                </a:cubicBezTo>
                <a:cubicBezTo>
                  <a:pt x="1179" y="506"/>
                  <a:pt x="1175" y="509"/>
                  <a:pt x="1173" y="514"/>
                </a:cubicBezTo>
                <a:cubicBezTo>
                  <a:pt x="1170" y="513"/>
                  <a:pt x="1170" y="516"/>
                  <a:pt x="1168" y="516"/>
                </a:cubicBezTo>
                <a:cubicBezTo>
                  <a:pt x="1166" y="512"/>
                  <a:pt x="1166" y="512"/>
                  <a:pt x="1167" y="508"/>
                </a:cubicBezTo>
                <a:cubicBezTo>
                  <a:pt x="1159" y="508"/>
                  <a:pt x="1160" y="498"/>
                  <a:pt x="1156" y="494"/>
                </a:cubicBezTo>
                <a:cubicBezTo>
                  <a:pt x="1152" y="493"/>
                  <a:pt x="1153" y="496"/>
                  <a:pt x="1150" y="495"/>
                </a:cubicBezTo>
                <a:cubicBezTo>
                  <a:pt x="1150" y="493"/>
                  <a:pt x="1147" y="493"/>
                  <a:pt x="1147" y="492"/>
                </a:cubicBezTo>
                <a:cubicBezTo>
                  <a:pt x="1147" y="490"/>
                  <a:pt x="1149" y="486"/>
                  <a:pt x="1147" y="485"/>
                </a:cubicBezTo>
                <a:cubicBezTo>
                  <a:pt x="1146" y="487"/>
                  <a:pt x="1141" y="485"/>
                  <a:pt x="1140" y="484"/>
                </a:cubicBezTo>
                <a:cubicBezTo>
                  <a:pt x="1140" y="481"/>
                  <a:pt x="1140" y="478"/>
                  <a:pt x="1144" y="476"/>
                </a:cubicBezTo>
                <a:cubicBezTo>
                  <a:pt x="1139" y="475"/>
                  <a:pt x="1138" y="476"/>
                  <a:pt x="1134" y="477"/>
                </a:cubicBezTo>
                <a:cubicBezTo>
                  <a:pt x="1133" y="470"/>
                  <a:pt x="1145" y="471"/>
                  <a:pt x="1145" y="467"/>
                </a:cubicBezTo>
                <a:cubicBezTo>
                  <a:pt x="1135" y="466"/>
                  <a:pt x="1132" y="477"/>
                  <a:pt x="1127" y="481"/>
                </a:cubicBezTo>
                <a:cubicBezTo>
                  <a:pt x="1127" y="477"/>
                  <a:pt x="1127" y="477"/>
                  <a:pt x="1127" y="477"/>
                </a:cubicBezTo>
                <a:cubicBezTo>
                  <a:pt x="1123" y="478"/>
                  <a:pt x="1122" y="480"/>
                  <a:pt x="1119" y="481"/>
                </a:cubicBezTo>
                <a:cubicBezTo>
                  <a:pt x="1120" y="481"/>
                  <a:pt x="1118" y="482"/>
                  <a:pt x="1118" y="483"/>
                </a:cubicBezTo>
                <a:cubicBezTo>
                  <a:pt x="1120" y="484"/>
                  <a:pt x="1121" y="479"/>
                  <a:pt x="1123" y="482"/>
                </a:cubicBezTo>
                <a:cubicBezTo>
                  <a:pt x="1122" y="483"/>
                  <a:pt x="1121" y="485"/>
                  <a:pt x="1122" y="487"/>
                </a:cubicBezTo>
                <a:cubicBezTo>
                  <a:pt x="1123" y="489"/>
                  <a:pt x="1126" y="488"/>
                  <a:pt x="1127" y="490"/>
                </a:cubicBezTo>
                <a:cubicBezTo>
                  <a:pt x="1126" y="492"/>
                  <a:pt x="1125" y="494"/>
                  <a:pt x="1122" y="494"/>
                </a:cubicBezTo>
                <a:cubicBezTo>
                  <a:pt x="1122" y="493"/>
                  <a:pt x="1123" y="492"/>
                  <a:pt x="1122" y="492"/>
                </a:cubicBezTo>
                <a:cubicBezTo>
                  <a:pt x="1121" y="496"/>
                  <a:pt x="1117" y="492"/>
                  <a:pt x="1114" y="495"/>
                </a:cubicBezTo>
                <a:cubicBezTo>
                  <a:pt x="1115" y="494"/>
                  <a:pt x="1116" y="493"/>
                  <a:pt x="1116" y="492"/>
                </a:cubicBezTo>
                <a:cubicBezTo>
                  <a:pt x="1113" y="491"/>
                  <a:pt x="1112" y="493"/>
                  <a:pt x="1108" y="493"/>
                </a:cubicBezTo>
                <a:cubicBezTo>
                  <a:pt x="1107" y="497"/>
                  <a:pt x="1110" y="498"/>
                  <a:pt x="1112" y="499"/>
                </a:cubicBezTo>
                <a:cubicBezTo>
                  <a:pt x="1106" y="505"/>
                  <a:pt x="1101" y="501"/>
                  <a:pt x="1094" y="505"/>
                </a:cubicBezTo>
                <a:cubicBezTo>
                  <a:pt x="1094" y="504"/>
                  <a:pt x="1094" y="502"/>
                  <a:pt x="1093" y="502"/>
                </a:cubicBezTo>
                <a:cubicBezTo>
                  <a:pt x="1092" y="505"/>
                  <a:pt x="1090" y="508"/>
                  <a:pt x="1086" y="508"/>
                </a:cubicBezTo>
                <a:cubicBezTo>
                  <a:pt x="1086" y="508"/>
                  <a:pt x="1085" y="507"/>
                  <a:pt x="1085" y="507"/>
                </a:cubicBezTo>
                <a:cubicBezTo>
                  <a:pt x="1089" y="500"/>
                  <a:pt x="1096" y="497"/>
                  <a:pt x="1104" y="494"/>
                </a:cubicBezTo>
                <a:cubicBezTo>
                  <a:pt x="1104" y="490"/>
                  <a:pt x="1109" y="491"/>
                  <a:pt x="1111" y="488"/>
                </a:cubicBezTo>
                <a:cubicBezTo>
                  <a:pt x="1100" y="492"/>
                  <a:pt x="1093" y="498"/>
                  <a:pt x="1083" y="499"/>
                </a:cubicBezTo>
                <a:cubicBezTo>
                  <a:pt x="1083" y="498"/>
                  <a:pt x="1082" y="496"/>
                  <a:pt x="1080" y="496"/>
                </a:cubicBezTo>
                <a:cubicBezTo>
                  <a:pt x="1080" y="500"/>
                  <a:pt x="1077" y="501"/>
                  <a:pt x="1075" y="498"/>
                </a:cubicBezTo>
                <a:cubicBezTo>
                  <a:pt x="1075" y="502"/>
                  <a:pt x="1070" y="500"/>
                  <a:pt x="1070" y="504"/>
                </a:cubicBezTo>
                <a:cubicBezTo>
                  <a:pt x="1071" y="504"/>
                  <a:pt x="1072" y="505"/>
                  <a:pt x="1072" y="506"/>
                </a:cubicBezTo>
                <a:cubicBezTo>
                  <a:pt x="1068" y="506"/>
                  <a:pt x="1068" y="510"/>
                  <a:pt x="1066" y="511"/>
                </a:cubicBezTo>
                <a:cubicBezTo>
                  <a:pt x="1054" y="509"/>
                  <a:pt x="1047" y="530"/>
                  <a:pt x="1036" y="521"/>
                </a:cubicBezTo>
                <a:cubicBezTo>
                  <a:pt x="1048" y="505"/>
                  <a:pt x="1064" y="499"/>
                  <a:pt x="1084" y="493"/>
                </a:cubicBezTo>
                <a:cubicBezTo>
                  <a:pt x="1088" y="495"/>
                  <a:pt x="1101" y="492"/>
                  <a:pt x="1103" y="487"/>
                </a:cubicBezTo>
                <a:cubicBezTo>
                  <a:pt x="1101" y="484"/>
                  <a:pt x="1097" y="487"/>
                  <a:pt x="1095" y="485"/>
                </a:cubicBezTo>
                <a:cubicBezTo>
                  <a:pt x="1098" y="482"/>
                  <a:pt x="1097" y="480"/>
                  <a:pt x="1096" y="477"/>
                </a:cubicBezTo>
                <a:cubicBezTo>
                  <a:pt x="1096" y="479"/>
                  <a:pt x="1090" y="480"/>
                  <a:pt x="1089" y="479"/>
                </a:cubicBezTo>
                <a:cubicBezTo>
                  <a:pt x="1093" y="475"/>
                  <a:pt x="1099" y="467"/>
                  <a:pt x="1101" y="463"/>
                </a:cubicBezTo>
                <a:cubicBezTo>
                  <a:pt x="1094" y="466"/>
                  <a:pt x="1087" y="474"/>
                  <a:pt x="1081" y="469"/>
                </a:cubicBezTo>
                <a:cubicBezTo>
                  <a:pt x="1082" y="477"/>
                  <a:pt x="1084" y="475"/>
                  <a:pt x="1083" y="483"/>
                </a:cubicBezTo>
                <a:cubicBezTo>
                  <a:pt x="1078" y="485"/>
                  <a:pt x="1073" y="492"/>
                  <a:pt x="1066" y="489"/>
                </a:cubicBezTo>
                <a:cubicBezTo>
                  <a:pt x="1074" y="487"/>
                  <a:pt x="1061" y="482"/>
                  <a:pt x="1067" y="480"/>
                </a:cubicBezTo>
                <a:cubicBezTo>
                  <a:pt x="1058" y="477"/>
                  <a:pt x="1056" y="487"/>
                  <a:pt x="1049" y="489"/>
                </a:cubicBezTo>
                <a:cubicBezTo>
                  <a:pt x="1044" y="477"/>
                  <a:pt x="1060" y="474"/>
                  <a:pt x="1067" y="467"/>
                </a:cubicBezTo>
                <a:cubicBezTo>
                  <a:pt x="1061" y="466"/>
                  <a:pt x="1059" y="471"/>
                  <a:pt x="1053" y="471"/>
                </a:cubicBezTo>
                <a:cubicBezTo>
                  <a:pt x="1053" y="469"/>
                  <a:pt x="1059" y="468"/>
                  <a:pt x="1057" y="467"/>
                </a:cubicBezTo>
                <a:cubicBezTo>
                  <a:pt x="1053" y="469"/>
                  <a:pt x="1047" y="472"/>
                  <a:pt x="1042" y="471"/>
                </a:cubicBezTo>
                <a:cubicBezTo>
                  <a:pt x="1040" y="468"/>
                  <a:pt x="1047" y="468"/>
                  <a:pt x="1044" y="466"/>
                </a:cubicBezTo>
                <a:cubicBezTo>
                  <a:pt x="1042" y="469"/>
                  <a:pt x="1039" y="470"/>
                  <a:pt x="1036" y="471"/>
                </a:cubicBezTo>
                <a:cubicBezTo>
                  <a:pt x="1035" y="474"/>
                  <a:pt x="1036" y="473"/>
                  <a:pt x="1036" y="477"/>
                </a:cubicBezTo>
                <a:cubicBezTo>
                  <a:pt x="1031" y="479"/>
                  <a:pt x="1028" y="483"/>
                  <a:pt x="1022" y="483"/>
                </a:cubicBezTo>
                <a:cubicBezTo>
                  <a:pt x="1012" y="476"/>
                  <a:pt x="1004" y="492"/>
                  <a:pt x="995" y="493"/>
                </a:cubicBezTo>
                <a:cubicBezTo>
                  <a:pt x="995" y="493"/>
                  <a:pt x="995" y="494"/>
                  <a:pt x="993" y="493"/>
                </a:cubicBezTo>
                <a:cubicBezTo>
                  <a:pt x="993" y="493"/>
                  <a:pt x="994" y="493"/>
                  <a:pt x="995" y="493"/>
                </a:cubicBezTo>
                <a:cubicBezTo>
                  <a:pt x="994" y="492"/>
                  <a:pt x="993" y="490"/>
                  <a:pt x="994" y="490"/>
                </a:cubicBezTo>
                <a:cubicBezTo>
                  <a:pt x="996" y="486"/>
                  <a:pt x="1004" y="483"/>
                  <a:pt x="999" y="478"/>
                </a:cubicBezTo>
                <a:cubicBezTo>
                  <a:pt x="995" y="481"/>
                  <a:pt x="990" y="480"/>
                  <a:pt x="986" y="483"/>
                </a:cubicBezTo>
                <a:cubicBezTo>
                  <a:pt x="986" y="490"/>
                  <a:pt x="982" y="493"/>
                  <a:pt x="977" y="494"/>
                </a:cubicBezTo>
                <a:cubicBezTo>
                  <a:pt x="977" y="498"/>
                  <a:pt x="980" y="498"/>
                  <a:pt x="980" y="502"/>
                </a:cubicBezTo>
                <a:cubicBezTo>
                  <a:pt x="977" y="504"/>
                  <a:pt x="971" y="509"/>
                  <a:pt x="968" y="505"/>
                </a:cubicBezTo>
                <a:cubicBezTo>
                  <a:pt x="975" y="501"/>
                  <a:pt x="976" y="488"/>
                  <a:pt x="979" y="482"/>
                </a:cubicBezTo>
                <a:cubicBezTo>
                  <a:pt x="980" y="482"/>
                  <a:pt x="981" y="483"/>
                  <a:pt x="982" y="483"/>
                </a:cubicBezTo>
                <a:cubicBezTo>
                  <a:pt x="987" y="475"/>
                  <a:pt x="1000" y="476"/>
                  <a:pt x="1005" y="467"/>
                </a:cubicBezTo>
                <a:cubicBezTo>
                  <a:pt x="1000" y="465"/>
                  <a:pt x="999" y="471"/>
                  <a:pt x="996" y="468"/>
                </a:cubicBezTo>
                <a:cubicBezTo>
                  <a:pt x="998" y="466"/>
                  <a:pt x="998" y="464"/>
                  <a:pt x="997" y="463"/>
                </a:cubicBezTo>
                <a:cubicBezTo>
                  <a:pt x="993" y="468"/>
                  <a:pt x="992" y="476"/>
                  <a:pt x="985" y="476"/>
                </a:cubicBezTo>
                <a:cubicBezTo>
                  <a:pt x="982" y="476"/>
                  <a:pt x="983" y="472"/>
                  <a:pt x="980" y="474"/>
                </a:cubicBezTo>
                <a:cubicBezTo>
                  <a:pt x="980" y="470"/>
                  <a:pt x="980" y="470"/>
                  <a:pt x="980" y="470"/>
                </a:cubicBezTo>
                <a:cubicBezTo>
                  <a:pt x="978" y="470"/>
                  <a:pt x="976" y="473"/>
                  <a:pt x="975" y="470"/>
                </a:cubicBezTo>
                <a:cubicBezTo>
                  <a:pt x="980" y="468"/>
                  <a:pt x="982" y="453"/>
                  <a:pt x="988" y="457"/>
                </a:cubicBezTo>
                <a:cubicBezTo>
                  <a:pt x="988" y="455"/>
                  <a:pt x="990" y="453"/>
                  <a:pt x="993" y="451"/>
                </a:cubicBezTo>
                <a:cubicBezTo>
                  <a:pt x="1007" y="446"/>
                  <a:pt x="1018" y="439"/>
                  <a:pt x="1033" y="433"/>
                </a:cubicBezTo>
                <a:cubicBezTo>
                  <a:pt x="1035" y="435"/>
                  <a:pt x="1033" y="435"/>
                  <a:pt x="1032" y="437"/>
                </a:cubicBezTo>
                <a:cubicBezTo>
                  <a:pt x="1043" y="428"/>
                  <a:pt x="1057" y="419"/>
                  <a:pt x="1073" y="417"/>
                </a:cubicBezTo>
                <a:cubicBezTo>
                  <a:pt x="1079" y="415"/>
                  <a:pt x="1084" y="406"/>
                  <a:pt x="1092" y="407"/>
                </a:cubicBezTo>
                <a:cubicBezTo>
                  <a:pt x="1094" y="401"/>
                  <a:pt x="1100" y="400"/>
                  <a:pt x="1106" y="398"/>
                </a:cubicBezTo>
                <a:cubicBezTo>
                  <a:pt x="1105" y="404"/>
                  <a:pt x="1099" y="401"/>
                  <a:pt x="1095" y="406"/>
                </a:cubicBezTo>
                <a:cubicBezTo>
                  <a:pt x="1097" y="407"/>
                  <a:pt x="1096" y="410"/>
                  <a:pt x="1098" y="411"/>
                </a:cubicBezTo>
                <a:cubicBezTo>
                  <a:pt x="1103" y="409"/>
                  <a:pt x="1105" y="404"/>
                  <a:pt x="1109" y="402"/>
                </a:cubicBezTo>
                <a:cubicBezTo>
                  <a:pt x="1110" y="403"/>
                  <a:pt x="1111" y="404"/>
                  <a:pt x="1110" y="405"/>
                </a:cubicBezTo>
                <a:cubicBezTo>
                  <a:pt x="1113" y="405"/>
                  <a:pt x="1114" y="404"/>
                  <a:pt x="1118" y="404"/>
                </a:cubicBezTo>
                <a:cubicBezTo>
                  <a:pt x="1117" y="397"/>
                  <a:pt x="1121" y="395"/>
                  <a:pt x="1125" y="392"/>
                </a:cubicBezTo>
                <a:cubicBezTo>
                  <a:pt x="1122" y="392"/>
                  <a:pt x="1120" y="394"/>
                  <a:pt x="1117" y="394"/>
                </a:cubicBezTo>
                <a:cubicBezTo>
                  <a:pt x="1117" y="393"/>
                  <a:pt x="1116" y="393"/>
                  <a:pt x="1116" y="392"/>
                </a:cubicBezTo>
                <a:cubicBezTo>
                  <a:pt x="1121" y="387"/>
                  <a:pt x="1128" y="383"/>
                  <a:pt x="1136" y="382"/>
                </a:cubicBezTo>
                <a:cubicBezTo>
                  <a:pt x="1134" y="384"/>
                  <a:pt x="1142" y="385"/>
                  <a:pt x="1137" y="389"/>
                </a:cubicBezTo>
                <a:cubicBezTo>
                  <a:pt x="1138" y="386"/>
                  <a:pt x="1134" y="386"/>
                  <a:pt x="1136" y="389"/>
                </a:cubicBezTo>
                <a:cubicBezTo>
                  <a:pt x="1133" y="390"/>
                  <a:pt x="1138" y="387"/>
                  <a:pt x="1137" y="390"/>
                </a:cubicBezTo>
                <a:cubicBezTo>
                  <a:pt x="1136" y="394"/>
                  <a:pt x="1131" y="397"/>
                  <a:pt x="1132" y="400"/>
                </a:cubicBezTo>
                <a:cubicBezTo>
                  <a:pt x="1132" y="397"/>
                  <a:pt x="1135" y="398"/>
                  <a:pt x="1136" y="400"/>
                </a:cubicBezTo>
                <a:cubicBezTo>
                  <a:pt x="1135" y="402"/>
                  <a:pt x="1131" y="402"/>
                  <a:pt x="1132" y="405"/>
                </a:cubicBezTo>
                <a:cubicBezTo>
                  <a:pt x="1135" y="407"/>
                  <a:pt x="1136" y="402"/>
                  <a:pt x="1136" y="404"/>
                </a:cubicBezTo>
                <a:cubicBezTo>
                  <a:pt x="1137" y="407"/>
                  <a:pt x="1134" y="407"/>
                  <a:pt x="1135" y="410"/>
                </a:cubicBezTo>
                <a:cubicBezTo>
                  <a:pt x="1138" y="411"/>
                  <a:pt x="1143" y="405"/>
                  <a:pt x="1146" y="403"/>
                </a:cubicBezTo>
                <a:cubicBezTo>
                  <a:pt x="1144" y="400"/>
                  <a:pt x="1139" y="405"/>
                  <a:pt x="1137" y="403"/>
                </a:cubicBezTo>
                <a:cubicBezTo>
                  <a:pt x="1147" y="401"/>
                  <a:pt x="1150" y="392"/>
                  <a:pt x="1158" y="387"/>
                </a:cubicBezTo>
                <a:cubicBezTo>
                  <a:pt x="1156" y="387"/>
                  <a:pt x="1154" y="387"/>
                  <a:pt x="1154" y="386"/>
                </a:cubicBezTo>
                <a:cubicBezTo>
                  <a:pt x="1160" y="382"/>
                  <a:pt x="1155" y="378"/>
                  <a:pt x="1162" y="374"/>
                </a:cubicBezTo>
                <a:cubicBezTo>
                  <a:pt x="1159" y="373"/>
                  <a:pt x="1157" y="376"/>
                  <a:pt x="1157" y="373"/>
                </a:cubicBezTo>
                <a:cubicBezTo>
                  <a:pt x="1159" y="370"/>
                  <a:pt x="1166" y="366"/>
                  <a:pt x="1165" y="364"/>
                </a:cubicBezTo>
                <a:cubicBezTo>
                  <a:pt x="1164" y="363"/>
                  <a:pt x="1155" y="366"/>
                  <a:pt x="1153" y="370"/>
                </a:cubicBezTo>
                <a:cubicBezTo>
                  <a:pt x="1152" y="370"/>
                  <a:pt x="1151" y="369"/>
                  <a:pt x="1149" y="368"/>
                </a:cubicBezTo>
                <a:cubicBezTo>
                  <a:pt x="1146" y="370"/>
                  <a:pt x="1145" y="373"/>
                  <a:pt x="1140" y="373"/>
                </a:cubicBezTo>
                <a:cubicBezTo>
                  <a:pt x="1140" y="371"/>
                  <a:pt x="1141" y="367"/>
                  <a:pt x="1139" y="366"/>
                </a:cubicBezTo>
                <a:cubicBezTo>
                  <a:pt x="1129" y="369"/>
                  <a:pt x="1120" y="381"/>
                  <a:pt x="1111" y="377"/>
                </a:cubicBezTo>
                <a:cubicBezTo>
                  <a:pt x="1104" y="387"/>
                  <a:pt x="1093" y="386"/>
                  <a:pt x="1083" y="390"/>
                </a:cubicBezTo>
                <a:cubicBezTo>
                  <a:pt x="1083" y="400"/>
                  <a:pt x="1069" y="397"/>
                  <a:pt x="1063" y="403"/>
                </a:cubicBezTo>
                <a:cubicBezTo>
                  <a:pt x="1061" y="400"/>
                  <a:pt x="1065" y="398"/>
                  <a:pt x="1061" y="397"/>
                </a:cubicBezTo>
                <a:cubicBezTo>
                  <a:pt x="1069" y="390"/>
                  <a:pt x="1076" y="376"/>
                  <a:pt x="1091" y="383"/>
                </a:cubicBezTo>
                <a:cubicBezTo>
                  <a:pt x="1093" y="381"/>
                  <a:pt x="1094" y="379"/>
                  <a:pt x="1098" y="378"/>
                </a:cubicBezTo>
                <a:cubicBezTo>
                  <a:pt x="1099" y="375"/>
                  <a:pt x="1097" y="376"/>
                  <a:pt x="1096" y="375"/>
                </a:cubicBezTo>
                <a:cubicBezTo>
                  <a:pt x="1099" y="373"/>
                  <a:pt x="1099" y="373"/>
                  <a:pt x="1098" y="370"/>
                </a:cubicBezTo>
                <a:cubicBezTo>
                  <a:pt x="1102" y="369"/>
                  <a:pt x="1104" y="366"/>
                  <a:pt x="1109" y="365"/>
                </a:cubicBezTo>
                <a:cubicBezTo>
                  <a:pt x="1112" y="365"/>
                  <a:pt x="1111" y="369"/>
                  <a:pt x="1114" y="369"/>
                </a:cubicBezTo>
                <a:cubicBezTo>
                  <a:pt x="1120" y="367"/>
                  <a:pt x="1124" y="363"/>
                  <a:pt x="1126" y="357"/>
                </a:cubicBezTo>
                <a:cubicBezTo>
                  <a:pt x="1121" y="356"/>
                  <a:pt x="1122" y="353"/>
                  <a:pt x="1122" y="350"/>
                </a:cubicBezTo>
                <a:cubicBezTo>
                  <a:pt x="1117" y="349"/>
                  <a:pt x="1117" y="344"/>
                  <a:pt x="1111" y="345"/>
                </a:cubicBezTo>
                <a:cubicBezTo>
                  <a:pt x="1111" y="342"/>
                  <a:pt x="1109" y="342"/>
                  <a:pt x="1110" y="339"/>
                </a:cubicBezTo>
                <a:cubicBezTo>
                  <a:pt x="1115" y="336"/>
                  <a:pt x="1120" y="333"/>
                  <a:pt x="1126" y="330"/>
                </a:cubicBezTo>
                <a:cubicBezTo>
                  <a:pt x="1125" y="323"/>
                  <a:pt x="1139" y="315"/>
                  <a:pt x="1144" y="318"/>
                </a:cubicBezTo>
                <a:cubicBezTo>
                  <a:pt x="1143" y="320"/>
                  <a:pt x="1139" y="320"/>
                  <a:pt x="1138" y="322"/>
                </a:cubicBezTo>
                <a:cubicBezTo>
                  <a:pt x="1147" y="322"/>
                  <a:pt x="1152" y="319"/>
                  <a:pt x="1158" y="315"/>
                </a:cubicBezTo>
                <a:cubicBezTo>
                  <a:pt x="1156" y="304"/>
                  <a:pt x="1167" y="311"/>
                  <a:pt x="1167" y="304"/>
                </a:cubicBezTo>
                <a:cubicBezTo>
                  <a:pt x="1159" y="307"/>
                  <a:pt x="1154" y="304"/>
                  <a:pt x="1147" y="308"/>
                </a:cubicBezTo>
                <a:cubicBezTo>
                  <a:pt x="1144" y="309"/>
                  <a:pt x="1142" y="315"/>
                  <a:pt x="1139" y="316"/>
                </a:cubicBezTo>
                <a:cubicBezTo>
                  <a:pt x="1139" y="316"/>
                  <a:pt x="1118" y="311"/>
                  <a:pt x="1116" y="311"/>
                </a:cubicBezTo>
                <a:cubicBezTo>
                  <a:pt x="1115" y="312"/>
                  <a:pt x="1112" y="316"/>
                  <a:pt x="1110" y="316"/>
                </a:cubicBezTo>
                <a:cubicBezTo>
                  <a:pt x="1107" y="317"/>
                  <a:pt x="1104" y="317"/>
                  <a:pt x="1102" y="321"/>
                </a:cubicBezTo>
                <a:cubicBezTo>
                  <a:pt x="1095" y="314"/>
                  <a:pt x="1088" y="326"/>
                  <a:pt x="1081" y="327"/>
                </a:cubicBezTo>
                <a:cubicBezTo>
                  <a:pt x="1076" y="326"/>
                  <a:pt x="1073" y="326"/>
                  <a:pt x="1070" y="324"/>
                </a:cubicBezTo>
                <a:cubicBezTo>
                  <a:pt x="1073" y="318"/>
                  <a:pt x="1078" y="314"/>
                  <a:pt x="1085" y="311"/>
                </a:cubicBezTo>
                <a:cubicBezTo>
                  <a:pt x="1087" y="312"/>
                  <a:pt x="1087" y="314"/>
                  <a:pt x="1089" y="315"/>
                </a:cubicBezTo>
                <a:cubicBezTo>
                  <a:pt x="1089" y="311"/>
                  <a:pt x="1089" y="312"/>
                  <a:pt x="1090" y="309"/>
                </a:cubicBezTo>
                <a:cubicBezTo>
                  <a:pt x="1098" y="307"/>
                  <a:pt x="1102" y="300"/>
                  <a:pt x="1108" y="295"/>
                </a:cubicBezTo>
                <a:cubicBezTo>
                  <a:pt x="1104" y="295"/>
                  <a:pt x="1104" y="297"/>
                  <a:pt x="1102" y="295"/>
                </a:cubicBezTo>
                <a:cubicBezTo>
                  <a:pt x="1107" y="291"/>
                  <a:pt x="1113" y="287"/>
                  <a:pt x="1121" y="285"/>
                </a:cubicBezTo>
                <a:cubicBezTo>
                  <a:pt x="1121" y="289"/>
                  <a:pt x="1124" y="288"/>
                  <a:pt x="1126" y="287"/>
                </a:cubicBezTo>
                <a:cubicBezTo>
                  <a:pt x="1126" y="286"/>
                  <a:pt x="1126" y="283"/>
                  <a:pt x="1125" y="282"/>
                </a:cubicBezTo>
                <a:cubicBezTo>
                  <a:pt x="1125" y="283"/>
                  <a:pt x="1120" y="283"/>
                  <a:pt x="1121" y="282"/>
                </a:cubicBezTo>
                <a:cubicBezTo>
                  <a:pt x="1121" y="281"/>
                  <a:pt x="1120" y="281"/>
                  <a:pt x="1120" y="280"/>
                </a:cubicBezTo>
                <a:cubicBezTo>
                  <a:pt x="1126" y="276"/>
                  <a:pt x="1130" y="273"/>
                  <a:pt x="1130" y="267"/>
                </a:cubicBezTo>
                <a:cubicBezTo>
                  <a:pt x="1126" y="267"/>
                  <a:pt x="1126" y="262"/>
                  <a:pt x="1122" y="262"/>
                </a:cubicBezTo>
                <a:cubicBezTo>
                  <a:pt x="1125" y="256"/>
                  <a:pt x="1132" y="253"/>
                  <a:pt x="1135" y="246"/>
                </a:cubicBezTo>
                <a:cubicBezTo>
                  <a:pt x="1123" y="249"/>
                  <a:pt x="1107" y="239"/>
                  <a:pt x="1098" y="249"/>
                </a:cubicBezTo>
                <a:cubicBezTo>
                  <a:pt x="1100" y="249"/>
                  <a:pt x="1099" y="253"/>
                  <a:pt x="1101" y="254"/>
                </a:cubicBezTo>
                <a:cubicBezTo>
                  <a:pt x="1096" y="256"/>
                  <a:pt x="1087" y="262"/>
                  <a:pt x="1082" y="259"/>
                </a:cubicBezTo>
                <a:cubicBezTo>
                  <a:pt x="1082" y="253"/>
                  <a:pt x="1083" y="249"/>
                  <a:pt x="1088" y="248"/>
                </a:cubicBezTo>
                <a:cubicBezTo>
                  <a:pt x="1093" y="241"/>
                  <a:pt x="1097" y="232"/>
                  <a:pt x="1099" y="224"/>
                </a:cubicBezTo>
                <a:cubicBezTo>
                  <a:pt x="1094" y="223"/>
                  <a:pt x="1092" y="222"/>
                  <a:pt x="1086" y="223"/>
                </a:cubicBezTo>
                <a:cubicBezTo>
                  <a:pt x="1085" y="221"/>
                  <a:pt x="1084" y="219"/>
                  <a:pt x="1083" y="216"/>
                </a:cubicBezTo>
                <a:cubicBezTo>
                  <a:pt x="1085" y="215"/>
                  <a:pt x="1087" y="214"/>
                  <a:pt x="1088" y="212"/>
                </a:cubicBezTo>
                <a:cubicBezTo>
                  <a:pt x="1077" y="213"/>
                  <a:pt x="1065" y="213"/>
                  <a:pt x="1061" y="223"/>
                </a:cubicBezTo>
                <a:cubicBezTo>
                  <a:pt x="1063" y="227"/>
                  <a:pt x="1066" y="228"/>
                  <a:pt x="1067" y="233"/>
                </a:cubicBezTo>
                <a:cubicBezTo>
                  <a:pt x="1062" y="235"/>
                  <a:pt x="1053" y="238"/>
                  <a:pt x="1047" y="235"/>
                </a:cubicBezTo>
                <a:cubicBezTo>
                  <a:pt x="1048" y="233"/>
                  <a:pt x="1050" y="230"/>
                  <a:pt x="1052" y="228"/>
                </a:cubicBezTo>
                <a:cubicBezTo>
                  <a:pt x="1049" y="228"/>
                  <a:pt x="1049" y="232"/>
                  <a:pt x="1046" y="233"/>
                </a:cubicBezTo>
                <a:cubicBezTo>
                  <a:pt x="1046" y="230"/>
                  <a:pt x="1043" y="230"/>
                  <a:pt x="1042" y="229"/>
                </a:cubicBezTo>
                <a:cubicBezTo>
                  <a:pt x="1047" y="219"/>
                  <a:pt x="1049" y="222"/>
                  <a:pt x="1051" y="211"/>
                </a:cubicBezTo>
                <a:cubicBezTo>
                  <a:pt x="1047" y="209"/>
                  <a:pt x="1038" y="216"/>
                  <a:pt x="1035" y="211"/>
                </a:cubicBezTo>
                <a:cubicBezTo>
                  <a:pt x="1035" y="210"/>
                  <a:pt x="1036" y="210"/>
                  <a:pt x="1037" y="208"/>
                </a:cubicBezTo>
                <a:cubicBezTo>
                  <a:pt x="1027" y="209"/>
                  <a:pt x="1025" y="218"/>
                  <a:pt x="1019" y="222"/>
                </a:cubicBezTo>
                <a:cubicBezTo>
                  <a:pt x="1014" y="227"/>
                  <a:pt x="1006" y="228"/>
                  <a:pt x="997" y="229"/>
                </a:cubicBezTo>
                <a:cubicBezTo>
                  <a:pt x="997" y="227"/>
                  <a:pt x="999" y="226"/>
                  <a:pt x="997" y="224"/>
                </a:cubicBezTo>
                <a:cubicBezTo>
                  <a:pt x="988" y="224"/>
                  <a:pt x="984" y="232"/>
                  <a:pt x="973" y="233"/>
                </a:cubicBezTo>
                <a:cubicBezTo>
                  <a:pt x="973" y="229"/>
                  <a:pt x="975" y="229"/>
                  <a:pt x="973" y="226"/>
                </a:cubicBezTo>
                <a:cubicBezTo>
                  <a:pt x="969" y="225"/>
                  <a:pt x="970" y="230"/>
                  <a:pt x="965" y="229"/>
                </a:cubicBezTo>
                <a:cubicBezTo>
                  <a:pt x="965" y="228"/>
                  <a:pt x="964" y="228"/>
                  <a:pt x="964" y="227"/>
                </a:cubicBezTo>
                <a:cubicBezTo>
                  <a:pt x="967" y="224"/>
                  <a:pt x="968" y="220"/>
                  <a:pt x="972" y="220"/>
                </a:cubicBezTo>
                <a:cubicBezTo>
                  <a:pt x="972" y="217"/>
                  <a:pt x="971" y="215"/>
                  <a:pt x="970" y="214"/>
                </a:cubicBezTo>
                <a:cubicBezTo>
                  <a:pt x="972" y="210"/>
                  <a:pt x="976" y="208"/>
                  <a:pt x="981" y="210"/>
                </a:cubicBezTo>
                <a:cubicBezTo>
                  <a:pt x="982" y="203"/>
                  <a:pt x="991" y="205"/>
                  <a:pt x="994" y="200"/>
                </a:cubicBezTo>
                <a:cubicBezTo>
                  <a:pt x="996" y="202"/>
                  <a:pt x="993" y="203"/>
                  <a:pt x="995" y="205"/>
                </a:cubicBezTo>
                <a:cubicBezTo>
                  <a:pt x="1000" y="205"/>
                  <a:pt x="1003" y="198"/>
                  <a:pt x="1007" y="202"/>
                </a:cubicBezTo>
                <a:cubicBezTo>
                  <a:pt x="1006" y="203"/>
                  <a:pt x="1007" y="206"/>
                  <a:pt x="1005" y="207"/>
                </a:cubicBezTo>
                <a:cubicBezTo>
                  <a:pt x="1008" y="208"/>
                  <a:pt x="1008" y="211"/>
                  <a:pt x="1012" y="210"/>
                </a:cubicBezTo>
                <a:cubicBezTo>
                  <a:pt x="1012" y="207"/>
                  <a:pt x="1012" y="207"/>
                  <a:pt x="1012" y="207"/>
                </a:cubicBezTo>
                <a:cubicBezTo>
                  <a:pt x="1012" y="205"/>
                  <a:pt x="1009" y="206"/>
                  <a:pt x="1009" y="205"/>
                </a:cubicBezTo>
                <a:cubicBezTo>
                  <a:pt x="1010" y="202"/>
                  <a:pt x="1011" y="203"/>
                  <a:pt x="1010" y="200"/>
                </a:cubicBezTo>
                <a:cubicBezTo>
                  <a:pt x="1022" y="195"/>
                  <a:pt x="1030" y="186"/>
                  <a:pt x="1037" y="176"/>
                </a:cubicBezTo>
                <a:cubicBezTo>
                  <a:pt x="1021" y="180"/>
                  <a:pt x="1012" y="194"/>
                  <a:pt x="998" y="197"/>
                </a:cubicBezTo>
                <a:cubicBezTo>
                  <a:pt x="1000" y="195"/>
                  <a:pt x="1002" y="194"/>
                  <a:pt x="1004" y="192"/>
                </a:cubicBezTo>
                <a:cubicBezTo>
                  <a:pt x="992" y="198"/>
                  <a:pt x="975" y="200"/>
                  <a:pt x="965" y="209"/>
                </a:cubicBezTo>
                <a:cubicBezTo>
                  <a:pt x="959" y="208"/>
                  <a:pt x="956" y="205"/>
                  <a:pt x="954" y="200"/>
                </a:cubicBezTo>
                <a:cubicBezTo>
                  <a:pt x="956" y="192"/>
                  <a:pt x="966" y="192"/>
                  <a:pt x="969" y="185"/>
                </a:cubicBezTo>
                <a:cubicBezTo>
                  <a:pt x="961" y="190"/>
                  <a:pt x="951" y="197"/>
                  <a:pt x="940" y="196"/>
                </a:cubicBezTo>
                <a:cubicBezTo>
                  <a:pt x="940" y="190"/>
                  <a:pt x="946" y="191"/>
                  <a:pt x="949" y="188"/>
                </a:cubicBezTo>
                <a:cubicBezTo>
                  <a:pt x="945" y="187"/>
                  <a:pt x="941" y="190"/>
                  <a:pt x="939" y="188"/>
                </a:cubicBezTo>
                <a:cubicBezTo>
                  <a:pt x="955" y="185"/>
                  <a:pt x="955" y="167"/>
                  <a:pt x="972" y="168"/>
                </a:cubicBezTo>
                <a:cubicBezTo>
                  <a:pt x="973" y="161"/>
                  <a:pt x="983" y="156"/>
                  <a:pt x="990" y="162"/>
                </a:cubicBezTo>
                <a:cubicBezTo>
                  <a:pt x="1000" y="158"/>
                  <a:pt x="993" y="135"/>
                  <a:pt x="1009" y="139"/>
                </a:cubicBezTo>
                <a:cubicBezTo>
                  <a:pt x="1006" y="143"/>
                  <a:pt x="1004" y="147"/>
                  <a:pt x="1002" y="152"/>
                </a:cubicBezTo>
                <a:cubicBezTo>
                  <a:pt x="1002" y="155"/>
                  <a:pt x="1007" y="157"/>
                  <a:pt x="1004" y="160"/>
                </a:cubicBezTo>
                <a:cubicBezTo>
                  <a:pt x="1010" y="160"/>
                  <a:pt x="1014" y="152"/>
                  <a:pt x="1021" y="155"/>
                </a:cubicBezTo>
                <a:cubicBezTo>
                  <a:pt x="1021" y="158"/>
                  <a:pt x="1018" y="156"/>
                  <a:pt x="1017" y="158"/>
                </a:cubicBezTo>
                <a:cubicBezTo>
                  <a:pt x="1029" y="158"/>
                  <a:pt x="1033" y="150"/>
                  <a:pt x="1038" y="143"/>
                </a:cubicBezTo>
                <a:cubicBezTo>
                  <a:pt x="1034" y="137"/>
                  <a:pt x="1039" y="133"/>
                  <a:pt x="1041" y="130"/>
                </a:cubicBezTo>
                <a:cubicBezTo>
                  <a:pt x="1034" y="132"/>
                  <a:pt x="1025" y="134"/>
                  <a:pt x="1022" y="128"/>
                </a:cubicBezTo>
                <a:cubicBezTo>
                  <a:pt x="1024" y="126"/>
                  <a:pt x="1025" y="125"/>
                  <a:pt x="1027" y="124"/>
                </a:cubicBezTo>
                <a:cubicBezTo>
                  <a:pt x="1024" y="123"/>
                  <a:pt x="1021" y="121"/>
                  <a:pt x="1016" y="122"/>
                </a:cubicBezTo>
                <a:cubicBezTo>
                  <a:pt x="1016" y="121"/>
                  <a:pt x="1017" y="120"/>
                  <a:pt x="1017" y="119"/>
                </a:cubicBezTo>
                <a:cubicBezTo>
                  <a:pt x="1014" y="118"/>
                  <a:pt x="1010" y="119"/>
                  <a:pt x="1007" y="121"/>
                </a:cubicBezTo>
                <a:cubicBezTo>
                  <a:pt x="1011" y="128"/>
                  <a:pt x="1002" y="129"/>
                  <a:pt x="997" y="131"/>
                </a:cubicBezTo>
                <a:cubicBezTo>
                  <a:pt x="997" y="128"/>
                  <a:pt x="1000" y="129"/>
                  <a:pt x="1000" y="127"/>
                </a:cubicBezTo>
                <a:cubicBezTo>
                  <a:pt x="997" y="126"/>
                  <a:pt x="993" y="128"/>
                  <a:pt x="992" y="126"/>
                </a:cubicBezTo>
                <a:cubicBezTo>
                  <a:pt x="990" y="124"/>
                  <a:pt x="993" y="121"/>
                  <a:pt x="991" y="119"/>
                </a:cubicBezTo>
                <a:cubicBezTo>
                  <a:pt x="979" y="119"/>
                  <a:pt x="971" y="128"/>
                  <a:pt x="960" y="125"/>
                </a:cubicBezTo>
                <a:cubicBezTo>
                  <a:pt x="962" y="117"/>
                  <a:pt x="978" y="122"/>
                  <a:pt x="980" y="113"/>
                </a:cubicBezTo>
                <a:cubicBezTo>
                  <a:pt x="976" y="111"/>
                  <a:pt x="976" y="112"/>
                  <a:pt x="978" y="109"/>
                </a:cubicBezTo>
                <a:cubicBezTo>
                  <a:pt x="976" y="107"/>
                  <a:pt x="967" y="113"/>
                  <a:pt x="964" y="108"/>
                </a:cubicBezTo>
                <a:cubicBezTo>
                  <a:pt x="966" y="107"/>
                  <a:pt x="973" y="102"/>
                  <a:pt x="971" y="103"/>
                </a:cubicBezTo>
                <a:cubicBezTo>
                  <a:pt x="963" y="105"/>
                  <a:pt x="956" y="107"/>
                  <a:pt x="949" y="108"/>
                </a:cubicBezTo>
                <a:cubicBezTo>
                  <a:pt x="946" y="106"/>
                  <a:pt x="944" y="104"/>
                  <a:pt x="942" y="101"/>
                </a:cubicBezTo>
                <a:cubicBezTo>
                  <a:pt x="943" y="98"/>
                  <a:pt x="946" y="97"/>
                  <a:pt x="950" y="97"/>
                </a:cubicBezTo>
                <a:cubicBezTo>
                  <a:pt x="949" y="98"/>
                  <a:pt x="948" y="98"/>
                  <a:pt x="949" y="100"/>
                </a:cubicBezTo>
                <a:cubicBezTo>
                  <a:pt x="951" y="99"/>
                  <a:pt x="954" y="99"/>
                  <a:pt x="954" y="97"/>
                </a:cubicBezTo>
                <a:cubicBezTo>
                  <a:pt x="952" y="95"/>
                  <a:pt x="949" y="93"/>
                  <a:pt x="947" y="91"/>
                </a:cubicBezTo>
                <a:cubicBezTo>
                  <a:pt x="937" y="94"/>
                  <a:pt x="931" y="100"/>
                  <a:pt x="928" y="109"/>
                </a:cubicBezTo>
                <a:cubicBezTo>
                  <a:pt x="925" y="108"/>
                  <a:pt x="923" y="106"/>
                  <a:pt x="920" y="105"/>
                </a:cubicBezTo>
                <a:cubicBezTo>
                  <a:pt x="924" y="104"/>
                  <a:pt x="923" y="98"/>
                  <a:pt x="922" y="96"/>
                </a:cubicBezTo>
                <a:cubicBezTo>
                  <a:pt x="921" y="97"/>
                  <a:pt x="922" y="100"/>
                  <a:pt x="920" y="100"/>
                </a:cubicBezTo>
                <a:cubicBezTo>
                  <a:pt x="919" y="100"/>
                  <a:pt x="917" y="100"/>
                  <a:pt x="917" y="101"/>
                </a:cubicBezTo>
                <a:cubicBezTo>
                  <a:pt x="919" y="98"/>
                  <a:pt x="914" y="97"/>
                  <a:pt x="913" y="95"/>
                </a:cubicBezTo>
                <a:cubicBezTo>
                  <a:pt x="902" y="97"/>
                  <a:pt x="897" y="105"/>
                  <a:pt x="885" y="103"/>
                </a:cubicBezTo>
                <a:cubicBezTo>
                  <a:pt x="883" y="100"/>
                  <a:pt x="889" y="98"/>
                  <a:pt x="889" y="95"/>
                </a:cubicBezTo>
                <a:cubicBezTo>
                  <a:pt x="886" y="94"/>
                  <a:pt x="885" y="89"/>
                  <a:pt x="882" y="88"/>
                </a:cubicBezTo>
                <a:cubicBezTo>
                  <a:pt x="882" y="87"/>
                  <a:pt x="888" y="86"/>
                  <a:pt x="885" y="85"/>
                </a:cubicBezTo>
                <a:cubicBezTo>
                  <a:pt x="881" y="88"/>
                  <a:pt x="880" y="82"/>
                  <a:pt x="876" y="85"/>
                </a:cubicBezTo>
                <a:cubicBezTo>
                  <a:pt x="864" y="96"/>
                  <a:pt x="859" y="114"/>
                  <a:pt x="848" y="126"/>
                </a:cubicBezTo>
                <a:cubicBezTo>
                  <a:pt x="848" y="132"/>
                  <a:pt x="848" y="132"/>
                  <a:pt x="848" y="132"/>
                </a:cubicBezTo>
                <a:cubicBezTo>
                  <a:pt x="843" y="134"/>
                  <a:pt x="831" y="140"/>
                  <a:pt x="830" y="129"/>
                </a:cubicBezTo>
                <a:cubicBezTo>
                  <a:pt x="827" y="131"/>
                  <a:pt x="824" y="128"/>
                  <a:pt x="819" y="128"/>
                </a:cubicBezTo>
                <a:cubicBezTo>
                  <a:pt x="817" y="127"/>
                  <a:pt x="820" y="124"/>
                  <a:pt x="819" y="123"/>
                </a:cubicBezTo>
                <a:cubicBezTo>
                  <a:pt x="816" y="123"/>
                  <a:pt x="815" y="125"/>
                  <a:pt x="814" y="122"/>
                </a:cubicBezTo>
                <a:cubicBezTo>
                  <a:pt x="816" y="117"/>
                  <a:pt x="813" y="115"/>
                  <a:pt x="814" y="113"/>
                </a:cubicBezTo>
                <a:cubicBezTo>
                  <a:pt x="803" y="117"/>
                  <a:pt x="788" y="117"/>
                  <a:pt x="783" y="128"/>
                </a:cubicBezTo>
                <a:cubicBezTo>
                  <a:pt x="780" y="127"/>
                  <a:pt x="776" y="129"/>
                  <a:pt x="778" y="130"/>
                </a:cubicBezTo>
                <a:cubicBezTo>
                  <a:pt x="787" y="126"/>
                  <a:pt x="797" y="127"/>
                  <a:pt x="805" y="121"/>
                </a:cubicBezTo>
                <a:cubicBezTo>
                  <a:pt x="806" y="122"/>
                  <a:pt x="809" y="123"/>
                  <a:pt x="809" y="125"/>
                </a:cubicBezTo>
                <a:cubicBezTo>
                  <a:pt x="807" y="125"/>
                  <a:pt x="806" y="127"/>
                  <a:pt x="806" y="128"/>
                </a:cubicBezTo>
                <a:cubicBezTo>
                  <a:pt x="808" y="130"/>
                  <a:pt x="811" y="127"/>
                  <a:pt x="811" y="128"/>
                </a:cubicBezTo>
                <a:cubicBezTo>
                  <a:pt x="808" y="130"/>
                  <a:pt x="807" y="133"/>
                  <a:pt x="808" y="137"/>
                </a:cubicBezTo>
                <a:cubicBezTo>
                  <a:pt x="804" y="138"/>
                  <a:pt x="798" y="138"/>
                  <a:pt x="794" y="137"/>
                </a:cubicBezTo>
                <a:cubicBezTo>
                  <a:pt x="792" y="137"/>
                  <a:pt x="794" y="141"/>
                  <a:pt x="792" y="141"/>
                </a:cubicBezTo>
                <a:cubicBezTo>
                  <a:pt x="781" y="142"/>
                  <a:pt x="775" y="147"/>
                  <a:pt x="769" y="153"/>
                </a:cubicBezTo>
                <a:cubicBezTo>
                  <a:pt x="761" y="150"/>
                  <a:pt x="756" y="155"/>
                  <a:pt x="750" y="157"/>
                </a:cubicBezTo>
                <a:cubicBezTo>
                  <a:pt x="750" y="161"/>
                  <a:pt x="753" y="161"/>
                  <a:pt x="753" y="165"/>
                </a:cubicBezTo>
                <a:cubicBezTo>
                  <a:pt x="757" y="164"/>
                  <a:pt x="759" y="160"/>
                  <a:pt x="762" y="158"/>
                </a:cubicBezTo>
                <a:cubicBezTo>
                  <a:pt x="764" y="160"/>
                  <a:pt x="768" y="160"/>
                  <a:pt x="770" y="162"/>
                </a:cubicBezTo>
                <a:cubicBezTo>
                  <a:pt x="759" y="170"/>
                  <a:pt x="749" y="184"/>
                  <a:pt x="731" y="179"/>
                </a:cubicBezTo>
                <a:cubicBezTo>
                  <a:pt x="727" y="172"/>
                  <a:pt x="723" y="166"/>
                  <a:pt x="722" y="156"/>
                </a:cubicBezTo>
                <a:cubicBezTo>
                  <a:pt x="714" y="156"/>
                  <a:pt x="714" y="142"/>
                  <a:pt x="716" y="138"/>
                </a:cubicBezTo>
                <a:cubicBezTo>
                  <a:pt x="719" y="129"/>
                  <a:pt x="741" y="128"/>
                  <a:pt x="735" y="115"/>
                </a:cubicBezTo>
                <a:cubicBezTo>
                  <a:pt x="734" y="114"/>
                  <a:pt x="731" y="115"/>
                  <a:pt x="729" y="115"/>
                </a:cubicBezTo>
                <a:cubicBezTo>
                  <a:pt x="723" y="109"/>
                  <a:pt x="723" y="96"/>
                  <a:pt x="715" y="94"/>
                </a:cubicBezTo>
                <a:cubicBezTo>
                  <a:pt x="712" y="93"/>
                  <a:pt x="709" y="98"/>
                  <a:pt x="707" y="93"/>
                </a:cubicBezTo>
                <a:cubicBezTo>
                  <a:pt x="714" y="88"/>
                  <a:pt x="716" y="77"/>
                  <a:pt x="721" y="70"/>
                </a:cubicBezTo>
                <a:cubicBezTo>
                  <a:pt x="708" y="72"/>
                  <a:pt x="691" y="71"/>
                  <a:pt x="678" y="76"/>
                </a:cubicBezTo>
                <a:cubicBezTo>
                  <a:pt x="679" y="74"/>
                  <a:pt x="682" y="74"/>
                  <a:pt x="682" y="72"/>
                </a:cubicBezTo>
                <a:cubicBezTo>
                  <a:pt x="678" y="74"/>
                  <a:pt x="676" y="74"/>
                  <a:pt x="672" y="75"/>
                </a:cubicBezTo>
                <a:cubicBezTo>
                  <a:pt x="672" y="77"/>
                  <a:pt x="672" y="79"/>
                  <a:pt x="673" y="80"/>
                </a:cubicBezTo>
                <a:cubicBezTo>
                  <a:pt x="668" y="83"/>
                  <a:pt x="661" y="91"/>
                  <a:pt x="655" y="87"/>
                </a:cubicBezTo>
                <a:cubicBezTo>
                  <a:pt x="648" y="89"/>
                  <a:pt x="648" y="97"/>
                  <a:pt x="640" y="98"/>
                </a:cubicBezTo>
                <a:cubicBezTo>
                  <a:pt x="638" y="96"/>
                  <a:pt x="641" y="96"/>
                  <a:pt x="639" y="95"/>
                </a:cubicBezTo>
                <a:cubicBezTo>
                  <a:pt x="634" y="108"/>
                  <a:pt x="620" y="113"/>
                  <a:pt x="611" y="123"/>
                </a:cubicBezTo>
                <a:cubicBezTo>
                  <a:pt x="615" y="123"/>
                  <a:pt x="609" y="127"/>
                  <a:pt x="612" y="128"/>
                </a:cubicBezTo>
                <a:cubicBezTo>
                  <a:pt x="613" y="125"/>
                  <a:pt x="616" y="127"/>
                  <a:pt x="616" y="128"/>
                </a:cubicBezTo>
                <a:cubicBezTo>
                  <a:pt x="612" y="133"/>
                  <a:pt x="604" y="133"/>
                  <a:pt x="598" y="136"/>
                </a:cubicBezTo>
                <a:cubicBezTo>
                  <a:pt x="591" y="128"/>
                  <a:pt x="572" y="131"/>
                  <a:pt x="566" y="137"/>
                </a:cubicBezTo>
                <a:cubicBezTo>
                  <a:pt x="537" y="144"/>
                  <a:pt x="518" y="160"/>
                  <a:pt x="491" y="170"/>
                </a:cubicBezTo>
                <a:cubicBezTo>
                  <a:pt x="489" y="168"/>
                  <a:pt x="486" y="167"/>
                  <a:pt x="484" y="166"/>
                </a:cubicBezTo>
                <a:cubicBezTo>
                  <a:pt x="486" y="164"/>
                  <a:pt x="486" y="158"/>
                  <a:pt x="484" y="156"/>
                </a:cubicBezTo>
                <a:cubicBezTo>
                  <a:pt x="480" y="156"/>
                  <a:pt x="480" y="159"/>
                  <a:pt x="477" y="159"/>
                </a:cubicBezTo>
                <a:cubicBezTo>
                  <a:pt x="477" y="155"/>
                  <a:pt x="480" y="153"/>
                  <a:pt x="480" y="150"/>
                </a:cubicBezTo>
                <a:cubicBezTo>
                  <a:pt x="454" y="144"/>
                  <a:pt x="433" y="163"/>
                  <a:pt x="415" y="167"/>
                </a:cubicBezTo>
                <a:cubicBezTo>
                  <a:pt x="424" y="161"/>
                  <a:pt x="430" y="153"/>
                  <a:pt x="438" y="148"/>
                </a:cubicBezTo>
                <a:cubicBezTo>
                  <a:pt x="439" y="145"/>
                  <a:pt x="437" y="146"/>
                  <a:pt x="437" y="143"/>
                </a:cubicBezTo>
                <a:cubicBezTo>
                  <a:pt x="438" y="143"/>
                  <a:pt x="440" y="142"/>
                  <a:pt x="442" y="142"/>
                </a:cubicBezTo>
                <a:cubicBezTo>
                  <a:pt x="442" y="130"/>
                  <a:pt x="459" y="133"/>
                  <a:pt x="461" y="123"/>
                </a:cubicBezTo>
                <a:cubicBezTo>
                  <a:pt x="461" y="120"/>
                  <a:pt x="456" y="121"/>
                  <a:pt x="455" y="118"/>
                </a:cubicBezTo>
                <a:cubicBezTo>
                  <a:pt x="454" y="114"/>
                  <a:pt x="456" y="112"/>
                  <a:pt x="456" y="108"/>
                </a:cubicBezTo>
                <a:cubicBezTo>
                  <a:pt x="451" y="103"/>
                  <a:pt x="446" y="105"/>
                  <a:pt x="441" y="106"/>
                </a:cubicBezTo>
                <a:cubicBezTo>
                  <a:pt x="426" y="109"/>
                  <a:pt x="417" y="110"/>
                  <a:pt x="406" y="115"/>
                </a:cubicBezTo>
                <a:cubicBezTo>
                  <a:pt x="401" y="117"/>
                  <a:pt x="397" y="121"/>
                  <a:pt x="391" y="123"/>
                </a:cubicBezTo>
                <a:cubicBezTo>
                  <a:pt x="387" y="124"/>
                  <a:pt x="383" y="124"/>
                  <a:pt x="380" y="125"/>
                </a:cubicBezTo>
                <a:cubicBezTo>
                  <a:pt x="340" y="136"/>
                  <a:pt x="304" y="163"/>
                  <a:pt x="273" y="177"/>
                </a:cubicBezTo>
                <a:cubicBezTo>
                  <a:pt x="273" y="176"/>
                  <a:pt x="273" y="175"/>
                  <a:pt x="272" y="175"/>
                </a:cubicBezTo>
                <a:cubicBezTo>
                  <a:pt x="271" y="177"/>
                  <a:pt x="271" y="178"/>
                  <a:pt x="270" y="179"/>
                </a:cubicBezTo>
                <a:cubicBezTo>
                  <a:pt x="252" y="188"/>
                  <a:pt x="234" y="197"/>
                  <a:pt x="220" y="210"/>
                </a:cubicBezTo>
                <a:cubicBezTo>
                  <a:pt x="225" y="224"/>
                  <a:pt x="199" y="227"/>
                  <a:pt x="196" y="237"/>
                </a:cubicBezTo>
                <a:cubicBezTo>
                  <a:pt x="198" y="237"/>
                  <a:pt x="201" y="236"/>
                  <a:pt x="203" y="237"/>
                </a:cubicBezTo>
                <a:cubicBezTo>
                  <a:pt x="197" y="239"/>
                  <a:pt x="194" y="243"/>
                  <a:pt x="190" y="246"/>
                </a:cubicBezTo>
                <a:cubicBezTo>
                  <a:pt x="202" y="242"/>
                  <a:pt x="216" y="236"/>
                  <a:pt x="226" y="241"/>
                </a:cubicBezTo>
                <a:cubicBezTo>
                  <a:pt x="224" y="244"/>
                  <a:pt x="219" y="244"/>
                  <a:pt x="219" y="249"/>
                </a:cubicBezTo>
                <a:cubicBezTo>
                  <a:pt x="227" y="247"/>
                  <a:pt x="229" y="247"/>
                  <a:pt x="238" y="246"/>
                </a:cubicBezTo>
                <a:cubicBezTo>
                  <a:pt x="238" y="244"/>
                  <a:pt x="237" y="242"/>
                  <a:pt x="239" y="242"/>
                </a:cubicBezTo>
                <a:cubicBezTo>
                  <a:pt x="247" y="246"/>
                  <a:pt x="251" y="236"/>
                  <a:pt x="258" y="235"/>
                </a:cubicBezTo>
                <a:cubicBezTo>
                  <a:pt x="261" y="240"/>
                  <a:pt x="269" y="242"/>
                  <a:pt x="267" y="249"/>
                </a:cubicBezTo>
                <a:cubicBezTo>
                  <a:pt x="272" y="253"/>
                  <a:pt x="282" y="242"/>
                  <a:pt x="282" y="252"/>
                </a:cubicBezTo>
                <a:cubicBezTo>
                  <a:pt x="289" y="251"/>
                  <a:pt x="293" y="255"/>
                  <a:pt x="298" y="257"/>
                </a:cubicBezTo>
                <a:cubicBezTo>
                  <a:pt x="298" y="258"/>
                  <a:pt x="297" y="259"/>
                  <a:pt x="297" y="260"/>
                </a:cubicBezTo>
                <a:cubicBezTo>
                  <a:pt x="300" y="260"/>
                  <a:pt x="308" y="256"/>
                  <a:pt x="308" y="261"/>
                </a:cubicBezTo>
                <a:cubicBezTo>
                  <a:pt x="278" y="290"/>
                  <a:pt x="235" y="307"/>
                  <a:pt x="198" y="329"/>
                </a:cubicBezTo>
                <a:cubicBezTo>
                  <a:pt x="198" y="326"/>
                  <a:pt x="195" y="328"/>
                  <a:pt x="193" y="328"/>
                </a:cubicBezTo>
                <a:cubicBezTo>
                  <a:pt x="193" y="333"/>
                  <a:pt x="193" y="333"/>
                  <a:pt x="193" y="333"/>
                </a:cubicBezTo>
                <a:cubicBezTo>
                  <a:pt x="183" y="339"/>
                  <a:pt x="172" y="344"/>
                  <a:pt x="160" y="343"/>
                </a:cubicBezTo>
                <a:cubicBezTo>
                  <a:pt x="159" y="346"/>
                  <a:pt x="160" y="345"/>
                  <a:pt x="160" y="349"/>
                </a:cubicBezTo>
                <a:cubicBezTo>
                  <a:pt x="157" y="350"/>
                  <a:pt x="155" y="353"/>
                  <a:pt x="152" y="354"/>
                </a:cubicBezTo>
                <a:cubicBezTo>
                  <a:pt x="143" y="348"/>
                  <a:pt x="138" y="361"/>
                  <a:pt x="130" y="358"/>
                </a:cubicBezTo>
                <a:cubicBezTo>
                  <a:pt x="127" y="373"/>
                  <a:pt x="112" y="371"/>
                  <a:pt x="104" y="380"/>
                </a:cubicBezTo>
                <a:cubicBezTo>
                  <a:pt x="100" y="377"/>
                  <a:pt x="95" y="382"/>
                  <a:pt x="97" y="388"/>
                </a:cubicBezTo>
                <a:cubicBezTo>
                  <a:pt x="90" y="391"/>
                  <a:pt x="86" y="391"/>
                  <a:pt x="79" y="389"/>
                </a:cubicBezTo>
                <a:cubicBezTo>
                  <a:pt x="76" y="393"/>
                  <a:pt x="72" y="396"/>
                  <a:pt x="65" y="394"/>
                </a:cubicBezTo>
                <a:cubicBezTo>
                  <a:pt x="64" y="397"/>
                  <a:pt x="61" y="400"/>
                  <a:pt x="63" y="404"/>
                </a:cubicBezTo>
                <a:cubicBezTo>
                  <a:pt x="62" y="402"/>
                  <a:pt x="64" y="401"/>
                  <a:pt x="66" y="402"/>
                </a:cubicBezTo>
                <a:cubicBezTo>
                  <a:pt x="63" y="411"/>
                  <a:pt x="51" y="417"/>
                  <a:pt x="48" y="424"/>
                </a:cubicBezTo>
                <a:cubicBezTo>
                  <a:pt x="52" y="424"/>
                  <a:pt x="57" y="420"/>
                  <a:pt x="60" y="422"/>
                </a:cubicBezTo>
                <a:cubicBezTo>
                  <a:pt x="60" y="425"/>
                  <a:pt x="56" y="424"/>
                  <a:pt x="56" y="427"/>
                </a:cubicBezTo>
                <a:cubicBezTo>
                  <a:pt x="62" y="428"/>
                  <a:pt x="74" y="422"/>
                  <a:pt x="78" y="429"/>
                </a:cubicBezTo>
                <a:cubicBezTo>
                  <a:pt x="77" y="430"/>
                  <a:pt x="76" y="432"/>
                  <a:pt x="76" y="435"/>
                </a:cubicBezTo>
                <a:cubicBezTo>
                  <a:pt x="81" y="441"/>
                  <a:pt x="92" y="436"/>
                  <a:pt x="97" y="434"/>
                </a:cubicBezTo>
                <a:cubicBezTo>
                  <a:pt x="97" y="435"/>
                  <a:pt x="97" y="435"/>
                  <a:pt x="98" y="436"/>
                </a:cubicBezTo>
                <a:cubicBezTo>
                  <a:pt x="99" y="440"/>
                  <a:pt x="96" y="440"/>
                  <a:pt x="96" y="442"/>
                </a:cubicBezTo>
                <a:cubicBezTo>
                  <a:pt x="104" y="446"/>
                  <a:pt x="118" y="444"/>
                  <a:pt x="118" y="456"/>
                </a:cubicBezTo>
                <a:cubicBezTo>
                  <a:pt x="141" y="448"/>
                  <a:pt x="161" y="432"/>
                  <a:pt x="185" y="422"/>
                </a:cubicBezTo>
                <a:cubicBezTo>
                  <a:pt x="185" y="430"/>
                  <a:pt x="181" y="436"/>
                  <a:pt x="176" y="440"/>
                </a:cubicBezTo>
                <a:cubicBezTo>
                  <a:pt x="178" y="440"/>
                  <a:pt x="181" y="439"/>
                  <a:pt x="181" y="441"/>
                </a:cubicBezTo>
                <a:cubicBezTo>
                  <a:pt x="178" y="445"/>
                  <a:pt x="175" y="449"/>
                  <a:pt x="170" y="451"/>
                </a:cubicBezTo>
                <a:cubicBezTo>
                  <a:pt x="169" y="456"/>
                  <a:pt x="164" y="461"/>
                  <a:pt x="159" y="459"/>
                </a:cubicBezTo>
                <a:cubicBezTo>
                  <a:pt x="153" y="466"/>
                  <a:pt x="156" y="482"/>
                  <a:pt x="146" y="488"/>
                </a:cubicBezTo>
                <a:cubicBezTo>
                  <a:pt x="143" y="486"/>
                  <a:pt x="143" y="491"/>
                  <a:pt x="141" y="492"/>
                </a:cubicBezTo>
                <a:cubicBezTo>
                  <a:pt x="145" y="493"/>
                  <a:pt x="153" y="487"/>
                  <a:pt x="156" y="494"/>
                </a:cubicBezTo>
                <a:cubicBezTo>
                  <a:pt x="157" y="498"/>
                  <a:pt x="152" y="496"/>
                  <a:pt x="152" y="500"/>
                </a:cubicBezTo>
                <a:cubicBezTo>
                  <a:pt x="158" y="500"/>
                  <a:pt x="166" y="497"/>
                  <a:pt x="167" y="503"/>
                </a:cubicBezTo>
                <a:cubicBezTo>
                  <a:pt x="163" y="508"/>
                  <a:pt x="154" y="509"/>
                  <a:pt x="150" y="514"/>
                </a:cubicBezTo>
                <a:cubicBezTo>
                  <a:pt x="158" y="511"/>
                  <a:pt x="180" y="494"/>
                  <a:pt x="177" y="515"/>
                </a:cubicBezTo>
                <a:cubicBezTo>
                  <a:pt x="184" y="519"/>
                  <a:pt x="191" y="507"/>
                  <a:pt x="196" y="512"/>
                </a:cubicBezTo>
                <a:cubicBezTo>
                  <a:pt x="196" y="514"/>
                  <a:pt x="194" y="513"/>
                  <a:pt x="195" y="516"/>
                </a:cubicBezTo>
                <a:cubicBezTo>
                  <a:pt x="197" y="516"/>
                  <a:pt x="198" y="518"/>
                  <a:pt x="199" y="519"/>
                </a:cubicBezTo>
                <a:cubicBezTo>
                  <a:pt x="202" y="531"/>
                  <a:pt x="200" y="545"/>
                  <a:pt x="185" y="547"/>
                </a:cubicBezTo>
                <a:cubicBezTo>
                  <a:pt x="183" y="545"/>
                  <a:pt x="180" y="544"/>
                  <a:pt x="181" y="539"/>
                </a:cubicBezTo>
                <a:cubicBezTo>
                  <a:pt x="180" y="539"/>
                  <a:pt x="176" y="540"/>
                  <a:pt x="176" y="538"/>
                </a:cubicBezTo>
                <a:cubicBezTo>
                  <a:pt x="174" y="534"/>
                  <a:pt x="179" y="533"/>
                  <a:pt x="183" y="534"/>
                </a:cubicBezTo>
                <a:cubicBezTo>
                  <a:pt x="182" y="531"/>
                  <a:pt x="183" y="530"/>
                  <a:pt x="184" y="528"/>
                </a:cubicBezTo>
                <a:cubicBezTo>
                  <a:pt x="170" y="529"/>
                  <a:pt x="162" y="535"/>
                  <a:pt x="152" y="540"/>
                </a:cubicBezTo>
                <a:cubicBezTo>
                  <a:pt x="157" y="544"/>
                  <a:pt x="155" y="556"/>
                  <a:pt x="154" y="561"/>
                </a:cubicBezTo>
                <a:cubicBezTo>
                  <a:pt x="159" y="559"/>
                  <a:pt x="166" y="561"/>
                  <a:pt x="173" y="560"/>
                </a:cubicBezTo>
                <a:cubicBezTo>
                  <a:pt x="172" y="564"/>
                  <a:pt x="168" y="564"/>
                  <a:pt x="168" y="569"/>
                </a:cubicBezTo>
                <a:cubicBezTo>
                  <a:pt x="173" y="570"/>
                  <a:pt x="183" y="570"/>
                  <a:pt x="184" y="563"/>
                </a:cubicBezTo>
                <a:cubicBezTo>
                  <a:pt x="181" y="563"/>
                  <a:pt x="175" y="566"/>
                  <a:pt x="174" y="562"/>
                </a:cubicBezTo>
                <a:cubicBezTo>
                  <a:pt x="178" y="558"/>
                  <a:pt x="181" y="560"/>
                  <a:pt x="187" y="559"/>
                </a:cubicBezTo>
                <a:cubicBezTo>
                  <a:pt x="188" y="546"/>
                  <a:pt x="202" y="543"/>
                  <a:pt x="209" y="540"/>
                </a:cubicBezTo>
                <a:cubicBezTo>
                  <a:pt x="209" y="542"/>
                  <a:pt x="207" y="542"/>
                  <a:pt x="207" y="544"/>
                </a:cubicBezTo>
                <a:cubicBezTo>
                  <a:pt x="208" y="544"/>
                  <a:pt x="209" y="544"/>
                  <a:pt x="209" y="546"/>
                </a:cubicBezTo>
                <a:cubicBezTo>
                  <a:pt x="208" y="547"/>
                  <a:pt x="207" y="549"/>
                  <a:pt x="206" y="550"/>
                </a:cubicBezTo>
                <a:cubicBezTo>
                  <a:pt x="212" y="550"/>
                  <a:pt x="215" y="547"/>
                  <a:pt x="219" y="545"/>
                </a:cubicBezTo>
                <a:cubicBezTo>
                  <a:pt x="221" y="547"/>
                  <a:pt x="223" y="545"/>
                  <a:pt x="225" y="547"/>
                </a:cubicBezTo>
                <a:cubicBezTo>
                  <a:pt x="226" y="540"/>
                  <a:pt x="228" y="536"/>
                  <a:pt x="235" y="535"/>
                </a:cubicBezTo>
                <a:cubicBezTo>
                  <a:pt x="235" y="532"/>
                  <a:pt x="238" y="530"/>
                  <a:pt x="243" y="529"/>
                </a:cubicBezTo>
                <a:cubicBezTo>
                  <a:pt x="243" y="530"/>
                  <a:pt x="242" y="531"/>
                  <a:pt x="243" y="532"/>
                </a:cubicBezTo>
                <a:cubicBezTo>
                  <a:pt x="247" y="532"/>
                  <a:pt x="257" y="528"/>
                  <a:pt x="262" y="533"/>
                </a:cubicBezTo>
                <a:cubicBezTo>
                  <a:pt x="263" y="537"/>
                  <a:pt x="261" y="539"/>
                  <a:pt x="259" y="542"/>
                </a:cubicBezTo>
                <a:cubicBezTo>
                  <a:pt x="262" y="541"/>
                  <a:pt x="262" y="545"/>
                  <a:pt x="262" y="547"/>
                </a:cubicBezTo>
                <a:cubicBezTo>
                  <a:pt x="261" y="549"/>
                  <a:pt x="260" y="552"/>
                  <a:pt x="258" y="553"/>
                </a:cubicBezTo>
                <a:cubicBezTo>
                  <a:pt x="244" y="550"/>
                  <a:pt x="243" y="562"/>
                  <a:pt x="237" y="566"/>
                </a:cubicBezTo>
                <a:cubicBezTo>
                  <a:pt x="233" y="568"/>
                  <a:pt x="230" y="568"/>
                  <a:pt x="229" y="573"/>
                </a:cubicBezTo>
                <a:cubicBezTo>
                  <a:pt x="230" y="573"/>
                  <a:pt x="232" y="572"/>
                  <a:pt x="231" y="574"/>
                </a:cubicBezTo>
                <a:cubicBezTo>
                  <a:pt x="227" y="580"/>
                  <a:pt x="221" y="583"/>
                  <a:pt x="221" y="592"/>
                </a:cubicBezTo>
                <a:cubicBezTo>
                  <a:pt x="225" y="596"/>
                  <a:pt x="220" y="604"/>
                  <a:pt x="215" y="603"/>
                </a:cubicBezTo>
                <a:cubicBezTo>
                  <a:pt x="217" y="607"/>
                  <a:pt x="215" y="608"/>
                  <a:pt x="214" y="611"/>
                </a:cubicBezTo>
                <a:cubicBezTo>
                  <a:pt x="221" y="612"/>
                  <a:pt x="227" y="616"/>
                  <a:pt x="233" y="617"/>
                </a:cubicBezTo>
                <a:cubicBezTo>
                  <a:pt x="241" y="619"/>
                  <a:pt x="252" y="615"/>
                  <a:pt x="259" y="615"/>
                </a:cubicBezTo>
                <a:cubicBezTo>
                  <a:pt x="265" y="615"/>
                  <a:pt x="273" y="622"/>
                  <a:pt x="281" y="619"/>
                </a:cubicBezTo>
                <a:cubicBezTo>
                  <a:pt x="269" y="621"/>
                  <a:pt x="263" y="628"/>
                  <a:pt x="255" y="634"/>
                </a:cubicBezTo>
                <a:cubicBezTo>
                  <a:pt x="232" y="636"/>
                  <a:pt x="212" y="624"/>
                  <a:pt x="196" y="630"/>
                </a:cubicBezTo>
                <a:cubicBezTo>
                  <a:pt x="192" y="641"/>
                  <a:pt x="209" y="638"/>
                  <a:pt x="204" y="645"/>
                </a:cubicBezTo>
                <a:cubicBezTo>
                  <a:pt x="208" y="642"/>
                  <a:pt x="217" y="644"/>
                  <a:pt x="218" y="650"/>
                </a:cubicBezTo>
                <a:cubicBezTo>
                  <a:pt x="210" y="649"/>
                  <a:pt x="209" y="655"/>
                  <a:pt x="206" y="658"/>
                </a:cubicBezTo>
                <a:cubicBezTo>
                  <a:pt x="211" y="655"/>
                  <a:pt x="218" y="655"/>
                  <a:pt x="219" y="648"/>
                </a:cubicBezTo>
                <a:cubicBezTo>
                  <a:pt x="223" y="649"/>
                  <a:pt x="221" y="651"/>
                  <a:pt x="222" y="652"/>
                </a:cubicBezTo>
                <a:cubicBezTo>
                  <a:pt x="222" y="651"/>
                  <a:pt x="224" y="651"/>
                  <a:pt x="225" y="651"/>
                </a:cubicBezTo>
                <a:cubicBezTo>
                  <a:pt x="234" y="657"/>
                  <a:pt x="249" y="651"/>
                  <a:pt x="256" y="658"/>
                </a:cubicBezTo>
                <a:cubicBezTo>
                  <a:pt x="252" y="671"/>
                  <a:pt x="237" y="674"/>
                  <a:pt x="234" y="689"/>
                </a:cubicBezTo>
                <a:cubicBezTo>
                  <a:pt x="231" y="688"/>
                  <a:pt x="231" y="690"/>
                  <a:pt x="229" y="691"/>
                </a:cubicBezTo>
                <a:cubicBezTo>
                  <a:pt x="230" y="694"/>
                  <a:pt x="231" y="697"/>
                  <a:pt x="230" y="701"/>
                </a:cubicBezTo>
                <a:cubicBezTo>
                  <a:pt x="218" y="704"/>
                  <a:pt x="215" y="717"/>
                  <a:pt x="201" y="719"/>
                </a:cubicBezTo>
                <a:cubicBezTo>
                  <a:pt x="198" y="725"/>
                  <a:pt x="196" y="728"/>
                  <a:pt x="196" y="735"/>
                </a:cubicBezTo>
                <a:cubicBezTo>
                  <a:pt x="186" y="742"/>
                  <a:pt x="177" y="752"/>
                  <a:pt x="177" y="765"/>
                </a:cubicBezTo>
                <a:cubicBezTo>
                  <a:pt x="178" y="767"/>
                  <a:pt x="183" y="764"/>
                  <a:pt x="183" y="766"/>
                </a:cubicBezTo>
                <a:cubicBezTo>
                  <a:pt x="181" y="766"/>
                  <a:pt x="182" y="768"/>
                  <a:pt x="183" y="769"/>
                </a:cubicBezTo>
                <a:cubicBezTo>
                  <a:pt x="180" y="769"/>
                  <a:pt x="179" y="770"/>
                  <a:pt x="177" y="771"/>
                </a:cubicBezTo>
                <a:cubicBezTo>
                  <a:pt x="180" y="773"/>
                  <a:pt x="184" y="772"/>
                  <a:pt x="186" y="774"/>
                </a:cubicBezTo>
                <a:cubicBezTo>
                  <a:pt x="185" y="776"/>
                  <a:pt x="180" y="776"/>
                  <a:pt x="179" y="779"/>
                </a:cubicBezTo>
                <a:cubicBezTo>
                  <a:pt x="185" y="779"/>
                  <a:pt x="190" y="779"/>
                  <a:pt x="191" y="774"/>
                </a:cubicBezTo>
                <a:cubicBezTo>
                  <a:pt x="194" y="775"/>
                  <a:pt x="195" y="776"/>
                  <a:pt x="197" y="778"/>
                </a:cubicBezTo>
                <a:cubicBezTo>
                  <a:pt x="197" y="780"/>
                  <a:pt x="195" y="781"/>
                  <a:pt x="194" y="783"/>
                </a:cubicBezTo>
                <a:cubicBezTo>
                  <a:pt x="199" y="780"/>
                  <a:pt x="205" y="777"/>
                  <a:pt x="210" y="781"/>
                </a:cubicBezTo>
                <a:cubicBezTo>
                  <a:pt x="203" y="785"/>
                  <a:pt x="199" y="793"/>
                  <a:pt x="192" y="798"/>
                </a:cubicBezTo>
                <a:cubicBezTo>
                  <a:pt x="188" y="797"/>
                  <a:pt x="187" y="800"/>
                  <a:pt x="184" y="800"/>
                </a:cubicBezTo>
                <a:cubicBezTo>
                  <a:pt x="178" y="811"/>
                  <a:pt x="164" y="813"/>
                  <a:pt x="157" y="821"/>
                </a:cubicBezTo>
                <a:cubicBezTo>
                  <a:pt x="159" y="822"/>
                  <a:pt x="161" y="819"/>
                  <a:pt x="162" y="821"/>
                </a:cubicBezTo>
                <a:cubicBezTo>
                  <a:pt x="162" y="824"/>
                  <a:pt x="161" y="825"/>
                  <a:pt x="161" y="827"/>
                </a:cubicBezTo>
                <a:cubicBezTo>
                  <a:pt x="163" y="827"/>
                  <a:pt x="165" y="828"/>
                  <a:pt x="166" y="829"/>
                </a:cubicBezTo>
                <a:cubicBezTo>
                  <a:pt x="166" y="831"/>
                  <a:pt x="165" y="834"/>
                  <a:pt x="164" y="835"/>
                </a:cubicBezTo>
                <a:cubicBezTo>
                  <a:pt x="167" y="836"/>
                  <a:pt x="167" y="834"/>
                  <a:pt x="170" y="834"/>
                </a:cubicBezTo>
                <a:cubicBezTo>
                  <a:pt x="173" y="836"/>
                  <a:pt x="168" y="839"/>
                  <a:pt x="171" y="840"/>
                </a:cubicBezTo>
                <a:cubicBezTo>
                  <a:pt x="172" y="839"/>
                  <a:pt x="174" y="837"/>
                  <a:pt x="177" y="837"/>
                </a:cubicBezTo>
                <a:cubicBezTo>
                  <a:pt x="174" y="843"/>
                  <a:pt x="166" y="842"/>
                  <a:pt x="165" y="849"/>
                </a:cubicBezTo>
                <a:cubicBezTo>
                  <a:pt x="171" y="853"/>
                  <a:pt x="177" y="848"/>
                  <a:pt x="181" y="844"/>
                </a:cubicBezTo>
                <a:cubicBezTo>
                  <a:pt x="188" y="844"/>
                  <a:pt x="190" y="839"/>
                  <a:pt x="195" y="836"/>
                </a:cubicBezTo>
                <a:cubicBezTo>
                  <a:pt x="194" y="834"/>
                  <a:pt x="192" y="829"/>
                  <a:pt x="195" y="828"/>
                </a:cubicBezTo>
                <a:cubicBezTo>
                  <a:pt x="198" y="829"/>
                  <a:pt x="198" y="828"/>
                  <a:pt x="201" y="828"/>
                </a:cubicBezTo>
                <a:cubicBezTo>
                  <a:pt x="201" y="829"/>
                  <a:pt x="201" y="831"/>
                  <a:pt x="202" y="832"/>
                </a:cubicBezTo>
                <a:cubicBezTo>
                  <a:pt x="204" y="829"/>
                  <a:pt x="209" y="829"/>
                  <a:pt x="212" y="827"/>
                </a:cubicBezTo>
                <a:cubicBezTo>
                  <a:pt x="212" y="828"/>
                  <a:pt x="214" y="828"/>
                  <a:pt x="214" y="829"/>
                </a:cubicBezTo>
                <a:cubicBezTo>
                  <a:pt x="214" y="834"/>
                  <a:pt x="214" y="834"/>
                  <a:pt x="214" y="834"/>
                </a:cubicBezTo>
                <a:cubicBezTo>
                  <a:pt x="207" y="834"/>
                  <a:pt x="206" y="841"/>
                  <a:pt x="201" y="844"/>
                </a:cubicBezTo>
                <a:cubicBezTo>
                  <a:pt x="207" y="841"/>
                  <a:pt x="209" y="842"/>
                  <a:pt x="217" y="843"/>
                </a:cubicBezTo>
                <a:cubicBezTo>
                  <a:pt x="216" y="845"/>
                  <a:pt x="214" y="845"/>
                  <a:pt x="214" y="847"/>
                </a:cubicBezTo>
                <a:cubicBezTo>
                  <a:pt x="215" y="848"/>
                  <a:pt x="217" y="848"/>
                  <a:pt x="218" y="849"/>
                </a:cubicBezTo>
                <a:cubicBezTo>
                  <a:pt x="216" y="853"/>
                  <a:pt x="213" y="860"/>
                  <a:pt x="208" y="860"/>
                </a:cubicBezTo>
                <a:cubicBezTo>
                  <a:pt x="208" y="863"/>
                  <a:pt x="211" y="862"/>
                  <a:pt x="210" y="865"/>
                </a:cubicBezTo>
                <a:cubicBezTo>
                  <a:pt x="197" y="876"/>
                  <a:pt x="185" y="889"/>
                  <a:pt x="169" y="898"/>
                </a:cubicBezTo>
                <a:cubicBezTo>
                  <a:pt x="169" y="897"/>
                  <a:pt x="168" y="897"/>
                  <a:pt x="168" y="896"/>
                </a:cubicBezTo>
                <a:cubicBezTo>
                  <a:pt x="167" y="892"/>
                  <a:pt x="173" y="890"/>
                  <a:pt x="172" y="888"/>
                </a:cubicBezTo>
                <a:cubicBezTo>
                  <a:pt x="165" y="891"/>
                  <a:pt x="162" y="898"/>
                  <a:pt x="154" y="900"/>
                </a:cubicBezTo>
                <a:cubicBezTo>
                  <a:pt x="153" y="903"/>
                  <a:pt x="156" y="906"/>
                  <a:pt x="152" y="908"/>
                </a:cubicBezTo>
                <a:cubicBezTo>
                  <a:pt x="149" y="908"/>
                  <a:pt x="147" y="908"/>
                  <a:pt x="144" y="909"/>
                </a:cubicBezTo>
                <a:cubicBezTo>
                  <a:pt x="141" y="921"/>
                  <a:pt x="124" y="923"/>
                  <a:pt x="119" y="931"/>
                </a:cubicBezTo>
                <a:cubicBezTo>
                  <a:pt x="117" y="931"/>
                  <a:pt x="107" y="936"/>
                  <a:pt x="108" y="939"/>
                </a:cubicBezTo>
                <a:cubicBezTo>
                  <a:pt x="114" y="935"/>
                  <a:pt x="117" y="932"/>
                  <a:pt x="125" y="930"/>
                </a:cubicBezTo>
                <a:cubicBezTo>
                  <a:pt x="124" y="930"/>
                  <a:pt x="123" y="929"/>
                  <a:pt x="123" y="927"/>
                </a:cubicBezTo>
                <a:cubicBezTo>
                  <a:pt x="139" y="919"/>
                  <a:pt x="157" y="910"/>
                  <a:pt x="170" y="901"/>
                </a:cubicBezTo>
                <a:cubicBezTo>
                  <a:pt x="170" y="903"/>
                  <a:pt x="170" y="904"/>
                  <a:pt x="172" y="903"/>
                </a:cubicBezTo>
                <a:cubicBezTo>
                  <a:pt x="174" y="897"/>
                  <a:pt x="179" y="894"/>
                  <a:pt x="185" y="892"/>
                </a:cubicBezTo>
                <a:cubicBezTo>
                  <a:pt x="187" y="891"/>
                  <a:pt x="184" y="888"/>
                  <a:pt x="187" y="887"/>
                </a:cubicBezTo>
                <a:cubicBezTo>
                  <a:pt x="189" y="890"/>
                  <a:pt x="192" y="886"/>
                  <a:pt x="193" y="888"/>
                </a:cubicBezTo>
                <a:cubicBezTo>
                  <a:pt x="193" y="892"/>
                  <a:pt x="190" y="895"/>
                  <a:pt x="187" y="893"/>
                </a:cubicBezTo>
                <a:cubicBezTo>
                  <a:pt x="183" y="898"/>
                  <a:pt x="180" y="903"/>
                  <a:pt x="176" y="908"/>
                </a:cubicBezTo>
                <a:cubicBezTo>
                  <a:pt x="178" y="908"/>
                  <a:pt x="181" y="905"/>
                  <a:pt x="182" y="907"/>
                </a:cubicBezTo>
                <a:cubicBezTo>
                  <a:pt x="183" y="919"/>
                  <a:pt x="166" y="918"/>
                  <a:pt x="164" y="925"/>
                </a:cubicBezTo>
                <a:cubicBezTo>
                  <a:pt x="175" y="921"/>
                  <a:pt x="188" y="915"/>
                  <a:pt x="199" y="914"/>
                </a:cubicBezTo>
                <a:cubicBezTo>
                  <a:pt x="200" y="912"/>
                  <a:pt x="201" y="911"/>
                  <a:pt x="204" y="911"/>
                </a:cubicBezTo>
                <a:cubicBezTo>
                  <a:pt x="204" y="914"/>
                  <a:pt x="201" y="914"/>
                  <a:pt x="199" y="915"/>
                </a:cubicBezTo>
                <a:cubicBezTo>
                  <a:pt x="202" y="915"/>
                  <a:pt x="203" y="916"/>
                  <a:pt x="203" y="918"/>
                </a:cubicBezTo>
                <a:cubicBezTo>
                  <a:pt x="196" y="933"/>
                  <a:pt x="176" y="935"/>
                  <a:pt x="165" y="947"/>
                </a:cubicBezTo>
                <a:cubicBezTo>
                  <a:pt x="170" y="948"/>
                  <a:pt x="172" y="945"/>
                  <a:pt x="174" y="943"/>
                </a:cubicBezTo>
                <a:cubicBezTo>
                  <a:pt x="185" y="944"/>
                  <a:pt x="191" y="934"/>
                  <a:pt x="199" y="929"/>
                </a:cubicBezTo>
                <a:cubicBezTo>
                  <a:pt x="209" y="924"/>
                  <a:pt x="222" y="921"/>
                  <a:pt x="231" y="915"/>
                </a:cubicBezTo>
                <a:cubicBezTo>
                  <a:pt x="232" y="917"/>
                  <a:pt x="234" y="917"/>
                  <a:pt x="236" y="917"/>
                </a:cubicBezTo>
                <a:cubicBezTo>
                  <a:pt x="238" y="916"/>
                  <a:pt x="239" y="915"/>
                  <a:pt x="242" y="915"/>
                </a:cubicBezTo>
                <a:cubicBezTo>
                  <a:pt x="242" y="918"/>
                  <a:pt x="238" y="918"/>
                  <a:pt x="238" y="920"/>
                </a:cubicBezTo>
                <a:cubicBezTo>
                  <a:pt x="240" y="923"/>
                  <a:pt x="245" y="920"/>
                  <a:pt x="247" y="921"/>
                </a:cubicBezTo>
                <a:cubicBezTo>
                  <a:pt x="241" y="923"/>
                  <a:pt x="242" y="927"/>
                  <a:pt x="238" y="930"/>
                </a:cubicBezTo>
                <a:cubicBezTo>
                  <a:pt x="237" y="928"/>
                  <a:pt x="234" y="928"/>
                  <a:pt x="232" y="927"/>
                </a:cubicBezTo>
                <a:cubicBezTo>
                  <a:pt x="231" y="930"/>
                  <a:pt x="228" y="931"/>
                  <a:pt x="225" y="932"/>
                </a:cubicBezTo>
                <a:cubicBezTo>
                  <a:pt x="225" y="934"/>
                  <a:pt x="224" y="938"/>
                  <a:pt x="226" y="939"/>
                </a:cubicBezTo>
                <a:cubicBezTo>
                  <a:pt x="233" y="932"/>
                  <a:pt x="239" y="930"/>
                  <a:pt x="251" y="929"/>
                </a:cubicBezTo>
                <a:cubicBezTo>
                  <a:pt x="250" y="932"/>
                  <a:pt x="252" y="933"/>
                  <a:pt x="251" y="936"/>
                </a:cubicBezTo>
                <a:cubicBezTo>
                  <a:pt x="251" y="936"/>
                  <a:pt x="250" y="937"/>
                  <a:pt x="250" y="937"/>
                </a:cubicBezTo>
                <a:cubicBezTo>
                  <a:pt x="247" y="936"/>
                  <a:pt x="243" y="936"/>
                  <a:pt x="240" y="936"/>
                </a:cubicBezTo>
                <a:cubicBezTo>
                  <a:pt x="234" y="943"/>
                  <a:pt x="227" y="949"/>
                  <a:pt x="221" y="956"/>
                </a:cubicBezTo>
                <a:cubicBezTo>
                  <a:pt x="214" y="957"/>
                  <a:pt x="211" y="962"/>
                  <a:pt x="207" y="966"/>
                </a:cubicBezTo>
                <a:cubicBezTo>
                  <a:pt x="206" y="966"/>
                  <a:pt x="202" y="967"/>
                  <a:pt x="205" y="967"/>
                </a:cubicBezTo>
                <a:cubicBezTo>
                  <a:pt x="212" y="968"/>
                  <a:pt x="212" y="961"/>
                  <a:pt x="220" y="964"/>
                </a:cubicBezTo>
                <a:cubicBezTo>
                  <a:pt x="221" y="958"/>
                  <a:pt x="229" y="960"/>
                  <a:pt x="231" y="956"/>
                </a:cubicBezTo>
                <a:cubicBezTo>
                  <a:pt x="234" y="958"/>
                  <a:pt x="233" y="959"/>
                  <a:pt x="234" y="961"/>
                </a:cubicBezTo>
                <a:cubicBezTo>
                  <a:pt x="234" y="958"/>
                  <a:pt x="238" y="963"/>
                  <a:pt x="237" y="959"/>
                </a:cubicBezTo>
                <a:cubicBezTo>
                  <a:pt x="236" y="958"/>
                  <a:pt x="233" y="960"/>
                  <a:pt x="234" y="955"/>
                </a:cubicBezTo>
                <a:cubicBezTo>
                  <a:pt x="236" y="954"/>
                  <a:pt x="238" y="950"/>
                  <a:pt x="240" y="952"/>
                </a:cubicBezTo>
                <a:cubicBezTo>
                  <a:pt x="241" y="956"/>
                  <a:pt x="235" y="954"/>
                  <a:pt x="238" y="957"/>
                </a:cubicBezTo>
                <a:cubicBezTo>
                  <a:pt x="240" y="956"/>
                  <a:pt x="243" y="956"/>
                  <a:pt x="246" y="955"/>
                </a:cubicBezTo>
                <a:cubicBezTo>
                  <a:pt x="242" y="950"/>
                  <a:pt x="251" y="954"/>
                  <a:pt x="252" y="952"/>
                </a:cubicBezTo>
                <a:cubicBezTo>
                  <a:pt x="248" y="950"/>
                  <a:pt x="253" y="948"/>
                  <a:pt x="253" y="946"/>
                </a:cubicBezTo>
                <a:cubicBezTo>
                  <a:pt x="249" y="944"/>
                  <a:pt x="250" y="949"/>
                  <a:pt x="248" y="947"/>
                </a:cubicBezTo>
                <a:cubicBezTo>
                  <a:pt x="248" y="946"/>
                  <a:pt x="249" y="945"/>
                  <a:pt x="251" y="944"/>
                </a:cubicBezTo>
                <a:cubicBezTo>
                  <a:pt x="258" y="946"/>
                  <a:pt x="261" y="934"/>
                  <a:pt x="266" y="936"/>
                </a:cubicBezTo>
                <a:cubicBezTo>
                  <a:pt x="263" y="938"/>
                  <a:pt x="265" y="939"/>
                  <a:pt x="264" y="942"/>
                </a:cubicBezTo>
                <a:cubicBezTo>
                  <a:pt x="261" y="940"/>
                  <a:pt x="260" y="947"/>
                  <a:pt x="256" y="948"/>
                </a:cubicBezTo>
                <a:cubicBezTo>
                  <a:pt x="258" y="949"/>
                  <a:pt x="257" y="955"/>
                  <a:pt x="254" y="957"/>
                </a:cubicBezTo>
                <a:cubicBezTo>
                  <a:pt x="262" y="956"/>
                  <a:pt x="271" y="953"/>
                  <a:pt x="272" y="963"/>
                </a:cubicBezTo>
                <a:cubicBezTo>
                  <a:pt x="269" y="966"/>
                  <a:pt x="259" y="967"/>
                  <a:pt x="262" y="972"/>
                </a:cubicBezTo>
                <a:cubicBezTo>
                  <a:pt x="266" y="967"/>
                  <a:pt x="273" y="964"/>
                  <a:pt x="278" y="960"/>
                </a:cubicBezTo>
                <a:cubicBezTo>
                  <a:pt x="277" y="959"/>
                  <a:pt x="273" y="961"/>
                  <a:pt x="273" y="959"/>
                </a:cubicBezTo>
                <a:cubicBezTo>
                  <a:pt x="276" y="959"/>
                  <a:pt x="278" y="957"/>
                  <a:pt x="276" y="955"/>
                </a:cubicBezTo>
                <a:cubicBezTo>
                  <a:pt x="276" y="953"/>
                  <a:pt x="272" y="955"/>
                  <a:pt x="272" y="952"/>
                </a:cubicBezTo>
                <a:cubicBezTo>
                  <a:pt x="277" y="948"/>
                  <a:pt x="283" y="945"/>
                  <a:pt x="289" y="941"/>
                </a:cubicBezTo>
                <a:cubicBezTo>
                  <a:pt x="292" y="944"/>
                  <a:pt x="286" y="947"/>
                  <a:pt x="290" y="949"/>
                </a:cubicBezTo>
                <a:cubicBezTo>
                  <a:pt x="287" y="953"/>
                  <a:pt x="283" y="956"/>
                  <a:pt x="280" y="960"/>
                </a:cubicBezTo>
                <a:cubicBezTo>
                  <a:pt x="283" y="959"/>
                  <a:pt x="281" y="963"/>
                  <a:pt x="282" y="965"/>
                </a:cubicBezTo>
                <a:cubicBezTo>
                  <a:pt x="275" y="968"/>
                  <a:pt x="273" y="977"/>
                  <a:pt x="263" y="978"/>
                </a:cubicBezTo>
                <a:cubicBezTo>
                  <a:pt x="266" y="983"/>
                  <a:pt x="257" y="979"/>
                  <a:pt x="257" y="983"/>
                </a:cubicBezTo>
                <a:cubicBezTo>
                  <a:pt x="271" y="983"/>
                  <a:pt x="278" y="967"/>
                  <a:pt x="296" y="968"/>
                </a:cubicBezTo>
                <a:cubicBezTo>
                  <a:pt x="298" y="973"/>
                  <a:pt x="297" y="975"/>
                  <a:pt x="300" y="978"/>
                </a:cubicBezTo>
                <a:cubicBezTo>
                  <a:pt x="297" y="992"/>
                  <a:pt x="280" y="991"/>
                  <a:pt x="273" y="1001"/>
                </a:cubicBezTo>
                <a:cubicBezTo>
                  <a:pt x="276" y="1001"/>
                  <a:pt x="278" y="998"/>
                  <a:pt x="279" y="1002"/>
                </a:cubicBezTo>
                <a:cubicBezTo>
                  <a:pt x="279" y="1006"/>
                  <a:pt x="275" y="1007"/>
                  <a:pt x="274" y="1011"/>
                </a:cubicBezTo>
                <a:cubicBezTo>
                  <a:pt x="277" y="1011"/>
                  <a:pt x="280" y="1010"/>
                  <a:pt x="280" y="1013"/>
                </a:cubicBezTo>
                <a:cubicBezTo>
                  <a:pt x="278" y="1017"/>
                  <a:pt x="269" y="1020"/>
                  <a:pt x="265" y="1015"/>
                </a:cubicBezTo>
                <a:cubicBezTo>
                  <a:pt x="256" y="1023"/>
                  <a:pt x="242" y="1026"/>
                  <a:pt x="234" y="1036"/>
                </a:cubicBezTo>
                <a:cubicBezTo>
                  <a:pt x="240" y="1036"/>
                  <a:pt x="237" y="1041"/>
                  <a:pt x="240" y="1043"/>
                </a:cubicBezTo>
                <a:cubicBezTo>
                  <a:pt x="243" y="1041"/>
                  <a:pt x="246" y="1040"/>
                  <a:pt x="251" y="1039"/>
                </a:cubicBezTo>
                <a:cubicBezTo>
                  <a:pt x="251" y="1042"/>
                  <a:pt x="247" y="1041"/>
                  <a:pt x="248" y="1044"/>
                </a:cubicBezTo>
                <a:cubicBezTo>
                  <a:pt x="258" y="1041"/>
                  <a:pt x="273" y="1045"/>
                  <a:pt x="280" y="1034"/>
                </a:cubicBezTo>
                <a:cubicBezTo>
                  <a:pt x="277" y="1034"/>
                  <a:pt x="276" y="1034"/>
                  <a:pt x="276" y="1031"/>
                </a:cubicBezTo>
                <a:cubicBezTo>
                  <a:pt x="278" y="1023"/>
                  <a:pt x="285" y="1020"/>
                  <a:pt x="290" y="1015"/>
                </a:cubicBezTo>
                <a:cubicBezTo>
                  <a:pt x="296" y="1015"/>
                  <a:pt x="304" y="1015"/>
                  <a:pt x="311" y="1015"/>
                </a:cubicBezTo>
                <a:cubicBezTo>
                  <a:pt x="314" y="1006"/>
                  <a:pt x="323" y="1003"/>
                  <a:pt x="327" y="995"/>
                </a:cubicBezTo>
                <a:cubicBezTo>
                  <a:pt x="326" y="991"/>
                  <a:pt x="327" y="989"/>
                  <a:pt x="328" y="986"/>
                </a:cubicBezTo>
                <a:cubicBezTo>
                  <a:pt x="326" y="985"/>
                  <a:pt x="326" y="982"/>
                  <a:pt x="325" y="980"/>
                </a:cubicBezTo>
                <a:cubicBezTo>
                  <a:pt x="328" y="973"/>
                  <a:pt x="341" y="971"/>
                  <a:pt x="338" y="985"/>
                </a:cubicBezTo>
                <a:cubicBezTo>
                  <a:pt x="342" y="986"/>
                  <a:pt x="345" y="990"/>
                  <a:pt x="349" y="992"/>
                </a:cubicBezTo>
                <a:cubicBezTo>
                  <a:pt x="350" y="996"/>
                  <a:pt x="347" y="996"/>
                  <a:pt x="347" y="999"/>
                </a:cubicBezTo>
                <a:cubicBezTo>
                  <a:pt x="349" y="999"/>
                  <a:pt x="351" y="1003"/>
                  <a:pt x="349" y="1005"/>
                </a:cubicBezTo>
                <a:cubicBezTo>
                  <a:pt x="356" y="1006"/>
                  <a:pt x="363" y="1007"/>
                  <a:pt x="364" y="1011"/>
                </a:cubicBezTo>
                <a:cubicBezTo>
                  <a:pt x="369" y="1008"/>
                  <a:pt x="375" y="1011"/>
                  <a:pt x="378" y="1015"/>
                </a:cubicBezTo>
                <a:cubicBezTo>
                  <a:pt x="378" y="1017"/>
                  <a:pt x="375" y="1016"/>
                  <a:pt x="376" y="1018"/>
                </a:cubicBezTo>
                <a:cubicBezTo>
                  <a:pt x="379" y="1019"/>
                  <a:pt x="380" y="1016"/>
                  <a:pt x="381" y="1019"/>
                </a:cubicBezTo>
                <a:cubicBezTo>
                  <a:pt x="381" y="1021"/>
                  <a:pt x="378" y="1020"/>
                  <a:pt x="378" y="1022"/>
                </a:cubicBezTo>
                <a:cubicBezTo>
                  <a:pt x="382" y="1022"/>
                  <a:pt x="383" y="1020"/>
                  <a:pt x="387" y="1020"/>
                </a:cubicBezTo>
                <a:cubicBezTo>
                  <a:pt x="389" y="1023"/>
                  <a:pt x="388" y="1024"/>
                  <a:pt x="390" y="1027"/>
                </a:cubicBezTo>
                <a:cubicBezTo>
                  <a:pt x="394" y="1025"/>
                  <a:pt x="396" y="1030"/>
                  <a:pt x="398" y="1033"/>
                </a:cubicBezTo>
                <a:cubicBezTo>
                  <a:pt x="385" y="1041"/>
                  <a:pt x="383" y="1053"/>
                  <a:pt x="378" y="1067"/>
                </a:cubicBezTo>
                <a:cubicBezTo>
                  <a:pt x="387" y="1070"/>
                  <a:pt x="401" y="1068"/>
                  <a:pt x="402" y="1080"/>
                </a:cubicBezTo>
                <a:cubicBezTo>
                  <a:pt x="407" y="1084"/>
                  <a:pt x="411" y="1089"/>
                  <a:pt x="417" y="1092"/>
                </a:cubicBezTo>
                <a:cubicBezTo>
                  <a:pt x="415" y="1096"/>
                  <a:pt x="418" y="1100"/>
                  <a:pt x="416" y="1103"/>
                </a:cubicBezTo>
                <a:cubicBezTo>
                  <a:pt x="420" y="1104"/>
                  <a:pt x="424" y="1105"/>
                  <a:pt x="428" y="1106"/>
                </a:cubicBezTo>
                <a:cubicBezTo>
                  <a:pt x="433" y="1104"/>
                  <a:pt x="435" y="1099"/>
                  <a:pt x="440" y="1096"/>
                </a:cubicBezTo>
                <a:cubicBezTo>
                  <a:pt x="451" y="1082"/>
                  <a:pt x="471" y="1076"/>
                  <a:pt x="486" y="1066"/>
                </a:cubicBezTo>
                <a:cubicBezTo>
                  <a:pt x="493" y="1070"/>
                  <a:pt x="499" y="1058"/>
                  <a:pt x="504" y="1054"/>
                </a:cubicBezTo>
                <a:cubicBezTo>
                  <a:pt x="507" y="1054"/>
                  <a:pt x="508" y="1057"/>
                  <a:pt x="512" y="1056"/>
                </a:cubicBezTo>
                <a:cubicBezTo>
                  <a:pt x="512" y="1049"/>
                  <a:pt x="522" y="1050"/>
                  <a:pt x="524" y="1051"/>
                </a:cubicBezTo>
                <a:cubicBezTo>
                  <a:pt x="520" y="1049"/>
                  <a:pt x="527" y="1043"/>
                  <a:pt x="530" y="1042"/>
                </a:cubicBezTo>
                <a:cubicBezTo>
                  <a:pt x="530" y="1048"/>
                  <a:pt x="540" y="1051"/>
                  <a:pt x="541" y="1059"/>
                </a:cubicBezTo>
                <a:cubicBezTo>
                  <a:pt x="538" y="1058"/>
                  <a:pt x="537" y="1062"/>
                  <a:pt x="533" y="1059"/>
                </a:cubicBezTo>
                <a:cubicBezTo>
                  <a:pt x="532" y="1065"/>
                  <a:pt x="533" y="1067"/>
                  <a:pt x="533" y="1073"/>
                </a:cubicBezTo>
                <a:cubicBezTo>
                  <a:pt x="537" y="1073"/>
                  <a:pt x="537" y="1078"/>
                  <a:pt x="541" y="1078"/>
                </a:cubicBezTo>
                <a:cubicBezTo>
                  <a:pt x="542" y="1074"/>
                  <a:pt x="540" y="1072"/>
                  <a:pt x="545" y="1072"/>
                </a:cubicBezTo>
                <a:cubicBezTo>
                  <a:pt x="545" y="1075"/>
                  <a:pt x="540" y="1077"/>
                  <a:pt x="545" y="1077"/>
                </a:cubicBezTo>
                <a:cubicBezTo>
                  <a:pt x="547" y="1078"/>
                  <a:pt x="544" y="1073"/>
                  <a:pt x="546" y="1073"/>
                </a:cubicBezTo>
                <a:cubicBezTo>
                  <a:pt x="549" y="1074"/>
                  <a:pt x="553" y="1074"/>
                  <a:pt x="553" y="1078"/>
                </a:cubicBezTo>
                <a:cubicBezTo>
                  <a:pt x="551" y="1078"/>
                  <a:pt x="551" y="1076"/>
                  <a:pt x="548" y="1077"/>
                </a:cubicBezTo>
                <a:cubicBezTo>
                  <a:pt x="548" y="1081"/>
                  <a:pt x="548" y="1085"/>
                  <a:pt x="545" y="1085"/>
                </a:cubicBezTo>
                <a:cubicBezTo>
                  <a:pt x="546" y="1080"/>
                  <a:pt x="541" y="1086"/>
                  <a:pt x="541" y="1082"/>
                </a:cubicBezTo>
                <a:cubicBezTo>
                  <a:pt x="542" y="1080"/>
                  <a:pt x="544" y="1079"/>
                  <a:pt x="541" y="1078"/>
                </a:cubicBezTo>
                <a:cubicBezTo>
                  <a:pt x="539" y="1079"/>
                  <a:pt x="541" y="1082"/>
                  <a:pt x="538" y="1082"/>
                </a:cubicBezTo>
                <a:cubicBezTo>
                  <a:pt x="541" y="1079"/>
                  <a:pt x="533" y="1082"/>
                  <a:pt x="532" y="1078"/>
                </a:cubicBezTo>
                <a:cubicBezTo>
                  <a:pt x="531" y="1080"/>
                  <a:pt x="530" y="1082"/>
                  <a:pt x="529" y="1085"/>
                </a:cubicBezTo>
                <a:cubicBezTo>
                  <a:pt x="533" y="1085"/>
                  <a:pt x="536" y="1088"/>
                  <a:pt x="533" y="1090"/>
                </a:cubicBezTo>
                <a:cubicBezTo>
                  <a:pt x="534" y="1091"/>
                  <a:pt x="538" y="1089"/>
                  <a:pt x="538" y="1091"/>
                </a:cubicBezTo>
                <a:cubicBezTo>
                  <a:pt x="529" y="1095"/>
                  <a:pt x="513" y="1093"/>
                  <a:pt x="508" y="1101"/>
                </a:cubicBezTo>
                <a:cubicBezTo>
                  <a:pt x="518" y="1101"/>
                  <a:pt x="530" y="1093"/>
                  <a:pt x="539" y="1097"/>
                </a:cubicBezTo>
                <a:cubicBezTo>
                  <a:pt x="538" y="1103"/>
                  <a:pt x="532" y="1097"/>
                  <a:pt x="531" y="1101"/>
                </a:cubicBezTo>
                <a:cubicBezTo>
                  <a:pt x="533" y="1104"/>
                  <a:pt x="541" y="1101"/>
                  <a:pt x="541" y="1106"/>
                </a:cubicBezTo>
                <a:cubicBezTo>
                  <a:pt x="541" y="1108"/>
                  <a:pt x="537" y="1107"/>
                  <a:pt x="537" y="1110"/>
                </a:cubicBezTo>
                <a:cubicBezTo>
                  <a:pt x="544" y="1109"/>
                  <a:pt x="552" y="1104"/>
                  <a:pt x="552" y="1098"/>
                </a:cubicBezTo>
                <a:cubicBezTo>
                  <a:pt x="570" y="1092"/>
                  <a:pt x="580" y="1083"/>
                  <a:pt x="601" y="1083"/>
                </a:cubicBezTo>
                <a:cubicBezTo>
                  <a:pt x="608" y="1079"/>
                  <a:pt x="621" y="1083"/>
                  <a:pt x="627" y="1088"/>
                </a:cubicBezTo>
                <a:cubicBezTo>
                  <a:pt x="639" y="1088"/>
                  <a:pt x="638" y="1074"/>
                  <a:pt x="651" y="1074"/>
                </a:cubicBezTo>
                <a:cubicBezTo>
                  <a:pt x="652" y="1077"/>
                  <a:pt x="650" y="1077"/>
                  <a:pt x="650" y="1079"/>
                </a:cubicBezTo>
                <a:cubicBezTo>
                  <a:pt x="665" y="1076"/>
                  <a:pt x="677" y="1070"/>
                  <a:pt x="688" y="1064"/>
                </a:cubicBezTo>
                <a:cubicBezTo>
                  <a:pt x="694" y="1064"/>
                  <a:pt x="699" y="1063"/>
                  <a:pt x="701" y="1059"/>
                </a:cubicBezTo>
                <a:cubicBezTo>
                  <a:pt x="693" y="1057"/>
                  <a:pt x="682" y="1067"/>
                  <a:pt x="672" y="1060"/>
                </a:cubicBezTo>
                <a:cubicBezTo>
                  <a:pt x="683" y="1053"/>
                  <a:pt x="695" y="1048"/>
                  <a:pt x="710" y="1044"/>
                </a:cubicBezTo>
                <a:cubicBezTo>
                  <a:pt x="712" y="1042"/>
                  <a:pt x="712" y="1039"/>
                  <a:pt x="714" y="1038"/>
                </a:cubicBezTo>
                <a:cubicBezTo>
                  <a:pt x="722" y="1040"/>
                  <a:pt x="729" y="1035"/>
                  <a:pt x="735" y="1031"/>
                </a:cubicBezTo>
                <a:cubicBezTo>
                  <a:pt x="736" y="1035"/>
                  <a:pt x="733" y="1036"/>
                  <a:pt x="735" y="1038"/>
                </a:cubicBezTo>
                <a:cubicBezTo>
                  <a:pt x="737" y="1040"/>
                  <a:pt x="739" y="1038"/>
                  <a:pt x="742" y="1038"/>
                </a:cubicBezTo>
                <a:cubicBezTo>
                  <a:pt x="742" y="1040"/>
                  <a:pt x="740" y="1040"/>
                  <a:pt x="742" y="1041"/>
                </a:cubicBezTo>
                <a:cubicBezTo>
                  <a:pt x="755" y="1034"/>
                  <a:pt x="772" y="1031"/>
                  <a:pt x="783" y="1021"/>
                </a:cubicBezTo>
                <a:cubicBezTo>
                  <a:pt x="788" y="1020"/>
                  <a:pt x="793" y="1023"/>
                  <a:pt x="797" y="1020"/>
                </a:cubicBezTo>
                <a:cubicBezTo>
                  <a:pt x="796" y="1024"/>
                  <a:pt x="800" y="1023"/>
                  <a:pt x="800" y="1025"/>
                </a:cubicBezTo>
                <a:cubicBezTo>
                  <a:pt x="793" y="1032"/>
                  <a:pt x="780" y="1028"/>
                  <a:pt x="777" y="1040"/>
                </a:cubicBezTo>
                <a:cubicBezTo>
                  <a:pt x="753" y="1052"/>
                  <a:pt x="724" y="1060"/>
                  <a:pt x="702" y="1074"/>
                </a:cubicBezTo>
                <a:cubicBezTo>
                  <a:pt x="700" y="1074"/>
                  <a:pt x="700" y="1073"/>
                  <a:pt x="699" y="1073"/>
                </a:cubicBezTo>
                <a:cubicBezTo>
                  <a:pt x="680" y="1080"/>
                  <a:pt x="661" y="1085"/>
                  <a:pt x="645" y="1094"/>
                </a:cubicBezTo>
                <a:cubicBezTo>
                  <a:pt x="656" y="1092"/>
                  <a:pt x="665" y="1087"/>
                  <a:pt x="673" y="1087"/>
                </a:cubicBezTo>
                <a:cubicBezTo>
                  <a:pt x="671" y="1094"/>
                  <a:pt x="663" y="1097"/>
                  <a:pt x="657" y="1095"/>
                </a:cubicBezTo>
                <a:cubicBezTo>
                  <a:pt x="657" y="1096"/>
                  <a:pt x="659" y="1096"/>
                  <a:pt x="659" y="1097"/>
                </a:cubicBezTo>
                <a:cubicBezTo>
                  <a:pt x="653" y="1100"/>
                  <a:pt x="646" y="1101"/>
                  <a:pt x="641" y="1104"/>
                </a:cubicBezTo>
                <a:cubicBezTo>
                  <a:pt x="659" y="1107"/>
                  <a:pt x="666" y="1090"/>
                  <a:pt x="680" y="1097"/>
                </a:cubicBezTo>
                <a:cubicBezTo>
                  <a:pt x="680" y="1098"/>
                  <a:pt x="678" y="1101"/>
                  <a:pt x="680" y="1101"/>
                </a:cubicBezTo>
                <a:cubicBezTo>
                  <a:pt x="681" y="1099"/>
                  <a:pt x="684" y="1101"/>
                  <a:pt x="686" y="1101"/>
                </a:cubicBezTo>
                <a:cubicBezTo>
                  <a:pt x="687" y="1099"/>
                  <a:pt x="688" y="1097"/>
                  <a:pt x="688" y="1094"/>
                </a:cubicBezTo>
                <a:cubicBezTo>
                  <a:pt x="694" y="1094"/>
                  <a:pt x="695" y="1086"/>
                  <a:pt x="701" y="1088"/>
                </a:cubicBezTo>
                <a:cubicBezTo>
                  <a:pt x="701" y="1087"/>
                  <a:pt x="701" y="1086"/>
                  <a:pt x="702" y="1086"/>
                </a:cubicBezTo>
                <a:cubicBezTo>
                  <a:pt x="702" y="1086"/>
                  <a:pt x="701" y="1086"/>
                  <a:pt x="701" y="1086"/>
                </a:cubicBezTo>
                <a:cubicBezTo>
                  <a:pt x="699" y="1086"/>
                  <a:pt x="698" y="1085"/>
                  <a:pt x="698" y="1083"/>
                </a:cubicBezTo>
                <a:cubicBezTo>
                  <a:pt x="701" y="1079"/>
                  <a:pt x="706" y="1077"/>
                  <a:pt x="709" y="1072"/>
                </a:cubicBezTo>
                <a:cubicBezTo>
                  <a:pt x="736" y="1068"/>
                  <a:pt x="755" y="1051"/>
                  <a:pt x="781" y="1048"/>
                </a:cubicBezTo>
                <a:cubicBezTo>
                  <a:pt x="779" y="1054"/>
                  <a:pt x="778" y="1059"/>
                  <a:pt x="779" y="1063"/>
                </a:cubicBezTo>
                <a:cubicBezTo>
                  <a:pt x="783" y="1064"/>
                  <a:pt x="785" y="1063"/>
                  <a:pt x="788" y="1062"/>
                </a:cubicBezTo>
                <a:cubicBezTo>
                  <a:pt x="792" y="1053"/>
                  <a:pt x="802" y="1054"/>
                  <a:pt x="808" y="1050"/>
                </a:cubicBezTo>
                <a:cubicBezTo>
                  <a:pt x="806" y="1040"/>
                  <a:pt x="812" y="1048"/>
                  <a:pt x="819" y="1045"/>
                </a:cubicBezTo>
                <a:cubicBezTo>
                  <a:pt x="817" y="1036"/>
                  <a:pt x="806" y="1046"/>
                  <a:pt x="802" y="1043"/>
                </a:cubicBezTo>
                <a:cubicBezTo>
                  <a:pt x="803" y="1040"/>
                  <a:pt x="805" y="1037"/>
                  <a:pt x="802" y="1036"/>
                </a:cubicBezTo>
                <a:cubicBezTo>
                  <a:pt x="807" y="1034"/>
                  <a:pt x="811" y="1031"/>
                  <a:pt x="814" y="1027"/>
                </a:cubicBezTo>
                <a:cubicBezTo>
                  <a:pt x="813" y="1026"/>
                  <a:pt x="812" y="1026"/>
                  <a:pt x="812" y="1024"/>
                </a:cubicBezTo>
                <a:cubicBezTo>
                  <a:pt x="808" y="1025"/>
                  <a:pt x="804" y="1026"/>
                  <a:pt x="802" y="1029"/>
                </a:cubicBezTo>
                <a:cubicBezTo>
                  <a:pt x="802" y="1022"/>
                  <a:pt x="798" y="1020"/>
                  <a:pt x="797" y="1015"/>
                </a:cubicBezTo>
                <a:cubicBezTo>
                  <a:pt x="807" y="1013"/>
                  <a:pt x="818" y="1011"/>
                  <a:pt x="821" y="1002"/>
                </a:cubicBezTo>
                <a:cubicBezTo>
                  <a:pt x="815" y="1004"/>
                  <a:pt x="810" y="1007"/>
                  <a:pt x="804" y="1010"/>
                </a:cubicBezTo>
                <a:cubicBezTo>
                  <a:pt x="803" y="1010"/>
                  <a:pt x="802" y="1009"/>
                  <a:pt x="800" y="1008"/>
                </a:cubicBezTo>
                <a:cubicBezTo>
                  <a:pt x="782" y="1016"/>
                  <a:pt x="765" y="1024"/>
                  <a:pt x="748" y="1032"/>
                </a:cubicBezTo>
                <a:cubicBezTo>
                  <a:pt x="746" y="1032"/>
                  <a:pt x="745" y="1031"/>
                  <a:pt x="742" y="1030"/>
                </a:cubicBezTo>
                <a:cubicBezTo>
                  <a:pt x="743" y="1034"/>
                  <a:pt x="740" y="1035"/>
                  <a:pt x="736" y="1035"/>
                </a:cubicBezTo>
                <a:cubicBezTo>
                  <a:pt x="736" y="1031"/>
                  <a:pt x="736" y="1031"/>
                  <a:pt x="736" y="1031"/>
                </a:cubicBezTo>
                <a:cubicBezTo>
                  <a:pt x="744" y="1030"/>
                  <a:pt x="749" y="1025"/>
                  <a:pt x="756" y="1022"/>
                </a:cubicBezTo>
                <a:cubicBezTo>
                  <a:pt x="754" y="1022"/>
                  <a:pt x="757" y="1021"/>
                  <a:pt x="756" y="1018"/>
                </a:cubicBezTo>
                <a:cubicBezTo>
                  <a:pt x="752" y="1020"/>
                  <a:pt x="745" y="1022"/>
                  <a:pt x="745" y="1025"/>
                </a:cubicBezTo>
                <a:cubicBezTo>
                  <a:pt x="743" y="1019"/>
                  <a:pt x="738" y="1027"/>
                  <a:pt x="735" y="1022"/>
                </a:cubicBezTo>
                <a:cubicBezTo>
                  <a:pt x="744" y="1019"/>
                  <a:pt x="752" y="1013"/>
                  <a:pt x="762" y="1010"/>
                </a:cubicBezTo>
                <a:cubicBezTo>
                  <a:pt x="763" y="1016"/>
                  <a:pt x="773" y="1011"/>
                  <a:pt x="775" y="1015"/>
                </a:cubicBezTo>
                <a:cubicBezTo>
                  <a:pt x="780" y="1012"/>
                  <a:pt x="780" y="1006"/>
                  <a:pt x="786" y="1005"/>
                </a:cubicBezTo>
                <a:cubicBezTo>
                  <a:pt x="787" y="1007"/>
                  <a:pt x="782" y="1009"/>
                  <a:pt x="785" y="1010"/>
                </a:cubicBezTo>
                <a:cubicBezTo>
                  <a:pt x="789" y="1005"/>
                  <a:pt x="793" y="1000"/>
                  <a:pt x="801" y="999"/>
                </a:cubicBezTo>
                <a:cubicBezTo>
                  <a:pt x="800" y="1005"/>
                  <a:pt x="809" y="1000"/>
                  <a:pt x="804" y="1005"/>
                </a:cubicBezTo>
                <a:cubicBezTo>
                  <a:pt x="812" y="1004"/>
                  <a:pt x="819" y="1002"/>
                  <a:pt x="820" y="998"/>
                </a:cubicBezTo>
                <a:cubicBezTo>
                  <a:pt x="817" y="999"/>
                  <a:pt x="814" y="1000"/>
                  <a:pt x="811" y="1002"/>
                </a:cubicBezTo>
                <a:cubicBezTo>
                  <a:pt x="811" y="999"/>
                  <a:pt x="811" y="995"/>
                  <a:pt x="812" y="993"/>
                </a:cubicBezTo>
                <a:cubicBezTo>
                  <a:pt x="821" y="995"/>
                  <a:pt x="837" y="988"/>
                  <a:pt x="841" y="979"/>
                </a:cubicBezTo>
                <a:cubicBezTo>
                  <a:pt x="843" y="979"/>
                  <a:pt x="844" y="978"/>
                  <a:pt x="846" y="978"/>
                </a:cubicBezTo>
                <a:cubicBezTo>
                  <a:pt x="844" y="973"/>
                  <a:pt x="852" y="974"/>
                  <a:pt x="859" y="974"/>
                </a:cubicBezTo>
                <a:cubicBezTo>
                  <a:pt x="859" y="969"/>
                  <a:pt x="865" y="967"/>
                  <a:pt x="868" y="968"/>
                </a:cubicBezTo>
                <a:cubicBezTo>
                  <a:pt x="868" y="972"/>
                  <a:pt x="865" y="967"/>
                  <a:pt x="865" y="971"/>
                </a:cubicBezTo>
                <a:cubicBezTo>
                  <a:pt x="872" y="971"/>
                  <a:pt x="886" y="969"/>
                  <a:pt x="886" y="961"/>
                </a:cubicBezTo>
                <a:cubicBezTo>
                  <a:pt x="889" y="960"/>
                  <a:pt x="889" y="963"/>
                  <a:pt x="889" y="965"/>
                </a:cubicBezTo>
                <a:cubicBezTo>
                  <a:pt x="895" y="963"/>
                  <a:pt x="897" y="957"/>
                  <a:pt x="905" y="956"/>
                </a:cubicBezTo>
                <a:cubicBezTo>
                  <a:pt x="906" y="954"/>
                  <a:pt x="902" y="953"/>
                  <a:pt x="905" y="952"/>
                </a:cubicBezTo>
                <a:cubicBezTo>
                  <a:pt x="907" y="950"/>
                  <a:pt x="909" y="954"/>
                  <a:pt x="911" y="954"/>
                </a:cubicBezTo>
                <a:cubicBezTo>
                  <a:pt x="910" y="955"/>
                  <a:pt x="906" y="956"/>
                  <a:pt x="909" y="957"/>
                </a:cubicBezTo>
                <a:cubicBezTo>
                  <a:pt x="909" y="956"/>
                  <a:pt x="911" y="956"/>
                  <a:pt x="912" y="956"/>
                </a:cubicBezTo>
                <a:cubicBezTo>
                  <a:pt x="912" y="952"/>
                  <a:pt x="912" y="948"/>
                  <a:pt x="915" y="947"/>
                </a:cubicBezTo>
                <a:cubicBezTo>
                  <a:pt x="918" y="946"/>
                  <a:pt x="918" y="948"/>
                  <a:pt x="919" y="950"/>
                </a:cubicBezTo>
                <a:cubicBezTo>
                  <a:pt x="919" y="952"/>
                  <a:pt x="917" y="951"/>
                  <a:pt x="917" y="953"/>
                </a:cubicBezTo>
                <a:cubicBezTo>
                  <a:pt x="923" y="956"/>
                  <a:pt x="925" y="949"/>
                  <a:pt x="928" y="946"/>
                </a:cubicBezTo>
                <a:cubicBezTo>
                  <a:pt x="935" y="945"/>
                  <a:pt x="939" y="939"/>
                  <a:pt x="944" y="935"/>
                </a:cubicBezTo>
                <a:cubicBezTo>
                  <a:pt x="949" y="936"/>
                  <a:pt x="952" y="933"/>
                  <a:pt x="957" y="937"/>
                </a:cubicBezTo>
                <a:cubicBezTo>
                  <a:pt x="958" y="934"/>
                  <a:pt x="955" y="934"/>
                  <a:pt x="956" y="931"/>
                </a:cubicBezTo>
                <a:cubicBezTo>
                  <a:pt x="960" y="930"/>
                  <a:pt x="961" y="927"/>
                  <a:pt x="965" y="926"/>
                </a:cubicBezTo>
                <a:cubicBezTo>
                  <a:pt x="968" y="925"/>
                  <a:pt x="969" y="931"/>
                  <a:pt x="972" y="927"/>
                </a:cubicBezTo>
                <a:cubicBezTo>
                  <a:pt x="967" y="917"/>
                  <a:pt x="982" y="912"/>
                  <a:pt x="983" y="902"/>
                </a:cubicBezTo>
                <a:cubicBezTo>
                  <a:pt x="987" y="901"/>
                  <a:pt x="988" y="905"/>
                  <a:pt x="990" y="906"/>
                </a:cubicBezTo>
                <a:cubicBezTo>
                  <a:pt x="990" y="907"/>
                  <a:pt x="988" y="908"/>
                  <a:pt x="988" y="909"/>
                </a:cubicBezTo>
                <a:cubicBezTo>
                  <a:pt x="992" y="911"/>
                  <a:pt x="996" y="911"/>
                  <a:pt x="1000" y="909"/>
                </a:cubicBezTo>
                <a:cubicBezTo>
                  <a:pt x="1000" y="911"/>
                  <a:pt x="997" y="910"/>
                  <a:pt x="996" y="912"/>
                </a:cubicBezTo>
                <a:cubicBezTo>
                  <a:pt x="998" y="912"/>
                  <a:pt x="1000" y="912"/>
                  <a:pt x="1001" y="913"/>
                </a:cubicBezTo>
                <a:cubicBezTo>
                  <a:pt x="1001" y="917"/>
                  <a:pt x="997" y="918"/>
                  <a:pt x="999" y="920"/>
                </a:cubicBezTo>
                <a:cubicBezTo>
                  <a:pt x="1005" y="919"/>
                  <a:pt x="1009" y="915"/>
                  <a:pt x="1008" y="910"/>
                </a:cubicBezTo>
                <a:cubicBezTo>
                  <a:pt x="1004" y="911"/>
                  <a:pt x="1001" y="910"/>
                  <a:pt x="1000" y="906"/>
                </a:cubicBezTo>
                <a:cubicBezTo>
                  <a:pt x="1004" y="905"/>
                  <a:pt x="1004" y="900"/>
                  <a:pt x="1010" y="900"/>
                </a:cubicBezTo>
                <a:cubicBezTo>
                  <a:pt x="1009" y="897"/>
                  <a:pt x="1012" y="897"/>
                  <a:pt x="1012" y="894"/>
                </a:cubicBezTo>
                <a:cubicBezTo>
                  <a:pt x="1009" y="892"/>
                  <a:pt x="1010" y="888"/>
                  <a:pt x="1010" y="884"/>
                </a:cubicBezTo>
                <a:cubicBezTo>
                  <a:pt x="1019" y="883"/>
                  <a:pt x="1022" y="866"/>
                  <a:pt x="1034" y="868"/>
                </a:cubicBezTo>
                <a:cubicBezTo>
                  <a:pt x="1035" y="874"/>
                  <a:pt x="1029" y="874"/>
                  <a:pt x="1027" y="877"/>
                </a:cubicBezTo>
                <a:cubicBezTo>
                  <a:pt x="1027" y="881"/>
                  <a:pt x="1031" y="881"/>
                  <a:pt x="1030" y="885"/>
                </a:cubicBezTo>
                <a:cubicBezTo>
                  <a:pt x="1029" y="885"/>
                  <a:pt x="1026" y="884"/>
                  <a:pt x="1027" y="887"/>
                </a:cubicBezTo>
                <a:cubicBezTo>
                  <a:pt x="1031" y="887"/>
                  <a:pt x="1028" y="890"/>
                  <a:pt x="1031" y="893"/>
                </a:cubicBezTo>
                <a:cubicBezTo>
                  <a:pt x="1028" y="892"/>
                  <a:pt x="1027" y="894"/>
                  <a:pt x="1027" y="896"/>
                </a:cubicBezTo>
                <a:cubicBezTo>
                  <a:pt x="1032" y="895"/>
                  <a:pt x="1034" y="900"/>
                  <a:pt x="1034" y="901"/>
                </a:cubicBezTo>
                <a:cubicBezTo>
                  <a:pt x="1034" y="899"/>
                  <a:pt x="1037" y="899"/>
                  <a:pt x="1039" y="899"/>
                </a:cubicBezTo>
                <a:cubicBezTo>
                  <a:pt x="1040" y="902"/>
                  <a:pt x="1037" y="904"/>
                  <a:pt x="1039" y="906"/>
                </a:cubicBezTo>
                <a:cubicBezTo>
                  <a:pt x="1040" y="904"/>
                  <a:pt x="1040" y="902"/>
                  <a:pt x="1041" y="901"/>
                </a:cubicBezTo>
                <a:cubicBezTo>
                  <a:pt x="1041" y="903"/>
                  <a:pt x="1044" y="902"/>
                  <a:pt x="1044" y="903"/>
                </a:cubicBezTo>
                <a:cubicBezTo>
                  <a:pt x="1042" y="908"/>
                  <a:pt x="1042" y="904"/>
                  <a:pt x="1041" y="909"/>
                </a:cubicBezTo>
                <a:cubicBezTo>
                  <a:pt x="1044" y="909"/>
                  <a:pt x="1047" y="912"/>
                  <a:pt x="1050" y="910"/>
                </a:cubicBezTo>
                <a:cubicBezTo>
                  <a:pt x="1049" y="909"/>
                  <a:pt x="1049" y="908"/>
                  <a:pt x="1048" y="906"/>
                </a:cubicBezTo>
                <a:cubicBezTo>
                  <a:pt x="1051" y="903"/>
                  <a:pt x="1052" y="903"/>
                  <a:pt x="1056" y="905"/>
                </a:cubicBezTo>
                <a:cubicBezTo>
                  <a:pt x="1056" y="903"/>
                  <a:pt x="1054" y="902"/>
                  <a:pt x="1055" y="900"/>
                </a:cubicBezTo>
                <a:cubicBezTo>
                  <a:pt x="1050" y="897"/>
                  <a:pt x="1049" y="903"/>
                  <a:pt x="1046" y="904"/>
                </a:cubicBezTo>
                <a:cubicBezTo>
                  <a:pt x="1045" y="900"/>
                  <a:pt x="1044" y="897"/>
                  <a:pt x="1044" y="894"/>
                </a:cubicBezTo>
                <a:cubicBezTo>
                  <a:pt x="1044" y="896"/>
                  <a:pt x="1040" y="895"/>
                  <a:pt x="1040" y="893"/>
                </a:cubicBezTo>
                <a:cubicBezTo>
                  <a:pt x="1046" y="891"/>
                  <a:pt x="1047" y="887"/>
                  <a:pt x="1047" y="881"/>
                </a:cubicBezTo>
                <a:cubicBezTo>
                  <a:pt x="1041" y="883"/>
                  <a:pt x="1042" y="892"/>
                  <a:pt x="1035" y="893"/>
                </a:cubicBezTo>
                <a:cubicBezTo>
                  <a:pt x="1033" y="887"/>
                  <a:pt x="1030" y="884"/>
                  <a:pt x="1034" y="880"/>
                </a:cubicBezTo>
                <a:cubicBezTo>
                  <a:pt x="1035" y="880"/>
                  <a:pt x="1036" y="880"/>
                  <a:pt x="1037" y="879"/>
                </a:cubicBezTo>
                <a:cubicBezTo>
                  <a:pt x="1037" y="881"/>
                  <a:pt x="1037" y="883"/>
                  <a:pt x="1038" y="884"/>
                </a:cubicBezTo>
                <a:cubicBezTo>
                  <a:pt x="1039" y="881"/>
                  <a:pt x="1039" y="879"/>
                  <a:pt x="1038" y="876"/>
                </a:cubicBezTo>
                <a:cubicBezTo>
                  <a:pt x="1041" y="879"/>
                  <a:pt x="1042" y="872"/>
                  <a:pt x="1047" y="873"/>
                </a:cubicBezTo>
                <a:cubicBezTo>
                  <a:pt x="1047" y="871"/>
                  <a:pt x="1046" y="871"/>
                  <a:pt x="1046" y="869"/>
                </a:cubicBezTo>
                <a:cubicBezTo>
                  <a:pt x="1055" y="861"/>
                  <a:pt x="1064" y="856"/>
                  <a:pt x="1076" y="855"/>
                </a:cubicBezTo>
                <a:cubicBezTo>
                  <a:pt x="1072" y="852"/>
                  <a:pt x="1078" y="849"/>
                  <a:pt x="1077" y="848"/>
                </a:cubicBezTo>
                <a:cubicBezTo>
                  <a:pt x="1076" y="851"/>
                  <a:pt x="1071" y="846"/>
                  <a:pt x="1071" y="848"/>
                </a:cubicBezTo>
                <a:cubicBezTo>
                  <a:pt x="1074" y="851"/>
                  <a:pt x="1067" y="856"/>
                  <a:pt x="1065" y="855"/>
                </a:cubicBezTo>
                <a:cubicBezTo>
                  <a:pt x="1066" y="849"/>
                  <a:pt x="1073" y="845"/>
                  <a:pt x="1072" y="841"/>
                </a:cubicBezTo>
                <a:cubicBezTo>
                  <a:pt x="1071" y="840"/>
                  <a:pt x="1067" y="842"/>
                  <a:pt x="1066" y="838"/>
                </a:cubicBezTo>
                <a:cubicBezTo>
                  <a:pt x="1065" y="840"/>
                  <a:pt x="1065" y="842"/>
                  <a:pt x="1062" y="842"/>
                </a:cubicBezTo>
                <a:cubicBezTo>
                  <a:pt x="1062" y="839"/>
                  <a:pt x="1060" y="838"/>
                  <a:pt x="1059" y="835"/>
                </a:cubicBezTo>
                <a:cubicBezTo>
                  <a:pt x="1064" y="833"/>
                  <a:pt x="1074" y="826"/>
                  <a:pt x="1077" y="832"/>
                </a:cubicBezTo>
                <a:cubicBezTo>
                  <a:pt x="1077" y="834"/>
                  <a:pt x="1073" y="837"/>
                  <a:pt x="1076" y="839"/>
                </a:cubicBezTo>
                <a:cubicBezTo>
                  <a:pt x="1076" y="838"/>
                  <a:pt x="1077" y="837"/>
                  <a:pt x="1078" y="836"/>
                </a:cubicBezTo>
                <a:cubicBezTo>
                  <a:pt x="1081" y="838"/>
                  <a:pt x="1076" y="840"/>
                  <a:pt x="1078" y="841"/>
                </a:cubicBezTo>
                <a:cubicBezTo>
                  <a:pt x="1081" y="839"/>
                  <a:pt x="1081" y="833"/>
                  <a:pt x="1085" y="832"/>
                </a:cubicBezTo>
                <a:cubicBezTo>
                  <a:pt x="1083" y="827"/>
                  <a:pt x="1086" y="824"/>
                  <a:pt x="1091" y="824"/>
                </a:cubicBezTo>
                <a:cubicBezTo>
                  <a:pt x="1091" y="825"/>
                  <a:pt x="1091" y="825"/>
                  <a:pt x="1092" y="826"/>
                </a:cubicBezTo>
                <a:cubicBezTo>
                  <a:pt x="1092" y="829"/>
                  <a:pt x="1089" y="828"/>
                  <a:pt x="1090" y="831"/>
                </a:cubicBezTo>
                <a:cubicBezTo>
                  <a:pt x="1092" y="832"/>
                  <a:pt x="1092" y="830"/>
                  <a:pt x="1093" y="833"/>
                </a:cubicBezTo>
                <a:cubicBezTo>
                  <a:pt x="1097" y="831"/>
                  <a:pt x="1092" y="828"/>
                  <a:pt x="1096" y="827"/>
                </a:cubicBezTo>
                <a:cubicBezTo>
                  <a:pt x="1097" y="830"/>
                  <a:pt x="1101" y="832"/>
                  <a:pt x="1103" y="835"/>
                </a:cubicBezTo>
                <a:cubicBezTo>
                  <a:pt x="1106" y="830"/>
                  <a:pt x="1118" y="829"/>
                  <a:pt x="1116" y="823"/>
                </a:cubicBezTo>
                <a:cubicBezTo>
                  <a:pt x="1113" y="826"/>
                  <a:pt x="1111" y="819"/>
                  <a:pt x="1108" y="818"/>
                </a:cubicBezTo>
                <a:cubicBezTo>
                  <a:pt x="1111" y="815"/>
                  <a:pt x="1112" y="820"/>
                  <a:pt x="1114" y="821"/>
                </a:cubicBezTo>
                <a:cubicBezTo>
                  <a:pt x="1116" y="816"/>
                  <a:pt x="1119" y="811"/>
                  <a:pt x="1126" y="809"/>
                </a:cubicBezTo>
                <a:cubicBezTo>
                  <a:pt x="1128" y="815"/>
                  <a:pt x="1129" y="817"/>
                  <a:pt x="1133" y="816"/>
                </a:cubicBezTo>
                <a:cubicBezTo>
                  <a:pt x="1132" y="818"/>
                  <a:pt x="1128" y="820"/>
                  <a:pt x="1130" y="822"/>
                </a:cubicBezTo>
                <a:cubicBezTo>
                  <a:pt x="1134" y="820"/>
                  <a:pt x="1137" y="818"/>
                  <a:pt x="1142" y="820"/>
                </a:cubicBezTo>
                <a:cubicBezTo>
                  <a:pt x="1142" y="821"/>
                  <a:pt x="1140" y="822"/>
                  <a:pt x="1140" y="824"/>
                </a:cubicBezTo>
                <a:cubicBezTo>
                  <a:pt x="1144" y="824"/>
                  <a:pt x="1145" y="821"/>
                  <a:pt x="1148" y="821"/>
                </a:cubicBezTo>
                <a:cubicBezTo>
                  <a:pt x="1149" y="825"/>
                  <a:pt x="1145" y="824"/>
                  <a:pt x="1146" y="828"/>
                </a:cubicBezTo>
                <a:cubicBezTo>
                  <a:pt x="1147" y="831"/>
                  <a:pt x="1150" y="831"/>
                  <a:pt x="1150" y="835"/>
                </a:cubicBezTo>
                <a:cubicBezTo>
                  <a:pt x="1146" y="835"/>
                  <a:pt x="1148" y="837"/>
                  <a:pt x="1147" y="840"/>
                </a:cubicBezTo>
                <a:cubicBezTo>
                  <a:pt x="1145" y="836"/>
                  <a:pt x="1143" y="843"/>
                  <a:pt x="1140" y="840"/>
                </a:cubicBezTo>
                <a:cubicBezTo>
                  <a:pt x="1140" y="844"/>
                  <a:pt x="1139" y="847"/>
                  <a:pt x="1136" y="848"/>
                </a:cubicBezTo>
                <a:cubicBezTo>
                  <a:pt x="1137" y="843"/>
                  <a:pt x="1132" y="849"/>
                  <a:pt x="1135" y="847"/>
                </a:cubicBezTo>
                <a:cubicBezTo>
                  <a:pt x="1138" y="851"/>
                  <a:pt x="1128" y="850"/>
                  <a:pt x="1127" y="850"/>
                </a:cubicBezTo>
                <a:cubicBezTo>
                  <a:pt x="1128" y="853"/>
                  <a:pt x="1133" y="853"/>
                  <a:pt x="1134" y="853"/>
                </a:cubicBezTo>
                <a:cubicBezTo>
                  <a:pt x="1136" y="859"/>
                  <a:pt x="1129" y="859"/>
                  <a:pt x="1130" y="860"/>
                </a:cubicBezTo>
                <a:cubicBezTo>
                  <a:pt x="1133" y="860"/>
                  <a:pt x="1134" y="859"/>
                  <a:pt x="1135" y="858"/>
                </a:cubicBezTo>
                <a:cubicBezTo>
                  <a:pt x="1135" y="859"/>
                  <a:pt x="1137" y="863"/>
                  <a:pt x="1137" y="860"/>
                </a:cubicBezTo>
                <a:cubicBezTo>
                  <a:pt x="1140" y="856"/>
                  <a:pt x="1147" y="849"/>
                  <a:pt x="1154" y="846"/>
                </a:cubicBezTo>
                <a:cubicBezTo>
                  <a:pt x="1154" y="851"/>
                  <a:pt x="1154" y="851"/>
                  <a:pt x="1154" y="851"/>
                </a:cubicBezTo>
                <a:cubicBezTo>
                  <a:pt x="1150" y="851"/>
                  <a:pt x="1151" y="855"/>
                  <a:pt x="1148" y="856"/>
                </a:cubicBezTo>
                <a:cubicBezTo>
                  <a:pt x="1149" y="859"/>
                  <a:pt x="1152" y="859"/>
                  <a:pt x="1151" y="864"/>
                </a:cubicBezTo>
                <a:cubicBezTo>
                  <a:pt x="1149" y="864"/>
                  <a:pt x="1149" y="866"/>
                  <a:pt x="1147" y="865"/>
                </a:cubicBezTo>
                <a:cubicBezTo>
                  <a:pt x="1147" y="863"/>
                  <a:pt x="1146" y="862"/>
                  <a:pt x="1145" y="861"/>
                </a:cubicBezTo>
                <a:cubicBezTo>
                  <a:pt x="1143" y="866"/>
                  <a:pt x="1145" y="867"/>
                  <a:pt x="1145" y="872"/>
                </a:cubicBezTo>
                <a:cubicBezTo>
                  <a:pt x="1139" y="876"/>
                  <a:pt x="1131" y="878"/>
                  <a:pt x="1127" y="885"/>
                </a:cubicBezTo>
                <a:cubicBezTo>
                  <a:pt x="1129" y="885"/>
                  <a:pt x="1133" y="884"/>
                  <a:pt x="1134" y="888"/>
                </a:cubicBezTo>
                <a:cubicBezTo>
                  <a:pt x="1132" y="891"/>
                  <a:pt x="1128" y="892"/>
                  <a:pt x="1130" y="896"/>
                </a:cubicBezTo>
                <a:cubicBezTo>
                  <a:pt x="1135" y="892"/>
                  <a:pt x="1143" y="891"/>
                  <a:pt x="1139" y="881"/>
                </a:cubicBezTo>
                <a:cubicBezTo>
                  <a:pt x="1142" y="876"/>
                  <a:pt x="1151" y="870"/>
                  <a:pt x="1155" y="875"/>
                </a:cubicBezTo>
                <a:cubicBezTo>
                  <a:pt x="1153" y="877"/>
                  <a:pt x="1149" y="877"/>
                  <a:pt x="1149" y="881"/>
                </a:cubicBezTo>
                <a:cubicBezTo>
                  <a:pt x="1153" y="881"/>
                  <a:pt x="1155" y="878"/>
                  <a:pt x="1158" y="880"/>
                </a:cubicBezTo>
                <a:cubicBezTo>
                  <a:pt x="1161" y="874"/>
                  <a:pt x="1169" y="873"/>
                  <a:pt x="1172" y="868"/>
                </a:cubicBezTo>
                <a:cubicBezTo>
                  <a:pt x="1175" y="869"/>
                  <a:pt x="1176" y="867"/>
                  <a:pt x="1178" y="867"/>
                </a:cubicBezTo>
                <a:cubicBezTo>
                  <a:pt x="1177" y="862"/>
                  <a:pt x="1182" y="863"/>
                  <a:pt x="1185" y="862"/>
                </a:cubicBezTo>
                <a:cubicBezTo>
                  <a:pt x="1185" y="864"/>
                  <a:pt x="1185" y="865"/>
                  <a:pt x="1186" y="866"/>
                </a:cubicBezTo>
                <a:cubicBezTo>
                  <a:pt x="1192" y="864"/>
                  <a:pt x="1192" y="856"/>
                  <a:pt x="1199" y="854"/>
                </a:cubicBezTo>
                <a:cubicBezTo>
                  <a:pt x="1201" y="855"/>
                  <a:pt x="1198" y="857"/>
                  <a:pt x="1200" y="858"/>
                </a:cubicBezTo>
                <a:cubicBezTo>
                  <a:pt x="1200" y="856"/>
                  <a:pt x="1201" y="856"/>
                  <a:pt x="1203" y="856"/>
                </a:cubicBezTo>
                <a:cubicBezTo>
                  <a:pt x="1204" y="859"/>
                  <a:pt x="1203" y="860"/>
                  <a:pt x="1202" y="862"/>
                </a:cubicBezTo>
                <a:cubicBezTo>
                  <a:pt x="1203" y="864"/>
                  <a:pt x="1208" y="862"/>
                  <a:pt x="1209" y="864"/>
                </a:cubicBezTo>
                <a:cubicBezTo>
                  <a:pt x="1204" y="874"/>
                  <a:pt x="1195" y="881"/>
                  <a:pt x="1190" y="890"/>
                </a:cubicBezTo>
                <a:cubicBezTo>
                  <a:pt x="1198" y="890"/>
                  <a:pt x="1205" y="877"/>
                  <a:pt x="1211" y="884"/>
                </a:cubicBezTo>
                <a:cubicBezTo>
                  <a:pt x="1211" y="880"/>
                  <a:pt x="1214" y="882"/>
                  <a:pt x="1215" y="881"/>
                </a:cubicBezTo>
                <a:cubicBezTo>
                  <a:pt x="1221" y="876"/>
                  <a:pt x="1223" y="865"/>
                  <a:pt x="1234" y="865"/>
                </a:cubicBezTo>
                <a:cubicBezTo>
                  <a:pt x="1234" y="868"/>
                  <a:pt x="1234" y="868"/>
                  <a:pt x="1234" y="868"/>
                </a:cubicBezTo>
                <a:cubicBezTo>
                  <a:pt x="1238" y="867"/>
                  <a:pt x="1242" y="860"/>
                  <a:pt x="1240" y="857"/>
                </a:cubicBezTo>
                <a:cubicBezTo>
                  <a:pt x="1230" y="856"/>
                  <a:pt x="1225" y="861"/>
                  <a:pt x="1218" y="865"/>
                </a:cubicBezTo>
                <a:cubicBezTo>
                  <a:pt x="1216" y="865"/>
                  <a:pt x="1217" y="862"/>
                  <a:pt x="1215" y="862"/>
                </a:cubicBezTo>
                <a:cubicBezTo>
                  <a:pt x="1214" y="865"/>
                  <a:pt x="1212" y="864"/>
                  <a:pt x="1210" y="863"/>
                </a:cubicBezTo>
                <a:cubicBezTo>
                  <a:pt x="1212" y="856"/>
                  <a:pt x="1224" y="854"/>
                  <a:pt x="1225" y="848"/>
                </a:cubicBezTo>
                <a:cubicBezTo>
                  <a:pt x="1220" y="851"/>
                  <a:pt x="1211" y="853"/>
                  <a:pt x="1204" y="857"/>
                </a:cubicBezTo>
                <a:cubicBezTo>
                  <a:pt x="1204" y="851"/>
                  <a:pt x="1209" y="850"/>
                  <a:pt x="1210" y="846"/>
                </a:cubicBezTo>
                <a:cubicBezTo>
                  <a:pt x="1207" y="845"/>
                  <a:pt x="1206" y="847"/>
                  <a:pt x="1204" y="847"/>
                </a:cubicBezTo>
                <a:cubicBezTo>
                  <a:pt x="1208" y="841"/>
                  <a:pt x="1215" y="842"/>
                  <a:pt x="1220" y="836"/>
                </a:cubicBezTo>
                <a:cubicBezTo>
                  <a:pt x="1217" y="833"/>
                  <a:pt x="1223" y="831"/>
                  <a:pt x="1224" y="829"/>
                </a:cubicBezTo>
                <a:cubicBezTo>
                  <a:pt x="1225" y="826"/>
                  <a:pt x="1223" y="825"/>
                  <a:pt x="1223" y="823"/>
                </a:cubicBezTo>
                <a:cubicBezTo>
                  <a:pt x="1225" y="822"/>
                  <a:pt x="1228" y="820"/>
                  <a:pt x="1231" y="819"/>
                </a:cubicBezTo>
                <a:cubicBezTo>
                  <a:pt x="1231" y="816"/>
                  <a:pt x="1230" y="812"/>
                  <a:pt x="1233" y="812"/>
                </a:cubicBezTo>
                <a:cubicBezTo>
                  <a:pt x="1235" y="812"/>
                  <a:pt x="1235" y="814"/>
                  <a:pt x="1238" y="813"/>
                </a:cubicBezTo>
                <a:cubicBezTo>
                  <a:pt x="1238" y="809"/>
                  <a:pt x="1245" y="808"/>
                  <a:pt x="1244" y="806"/>
                </a:cubicBezTo>
                <a:cubicBezTo>
                  <a:pt x="1241" y="808"/>
                  <a:pt x="1236" y="805"/>
                  <a:pt x="1240" y="803"/>
                </a:cubicBezTo>
                <a:cubicBezTo>
                  <a:pt x="1232" y="805"/>
                  <a:pt x="1232" y="816"/>
                  <a:pt x="1221" y="815"/>
                </a:cubicBezTo>
                <a:cubicBezTo>
                  <a:pt x="1221" y="814"/>
                  <a:pt x="1222" y="814"/>
                  <a:pt x="1222" y="812"/>
                </a:cubicBezTo>
                <a:cubicBezTo>
                  <a:pt x="1217" y="815"/>
                  <a:pt x="1211" y="816"/>
                  <a:pt x="1206" y="816"/>
                </a:cubicBezTo>
                <a:cubicBezTo>
                  <a:pt x="1205" y="819"/>
                  <a:pt x="1207" y="819"/>
                  <a:pt x="1208" y="821"/>
                </a:cubicBezTo>
                <a:cubicBezTo>
                  <a:pt x="1204" y="820"/>
                  <a:pt x="1204" y="824"/>
                  <a:pt x="1201" y="824"/>
                </a:cubicBezTo>
                <a:cubicBezTo>
                  <a:pt x="1201" y="827"/>
                  <a:pt x="1201" y="830"/>
                  <a:pt x="1200" y="831"/>
                </a:cubicBezTo>
                <a:cubicBezTo>
                  <a:pt x="1201" y="831"/>
                  <a:pt x="1202" y="829"/>
                  <a:pt x="1202" y="831"/>
                </a:cubicBezTo>
                <a:cubicBezTo>
                  <a:pt x="1202" y="832"/>
                  <a:pt x="1201" y="833"/>
                  <a:pt x="1201" y="834"/>
                </a:cubicBezTo>
                <a:cubicBezTo>
                  <a:pt x="1202" y="836"/>
                  <a:pt x="1205" y="836"/>
                  <a:pt x="1204" y="839"/>
                </a:cubicBezTo>
                <a:cubicBezTo>
                  <a:pt x="1189" y="842"/>
                  <a:pt x="1183" y="854"/>
                  <a:pt x="1172" y="860"/>
                </a:cubicBezTo>
                <a:cubicBezTo>
                  <a:pt x="1169" y="858"/>
                  <a:pt x="1170" y="856"/>
                  <a:pt x="1167" y="855"/>
                </a:cubicBezTo>
                <a:cubicBezTo>
                  <a:pt x="1167" y="853"/>
                  <a:pt x="1168" y="851"/>
                  <a:pt x="1170" y="851"/>
                </a:cubicBezTo>
                <a:cubicBezTo>
                  <a:pt x="1173" y="850"/>
                  <a:pt x="1173" y="853"/>
                  <a:pt x="1175" y="853"/>
                </a:cubicBezTo>
                <a:cubicBezTo>
                  <a:pt x="1177" y="850"/>
                  <a:pt x="1185" y="848"/>
                  <a:pt x="1182" y="844"/>
                </a:cubicBezTo>
                <a:cubicBezTo>
                  <a:pt x="1182" y="846"/>
                  <a:pt x="1178" y="849"/>
                  <a:pt x="1177" y="848"/>
                </a:cubicBezTo>
                <a:cubicBezTo>
                  <a:pt x="1180" y="843"/>
                  <a:pt x="1185" y="835"/>
                  <a:pt x="1191" y="836"/>
                </a:cubicBezTo>
                <a:cubicBezTo>
                  <a:pt x="1187" y="838"/>
                  <a:pt x="1185" y="840"/>
                  <a:pt x="1184" y="845"/>
                </a:cubicBezTo>
                <a:cubicBezTo>
                  <a:pt x="1190" y="844"/>
                  <a:pt x="1192" y="841"/>
                  <a:pt x="1196" y="838"/>
                </a:cubicBezTo>
                <a:cubicBezTo>
                  <a:pt x="1193" y="837"/>
                  <a:pt x="1192" y="839"/>
                  <a:pt x="1191" y="837"/>
                </a:cubicBezTo>
                <a:cubicBezTo>
                  <a:pt x="1193" y="837"/>
                  <a:pt x="1191" y="833"/>
                  <a:pt x="1191" y="832"/>
                </a:cubicBezTo>
                <a:cubicBezTo>
                  <a:pt x="1183" y="831"/>
                  <a:pt x="1181" y="840"/>
                  <a:pt x="1175" y="835"/>
                </a:cubicBezTo>
                <a:cubicBezTo>
                  <a:pt x="1172" y="844"/>
                  <a:pt x="1163" y="841"/>
                  <a:pt x="1159" y="846"/>
                </a:cubicBezTo>
                <a:cubicBezTo>
                  <a:pt x="1158" y="844"/>
                  <a:pt x="1157" y="842"/>
                  <a:pt x="1155" y="841"/>
                </a:cubicBezTo>
                <a:cubicBezTo>
                  <a:pt x="1157" y="841"/>
                  <a:pt x="1157" y="840"/>
                  <a:pt x="1158" y="839"/>
                </a:cubicBezTo>
                <a:cubicBezTo>
                  <a:pt x="1159" y="839"/>
                  <a:pt x="1159" y="842"/>
                  <a:pt x="1161" y="841"/>
                </a:cubicBezTo>
                <a:cubicBezTo>
                  <a:pt x="1161" y="837"/>
                  <a:pt x="1164" y="837"/>
                  <a:pt x="1167" y="835"/>
                </a:cubicBezTo>
                <a:cubicBezTo>
                  <a:pt x="1166" y="832"/>
                  <a:pt x="1168" y="832"/>
                  <a:pt x="1167" y="829"/>
                </a:cubicBezTo>
                <a:cubicBezTo>
                  <a:pt x="1169" y="826"/>
                  <a:pt x="1173" y="826"/>
                  <a:pt x="1175" y="823"/>
                </a:cubicBezTo>
                <a:cubicBezTo>
                  <a:pt x="1171" y="823"/>
                  <a:pt x="1166" y="831"/>
                  <a:pt x="1158" y="830"/>
                </a:cubicBezTo>
                <a:cubicBezTo>
                  <a:pt x="1160" y="824"/>
                  <a:pt x="1158" y="828"/>
                  <a:pt x="1156" y="826"/>
                </a:cubicBezTo>
                <a:cubicBezTo>
                  <a:pt x="1157" y="824"/>
                  <a:pt x="1156" y="824"/>
                  <a:pt x="1157" y="821"/>
                </a:cubicBezTo>
                <a:cubicBezTo>
                  <a:pt x="1154" y="822"/>
                  <a:pt x="1152" y="822"/>
                  <a:pt x="1152" y="820"/>
                </a:cubicBezTo>
                <a:cubicBezTo>
                  <a:pt x="1154" y="819"/>
                  <a:pt x="1154" y="817"/>
                  <a:pt x="1154" y="815"/>
                </a:cubicBezTo>
                <a:cubicBezTo>
                  <a:pt x="1151" y="816"/>
                  <a:pt x="1148" y="818"/>
                  <a:pt x="1145" y="820"/>
                </a:cubicBezTo>
                <a:cubicBezTo>
                  <a:pt x="1142" y="817"/>
                  <a:pt x="1137" y="816"/>
                  <a:pt x="1141" y="812"/>
                </a:cubicBezTo>
                <a:cubicBezTo>
                  <a:pt x="1143" y="812"/>
                  <a:pt x="1142" y="815"/>
                  <a:pt x="1144" y="815"/>
                </a:cubicBezTo>
                <a:cubicBezTo>
                  <a:pt x="1144" y="812"/>
                  <a:pt x="1145" y="810"/>
                  <a:pt x="1147" y="809"/>
                </a:cubicBezTo>
                <a:cubicBezTo>
                  <a:pt x="1149" y="809"/>
                  <a:pt x="1148" y="812"/>
                  <a:pt x="1151" y="811"/>
                </a:cubicBezTo>
                <a:cubicBezTo>
                  <a:pt x="1152" y="805"/>
                  <a:pt x="1159" y="806"/>
                  <a:pt x="1164" y="805"/>
                </a:cubicBezTo>
                <a:cubicBezTo>
                  <a:pt x="1157" y="799"/>
                  <a:pt x="1167" y="796"/>
                  <a:pt x="1170" y="792"/>
                </a:cubicBezTo>
                <a:cubicBezTo>
                  <a:pt x="1168" y="792"/>
                  <a:pt x="1168" y="790"/>
                  <a:pt x="1168" y="788"/>
                </a:cubicBezTo>
                <a:cubicBezTo>
                  <a:pt x="1173" y="786"/>
                  <a:pt x="1171" y="785"/>
                  <a:pt x="1171" y="781"/>
                </a:cubicBezTo>
                <a:cubicBezTo>
                  <a:pt x="1174" y="781"/>
                  <a:pt x="1174" y="779"/>
                  <a:pt x="1176" y="779"/>
                </a:cubicBezTo>
                <a:cubicBezTo>
                  <a:pt x="1177" y="780"/>
                  <a:pt x="1177" y="783"/>
                  <a:pt x="1179" y="783"/>
                </a:cubicBezTo>
                <a:cubicBezTo>
                  <a:pt x="1178" y="785"/>
                  <a:pt x="1176" y="786"/>
                  <a:pt x="1176" y="788"/>
                </a:cubicBezTo>
                <a:cubicBezTo>
                  <a:pt x="1179" y="788"/>
                  <a:pt x="1179" y="790"/>
                  <a:pt x="1181" y="793"/>
                </a:cubicBezTo>
                <a:cubicBezTo>
                  <a:pt x="1193" y="792"/>
                  <a:pt x="1199" y="782"/>
                  <a:pt x="1208" y="776"/>
                </a:cubicBezTo>
                <a:cubicBezTo>
                  <a:pt x="1214" y="772"/>
                  <a:pt x="1225" y="772"/>
                  <a:pt x="1227" y="764"/>
                </a:cubicBezTo>
                <a:cubicBezTo>
                  <a:pt x="1224" y="767"/>
                  <a:pt x="1217" y="768"/>
                  <a:pt x="1213" y="769"/>
                </a:cubicBezTo>
                <a:cubicBezTo>
                  <a:pt x="1214" y="767"/>
                  <a:pt x="1217" y="767"/>
                  <a:pt x="1218" y="766"/>
                </a:cubicBezTo>
                <a:cubicBezTo>
                  <a:pt x="1217" y="763"/>
                  <a:pt x="1218" y="763"/>
                  <a:pt x="1217" y="761"/>
                </a:cubicBezTo>
                <a:cubicBezTo>
                  <a:pt x="1221" y="759"/>
                  <a:pt x="1224" y="757"/>
                  <a:pt x="1225" y="754"/>
                </a:cubicBezTo>
                <a:cubicBezTo>
                  <a:pt x="1218" y="753"/>
                  <a:pt x="1220" y="764"/>
                  <a:pt x="1212" y="760"/>
                </a:cubicBezTo>
                <a:cubicBezTo>
                  <a:pt x="1212" y="761"/>
                  <a:pt x="1211" y="763"/>
                  <a:pt x="1210" y="764"/>
                </a:cubicBezTo>
                <a:cubicBezTo>
                  <a:pt x="1214" y="771"/>
                  <a:pt x="1209" y="776"/>
                  <a:pt x="1200" y="772"/>
                </a:cubicBezTo>
                <a:cubicBezTo>
                  <a:pt x="1203" y="769"/>
                  <a:pt x="1199" y="769"/>
                  <a:pt x="1197" y="767"/>
                </a:cubicBezTo>
                <a:cubicBezTo>
                  <a:pt x="1201" y="765"/>
                  <a:pt x="1202" y="758"/>
                  <a:pt x="1208" y="761"/>
                </a:cubicBezTo>
                <a:cubicBezTo>
                  <a:pt x="1211" y="760"/>
                  <a:pt x="1209" y="754"/>
                  <a:pt x="1211" y="753"/>
                </a:cubicBezTo>
                <a:cubicBezTo>
                  <a:pt x="1215" y="752"/>
                  <a:pt x="1215" y="756"/>
                  <a:pt x="1219" y="756"/>
                </a:cubicBezTo>
                <a:cubicBezTo>
                  <a:pt x="1220" y="752"/>
                  <a:pt x="1220" y="751"/>
                  <a:pt x="1221" y="747"/>
                </a:cubicBezTo>
                <a:cubicBezTo>
                  <a:pt x="1211" y="750"/>
                  <a:pt x="1202" y="755"/>
                  <a:pt x="1193" y="759"/>
                </a:cubicBezTo>
                <a:cubicBezTo>
                  <a:pt x="1196" y="756"/>
                  <a:pt x="1198" y="752"/>
                  <a:pt x="1204" y="752"/>
                </a:cubicBezTo>
                <a:cubicBezTo>
                  <a:pt x="1210" y="742"/>
                  <a:pt x="1224" y="739"/>
                  <a:pt x="1232" y="731"/>
                </a:cubicBezTo>
                <a:cubicBezTo>
                  <a:pt x="1220" y="735"/>
                  <a:pt x="1209" y="743"/>
                  <a:pt x="1197" y="748"/>
                </a:cubicBezTo>
                <a:cubicBezTo>
                  <a:pt x="1197" y="746"/>
                  <a:pt x="1194" y="747"/>
                  <a:pt x="1194" y="745"/>
                </a:cubicBezTo>
                <a:cubicBezTo>
                  <a:pt x="1195" y="744"/>
                  <a:pt x="1195" y="742"/>
                  <a:pt x="1196" y="741"/>
                </a:cubicBezTo>
                <a:cubicBezTo>
                  <a:pt x="1191" y="741"/>
                  <a:pt x="1190" y="746"/>
                  <a:pt x="1185" y="743"/>
                </a:cubicBezTo>
                <a:cubicBezTo>
                  <a:pt x="1187" y="738"/>
                  <a:pt x="1181" y="741"/>
                  <a:pt x="1180" y="740"/>
                </a:cubicBezTo>
                <a:cubicBezTo>
                  <a:pt x="1181" y="735"/>
                  <a:pt x="1187" y="737"/>
                  <a:pt x="1187" y="731"/>
                </a:cubicBezTo>
                <a:cubicBezTo>
                  <a:pt x="1184" y="732"/>
                  <a:pt x="1181" y="734"/>
                  <a:pt x="1179" y="732"/>
                </a:cubicBezTo>
                <a:cubicBezTo>
                  <a:pt x="1180" y="731"/>
                  <a:pt x="1180" y="729"/>
                  <a:pt x="1181" y="728"/>
                </a:cubicBezTo>
                <a:cubicBezTo>
                  <a:pt x="1179" y="728"/>
                  <a:pt x="1178" y="727"/>
                  <a:pt x="1178" y="726"/>
                </a:cubicBezTo>
                <a:cubicBezTo>
                  <a:pt x="1180" y="723"/>
                  <a:pt x="1181" y="718"/>
                  <a:pt x="1182" y="714"/>
                </a:cubicBezTo>
                <a:cubicBezTo>
                  <a:pt x="1179" y="714"/>
                  <a:pt x="1177" y="716"/>
                  <a:pt x="1177" y="712"/>
                </a:cubicBezTo>
                <a:cubicBezTo>
                  <a:pt x="1180" y="709"/>
                  <a:pt x="1182" y="706"/>
                  <a:pt x="1183" y="702"/>
                </a:cubicBezTo>
                <a:cubicBezTo>
                  <a:pt x="1178" y="704"/>
                  <a:pt x="1170" y="708"/>
                  <a:pt x="1174" y="714"/>
                </a:cubicBezTo>
                <a:cubicBezTo>
                  <a:pt x="1172" y="716"/>
                  <a:pt x="1171" y="713"/>
                  <a:pt x="1169" y="715"/>
                </a:cubicBezTo>
                <a:cubicBezTo>
                  <a:pt x="1171" y="719"/>
                  <a:pt x="1169" y="727"/>
                  <a:pt x="1169" y="731"/>
                </a:cubicBezTo>
                <a:cubicBezTo>
                  <a:pt x="1172" y="730"/>
                  <a:pt x="1175" y="729"/>
                  <a:pt x="1179" y="729"/>
                </a:cubicBezTo>
                <a:cubicBezTo>
                  <a:pt x="1177" y="738"/>
                  <a:pt x="1168" y="743"/>
                  <a:pt x="1160" y="743"/>
                </a:cubicBezTo>
                <a:cubicBezTo>
                  <a:pt x="1159" y="749"/>
                  <a:pt x="1147" y="754"/>
                  <a:pt x="1147" y="747"/>
                </a:cubicBezTo>
                <a:cubicBezTo>
                  <a:pt x="1147" y="748"/>
                  <a:pt x="1144" y="750"/>
                  <a:pt x="1144" y="748"/>
                </a:cubicBezTo>
                <a:cubicBezTo>
                  <a:pt x="1151" y="738"/>
                  <a:pt x="1144" y="748"/>
                  <a:pt x="1139" y="744"/>
                </a:cubicBezTo>
                <a:cubicBezTo>
                  <a:pt x="1139" y="744"/>
                  <a:pt x="1138" y="739"/>
                  <a:pt x="1138" y="738"/>
                </a:cubicBezTo>
                <a:cubicBezTo>
                  <a:pt x="1139" y="737"/>
                  <a:pt x="1143" y="739"/>
                  <a:pt x="1142" y="736"/>
                </a:cubicBezTo>
                <a:cubicBezTo>
                  <a:pt x="1138" y="735"/>
                  <a:pt x="1138" y="738"/>
                  <a:pt x="1136" y="738"/>
                </a:cubicBezTo>
                <a:cubicBezTo>
                  <a:pt x="1136" y="733"/>
                  <a:pt x="1135" y="731"/>
                  <a:pt x="1133" y="731"/>
                </a:cubicBezTo>
                <a:cubicBezTo>
                  <a:pt x="1133" y="719"/>
                  <a:pt x="1153" y="722"/>
                  <a:pt x="1152" y="711"/>
                </a:cubicBezTo>
                <a:cubicBezTo>
                  <a:pt x="1143" y="717"/>
                  <a:pt x="1134" y="723"/>
                  <a:pt x="1124" y="727"/>
                </a:cubicBezTo>
                <a:cubicBezTo>
                  <a:pt x="1123" y="725"/>
                  <a:pt x="1122" y="725"/>
                  <a:pt x="1122" y="724"/>
                </a:cubicBezTo>
                <a:cubicBezTo>
                  <a:pt x="1125" y="718"/>
                  <a:pt x="1134" y="716"/>
                  <a:pt x="1140" y="713"/>
                </a:cubicBezTo>
                <a:cubicBezTo>
                  <a:pt x="1138" y="705"/>
                  <a:pt x="1143" y="704"/>
                  <a:pt x="1147" y="704"/>
                </a:cubicBezTo>
                <a:cubicBezTo>
                  <a:pt x="1149" y="700"/>
                  <a:pt x="1145" y="701"/>
                  <a:pt x="1146" y="698"/>
                </a:cubicBezTo>
                <a:cubicBezTo>
                  <a:pt x="1150" y="691"/>
                  <a:pt x="1156" y="684"/>
                  <a:pt x="1161" y="681"/>
                </a:cubicBezTo>
                <a:cubicBezTo>
                  <a:pt x="1159" y="678"/>
                  <a:pt x="1161" y="673"/>
                  <a:pt x="1156" y="672"/>
                </a:cubicBezTo>
                <a:cubicBezTo>
                  <a:pt x="1156" y="668"/>
                  <a:pt x="1158" y="666"/>
                  <a:pt x="1162" y="666"/>
                </a:cubicBezTo>
                <a:cubicBezTo>
                  <a:pt x="1162" y="656"/>
                  <a:pt x="1183" y="664"/>
                  <a:pt x="1176" y="652"/>
                </a:cubicBezTo>
                <a:cubicBezTo>
                  <a:pt x="1169" y="655"/>
                  <a:pt x="1164" y="660"/>
                  <a:pt x="1159" y="664"/>
                </a:cubicBezTo>
                <a:cubicBezTo>
                  <a:pt x="1156" y="664"/>
                  <a:pt x="1157" y="660"/>
                  <a:pt x="1155" y="658"/>
                </a:cubicBezTo>
                <a:cubicBezTo>
                  <a:pt x="1152" y="662"/>
                  <a:pt x="1155" y="664"/>
                  <a:pt x="1156" y="667"/>
                </a:cubicBezTo>
                <a:cubicBezTo>
                  <a:pt x="1150" y="672"/>
                  <a:pt x="1147" y="665"/>
                  <a:pt x="1145" y="661"/>
                </a:cubicBezTo>
                <a:cubicBezTo>
                  <a:pt x="1145" y="660"/>
                  <a:pt x="1149" y="657"/>
                  <a:pt x="1147" y="656"/>
                </a:cubicBezTo>
                <a:cubicBezTo>
                  <a:pt x="1146" y="659"/>
                  <a:pt x="1144" y="661"/>
                  <a:pt x="1142" y="662"/>
                </a:cubicBezTo>
                <a:cubicBezTo>
                  <a:pt x="1141" y="659"/>
                  <a:pt x="1144" y="660"/>
                  <a:pt x="1144" y="657"/>
                </a:cubicBezTo>
                <a:cubicBezTo>
                  <a:pt x="1140" y="658"/>
                  <a:pt x="1139" y="662"/>
                  <a:pt x="1136" y="664"/>
                </a:cubicBezTo>
                <a:cubicBezTo>
                  <a:pt x="1138" y="667"/>
                  <a:pt x="1140" y="660"/>
                  <a:pt x="1141" y="663"/>
                </a:cubicBezTo>
                <a:cubicBezTo>
                  <a:pt x="1138" y="669"/>
                  <a:pt x="1130" y="671"/>
                  <a:pt x="1128" y="678"/>
                </a:cubicBezTo>
                <a:cubicBezTo>
                  <a:pt x="1131" y="678"/>
                  <a:pt x="1131" y="676"/>
                  <a:pt x="1135" y="676"/>
                </a:cubicBezTo>
                <a:cubicBezTo>
                  <a:pt x="1135" y="677"/>
                  <a:pt x="1136" y="677"/>
                  <a:pt x="1136" y="678"/>
                </a:cubicBezTo>
                <a:cubicBezTo>
                  <a:pt x="1133" y="680"/>
                  <a:pt x="1132" y="682"/>
                  <a:pt x="1129" y="680"/>
                </a:cubicBezTo>
                <a:cubicBezTo>
                  <a:pt x="1127" y="685"/>
                  <a:pt x="1118" y="690"/>
                  <a:pt x="1112" y="690"/>
                </a:cubicBezTo>
                <a:cubicBezTo>
                  <a:pt x="1114" y="687"/>
                  <a:pt x="1116" y="684"/>
                  <a:pt x="1118" y="681"/>
                </a:cubicBezTo>
                <a:cubicBezTo>
                  <a:pt x="1116" y="677"/>
                  <a:pt x="1114" y="673"/>
                  <a:pt x="1115" y="670"/>
                </a:cubicBezTo>
                <a:cubicBezTo>
                  <a:pt x="1114" y="676"/>
                  <a:pt x="1110" y="669"/>
                  <a:pt x="1108" y="673"/>
                </a:cubicBezTo>
                <a:cubicBezTo>
                  <a:pt x="1107" y="676"/>
                  <a:pt x="1109" y="676"/>
                  <a:pt x="1110" y="678"/>
                </a:cubicBezTo>
                <a:cubicBezTo>
                  <a:pt x="1106" y="679"/>
                  <a:pt x="1106" y="681"/>
                  <a:pt x="1107" y="686"/>
                </a:cubicBezTo>
                <a:cubicBezTo>
                  <a:pt x="1100" y="689"/>
                  <a:pt x="1098" y="686"/>
                  <a:pt x="1092" y="688"/>
                </a:cubicBezTo>
                <a:cubicBezTo>
                  <a:pt x="1104" y="698"/>
                  <a:pt x="1091" y="712"/>
                  <a:pt x="1080" y="715"/>
                </a:cubicBezTo>
                <a:cubicBezTo>
                  <a:pt x="1081" y="712"/>
                  <a:pt x="1077" y="714"/>
                  <a:pt x="1078" y="711"/>
                </a:cubicBezTo>
                <a:cubicBezTo>
                  <a:pt x="1080" y="710"/>
                  <a:pt x="1082" y="709"/>
                  <a:pt x="1083" y="712"/>
                </a:cubicBezTo>
                <a:cubicBezTo>
                  <a:pt x="1084" y="708"/>
                  <a:pt x="1088" y="708"/>
                  <a:pt x="1088" y="704"/>
                </a:cubicBezTo>
                <a:cubicBezTo>
                  <a:pt x="1079" y="699"/>
                  <a:pt x="1075" y="720"/>
                  <a:pt x="1067" y="710"/>
                </a:cubicBezTo>
                <a:cubicBezTo>
                  <a:pt x="1069" y="707"/>
                  <a:pt x="1072" y="703"/>
                  <a:pt x="1072" y="698"/>
                </a:cubicBezTo>
                <a:cubicBezTo>
                  <a:pt x="1068" y="699"/>
                  <a:pt x="1068" y="705"/>
                  <a:pt x="1063" y="705"/>
                </a:cubicBezTo>
                <a:cubicBezTo>
                  <a:pt x="1062" y="702"/>
                  <a:pt x="1066" y="704"/>
                  <a:pt x="1065" y="701"/>
                </a:cubicBezTo>
                <a:cubicBezTo>
                  <a:pt x="1060" y="705"/>
                  <a:pt x="1057" y="703"/>
                  <a:pt x="1051" y="704"/>
                </a:cubicBezTo>
                <a:cubicBezTo>
                  <a:pt x="1053" y="701"/>
                  <a:pt x="1055" y="699"/>
                  <a:pt x="1057" y="697"/>
                </a:cubicBezTo>
                <a:cubicBezTo>
                  <a:pt x="1055" y="694"/>
                  <a:pt x="1053" y="699"/>
                  <a:pt x="1052" y="697"/>
                </a:cubicBezTo>
                <a:cubicBezTo>
                  <a:pt x="1054" y="693"/>
                  <a:pt x="1053" y="688"/>
                  <a:pt x="1059" y="688"/>
                </a:cubicBezTo>
                <a:cubicBezTo>
                  <a:pt x="1061" y="689"/>
                  <a:pt x="1060" y="693"/>
                  <a:pt x="1063" y="692"/>
                </a:cubicBezTo>
                <a:cubicBezTo>
                  <a:pt x="1066" y="689"/>
                  <a:pt x="1068" y="687"/>
                  <a:pt x="1072" y="688"/>
                </a:cubicBezTo>
                <a:cubicBezTo>
                  <a:pt x="1072" y="682"/>
                  <a:pt x="1078" y="682"/>
                  <a:pt x="1079" y="678"/>
                </a:cubicBezTo>
                <a:cubicBezTo>
                  <a:pt x="1076" y="677"/>
                  <a:pt x="1077" y="680"/>
                  <a:pt x="1074" y="679"/>
                </a:cubicBezTo>
                <a:cubicBezTo>
                  <a:pt x="1074" y="677"/>
                  <a:pt x="1072" y="675"/>
                  <a:pt x="1071" y="673"/>
                </a:cubicBezTo>
                <a:cubicBezTo>
                  <a:pt x="1076" y="670"/>
                  <a:pt x="1076" y="665"/>
                  <a:pt x="1083" y="663"/>
                </a:cubicBezTo>
                <a:cubicBezTo>
                  <a:pt x="1083" y="668"/>
                  <a:pt x="1083" y="674"/>
                  <a:pt x="1087" y="676"/>
                </a:cubicBezTo>
                <a:cubicBezTo>
                  <a:pt x="1087" y="673"/>
                  <a:pt x="1091" y="675"/>
                  <a:pt x="1092" y="676"/>
                </a:cubicBezTo>
                <a:cubicBezTo>
                  <a:pt x="1093" y="673"/>
                  <a:pt x="1095" y="670"/>
                  <a:pt x="1096" y="667"/>
                </a:cubicBezTo>
                <a:cubicBezTo>
                  <a:pt x="1103" y="667"/>
                  <a:pt x="1105" y="663"/>
                  <a:pt x="1107" y="661"/>
                </a:cubicBezTo>
                <a:cubicBezTo>
                  <a:pt x="1102" y="659"/>
                  <a:pt x="1109" y="658"/>
                  <a:pt x="1110" y="653"/>
                </a:cubicBezTo>
                <a:cubicBezTo>
                  <a:pt x="1108" y="652"/>
                  <a:pt x="1106" y="655"/>
                  <a:pt x="1105" y="651"/>
                </a:cubicBezTo>
                <a:cubicBezTo>
                  <a:pt x="1106" y="647"/>
                  <a:pt x="1109" y="645"/>
                  <a:pt x="1114" y="644"/>
                </a:cubicBezTo>
                <a:cubicBezTo>
                  <a:pt x="1115" y="643"/>
                  <a:pt x="1112" y="640"/>
                  <a:pt x="1114" y="638"/>
                </a:cubicBezTo>
                <a:cubicBezTo>
                  <a:pt x="1117" y="640"/>
                  <a:pt x="1125" y="639"/>
                  <a:pt x="1122" y="645"/>
                </a:cubicBezTo>
                <a:cubicBezTo>
                  <a:pt x="1131" y="641"/>
                  <a:pt x="1137" y="634"/>
                  <a:pt x="1145" y="629"/>
                </a:cubicBezTo>
                <a:cubicBezTo>
                  <a:pt x="1144" y="625"/>
                  <a:pt x="1144" y="624"/>
                  <a:pt x="1145" y="620"/>
                </a:cubicBezTo>
                <a:cubicBezTo>
                  <a:pt x="1141" y="620"/>
                  <a:pt x="1140" y="624"/>
                  <a:pt x="1136" y="624"/>
                </a:cubicBezTo>
                <a:cubicBezTo>
                  <a:pt x="1135" y="622"/>
                  <a:pt x="1134" y="622"/>
                  <a:pt x="1135" y="621"/>
                </a:cubicBezTo>
                <a:cubicBezTo>
                  <a:pt x="1135" y="618"/>
                  <a:pt x="1142" y="618"/>
                  <a:pt x="1139" y="615"/>
                </a:cubicBezTo>
                <a:cubicBezTo>
                  <a:pt x="1139" y="619"/>
                  <a:pt x="1133" y="616"/>
                  <a:pt x="1132" y="615"/>
                </a:cubicBezTo>
                <a:cubicBezTo>
                  <a:pt x="1130" y="612"/>
                  <a:pt x="1135" y="610"/>
                  <a:pt x="1134" y="604"/>
                </a:cubicBezTo>
                <a:cubicBezTo>
                  <a:pt x="1136" y="602"/>
                  <a:pt x="1137" y="605"/>
                  <a:pt x="1138" y="603"/>
                </a:cubicBezTo>
                <a:cubicBezTo>
                  <a:pt x="1140" y="599"/>
                  <a:pt x="1142" y="591"/>
                  <a:pt x="1148" y="594"/>
                </a:cubicBezTo>
                <a:cubicBezTo>
                  <a:pt x="1150" y="589"/>
                  <a:pt x="1157" y="584"/>
                  <a:pt x="1162" y="583"/>
                </a:cubicBezTo>
                <a:cubicBezTo>
                  <a:pt x="1172" y="580"/>
                  <a:pt x="1182" y="571"/>
                  <a:pt x="1183" y="576"/>
                </a:cubicBezTo>
                <a:cubicBezTo>
                  <a:pt x="1187" y="569"/>
                  <a:pt x="1196" y="567"/>
                  <a:pt x="1201" y="560"/>
                </a:cubicBezTo>
                <a:cubicBezTo>
                  <a:pt x="1194" y="559"/>
                  <a:pt x="1196" y="565"/>
                  <a:pt x="1190" y="564"/>
                </a:cubicBezTo>
                <a:cubicBezTo>
                  <a:pt x="1188" y="560"/>
                  <a:pt x="1192" y="561"/>
                  <a:pt x="1191" y="559"/>
                </a:cubicBezTo>
                <a:cubicBezTo>
                  <a:pt x="1189" y="560"/>
                  <a:pt x="1186" y="557"/>
                  <a:pt x="1183" y="554"/>
                </a:cubicBezTo>
                <a:cubicBezTo>
                  <a:pt x="1184" y="551"/>
                  <a:pt x="1188" y="551"/>
                  <a:pt x="1188" y="547"/>
                </a:cubicBezTo>
                <a:cubicBezTo>
                  <a:pt x="1185" y="547"/>
                  <a:pt x="1185" y="550"/>
                  <a:pt x="1181" y="550"/>
                </a:cubicBezTo>
                <a:cubicBezTo>
                  <a:pt x="1182" y="546"/>
                  <a:pt x="1177" y="549"/>
                  <a:pt x="1176" y="547"/>
                </a:cubicBezTo>
                <a:cubicBezTo>
                  <a:pt x="1176" y="542"/>
                  <a:pt x="1179" y="538"/>
                  <a:pt x="1175" y="534"/>
                </a:cubicBezTo>
                <a:cubicBezTo>
                  <a:pt x="1176" y="527"/>
                  <a:pt x="1192" y="533"/>
                  <a:pt x="1191" y="535"/>
                </a:cubicBezTo>
                <a:cubicBezTo>
                  <a:pt x="1200" y="534"/>
                  <a:pt x="1201" y="524"/>
                  <a:pt x="1210" y="521"/>
                </a:cubicBezTo>
                <a:cubicBezTo>
                  <a:pt x="1211" y="525"/>
                  <a:pt x="1213" y="521"/>
                  <a:pt x="1215" y="521"/>
                </a:cubicBezTo>
                <a:cubicBezTo>
                  <a:pt x="1214" y="514"/>
                  <a:pt x="1226" y="510"/>
                  <a:pt x="1233" y="511"/>
                </a:cubicBezTo>
                <a:cubicBezTo>
                  <a:pt x="1233" y="508"/>
                  <a:pt x="1234" y="507"/>
                  <a:pt x="1237" y="508"/>
                </a:cubicBezTo>
                <a:cubicBezTo>
                  <a:pt x="1244" y="502"/>
                  <a:pt x="1253" y="494"/>
                  <a:pt x="1264" y="495"/>
                </a:cubicBezTo>
                <a:cubicBezTo>
                  <a:pt x="1266" y="494"/>
                  <a:pt x="1266" y="491"/>
                  <a:pt x="1270" y="492"/>
                </a:cubicBezTo>
                <a:cubicBezTo>
                  <a:pt x="1270" y="482"/>
                  <a:pt x="1282" y="485"/>
                  <a:pt x="1284" y="478"/>
                </a:cubicBezTo>
                <a:close/>
                <a:moveTo>
                  <a:pt x="1047" y="497"/>
                </a:moveTo>
                <a:cubicBezTo>
                  <a:pt x="1049" y="495"/>
                  <a:pt x="1050" y="498"/>
                  <a:pt x="1053" y="497"/>
                </a:cubicBezTo>
                <a:cubicBezTo>
                  <a:pt x="1053" y="500"/>
                  <a:pt x="1051" y="500"/>
                  <a:pt x="1048" y="501"/>
                </a:cubicBezTo>
                <a:cubicBezTo>
                  <a:pt x="1048" y="499"/>
                  <a:pt x="1046" y="500"/>
                  <a:pt x="1047" y="497"/>
                </a:cubicBezTo>
                <a:close/>
                <a:moveTo>
                  <a:pt x="1147" y="374"/>
                </a:moveTo>
                <a:cubicBezTo>
                  <a:pt x="1147" y="376"/>
                  <a:pt x="1146" y="378"/>
                  <a:pt x="1143" y="377"/>
                </a:cubicBezTo>
                <a:cubicBezTo>
                  <a:pt x="1143" y="375"/>
                  <a:pt x="1144" y="373"/>
                  <a:pt x="1147" y="374"/>
                </a:cubicBezTo>
                <a:close/>
                <a:moveTo>
                  <a:pt x="1067" y="324"/>
                </a:moveTo>
                <a:cubicBezTo>
                  <a:pt x="1070" y="326"/>
                  <a:pt x="1066" y="329"/>
                  <a:pt x="1064" y="328"/>
                </a:cubicBezTo>
                <a:cubicBezTo>
                  <a:pt x="1063" y="325"/>
                  <a:pt x="1066" y="326"/>
                  <a:pt x="1067" y="324"/>
                </a:cubicBezTo>
                <a:close/>
                <a:moveTo>
                  <a:pt x="1061" y="238"/>
                </a:moveTo>
                <a:cubicBezTo>
                  <a:pt x="1065" y="239"/>
                  <a:pt x="1062" y="244"/>
                  <a:pt x="1059" y="241"/>
                </a:cubicBezTo>
                <a:cubicBezTo>
                  <a:pt x="1060" y="240"/>
                  <a:pt x="1061" y="239"/>
                  <a:pt x="1061" y="238"/>
                </a:cubicBezTo>
                <a:close/>
                <a:moveTo>
                  <a:pt x="1054" y="394"/>
                </a:moveTo>
                <a:cubicBezTo>
                  <a:pt x="1054" y="398"/>
                  <a:pt x="1048" y="399"/>
                  <a:pt x="1048" y="395"/>
                </a:cubicBezTo>
                <a:cubicBezTo>
                  <a:pt x="1051" y="396"/>
                  <a:pt x="1051" y="394"/>
                  <a:pt x="1054" y="394"/>
                </a:cubicBezTo>
                <a:close/>
                <a:moveTo>
                  <a:pt x="1029" y="341"/>
                </a:moveTo>
                <a:cubicBezTo>
                  <a:pt x="1026" y="347"/>
                  <a:pt x="1019" y="344"/>
                  <a:pt x="1013" y="347"/>
                </a:cubicBezTo>
                <a:cubicBezTo>
                  <a:pt x="1014" y="341"/>
                  <a:pt x="1023" y="337"/>
                  <a:pt x="1029" y="341"/>
                </a:cubicBezTo>
                <a:close/>
                <a:moveTo>
                  <a:pt x="205" y="236"/>
                </a:moveTo>
                <a:cubicBezTo>
                  <a:pt x="204" y="235"/>
                  <a:pt x="209" y="232"/>
                  <a:pt x="212" y="231"/>
                </a:cubicBezTo>
                <a:cubicBezTo>
                  <a:pt x="211" y="234"/>
                  <a:pt x="207" y="234"/>
                  <a:pt x="205" y="236"/>
                </a:cubicBezTo>
                <a:close/>
                <a:moveTo>
                  <a:pt x="155" y="482"/>
                </a:moveTo>
                <a:cubicBezTo>
                  <a:pt x="154" y="473"/>
                  <a:pt x="158" y="470"/>
                  <a:pt x="159" y="462"/>
                </a:cubicBezTo>
                <a:cubicBezTo>
                  <a:pt x="162" y="460"/>
                  <a:pt x="162" y="463"/>
                  <a:pt x="166" y="463"/>
                </a:cubicBezTo>
                <a:cubicBezTo>
                  <a:pt x="165" y="471"/>
                  <a:pt x="161" y="478"/>
                  <a:pt x="155" y="482"/>
                </a:cubicBezTo>
                <a:close/>
                <a:moveTo>
                  <a:pt x="230" y="515"/>
                </a:moveTo>
                <a:cubicBezTo>
                  <a:pt x="227" y="515"/>
                  <a:pt x="227" y="512"/>
                  <a:pt x="224" y="511"/>
                </a:cubicBezTo>
                <a:cubicBezTo>
                  <a:pt x="221" y="498"/>
                  <a:pt x="230" y="496"/>
                  <a:pt x="241" y="494"/>
                </a:cubicBezTo>
                <a:cubicBezTo>
                  <a:pt x="242" y="502"/>
                  <a:pt x="238" y="513"/>
                  <a:pt x="230" y="515"/>
                </a:cubicBezTo>
                <a:close/>
                <a:moveTo>
                  <a:pt x="241" y="525"/>
                </a:moveTo>
                <a:cubicBezTo>
                  <a:pt x="241" y="523"/>
                  <a:pt x="243" y="522"/>
                  <a:pt x="245" y="522"/>
                </a:cubicBezTo>
                <a:cubicBezTo>
                  <a:pt x="245" y="525"/>
                  <a:pt x="244" y="525"/>
                  <a:pt x="241" y="525"/>
                </a:cubicBezTo>
                <a:close/>
                <a:moveTo>
                  <a:pt x="247" y="520"/>
                </a:moveTo>
                <a:cubicBezTo>
                  <a:pt x="247" y="518"/>
                  <a:pt x="246" y="518"/>
                  <a:pt x="246" y="516"/>
                </a:cubicBezTo>
                <a:cubicBezTo>
                  <a:pt x="249" y="517"/>
                  <a:pt x="249" y="515"/>
                  <a:pt x="251" y="515"/>
                </a:cubicBezTo>
                <a:cubicBezTo>
                  <a:pt x="252" y="518"/>
                  <a:pt x="249" y="519"/>
                  <a:pt x="247" y="520"/>
                </a:cubicBezTo>
                <a:close/>
                <a:moveTo>
                  <a:pt x="190" y="767"/>
                </a:moveTo>
                <a:cubicBezTo>
                  <a:pt x="190" y="763"/>
                  <a:pt x="193" y="763"/>
                  <a:pt x="196" y="762"/>
                </a:cubicBezTo>
                <a:cubicBezTo>
                  <a:pt x="196" y="766"/>
                  <a:pt x="193" y="766"/>
                  <a:pt x="190" y="767"/>
                </a:cubicBezTo>
                <a:close/>
                <a:moveTo>
                  <a:pt x="171" y="813"/>
                </a:moveTo>
                <a:cubicBezTo>
                  <a:pt x="173" y="813"/>
                  <a:pt x="171" y="817"/>
                  <a:pt x="171" y="818"/>
                </a:cubicBezTo>
                <a:cubicBezTo>
                  <a:pt x="169" y="818"/>
                  <a:pt x="169" y="817"/>
                  <a:pt x="168" y="817"/>
                </a:cubicBezTo>
                <a:cubicBezTo>
                  <a:pt x="168" y="815"/>
                  <a:pt x="170" y="814"/>
                  <a:pt x="171" y="813"/>
                </a:cubicBezTo>
                <a:close/>
                <a:moveTo>
                  <a:pt x="169" y="827"/>
                </a:moveTo>
                <a:cubicBezTo>
                  <a:pt x="168" y="825"/>
                  <a:pt x="170" y="824"/>
                  <a:pt x="168" y="821"/>
                </a:cubicBezTo>
                <a:cubicBezTo>
                  <a:pt x="173" y="817"/>
                  <a:pt x="180" y="812"/>
                  <a:pt x="188" y="815"/>
                </a:cubicBezTo>
                <a:cubicBezTo>
                  <a:pt x="181" y="818"/>
                  <a:pt x="174" y="821"/>
                  <a:pt x="169" y="827"/>
                </a:cubicBezTo>
                <a:close/>
                <a:moveTo>
                  <a:pt x="196" y="826"/>
                </a:moveTo>
                <a:cubicBezTo>
                  <a:pt x="195" y="824"/>
                  <a:pt x="192" y="825"/>
                  <a:pt x="193" y="821"/>
                </a:cubicBezTo>
                <a:cubicBezTo>
                  <a:pt x="191" y="821"/>
                  <a:pt x="191" y="821"/>
                  <a:pt x="191" y="821"/>
                </a:cubicBezTo>
                <a:cubicBezTo>
                  <a:pt x="195" y="814"/>
                  <a:pt x="196" y="826"/>
                  <a:pt x="200" y="822"/>
                </a:cubicBezTo>
                <a:cubicBezTo>
                  <a:pt x="199" y="824"/>
                  <a:pt x="198" y="826"/>
                  <a:pt x="196" y="826"/>
                </a:cubicBezTo>
                <a:close/>
                <a:moveTo>
                  <a:pt x="242" y="829"/>
                </a:moveTo>
                <a:cubicBezTo>
                  <a:pt x="241" y="836"/>
                  <a:pt x="235" y="844"/>
                  <a:pt x="229" y="841"/>
                </a:cubicBezTo>
                <a:cubicBezTo>
                  <a:pt x="236" y="840"/>
                  <a:pt x="236" y="831"/>
                  <a:pt x="242" y="829"/>
                </a:cubicBezTo>
                <a:close/>
                <a:moveTo>
                  <a:pt x="192" y="885"/>
                </a:moveTo>
                <a:cubicBezTo>
                  <a:pt x="190" y="883"/>
                  <a:pt x="195" y="880"/>
                  <a:pt x="197" y="879"/>
                </a:cubicBezTo>
                <a:cubicBezTo>
                  <a:pt x="196" y="882"/>
                  <a:pt x="194" y="883"/>
                  <a:pt x="192" y="885"/>
                </a:cubicBezTo>
                <a:close/>
                <a:moveTo>
                  <a:pt x="191" y="900"/>
                </a:moveTo>
                <a:cubicBezTo>
                  <a:pt x="191" y="897"/>
                  <a:pt x="195" y="898"/>
                  <a:pt x="197" y="897"/>
                </a:cubicBezTo>
                <a:cubicBezTo>
                  <a:pt x="197" y="900"/>
                  <a:pt x="194" y="900"/>
                  <a:pt x="191" y="900"/>
                </a:cubicBezTo>
                <a:close/>
                <a:moveTo>
                  <a:pt x="197" y="887"/>
                </a:moveTo>
                <a:cubicBezTo>
                  <a:pt x="196" y="887"/>
                  <a:pt x="197" y="886"/>
                  <a:pt x="196" y="886"/>
                </a:cubicBezTo>
                <a:cubicBezTo>
                  <a:pt x="200" y="883"/>
                  <a:pt x="203" y="881"/>
                  <a:pt x="208" y="878"/>
                </a:cubicBezTo>
                <a:cubicBezTo>
                  <a:pt x="206" y="883"/>
                  <a:pt x="201" y="884"/>
                  <a:pt x="197" y="887"/>
                </a:cubicBezTo>
                <a:close/>
                <a:moveTo>
                  <a:pt x="209" y="913"/>
                </a:moveTo>
                <a:cubicBezTo>
                  <a:pt x="209" y="911"/>
                  <a:pt x="212" y="910"/>
                  <a:pt x="214" y="910"/>
                </a:cubicBezTo>
                <a:cubicBezTo>
                  <a:pt x="214" y="912"/>
                  <a:pt x="212" y="914"/>
                  <a:pt x="209" y="913"/>
                </a:cubicBezTo>
                <a:close/>
                <a:moveTo>
                  <a:pt x="201" y="899"/>
                </a:moveTo>
                <a:cubicBezTo>
                  <a:pt x="200" y="898"/>
                  <a:pt x="200" y="896"/>
                  <a:pt x="199" y="896"/>
                </a:cubicBezTo>
                <a:cubicBezTo>
                  <a:pt x="201" y="891"/>
                  <a:pt x="206" y="889"/>
                  <a:pt x="210" y="887"/>
                </a:cubicBezTo>
                <a:cubicBezTo>
                  <a:pt x="204" y="887"/>
                  <a:pt x="216" y="881"/>
                  <a:pt x="219" y="883"/>
                </a:cubicBezTo>
                <a:cubicBezTo>
                  <a:pt x="213" y="888"/>
                  <a:pt x="211" y="897"/>
                  <a:pt x="201" y="899"/>
                </a:cubicBezTo>
                <a:close/>
                <a:moveTo>
                  <a:pt x="215" y="874"/>
                </a:moveTo>
                <a:cubicBezTo>
                  <a:pt x="215" y="877"/>
                  <a:pt x="214" y="878"/>
                  <a:pt x="211" y="878"/>
                </a:cubicBezTo>
                <a:cubicBezTo>
                  <a:pt x="209" y="876"/>
                  <a:pt x="212" y="873"/>
                  <a:pt x="215" y="874"/>
                </a:cubicBezTo>
                <a:close/>
                <a:moveTo>
                  <a:pt x="201" y="876"/>
                </a:moveTo>
                <a:cubicBezTo>
                  <a:pt x="207" y="872"/>
                  <a:pt x="210" y="864"/>
                  <a:pt x="219" y="862"/>
                </a:cubicBezTo>
                <a:cubicBezTo>
                  <a:pt x="216" y="869"/>
                  <a:pt x="208" y="872"/>
                  <a:pt x="201" y="876"/>
                </a:cubicBezTo>
                <a:close/>
                <a:moveTo>
                  <a:pt x="223" y="831"/>
                </a:moveTo>
                <a:cubicBezTo>
                  <a:pt x="227" y="828"/>
                  <a:pt x="234" y="825"/>
                  <a:pt x="239" y="827"/>
                </a:cubicBezTo>
                <a:cubicBezTo>
                  <a:pt x="240" y="831"/>
                  <a:pt x="230" y="833"/>
                  <a:pt x="226" y="834"/>
                </a:cubicBezTo>
                <a:cubicBezTo>
                  <a:pt x="226" y="832"/>
                  <a:pt x="222" y="834"/>
                  <a:pt x="223" y="831"/>
                </a:cubicBezTo>
                <a:close/>
                <a:moveTo>
                  <a:pt x="238" y="852"/>
                </a:moveTo>
                <a:cubicBezTo>
                  <a:pt x="235" y="853"/>
                  <a:pt x="231" y="856"/>
                  <a:pt x="228" y="853"/>
                </a:cubicBezTo>
                <a:cubicBezTo>
                  <a:pt x="232" y="848"/>
                  <a:pt x="234" y="842"/>
                  <a:pt x="244" y="843"/>
                </a:cubicBezTo>
                <a:cubicBezTo>
                  <a:pt x="242" y="846"/>
                  <a:pt x="237" y="847"/>
                  <a:pt x="238" y="852"/>
                </a:cubicBezTo>
                <a:close/>
                <a:moveTo>
                  <a:pt x="243" y="950"/>
                </a:moveTo>
                <a:cubicBezTo>
                  <a:pt x="244" y="948"/>
                  <a:pt x="245" y="948"/>
                  <a:pt x="245" y="947"/>
                </a:cubicBezTo>
                <a:cubicBezTo>
                  <a:pt x="247" y="947"/>
                  <a:pt x="247" y="949"/>
                  <a:pt x="248" y="951"/>
                </a:cubicBezTo>
                <a:cubicBezTo>
                  <a:pt x="245" y="951"/>
                  <a:pt x="245" y="949"/>
                  <a:pt x="243" y="950"/>
                </a:cubicBezTo>
                <a:close/>
                <a:moveTo>
                  <a:pt x="270" y="942"/>
                </a:moveTo>
                <a:cubicBezTo>
                  <a:pt x="270" y="941"/>
                  <a:pt x="269" y="940"/>
                  <a:pt x="268" y="939"/>
                </a:cubicBezTo>
                <a:cubicBezTo>
                  <a:pt x="269" y="939"/>
                  <a:pt x="272" y="939"/>
                  <a:pt x="274" y="939"/>
                </a:cubicBezTo>
                <a:cubicBezTo>
                  <a:pt x="275" y="942"/>
                  <a:pt x="272" y="941"/>
                  <a:pt x="270" y="942"/>
                </a:cubicBezTo>
                <a:close/>
                <a:moveTo>
                  <a:pt x="286" y="932"/>
                </a:moveTo>
                <a:cubicBezTo>
                  <a:pt x="285" y="935"/>
                  <a:pt x="283" y="932"/>
                  <a:pt x="283" y="929"/>
                </a:cubicBezTo>
                <a:cubicBezTo>
                  <a:pt x="285" y="929"/>
                  <a:pt x="285" y="930"/>
                  <a:pt x="287" y="930"/>
                </a:cubicBezTo>
                <a:cubicBezTo>
                  <a:pt x="287" y="931"/>
                  <a:pt x="285" y="932"/>
                  <a:pt x="286" y="932"/>
                </a:cubicBezTo>
                <a:close/>
                <a:moveTo>
                  <a:pt x="259" y="1031"/>
                </a:moveTo>
                <a:cubicBezTo>
                  <a:pt x="258" y="1031"/>
                  <a:pt x="258" y="1029"/>
                  <a:pt x="257" y="1029"/>
                </a:cubicBezTo>
                <a:cubicBezTo>
                  <a:pt x="258" y="1027"/>
                  <a:pt x="260" y="1025"/>
                  <a:pt x="262" y="1025"/>
                </a:cubicBezTo>
                <a:cubicBezTo>
                  <a:pt x="264" y="1028"/>
                  <a:pt x="263" y="1031"/>
                  <a:pt x="259" y="1031"/>
                </a:cubicBezTo>
                <a:close/>
                <a:moveTo>
                  <a:pt x="328" y="904"/>
                </a:moveTo>
                <a:cubicBezTo>
                  <a:pt x="327" y="906"/>
                  <a:pt x="323" y="906"/>
                  <a:pt x="322" y="908"/>
                </a:cubicBezTo>
                <a:cubicBezTo>
                  <a:pt x="320" y="908"/>
                  <a:pt x="321" y="905"/>
                  <a:pt x="319" y="905"/>
                </a:cubicBezTo>
                <a:cubicBezTo>
                  <a:pt x="321" y="904"/>
                  <a:pt x="326" y="902"/>
                  <a:pt x="328" y="904"/>
                </a:cubicBezTo>
                <a:close/>
                <a:moveTo>
                  <a:pt x="296" y="923"/>
                </a:moveTo>
                <a:cubicBezTo>
                  <a:pt x="293" y="923"/>
                  <a:pt x="296" y="925"/>
                  <a:pt x="294" y="927"/>
                </a:cubicBezTo>
                <a:cubicBezTo>
                  <a:pt x="291" y="927"/>
                  <a:pt x="291" y="927"/>
                  <a:pt x="289" y="926"/>
                </a:cubicBezTo>
                <a:cubicBezTo>
                  <a:pt x="289" y="922"/>
                  <a:pt x="294" y="920"/>
                  <a:pt x="297" y="923"/>
                </a:cubicBezTo>
                <a:cubicBezTo>
                  <a:pt x="297" y="924"/>
                  <a:pt x="296" y="923"/>
                  <a:pt x="296" y="923"/>
                </a:cubicBezTo>
                <a:close/>
                <a:moveTo>
                  <a:pt x="305" y="921"/>
                </a:moveTo>
                <a:cubicBezTo>
                  <a:pt x="301" y="921"/>
                  <a:pt x="301" y="921"/>
                  <a:pt x="301" y="921"/>
                </a:cubicBezTo>
                <a:cubicBezTo>
                  <a:pt x="302" y="915"/>
                  <a:pt x="297" y="917"/>
                  <a:pt x="296" y="913"/>
                </a:cubicBezTo>
                <a:cubicBezTo>
                  <a:pt x="298" y="914"/>
                  <a:pt x="301" y="915"/>
                  <a:pt x="301" y="912"/>
                </a:cubicBezTo>
                <a:cubicBezTo>
                  <a:pt x="302" y="911"/>
                  <a:pt x="302" y="912"/>
                  <a:pt x="302" y="913"/>
                </a:cubicBezTo>
                <a:cubicBezTo>
                  <a:pt x="302" y="915"/>
                  <a:pt x="307" y="912"/>
                  <a:pt x="308" y="914"/>
                </a:cubicBezTo>
                <a:cubicBezTo>
                  <a:pt x="308" y="918"/>
                  <a:pt x="306" y="918"/>
                  <a:pt x="305" y="921"/>
                </a:cubicBezTo>
                <a:close/>
                <a:moveTo>
                  <a:pt x="309" y="908"/>
                </a:moveTo>
                <a:cubicBezTo>
                  <a:pt x="308" y="908"/>
                  <a:pt x="308" y="909"/>
                  <a:pt x="308" y="910"/>
                </a:cubicBezTo>
                <a:cubicBezTo>
                  <a:pt x="307" y="909"/>
                  <a:pt x="308" y="908"/>
                  <a:pt x="308" y="907"/>
                </a:cubicBezTo>
                <a:cubicBezTo>
                  <a:pt x="312" y="907"/>
                  <a:pt x="314" y="910"/>
                  <a:pt x="316" y="913"/>
                </a:cubicBezTo>
                <a:cubicBezTo>
                  <a:pt x="315" y="914"/>
                  <a:pt x="313" y="912"/>
                  <a:pt x="312" y="915"/>
                </a:cubicBezTo>
                <a:cubicBezTo>
                  <a:pt x="312" y="912"/>
                  <a:pt x="309" y="912"/>
                  <a:pt x="309" y="908"/>
                </a:cubicBezTo>
                <a:close/>
                <a:moveTo>
                  <a:pt x="317" y="967"/>
                </a:moveTo>
                <a:cubicBezTo>
                  <a:pt x="315" y="967"/>
                  <a:pt x="318" y="964"/>
                  <a:pt x="317" y="963"/>
                </a:cubicBezTo>
                <a:cubicBezTo>
                  <a:pt x="317" y="961"/>
                  <a:pt x="314" y="964"/>
                  <a:pt x="313" y="962"/>
                </a:cubicBezTo>
                <a:cubicBezTo>
                  <a:pt x="311" y="951"/>
                  <a:pt x="326" y="950"/>
                  <a:pt x="325" y="959"/>
                </a:cubicBezTo>
                <a:cubicBezTo>
                  <a:pt x="329" y="959"/>
                  <a:pt x="329" y="959"/>
                  <a:pt x="329" y="959"/>
                </a:cubicBezTo>
                <a:cubicBezTo>
                  <a:pt x="330" y="961"/>
                  <a:pt x="327" y="962"/>
                  <a:pt x="330" y="962"/>
                </a:cubicBezTo>
                <a:cubicBezTo>
                  <a:pt x="327" y="965"/>
                  <a:pt x="322" y="967"/>
                  <a:pt x="317" y="967"/>
                </a:cubicBezTo>
                <a:close/>
                <a:moveTo>
                  <a:pt x="478" y="165"/>
                </a:moveTo>
                <a:cubicBezTo>
                  <a:pt x="476" y="165"/>
                  <a:pt x="474" y="165"/>
                  <a:pt x="473" y="164"/>
                </a:cubicBezTo>
                <a:cubicBezTo>
                  <a:pt x="473" y="159"/>
                  <a:pt x="479" y="159"/>
                  <a:pt x="478" y="165"/>
                </a:cubicBezTo>
                <a:close/>
                <a:moveTo>
                  <a:pt x="470" y="1060"/>
                </a:moveTo>
                <a:cubicBezTo>
                  <a:pt x="482" y="1051"/>
                  <a:pt x="496" y="1045"/>
                  <a:pt x="508" y="1036"/>
                </a:cubicBezTo>
                <a:cubicBezTo>
                  <a:pt x="509" y="1036"/>
                  <a:pt x="510" y="1037"/>
                  <a:pt x="511" y="1037"/>
                </a:cubicBezTo>
                <a:cubicBezTo>
                  <a:pt x="500" y="1048"/>
                  <a:pt x="486" y="1053"/>
                  <a:pt x="470" y="1060"/>
                </a:cubicBezTo>
                <a:close/>
                <a:moveTo>
                  <a:pt x="513" y="981"/>
                </a:moveTo>
                <a:cubicBezTo>
                  <a:pt x="513" y="978"/>
                  <a:pt x="513" y="978"/>
                  <a:pt x="513" y="978"/>
                </a:cubicBezTo>
                <a:cubicBezTo>
                  <a:pt x="515" y="977"/>
                  <a:pt x="518" y="978"/>
                  <a:pt x="519" y="979"/>
                </a:cubicBezTo>
                <a:cubicBezTo>
                  <a:pt x="519" y="984"/>
                  <a:pt x="516" y="981"/>
                  <a:pt x="513" y="981"/>
                </a:cubicBezTo>
                <a:close/>
                <a:moveTo>
                  <a:pt x="539" y="208"/>
                </a:moveTo>
                <a:cubicBezTo>
                  <a:pt x="547" y="189"/>
                  <a:pt x="577" y="181"/>
                  <a:pt x="594" y="167"/>
                </a:cubicBezTo>
                <a:cubicBezTo>
                  <a:pt x="602" y="161"/>
                  <a:pt x="606" y="151"/>
                  <a:pt x="618" y="156"/>
                </a:cubicBezTo>
                <a:cubicBezTo>
                  <a:pt x="618" y="159"/>
                  <a:pt x="619" y="161"/>
                  <a:pt x="622" y="162"/>
                </a:cubicBezTo>
                <a:cubicBezTo>
                  <a:pt x="610" y="176"/>
                  <a:pt x="599" y="190"/>
                  <a:pt x="583" y="198"/>
                </a:cubicBezTo>
                <a:cubicBezTo>
                  <a:pt x="569" y="203"/>
                  <a:pt x="553" y="206"/>
                  <a:pt x="539" y="208"/>
                </a:cubicBezTo>
                <a:close/>
                <a:moveTo>
                  <a:pt x="557" y="1047"/>
                </a:moveTo>
                <a:cubicBezTo>
                  <a:pt x="556" y="1044"/>
                  <a:pt x="563" y="1041"/>
                  <a:pt x="563" y="1046"/>
                </a:cubicBezTo>
                <a:cubicBezTo>
                  <a:pt x="561" y="1047"/>
                  <a:pt x="558" y="1049"/>
                  <a:pt x="557" y="1047"/>
                </a:cubicBezTo>
                <a:close/>
                <a:moveTo>
                  <a:pt x="666" y="996"/>
                </a:moveTo>
                <a:cubicBezTo>
                  <a:pt x="667" y="998"/>
                  <a:pt x="668" y="999"/>
                  <a:pt x="666" y="1001"/>
                </a:cubicBezTo>
                <a:cubicBezTo>
                  <a:pt x="653" y="1002"/>
                  <a:pt x="645" y="1000"/>
                  <a:pt x="637" y="1009"/>
                </a:cubicBezTo>
                <a:cubicBezTo>
                  <a:pt x="638" y="1005"/>
                  <a:pt x="634" y="1007"/>
                  <a:pt x="634" y="1005"/>
                </a:cubicBezTo>
                <a:cubicBezTo>
                  <a:pt x="629" y="1007"/>
                  <a:pt x="624" y="1009"/>
                  <a:pt x="617" y="1010"/>
                </a:cubicBezTo>
                <a:cubicBezTo>
                  <a:pt x="620" y="1014"/>
                  <a:pt x="617" y="1012"/>
                  <a:pt x="615" y="1016"/>
                </a:cubicBezTo>
                <a:cubicBezTo>
                  <a:pt x="618" y="1016"/>
                  <a:pt x="618" y="1014"/>
                  <a:pt x="621" y="1015"/>
                </a:cubicBezTo>
                <a:cubicBezTo>
                  <a:pt x="621" y="1017"/>
                  <a:pt x="618" y="1016"/>
                  <a:pt x="618" y="1017"/>
                </a:cubicBezTo>
                <a:cubicBezTo>
                  <a:pt x="623" y="1020"/>
                  <a:pt x="634" y="1014"/>
                  <a:pt x="642" y="1013"/>
                </a:cubicBezTo>
                <a:cubicBezTo>
                  <a:pt x="642" y="1015"/>
                  <a:pt x="641" y="1015"/>
                  <a:pt x="641" y="1017"/>
                </a:cubicBezTo>
                <a:cubicBezTo>
                  <a:pt x="634" y="1014"/>
                  <a:pt x="625" y="1022"/>
                  <a:pt x="617" y="1025"/>
                </a:cubicBezTo>
                <a:cubicBezTo>
                  <a:pt x="605" y="1019"/>
                  <a:pt x="593" y="1032"/>
                  <a:pt x="582" y="1029"/>
                </a:cubicBezTo>
                <a:cubicBezTo>
                  <a:pt x="582" y="1030"/>
                  <a:pt x="584" y="1029"/>
                  <a:pt x="586" y="1030"/>
                </a:cubicBezTo>
                <a:cubicBezTo>
                  <a:pt x="583" y="1036"/>
                  <a:pt x="570" y="1033"/>
                  <a:pt x="568" y="1038"/>
                </a:cubicBezTo>
                <a:cubicBezTo>
                  <a:pt x="567" y="1033"/>
                  <a:pt x="570" y="1031"/>
                  <a:pt x="573" y="1029"/>
                </a:cubicBezTo>
                <a:cubicBezTo>
                  <a:pt x="572" y="1027"/>
                  <a:pt x="570" y="1027"/>
                  <a:pt x="568" y="1027"/>
                </a:cubicBezTo>
                <a:cubicBezTo>
                  <a:pt x="572" y="1022"/>
                  <a:pt x="579" y="1022"/>
                  <a:pt x="589" y="1023"/>
                </a:cubicBezTo>
                <a:cubicBezTo>
                  <a:pt x="593" y="1018"/>
                  <a:pt x="606" y="1018"/>
                  <a:pt x="611" y="1017"/>
                </a:cubicBezTo>
                <a:cubicBezTo>
                  <a:pt x="610" y="1016"/>
                  <a:pt x="609" y="1015"/>
                  <a:pt x="610" y="1013"/>
                </a:cubicBezTo>
                <a:cubicBezTo>
                  <a:pt x="599" y="1016"/>
                  <a:pt x="590" y="1019"/>
                  <a:pt x="580" y="1020"/>
                </a:cubicBezTo>
                <a:cubicBezTo>
                  <a:pt x="591" y="1013"/>
                  <a:pt x="603" y="1008"/>
                  <a:pt x="621" y="1007"/>
                </a:cubicBezTo>
                <a:cubicBezTo>
                  <a:pt x="620" y="1006"/>
                  <a:pt x="619" y="1006"/>
                  <a:pt x="619" y="1005"/>
                </a:cubicBezTo>
                <a:cubicBezTo>
                  <a:pt x="615" y="1004"/>
                  <a:pt x="614" y="1007"/>
                  <a:pt x="611" y="1007"/>
                </a:cubicBezTo>
                <a:cubicBezTo>
                  <a:pt x="627" y="999"/>
                  <a:pt x="642" y="992"/>
                  <a:pt x="657" y="984"/>
                </a:cubicBezTo>
                <a:cubicBezTo>
                  <a:pt x="667" y="989"/>
                  <a:pt x="678" y="977"/>
                  <a:pt x="687" y="978"/>
                </a:cubicBezTo>
                <a:cubicBezTo>
                  <a:pt x="688" y="973"/>
                  <a:pt x="691" y="970"/>
                  <a:pt x="698" y="970"/>
                </a:cubicBezTo>
                <a:cubicBezTo>
                  <a:pt x="696" y="975"/>
                  <a:pt x="698" y="978"/>
                  <a:pt x="694" y="979"/>
                </a:cubicBezTo>
                <a:cubicBezTo>
                  <a:pt x="698" y="983"/>
                  <a:pt x="706" y="976"/>
                  <a:pt x="713" y="977"/>
                </a:cubicBezTo>
                <a:cubicBezTo>
                  <a:pt x="698" y="988"/>
                  <a:pt x="679" y="991"/>
                  <a:pt x="666" y="996"/>
                </a:cubicBezTo>
                <a:close/>
                <a:moveTo>
                  <a:pt x="683" y="1085"/>
                </a:moveTo>
                <a:cubicBezTo>
                  <a:pt x="682" y="1084"/>
                  <a:pt x="687" y="1080"/>
                  <a:pt x="691" y="1082"/>
                </a:cubicBezTo>
                <a:cubicBezTo>
                  <a:pt x="690" y="1087"/>
                  <a:pt x="685" y="1085"/>
                  <a:pt x="683" y="1085"/>
                </a:cubicBezTo>
                <a:close/>
                <a:moveTo>
                  <a:pt x="725" y="940"/>
                </a:moveTo>
                <a:cubicBezTo>
                  <a:pt x="728" y="940"/>
                  <a:pt x="729" y="939"/>
                  <a:pt x="732" y="940"/>
                </a:cubicBezTo>
                <a:cubicBezTo>
                  <a:pt x="732" y="944"/>
                  <a:pt x="732" y="944"/>
                  <a:pt x="732" y="944"/>
                </a:cubicBezTo>
                <a:cubicBezTo>
                  <a:pt x="730" y="947"/>
                  <a:pt x="726" y="942"/>
                  <a:pt x="726" y="947"/>
                </a:cubicBezTo>
                <a:cubicBezTo>
                  <a:pt x="724" y="947"/>
                  <a:pt x="726" y="942"/>
                  <a:pt x="725" y="940"/>
                </a:cubicBezTo>
                <a:close/>
                <a:moveTo>
                  <a:pt x="736" y="947"/>
                </a:moveTo>
                <a:cubicBezTo>
                  <a:pt x="737" y="952"/>
                  <a:pt x="730" y="950"/>
                  <a:pt x="727" y="952"/>
                </a:cubicBezTo>
                <a:cubicBezTo>
                  <a:pt x="728" y="949"/>
                  <a:pt x="731" y="947"/>
                  <a:pt x="736" y="947"/>
                </a:cubicBezTo>
                <a:close/>
                <a:moveTo>
                  <a:pt x="727" y="1030"/>
                </a:moveTo>
                <a:cubicBezTo>
                  <a:pt x="724" y="1027"/>
                  <a:pt x="724" y="1032"/>
                  <a:pt x="720" y="1031"/>
                </a:cubicBezTo>
                <a:cubicBezTo>
                  <a:pt x="722" y="1029"/>
                  <a:pt x="724" y="1027"/>
                  <a:pt x="728" y="1027"/>
                </a:cubicBezTo>
                <a:cubicBezTo>
                  <a:pt x="727" y="1028"/>
                  <a:pt x="727" y="1028"/>
                  <a:pt x="727" y="1030"/>
                </a:cubicBezTo>
                <a:close/>
                <a:moveTo>
                  <a:pt x="759" y="955"/>
                </a:moveTo>
                <a:cubicBezTo>
                  <a:pt x="756" y="955"/>
                  <a:pt x="756" y="957"/>
                  <a:pt x="754" y="955"/>
                </a:cubicBezTo>
                <a:cubicBezTo>
                  <a:pt x="753" y="957"/>
                  <a:pt x="755" y="957"/>
                  <a:pt x="754" y="960"/>
                </a:cubicBezTo>
                <a:cubicBezTo>
                  <a:pt x="747" y="960"/>
                  <a:pt x="739" y="965"/>
                  <a:pt x="737" y="960"/>
                </a:cubicBezTo>
                <a:cubicBezTo>
                  <a:pt x="734" y="961"/>
                  <a:pt x="737" y="962"/>
                  <a:pt x="736" y="965"/>
                </a:cubicBezTo>
                <a:cubicBezTo>
                  <a:pt x="730" y="971"/>
                  <a:pt x="724" y="967"/>
                  <a:pt x="719" y="965"/>
                </a:cubicBezTo>
                <a:cubicBezTo>
                  <a:pt x="720" y="961"/>
                  <a:pt x="727" y="962"/>
                  <a:pt x="726" y="956"/>
                </a:cubicBezTo>
                <a:cubicBezTo>
                  <a:pt x="729" y="956"/>
                  <a:pt x="731" y="954"/>
                  <a:pt x="734" y="953"/>
                </a:cubicBezTo>
                <a:cubicBezTo>
                  <a:pt x="732" y="957"/>
                  <a:pt x="736" y="955"/>
                  <a:pt x="736" y="958"/>
                </a:cubicBezTo>
                <a:cubicBezTo>
                  <a:pt x="743" y="954"/>
                  <a:pt x="749" y="950"/>
                  <a:pt x="761" y="951"/>
                </a:cubicBezTo>
                <a:cubicBezTo>
                  <a:pt x="760" y="952"/>
                  <a:pt x="758" y="952"/>
                  <a:pt x="759" y="955"/>
                </a:cubicBezTo>
                <a:close/>
                <a:moveTo>
                  <a:pt x="764" y="952"/>
                </a:moveTo>
                <a:cubicBezTo>
                  <a:pt x="765" y="950"/>
                  <a:pt x="765" y="947"/>
                  <a:pt x="769" y="948"/>
                </a:cubicBezTo>
                <a:cubicBezTo>
                  <a:pt x="769" y="951"/>
                  <a:pt x="767" y="952"/>
                  <a:pt x="764" y="952"/>
                </a:cubicBezTo>
                <a:close/>
                <a:moveTo>
                  <a:pt x="770" y="948"/>
                </a:moveTo>
                <a:cubicBezTo>
                  <a:pt x="770" y="942"/>
                  <a:pt x="779" y="947"/>
                  <a:pt x="778" y="943"/>
                </a:cubicBezTo>
                <a:cubicBezTo>
                  <a:pt x="782" y="945"/>
                  <a:pt x="774" y="948"/>
                  <a:pt x="770" y="948"/>
                </a:cubicBezTo>
                <a:close/>
                <a:moveTo>
                  <a:pt x="792" y="158"/>
                </a:moveTo>
                <a:cubicBezTo>
                  <a:pt x="787" y="161"/>
                  <a:pt x="782" y="156"/>
                  <a:pt x="777" y="158"/>
                </a:cubicBezTo>
                <a:cubicBezTo>
                  <a:pt x="781" y="157"/>
                  <a:pt x="784" y="147"/>
                  <a:pt x="792" y="147"/>
                </a:cubicBezTo>
                <a:cubicBezTo>
                  <a:pt x="795" y="149"/>
                  <a:pt x="793" y="155"/>
                  <a:pt x="792" y="158"/>
                </a:cubicBezTo>
                <a:close/>
                <a:moveTo>
                  <a:pt x="807" y="821"/>
                </a:moveTo>
                <a:cubicBezTo>
                  <a:pt x="803" y="821"/>
                  <a:pt x="802" y="820"/>
                  <a:pt x="800" y="819"/>
                </a:cubicBezTo>
                <a:cubicBezTo>
                  <a:pt x="800" y="818"/>
                  <a:pt x="801" y="818"/>
                  <a:pt x="801" y="819"/>
                </a:cubicBezTo>
                <a:cubicBezTo>
                  <a:pt x="804" y="819"/>
                  <a:pt x="803" y="816"/>
                  <a:pt x="806" y="816"/>
                </a:cubicBezTo>
                <a:cubicBezTo>
                  <a:pt x="806" y="813"/>
                  <a:pt x="805" y="813"/>
                  <a:pt x="805" y="810"/>
                </a:cubicBezTo>
                <a:cubicBezTo>
                  <a:pt x="808" y="809"/>
                  <a:pt x="811" y="808"/>
                  <a:pt x="809" y="804"/>
                </a:cubicBezTo>
                <a:cubicBezTo>
                  <a:pt x="812" y="802"/>
                  <a:pt x="815" y="802"/>
                  <a:pt x="817" y="800"/>
                </a:cubicBezTo>
                <a:cubicBezTo>
                  <a:pt x="816" y="799"/>
                  <a:pt x="815" y="798"/>
                  <a:pt x="816" y="795"/>
                </a:cubicBezTo>
                <a:cubicBezTo>
                  <a:pt x="818" y="795"/>
                  <a:pt x="819" y="796"/>
                  <a:pt x="819" y="798"/>
                </a:cubicBezTo>
                <a:cubicBezTo>
                  <a:pt x="820" y="798"/>
                  <a:pt x="820" y="796"/>
                  <a:pt x="822" y="796"/>
                </a:cubicBezTo>
                <a:cubicBezTo>
                  <a:pt x="821" y="794"/>
                  <a:pt x="820" y="792"/>
                  <a:pt x="821" y="789"/>
                </a:cubicBezTo>
                <a:cubicBezTo>
                  <a:pt x="827" y="789"/>
                  <a:pt x="828" y="788"/>
                  <a:pt x="831" y="791"/>
                </a:cubicBezTo>
                <a:cubicBezTo>
                  <a:pt x="830" y="795"/>
                  <a:pt x="827" y="797"/>
                  <a:pt x="825" y="800"/>
                </a:cubicBezTo>
                <a:cubicBezTo>
                  <a:pt x="825" y="802"/>
                  <a:pt x="828" y="801"/>
                  <a:pt x="827" y="804"/>
                </a:cubicBezTo>
                <a:cubicBezTo>
                  <a:pt x="830" y="803"/>
                  <a:pt x="830" y="798"/>
                  <a:pt x="834" y="798"/>
                </a:cubicBezTo>
                <a:cubicBezTo>
                  <a:pt x="828" y="809"/>
                  <a:pt x="815" y="812"/>
                  <a:pt x="807" y="821"/>
                </a:cubicBezTo>
                <a:close/>
                <a:moveTo>
                  <a:pt x="833" y="931"/>
                </a:moveTo>
                <a:cubicBezTo>
                  <a:pt x="834" y="930"/>
                  <a:pt x="836" y="929"/>
                  <a:pt x="836" y="927"/>
                </a:cubicBezTo>
                <a:cubicBezTo>
                  <a:pt x="837" y="927"/>
                  <a:pt x="838" y="928"/>
                  <a:pt x="839" y="928"/>
                </a:cubicBezTo>
                <a:cubicBezTo>
                  <a:pt x="839" y="931"/>
                  <a:pt x="835" y="933"/>
                  <a:pt x="833" y="931"/>
                </a:cubicBezTo>
                <a:close/>
                <a:moveTo>
                  <a:pt x="825" y="917"/>
                </a:moveTo>
                <a:cubicBezTo>
                  <a:pt x="827" y="913"/>
                  <a:pt x="831" y="911"/>
                  <a:pt x="839" y="912"/>
                </a:cubicBezTo>
                <a:cubicBezTo>
                  <a:pt x="837" y="918"/>
                  <a:pt x="830" y="918"/>
                  <a:pt x="825" y="917"/>
                </a:cubicBezTo>
                <a:close/>
                <a:moveTo>
                  <a:pt x="842" y="927"/>
                </a:moveTo>
                <a:cubicBezTo>
                  <a:pt x="842" y="925"/>
                  <a:pt x="843" y="924"/>
                  <a:pt x="843" y="923"/>
                </a:cubicBezTo>
                <a:cubicBezTo>
                  <a:pt x="847" y="923"/>
                  <a:pt x="846" y="928"/>
                  <a:pt x="842" y="927"/>
                </a:cubicBezTo>
                <a:close/>
                <a:moveTo>
                  <a:pt x="1212" y="837"/>
                </a:moveTo>
                <a:cubicBezTo>
                  <a:pt x="1209" y="840"/>
                  <a:pt x="1207" y="844"/>
                  <a:pt x="1202" y="844"/>
                </a:cubicBezTo>
                <a:cubicBezTo>
                  <a:pt x="1206" y="842"/>
                  <a:pt x="1207" y="838"/>
                  <a:pt x="1212" y="837"/>
                </a:cubicBezTo>
                <a:close/>
                <a:moveTo>
                  <a:pt x="1168" y="859"/>
                </a:moveTo>
                <a:cubicBezTo>
                  <a:pt x="1168" y="863"/>
                  <a:pt x="1163" y="862"/>
                  <a:pt x="1160" y="863"/>
                </a:cubicBezTo>
                <a:cubicBezTo>
                  <a:pt x="1162" y="861"/>
                  <a:pt x="1164" y="859"/>
                  <a:pt x="1168" y="859"/>
                </a:cubicBezTo>
                <a:close/>
                <a:moveTo>
                  <a:pt x="1156" y="828"/>
                </a:moveTo>
                <a:cubicBezTo>
                  <a:pt x="1158" y="828"/>
                  <a:pt x="1158" y="831"/>
                  <a:pt x="1157" y="833"/>
                </a:cubicBezTo>
                <a:cubicBezTo>
                  <a:pt x="1154" y="833"/>
                  <a:pt x="1154" y="829"/>
                  <a:pt x="1156" y="828"/>
                </a:cubicBezTo>
                <a:close/>
                <a:moveTo>
                  <a:pt x="1189" y="759"/>
                </a:moveTo>
                <a:cubicBezTo>
                  <a:pt x="1192" y="759"/>
                  <a:pt x="1192" y="759"/>
                  <a:pt x="1192" y="759"/>
                </a:cubicBezTo>
                <a:cubicBezTo>
                  <a:pt x="1193" y="764"/>
                  <a:pt x="1187" y="764"/>
                  <a:pt x="1189" y="759"/>
                </a:cubicBezTo>
                <a:close/>
                <a:moveTo>
                  <a:pt x="1193" y="775"/>
                </a:moveTo>
                <a:cubicBezTo>
                  <a:pt x="1193" y="776"/>
                  <a:pt x="1192" y="777"/>
                  <a:pt x="1192" y="779"/>
                </a:cubicBezTo>
                <a:cubicBezTo>
                  <a:pt x="1189" y="778"/>
                  <a:pt x="1189" y="781"/>
                  <a:pt x="1187" y="779"/>
                </a:cubicBezTo>
                <a:cubicBezTo>
                  <a:pt x="1186" y="775"/>
                  <a:pt x="1191" y="776"/>
                  <a:pt x="1193" y="775"/>
                </a:cubicBezTo>
                <a:close/>
                <a:moveTo>
                  <a:pt x="1155" y="784"/>
                </a:moveTo>
                <a:cubicBezTo>
                  <a:pt x="1153" y="780"/>
                  <a:pt x="1156" y="773"/>
                  <a:pt x="1162" y="773"/>
                </a:cubicBezTo>
                <a:cubicBezTo>
                  <a:pt x="1159" y="777"/>
                  <a:pt x="1159" y="783"/>
                  <a:pt x="1155" y="784"/>
                </a:cubicBezTo>
                <a:close/>
                <a:moveTo>
                  <a:pt x="1165" y="754"/>
                </a:moveTo>
                <a:cubicBezTo>
                  <a:pt x="1167" y="752"/>
                  <a:pt x="1171" y="750"/>
                  <a:pt x="1175" y="750"/>
                </a:cubicBezTo>
                <a:cubicBezTo>
                  <a:pt x="1175" y="751"/>
                  <a:pt x="1175" y="753"/>
                  <a:pt x="1176" y="753"/>
                </a:cubicBezTo>
                <a:cubicBezTo>
                  <a:pt x="1172" y="757"/>
                  <a:pt x="1167" y="760"/>
                  <a:pt x="1161" y="762"/>
                </a:cubicBezTo>
                <a:cubicBezTo>
                  <a:pt x="1161" y="764"/>
                  <a:pt x="1162" y="764"/>
                  <a:pt x="1162" y="766"/>
                </a:cubicBezTo>
                <a:cubicBezTo>
                  <a:pt x="1158" y="768"/>
                  <a:pt x="1154" y="772"/>
                  <a:pt x="1147" y="772"/>
                </a:cubicBezTo>
                <a:cubicBezTo>
                  <a:pt x="1146" y="767"/>
                  <a:pt x="1146" y="765"/>
                  <a:pt x="1145" y="761"/>
                </a:cubicBezTo>
                <a:cubicBezTo>
                  <a:pt x="1148" y="756"/>
                  <a:pt x="1160" y="741"/>
                  <a:pt x="1165" y="754"/>
                </a:cubicBezTo>
                <a:close/>
                <a:moveTo>
                  <a:pt x="1145" y="668"/>
                </a:moveTo>
                <a:cubicBezTo>
                  <a:pt x="1145" y="669"/>
                  <a:pt x="1144" y="676"/>
                  <a:pt x="1140" y="677"/>
                </a:cubicBezTo>
                <a:cubicBezTo>
                  <a:pt x="1141" y="674"/>
                  <a:pt x="1139" y="672"/>
                  <a:pt x="1139" y="670"/>
                </a:cubicBezTo>
                <a:cubicBezTo>
                  <a:pt x="1141" y="668"/>
                  <a:pt x="1143" y="670"/>
                  <a:pt x="1145" y="668"/>
                </a:cubicBezTo>
                <a:close/>
                <a:moveTo>
                  <a:pt x="1036" y="490"/>
                </a:moveTo>
                <a:cubicBezTo>
                  <a:pt x="1038" y="489"/>
                  <a:pt x="1037" y="493"/>
                  <a:pt x="1040" y="492"/>
                </a:cubicBezTo>
                <a:cubicBezTo>
                  <a:pt x="1040" y="495"/>
                  <a:pt x="1038" y="495"/>
                  <a:pt x="1035" y="495"/>
                </a:cubicBezTo>
                <a:cubicBezTo>
                  <a:pt x="1035" y="493"/>
                  <a:pt x="1035" y="491"/>
                  <a:pt x="1036" y="490"/>
                </a:cubicBezTo>
                <a:close/>
                <a:moveTo>
                  <a:pt x="1022" y="489"/>
                </a:moveTo>
                <a:cubicBezTo>
                  <a:pt x="1026" y="489"/>
                  <a:pt x="1027" y="493"/>
                  <a:pt x="1031" y="493"/>
                </a:cubicBezTo>
                <a:cubicBezTo>
                  <a:pt x="1028" y="497"/>
                  <a:pt x="1032" y="497"/>
                  <a:pt x="1029" y="501"/>
                </a:cubicBezTo>
                <a:cubicBezTo>
                  <a:pt x="1026" y="501"/>
                  <a:pt x="1022" y="502"/>
                  <a:pt x="1022" y="499"/>
                </a:cubicBezTo>
                <a:cubicBezTo>
                  <a:pt x="1022" y="501"/>
                  <a:pt x="1018" y="504"/>
                  <a:pt x="1015" y="505"/>
                </a:cubicBezTo>
                <a:cubicBezTo>
                  <a:pt x="1015" y="503"/>
                  <a:pt x="1017" y="501"/>
                  <a:pt x="1014" y="500"/>
                </a:cubicBezTo>
                <a:cubicBezTo>
                  <a:pt x="1015" y="495"/>
                  <a:pt x="1021" y="495"/>
                  <a:pt x="1022" y="489"/>
                </a:cubicBezTo>
                <a:close/>
                <a:moveTo>
                  <a:pt x="1019" y="562"/>
                </a:moveTo>
                <a:cubicBezTo>
                  <a:pt x="1020" y="566"/>
                  <a:pt x="1011" y="565"/>
                  <a:pt x="1014" y="567"/>
                </a:cubicBezTo>
                <a:cubicBezTo>
                  <a:pt x="1013" y="568"/>
                  <a:pt x="1010" y="568"/>
                  <a:pt x="1008" y="569"/>
                </a:cubicBezTo>
                <a:cubicBezTo>
                  <a:pt x="1010" y="564"/>
                  <a:pt x="1016" y="565"/>
                  <a:pt x="1019" y="562"/>
                </a:cubicBezTo>
                <a:close/>
                <a:moveTo>
                  <a:pt x="1011" y="730"/>
                </a:moveTo>
                <a:cubicBezTo>
                  <a:pt x="1017" y="732"/>
                  <a:pt x="1019" y="728"/>
                  <a:pt x="1023" y="728"/>
                </a:cubicBezTo>
                <a:cubicBezTo>
                  <a:pt x="1023" y="733"/>
                  <a:pt x="1023" y="733"/>
                  <a:pt x="1023" y="733"/>
                </a:cubicBezTo>
                <a:cubicBezTo>
                  <a:pt x="1019" y="736"/>
                  <a:pt x="1016" y="738"/>
                  <a:pt x="1012" y="740"/>
                </a:cubicBezTo>
                <a:cubicBezTo>
                  <a:pt x="1010" y="739"/>
                  <a:pt x="1012" y="739"/>
                  <a:pt x="1014" y="739"/>
                </a:cubicBezTo>
                <a:cubicBezTo>
                  <a:pt x="1011" y="736"/>
                  <a:pt x="1011" y="735"/>
                  <a:pt x="1011" y="730"/>
                </a:cubicBezTo>
                <a:close/>
                <a:moveTo>
                  <a:pt x="997" y="716"/>
                </a:moveTo>
                <a:cubicBezTo>
                  <a:pt x="1001" y="716"/>
                  <a:pt x="1002" y="713"/>
                  <a:pt x="1005" y="714"/>
                </a:cubicBezTo>
                <a:cubicBezTo>
                  <a:pt x="1005" y="719"/>
                  <a:pt x="1010" y="718"/>
                  <a:pt x="1013" y="720"/>
                </a:cubicBezTo>
                <a:cubicBezTo>
                  <a:pt x="1013" y="724"/>
                  <a:pt x="1010" y="723"/>
                  <a:pt x="1008" y="725"/>
                </a:cubicBezTo>
                <a:cubicBezTo>
                  <a:pt x="1007" y="725"/>
                  <a:pt x="1006" y="723"/>
                  <a:pt x="1006" y="721"/>
                </a:cubicBezTo>
                <a:cubicBezTo>
                  <a:pt x="1003" y="723"/>
                  <a:pt x="1002" y="726"/>
                  <a:pt x="998" y="727"/>
                </a:cubicBezTo>
                <a:cubicBezTo>
                  <a:pt x="998" y="724"/>
                  <a:pt x="1003" y="723"/>
                  <a:pt x="1001" y="720"/>
                </a:cubicBezTo>
                <a:cubicBezTo>
                  <a:pt x="1000" y="720"/>
                  <a:pt x="1000" y="722"/>
                  <a:pt x="1000" y="723"/>
                </a:cubicBezTo>
                <a:cubicBezTo>
                  <a:pt x="995" y="722"/>
                  <a:pt x="997" y="720"/>
                  <a:pt x="997" y="716"/>
                </a:cubicBezTo>
                <a:close/>
                <a:moveTo>
                  <a:pt x="1000" y="751"/>
                </a:moveTo>
                <a:cubicBezTo>
                  <a:pt x="998" y="750"/>
                  <a:pt x="998" y="747"/>
                  <a:pt x="996" y="745"/>
                </a:cubicBezTo>
                <a:cubicBezTo>
                  <a:pt x="999" y="743"/>
                  <a:pt x="1003" y="748"/>
                  <a:pt x="1000" y="751"/>
                </a:cubicBezTo>
                <a:close/>
                <a:moveTo>
                  <a:pt x="997" y="800"/>
                </a:moveTo>
                <a:cubicBezTo>
                  <a:pt x="997" y="802"/>
                  <a:pt x="997" y="802"/>
                  <a:pt x="997" y="802"/>
                </a:cubicBezTo>
                <a:cubicBezTo>
                  <a:pt x="995" y="802"/>
                  <a:pt x="995" y="804"/>
                  <a:pt x="994" y="802"/>
                </a:cubicBezTo>
                <a:cubicBezTo>
                  <a:pt x="994" y="800"/>
                  <a:pt x="994" y="800"/>
                  <a:pt x="994" y="800"/>
                </a:cubicBezTo>
                <a:cubicBezTo>
                  <a:pt x="995" y="799"/>
                  <a:pt x="995" y="800"/>
                  <a:pt x="997" y="800"/>
                </a:cubicBezTo>
                <a:close/>
                <a:moveTo>
                  <a:pt x="994" y="743"/>
                </a:moveTo>
                <a:cubicBezTo>
                  <a:pt x="994" y="747"/>
                  <a:pt x="990" y="747"/>
                  <a:pt x="987" y="748"/>
                </a:cubicBezTo>
                <a:cubicBezTo>
                  <a:pt x="988" y="743"/>
                  <a:pt x="991" y="744"/>
                  <a:pt x="994" y="743"/>
                </a:cubicBezTo>
                <a:close/>
                <a:moveTo>
                  <a:pt x="991" y="494"/>
                </a:moveTo>
                <a:cubicBezTo>
                  <a:pt x="989" y="496"/>
                  <a:pt x="989" y="499"/>
                  <a:pt x="985" y="498"/>
                </a:cubicBezTo>
                <a:cubicBezTo>
                  <a:pt x="987" y="496"/>
                  <a:pt x="987" y="494"/>
                  <a:pt x="991" y="494"/>
                </a:cubicBezTo>
                <a:close/>
                <a:moveTo>
                  <a:pt x="990" y="534"/>
                </a:moveTo>
                <a:cubicBezTo>
                  <a:pt x="989" y="538"/>
                  <a:pt x="986" y="539"/>
                  <a:pt x="983" y="540"/>
                </a:cubicBezTo>
                <a:cubicBezTo>
                  <a:pt x="983" y="539"/>
                  <a:pt x="982" y="538"/>
                  <a:pt x="981" y="538"/>
                </a:cubicBezTo>
                <a:cubicBezTo>
                  <a:pt x="982" y="536"/>
                  <a:pt x="987" y="533"/>
                  <a:pt x="990" y="534"/>
                </a:cubicBezTo>
                <a:close/>
                <a:moveTo>
                  <a:pt x="971" y="775"/>
                </a:moveTo>
                <a:cubicBezTo>
                  <a:pt x="970" y="778"/>
                  <a:pt x="968" y="777"/>
                  <a:pt x="966" y="777"/>
                </a:cubicBezTo>
                <a:cubicBezTo>
                  <a:pt x="966" y="775"/>
                  <a:pt x="968" y="775"/>
                  <a:pt x="971" y="775"/>
                </a:cubicBezTo>
                <a:close/>
                <a:moveTo>
                  <a:pt x="969" y="724"/>
                </a:moveTo>
                <a:cubicBezTo>
                  <a:pt x="967" y="727"/>
                  <a:pt x="963" y="731"/>
                  <a:pt x="965" y="735"/>
                </a:cubicBezTo>
                <a:cubicBezTo>
                  <a:pt x="963" y="735"/>
                  <a:pt x="960" y="741"/>
                  <a:pt x="955" y="741"/>
                </a:cubicBezTo>
                <a:cubicBezTo>
                  <a:pt x="955" y="739"/>
                  <a:pt x="956" y="735"/>
                  <a:pt x="960" y="733"/>
                </a:cubicBezTo>
                <a:cubicBezTo>
                  <a:pt x="960" y="731"/>
                  <a:pt x="958" y="731"/>
                  <a:pt x="956" y="730"/>
                </a:cubicBezTo>
                <a:cubicBezTo>
                  <a:pt x="957" y="723"/>
                  <a:pt x="964" y="724"/>
                  <a:pt x="969" y="724"/>
                </a:cubicBezTo>
                <a:close/>
                <a:moveTo>
                  <a:pt x="961" y="751"/>
                </a:moveTo>
                <a:cubicBezTo>
                  <a:pt x="959" y="751"/>
                  <a:pt x="959" y="749"/>
                  <a:pt x="956" y="750"/>
                </a:cubicBezTo>
                <a:cubicBezTo>
                  <a:pt x="957" y="747"/>
                  <a:pt x="961" y="746"/>
                  <a:pt x="964" y="745"/>
                </a:cubicBezTo>
                <a:cubicBezTo>
                  <a:pt x="965" y="749"/>
                  <a:pt x="962" y="749"/>
                  <a:pt x="961" y="751"/>
                </a:cubicBezTo>
                <a:close/>
                <a:moveTo>
                  <a:pt x="932" y="784"/>
                </a:moveTo>
                <a:cubicBezTo>
                  <a:pt x="933" y="782"/>
                  <a:pt x="934" y="776"/>
                  <a:pt x="931" y="775"/>
                </a:cubicBezTo>
                <a:cubicBezTo>
                  <a:pt x="933" y="773"/>
                  <a:pt x="934" y="771"/>
                  <a:pt x="938" y="770"/>
                </a:cubicBezTo>
                <a:cubicBezTo>
                  <a:pt x="938" y="773"/>
                  <a:pt x="937" y="774"/>
                  <a:pt x="936" y="774"/>
                </a:cubicBezTo>
                <a:cubicBezTo>
                  <a:pt x="938" y="777"/>
                  <a:pt x="943" y="778"/>
                  <a:pt x="944" y="782"/>
                </a:cubicBezTo>
                <a:cubicBezTo>
                  <a:pt x="946" y="780"/>
                  <a:pt x="950" y="777"/>
                  <a:pt x="953" y="780"/>
                </a:cubicBezTo>
                <a:cubicBezTo>
                  <a:pt x="952" y="788"/>
                  <a:pt x="943" y="787"/>
                  <a:pt x="939" y="791"/>
                </a:cubicBezTo>
                <a:cubicBezTo>
                  <a:pt x="936" y="791"/>
                  <a:pt x="934" y="790"/>
                  <a:pt x="933" y="789"/>
                </a:cubicBezTo>
                <a:cubicBezTo>
                  <a:pt x="933" y="786"/>
                  <a:pt x="938" y="787"/>
                  <a:pt x="938" y="784"/>
                </a:cubicBezTo>
                <a:cubicBezTo>
                  <a:pt x="937" y="782"/>
                  <a:pt x="935" y="786"/>
                  <a:pt x="932" y="784"/>
                </a:cubicBezTo>
                <a:close/>
                <a:moveTo>
                  <a:pt x="932" y="742"/>
                </a:moveTo>
                <a:cubicBezTo>
                  <a:pt x="936" y="741"/>
                  <a:pt x="934" y="747"/>
                  <a:pt x="933" y="747"/>
                </a:cubicBezTo>
                <a:cubicBezTo>
                  <a:pt x="931" y="747"/>
                  <a:pt x="933" y="743"/>
                  <a:pt x="932" y="742"/>
                </a:cubicBezTo>
                <a:close/>
                <a:moveTo>
                  <a:pt x="950" y="519"/>
                </a:moveTo>
                <a:cubicBezTo>
                  <a:pt x="948" y="519"/>
                  <a:pt x="948" y="519"/>
                  <a:pt x="948" y="519"/>
                </a:cubicBezTo>
                <a:cubicBezTo>
                  <a:pt x="948" y="519"/>
                  <a:pt x="948" y="520"/>
                  <a:pt x="949" y="520"/>
                </a:cubicBezTo>
                <a:cubicBezTo>
                  <a:pt x="948" y="522"/>
                  <a:pt x="945" y="518"/>
                  <a:pt x="945" y="517"/>
                </a:cubicBezTo>
                <a:cubicBezTo>
                  <a:pt x="946" y="515"/>
                  <a:pt x="951" y="515"/>
                  <a:pt x="950" y="519"/>
                </a:cubicBezTo>
                <a:close/>
                <a:moveTo>
                  <a:pt x="952" y="550"/>
                </a:moveTo>
                <a:cubicBezTo>
                  <a:pt x="954" y="553"/>
                  <a:pt x="946" y="553"/>
                  <a:pt x="948" y="550"/>
                </a:cubicBezTo>
                <a:cubicBezTo>
                  <a:pt x="948" y="550"/>
                  <a:pt x="952" y="548"/>
                  <a:pt x="952" y="550"/>
                </a:cubicBezTo>
                <a:close/>
                <a:moveTo>
                  <a:pt x="949" y="732"/>
                </a:moveTo>
                <a:cubicBezTo>
                  <a:pt x="949" y="731"/>
                  <a:pt x="950" y="730"/>
                  <a:pt x="950" y="729"/>
                </a:cubicBezTo>
                <a:cubicBezTo>
                  <a:pt x="953" y="728"/>
                  <a:pt x="953" y="730"/>
                  <a:pt x="953" y="732"/>
                </a:cubicBezTo>
                <a:lnTo>
                  <a:pt x="949" y="732"/>
                </a:lnTo>
                <a:close/>
                <a:moveTo>
                  <a:pt x="949" y="709"/>
                </a:moveTo>
                <a:cubicBezTo>
                  <a:pt x="949" y="707"/>
                  <a:pt x="948" y="706"/>
                  <a:pt x="948" y="707"/>
                </a:cubicBezTo>
                <a:cubicBezTo>
                  <a:pt x="946" y="703"/>
                  <a:pt x="957" y="702"/>
                  <a:pt x="960" y="704"/>
                </a:cubicBezTo>
                <a:cubicBezTo>
                  <a:pt x="957" y="707"/>
                  <a:pt x="954" y="709"/>
                  <a:pt x="949" y="709"/>
                </a:cubicBezTo>
                <a:close/>
                <a:moveTo>
                  <a:pt x="946" y="472"/>
                </a:moveTo>
                <a:cubicBezTo>
                  <a:pt x="951" y="469"/>
                  <a:pt x="956" y="466"/>
                  <a:pt x="961" y="464"/>
                </a:cubicBezTo>
                <a:cubicBezTo>
                  <a:pt x="962" y="466"/>
                  <a:pt x="964" y="469"/>
                  <a:pt x="966" y="469"/>
                </a:cubicBezTo>
                <a:cubicBezTo>
                  <a:pt x="966" y="472"/>
                  <a:pt x="963" y="473"/>
                  <a:pt x="961" y="475"/>
                </a:cubicBezTo>
                <a:cubicBezTo>
                  <a:pt x="962" y="477"/>
                  <a:pt x="967" y="473"/>
                  <a:pt x="966" y="478"/>
                </a:cubicBezTo>
                <a:cubicBezTo>
                  <a:pt x="970" y="477"/>
                  <a:pt x="969" y="476"/>
                  <a:pt x="972" y="476"/>
                </a:cubicBezTo>
                <a:cubicBezTo>
                  <a:pt x="972" y="477"/>
                  <a:pt x="973" y="478"/>
                  <a:pt x="973" y="478"/>
                </a:cubicBezTo>
                <a:cubicBezTo>
                  <a:pt x="970" y="481"/>
                  <a:pt x="965" y="483"/>
                  <a:pt x="964" y="489"/>
                </a:cubicBezTo>
                <a:cubicBezTo>
                  <a:pt x="955" y="488"/>
                  <a:pt x="958" y="500"/>
                  <a:pt x="951" y="502"/>
                </a:cubicBezTo>
                <a:cubicBezTo>
                  <a:pt x="952" y="503"/>
                  <a:pt x="952" y="504"/>
                  <a:pt x="952" y="506"/>
                </a:cubicBezTo>
                <a:cubicBezTo>
                  <a:pt x="958" y="504"/>
                  <a:pt x="964" y="497"/>
                  <a:pt x="970" y="498"/>
                </a:cubicBezTo>
                <a:cubicBezTo>
                  <a:pt x="970" y="505"/>
                  <a:pt x="965" y="501"/>
                  <a:pt x="965" y="507"/>
                </a:cubicBezTo>
                <a:cubicBezTo>
                  <a:pt x="964" y="506"/>
                  <a:pt x="965" y="505"/>
                  <a:pt x="963" y="505"/>
                </a:cubicBezTo>
                <a:cubicBezTo>
                  <a:pt x="959" y="507"/>
                  <a:pt x="963" y="516"/>
                  <a:pt x="955" y="516"/>
                </a:cubicBezTo>
                <a:cubicBezTo>
                  <a:pt x="955" y="510"/>
                  <a:pt x="954" y="514"/>
                  <a:pt x="952" y="509"/>
                </a:cubicBezTo>
                <a:cubicBezTo>
                  <a:pt x="950" y="509"/>
                  <a:pt x="951" y="512"/>
                  <a:pt x="949" y="511"/>
                </a:cubicBezTo>
                <a:cubicBezTo>
                  <a:pt x="948" y="507"/>
                  <a:pt x="953" y="506"/>
                  <a:pt x="950" y="504"/>
                </a:cubicBezTo>
                <a:cubicBezTo>
                  <a:pt x="948" y="503"/>
                  <a:pt x="937" y="502"/>
                  <a:pt x="941" y="494"/>
                </a:cubicBezTo>
                <a:cubicBezTo>
                  <a:pt x="943" y="493"/>
                  <a:pt x="944" y="496"/>
                  <a:pt x="946" y="494"/>
                </a:cubicBezTo>
                <a:cubicBezTo>
                  <a:pt x="946" y="492"/>
                  <a:pt x="944" y="492"/>
                  <a:pt x="941" y="492"/>
                </a:cubicBezTo>
                <a:cubicBezTo>
                  <a:pt x="943" y="488"/>
                  <a:pt x="944" y="485"/>
                  <a:pt x="939" y="484"/>
                </a:cubicBezTo>
                <a:cubicBezTo>
                  <a:pt x="940" y="478"/>
                  <a:pt x="945" y="478"/>
                  <a:pt x="946" y="472"/>
                </a:cubicBezTo>
                <a:close/>
                <a:moveTo>
                  <a:pt x="933" y="152"/>
                </a:moveTo>
                <a:cubicBezTo>
                  <a:pt x="941" y="148"/>
                  <a:pt x="947" y="142"/>
                  <a:pt x="959" y="145"/>
                </a:cubicBezTo>
                <a:cubicBezTo>
                  <a:pt x="958" y="148"/>
                  <a:pt x="960" y="149"/>
                  <a:pt x="960" y="151"/>
                </a:cubicBezTo>
                <a:cubicBezTo>
                  <a:pt x="951" y="156"/>
                  <a:pt x="940" y="153"/>
                  <a:pt x="932" y="159"/>
                </a:cubicBezTo>
                <a:cubicBezTo>
                  <a:pt x="933" y="155"/>
                  <a:pt x="936" y="156"/>
                  <a:pt x="933" y="152"/>
                </a:cubicBezTo>
                <a:close/>
                <a:moveTo>
                  <a:pt x="938" y="189"/>
                </a:moveTo>
                <a:cubicBezTo>
                  <a:pt x="929" y="190"/>
                  <a:pt x="924" y="197"/>
                  <a:pt x="915" y="200"/>
                </a:cubicBezTo>
                <a:cubicBezTo>
                  <a:pt x="920" y="194"/>
                  <a:pt x="928" y="187"/>
                  <a:pt x="938" y="189"/>
                </a:cubicBezTo>
                <a:close/>
                <a:moveTo>
                  <a:pt x="911" y="762"/>
                </a:moveTo>
                <a:cubicBezTo>
                  <a:pt x="911" y="755"/>
                  <a:pt x="917" y="760"/>
                  <a:pt x="917" y="753"/>
                </a:cubicBezTo>
                <a:cubicBezTo>
                  <a:pt x="920" y="756"/>
                  <a:pt x="922" y="749"/>
                  <a:pt x="927" y="753"/>
                </a:cubicBezTo>
                <a:cubicBezTo>
                  <a:pt x="926" y="759"/>
                  <a:pt x="920" y="763"/>
                  <a:pt x="914" y="761"/>
                </a:cubicBezTo>
                <a:cubicBezTo>
                  <a:pt x="917" y="763"/>
                  <a:pt x="913" y="765"/>
                  <a:pt x="911" y="762"/>
                </a:cubicBezTo>
                <a:close/>
                <a:moveTo>
                  <a:pt x="928" y="765"/>
                </a:moveTo>
                <a:cubicBezTo>
                  <a:pt x="924" y="765"/>
                  <a:pt x="924" y="765"/>
                  <a:pt x="924" y="765"/>
                </a:cubicBezTo>
                <a:cubicBezTo>
                  <a:pt x="923" y="762"/>
                  <a:pt x="926" y="763"/>
                  <a:pt x="927" y="761"/>
                </a:cubicBezTo>
                <a:cubicBezTo>
                  <a:pt x="928" y="761"/>
                  <a:pt x="927" y="763"/>
                  <a:pt x="928" y="765"/>
                </a:cubicBezTo>
                <a:close/>
                <a:moveTo>
                  <a:pt x="931" y="791"/>
                </a:moveTo>
                <a:cubicBezTo>
                  <a:pt x="930" y="795"/>
                  <a:pt x="926" y="796"/>
                  <a:pt x="921" y="796"/>
                </a:cubicBezTo>
                <a:cubicBezTo>
                  <a:pt x="922" y="792"/>
                  <a:pt x="927" y="792"/>
                  <a:pt x="931" y="791"/>
                </a:cubicBezTo>
                <a:close/>
                <a:moveTo>
                  <a:pt x="915" y="730"/>
                </a:moveTo>
                <a:cubicBezTo>
                  <a:pt x="916" y="733"/>
                  <a:pt x="913" y="733"/>
                  <a:pt x="913" y="735"/>
                </a:cubicBezTo>
                <a:cubicBezTo>
                  <a:pt x="912" y="734"/>
                  <a:pt x="911" y="733"/>
                  <a:pt x="911" y="731"/>
                </a:cubicBezTo>
                <a:cubicBezTo>
                  <a:pt x="912" y="731"/>
                  <a:pt x="913" y="730"/>
                  <a:pt x="915" y="730"/>
                </a:cubicBezTo>
                <a:close/>
                <a:moveTo>
                  <a:pt x="908" y="746"/>
                </a:moveTo>
                <a:cubicBezTo>
                  <a:pt x="909" y="743"/>
                  <a:pt x="912" y="743"/>
                  <a:pt x="912" y="740"/>
                </a:cubicBezTo>
                <a:cubicBezTo>
                  <a:pt x="913" y="740"/>
                  <a:pt x="915" y="740"/>
                  <a:pt x="915" y="739"/>
                </a:cubicBezTo>
                <a:cubicBezTo>
                  <a:pt x="917" y="741"/>
                  <a:pt x="912" y="743"/>
                  <a:pt x="911" y="744"/>
                </a:cubicBezTo>
                <a:cubicBezTo>
                  <a:pt x="913" y="748"/>
                  <a:pt x="913" y="749"/>
                  <a:pt x="911" y="753"/>
                </a:cubicBezTo>
                <a:cubicBezTo>
                  <a:pt x="908" y="753"/>
                  <a:pt x="906" y="753"/>
                  <a:pt x="906" y="755"/>
                </a:cubicBezTo>
                <a:cubicBezTo>
                  <a:pt x="904" y="753"/>
                  <a:pt x="902" y="750"/>
                  <a:pt x="899" y="749"/>
                </a:cubicBezTo>
                <a:cubicBezTo>
                  <a:pt x="899" y="745"/>
                  <a:pt x="905" y="744"/>
                  <a:pt x="908" y="746"/>
                </a:cubicBezTo>
                <a:close/>
                <a:moveTo>
                  <a:pt x="898" y="860"/>
                </a:moveTo>
                <a:cubicBezTo>
                  <a:pt x="902" y="860"/>
                  <a:pt x="902" y="865"/>
                  <a:pt x="898" y="865"/>
                </a:cubicBezTo>
                <a:cubicBezTo>
                  <a:pt x="899" y="862"/>
                  <a:pt x="899" y="863"/>
                  <a:pt x="898" y="860"/>
                </a:cubicBezTo>
                <a:close/>
                <a:moveTo>
                  <a:pt x="900" y="872"/>
                </a:moveTo>
                <a:cubicBezTo>
                  <a:pt x="901" y="872"/>
                  <a:pt x="901" y="875"/>
                  <a:pt x="902" y="876"/>
                </a:cubicBezTo>
                <a:cubicBezTo>
                  <a:pt x="899" y="879"/>
                  <a:pt x="896" y="883"/>
                  <a:pt x="892" y="884"/>
                </a:cubicBezTo>
                <a:cubicBezTo>
                  <a:pt x="892" y="883"/>
                  <a:pt x="891" y="883"/>
                  <a:pt x="890" y="883"/>
                </a:cubicBezTo>
                <a:cubicBezTo>
                  <a:pt x="892" y="879"/>
                  <a:pt x="894" y="877"/>
                  <a:pt x="895" y="874"/>
                </a:cubicBezTo>
                <a:cubicBezTo>
                  <a:pt x="898" y="874"/>
                  <a:pt x="900" y="874"/>
                  <a:pt x="900" y="872"/>
                </a:cubicBezTo>
                <a:close/>
                <a:moveTo>
                  <a:pt x="901" y="841"/>
                </a:moveTo>
                <a:cubicBezTo>
                  <a:pt x="901" y="840"/>
                  <a:pt x="902" y="839"/>
                  <a:pt x="902" y="838"/>
                </a:cubicBezTo>
                <a:cubicBezTo>
                  <a:pt x="906" y="838"/>
                  <a:pt x="906" y="838"/>
                  <a:pt x="906" y="838"/>
                </a:cubicBezTo>
                <a:cubicBezTo>
                  <a:pt x="906" y="841"/>
                  <a:pt x="904" y="841"/>
                  <a:pt x="901" y="841"/>
                </a:cubicBezTo>
                <a:close/>
                <a:moveTo>
                  <a:pt x="898" y="109"/>
                </a:moveTo>
                <a:cubicBezTo>
                  <a:pt x="894" y="111"/>
                  <a:pt x="889" y="112"/>
                  <a:pt x="885" y="114"/>
                </a:cubicBezTo>
                <a:cubicBezTo>
                  <a:pt x="886" y="109"/>
                  <a:pt x="893" y="107"/>
                  <a:pt x="898" y="109"/>
                </a:cubicBezTo>
                <a:close/>
                <a:moveTo>
                  <a:pt x="895" y="782"/>
                </a:moveTo>
                <a:cubicBezTo>
                  <a:pt x="893" y="782"/>
                  <a:pt x="893" y="780"/>
                  <a:pt x="893" y="778"/>
                </a:cubicBezTo>
                <a:cubicBezTo>
                  <a:pt x="894" y="778"/>
                  <a:pt x="896" y="778"/>
                  <a:pt x="896" y="777"/>
                </a:cubicBezTo>
                <a:cubicBezTo>
                  <a:pt x="899" y="778"/>
                  <a:pt x="895" y="779"/>
                  <a:pt x="895" y="782"/>
                </a:cubicBezTo>
                <a:close/>
                <a:moveTo>
                  <a:pt x="892" y="784"/>
                </a:moveTo>
                <a:cubicBezTo>
                  <a:pt x="892" y="787"/>
                  <a:pt x="891" y="788"/>
                  <a:pt x="889" y="788"/>
                </a:cubicBezTo>
                <a:cubicBezTo>
                  <a:pt x="887" y="786"/>
                  <a:pt x="889" y="784"/>
                  <a:pt x="892" y="784"/>
                </a:cubicBezTo>
                <a:close/>
                <a:moveTo>
                  <a:pt x="885" y="784"/>
                </a:moveTo>
                <a:cubicBezTo>
                  <a:pt x="885" y="781"/>
                  <a:pt x="888" y="781"/>
                  <a:pt x="890" y="781"/>
                </a:cubicBezTo>
                <a:cubicBezTo>
                  <a:pt x="889" y="783"/>
                  <a:pt x="888" y="784"/>
                  <a:pt x="885" y="784"/>
                </a:cubicBezTo>
                <a:close/>
                <a:moveTo>
                  <a:pt x="880" y="901"/>
                </a:moveTo>
                <a:cubicBezTo>
                  <a:pt x="878" y="902"/>
                  <a:pt x="877" y="900"/>
                  <a:pt x="875" y="900"/>
                </a:cubicBezTo>
                <a:cubicBezTo>
                  <a:pt x="876" y="902"/>
                  <a:pt x="878" y="903"/>
                  <a:pt x="877" y="907"/>
                </a:cubicBezTo>
                <a:cubicBezTo>
                  <a:pt x="872" y="910"/>
                  <a:pt x="867" y="917"/>
                  <a:pt x="861" y="915"/>
                </a:cubicBezTo>
                <a:cubicBezTo>
                  <a:pt x="861" y="913"/>
                  <a:pt x="863" y="912"/>
                  <a:pt x="865" y="912"/>
                </a:cubicBezTo>
                <a:cubicBezTo>
                  <a:pt x="865" y="911"/>
                  <a:pt x="864" y="909"/>
                  <a:pt x="864" y="908"/>
                </a:cubicBezTo>
                <a:cubicBezTo>
                  <a:pt x="863" y="908"/>
                  <a:pt x="861" y="908"/>
                  <a:pt x="861" y="910"/>
                </a:cubicBezTo>
                <a:cubicBezTo>
                  <a:pt x="858" y="910"/>
                  <a:pt x="861" y="904"/>
                  <a:pt x="859" y="904"/>
                </a:cubicBezTo>
                <a:cubicBezTo>
                  <a:pt x="861" y="903"/>
                  <a:pt x="863" y="902"/>
                  <a:pt x="864" y="900"/>
                </a:cubicBezTo>
                <a:cubicBezTo>
                  <a:pt x="864" y="899"/>
                  <a:pt x="862" y="899"/>
                  <a:pt x="861" y="898"/>
                </a:cubicBezTo>
                <a:cubicBezTo>
                  <a:pt x="861" y="895"/>
                  <a:pt x="864" y="895"/>
                  <a:pt x="868" y="895"/>
                </a:cubicBezTo>
                <a:cubicBezTo>
                  <a:pt x="868" y="897"/>
                  <a:pt x="868" y="899"/>
                  <a:pt x="870" y="900"/>
                </a:cubicBezTo>
                <a:cubicBezTo>
                  <a:pt x="873" y="895"/>
                  <a:pt x="877" y="898"/>
                  <a:pt x="880" y="893"/>
                </a:cubicBezTo>
                <a:cubicBezTo>
                  <a:pt x="884" y="894"/>
                  <a:pt x="879" y="898"/>
                  <a:pt x="880" y="901"/>
                </a:cubicBezTo>
                <a:close/>
                <a:moveTo>
                  <a:pt x="865" y="868"/>
                </a:moveTo>
                <a:cubicBezTo>
                  <a:pt x="867" y="866"/>
                  <a:pt x="868" y="863"/>
                  <a:pt x="873" y="863"/>
                </a:cubicBezTo>
                <a:cubicBezTo>
                  <a:pt x="872" y="866"/>
                  <a:pt x="869" y="870"/>
                  <a:pt x="865" y="868"/>
                </a:cubicBezTo>
                <a:close/>
                <a:moveTo>
                  <a:pt x="869" y="789"/>
                </a:moveTo>
                <a:cubicBezTo>
                  <a:pt x="867" y="787"/>
                  <a:pt x="869" y="785"/>
                  <a:pt x="870" y="782"/>
                </a:cubicBezTo>
                <a:cubicBezTo>
                  <a:pt x="867" y="782"/>
                  <a:pt x="867" y="785"/>
                  <a:pt x="864" y="784"/>
                </a:cubicBezTo>
                <a:cubicBezTo>
                  <a:pt x="863" y="782"/>
                  <a:pt x="859" y="780"/>
                  <a:pt x="862" y="776"/>
                </a:cubicBezTo>
                <a:cubicBezTo>
                  <a:pt x="865" y="776"/>
                  <a:pt x="865" y="780"/>
                  <a:pt x="868" y="781"/>
                </a:cubicBezTo>
                <a:cubicBezTo>
                  <a:pt x="872" y="779"/>
                  <a:pt x="866" y="776"/>
                  <a:pt x="867" y="771"/>
                </a:cubicBezTo>
                <a:cubicBezTo>
                  <a:pt x="870" y="763"/>
                  <a:pt x="885" y="754"/>
                  <a:pt x="890" y="767"/>
                </a:cubicBezTo>
                <a:cubicBezTo>
                  <a:pt x="890" y="769"/>
                  <a:pt x="884" y="770"/>
                  <a:pt x="888" y="771"/>
                </a:cubicBezTo>
                <a:cubicBezTo>
                  <a:pt x="882" y="777"/>
                  <a:pt x="877" y="784"/>
                  <a:pt x="869" y="789"/>
                </a:cubicBezTo>
                <a:close/>
                <a:moveTo>
                  <a:pt x="885" y="860"/>
                </a:moveTo>
                <a:cubicBezTo>
                  <a:pt x="890" y="859"/>
                  <a:pt x="884" y="855"/>
                  <a:pt x="886" y="853"/>
                </a:cubicBezTo>
                <a:cubicBezTo>
                  <a:pt x="890" y="853"/>
                  <a:pt x="887" y="854"/>
                  <a:pt x="887" y="856"/>
                </a:cubicBezTo>
                <a:cubicBezTo>
                  <a:pt x="889" y="854"/>
                  <a:pt x="891" y="852"/>
                  <a:pt x="894" y="852"/>
                </a:cubicBezTo>
                <a:cubicBezTo>
                  <a:pt x="893" y="849"/>
                  <a:pt x="895" y="848"/>
                  <a:pt x="895" y="844"/>
                </a:cubicBezTo>
                <a:cubicBezTo>
                  <a:pt x="897" y="845"/>
                  <a:pt x="897" y="842"/>
                  <a:pt x="899" y="843"/>
                </a:cubicBezTo>
                <a:cubicBezTo>
                  <a:pt x="898" y="847"/>
                  <a:pt x="899" y="848"/>
                  <a:pt x="899" y="853"/>
                </a:cubicBezTo>
                <a:cubicBezTo>
                  <a:pt x="897" y="858"/>
                  <a:pt x="889" y="857"/>
                  <a:pt x="888" y="863"/>
                </a:cubicBezTo>
                <a:cubicBezTo>
                  <a:pt x="886" y="863"/>
                  <a:pt x="887" y="860"/>
                  <a:pt x="885" y="860"/>
                </a:cubicBezTo>
                <a:close/>
                <a:moveTo>
                  <a:pt x="975" y="902"/>
                </a:moveTo>
                <a:cubicBezTo>
                  <a:pt x="975" y="894"/>
                  <a:pt x="985" y="896"/>
                  <a:pt x="986" y="888"/>
                </a:cubicBezTo>
                <a:cubicBezTo>
                  <a:pt x="989" y="888"/>
                  <a:pt x="989" y="890"/>
                  <a:pt x="991" y="890"/>
                </a:cubicBezTo>
                <a:cubicBezTo>
                  <a:pt x="988" y="897"/>
                  <a:pt x="983" y="901"/>
                  <a:pt x="975" y="902"/>
                </a:cubicBezTo>
                <a:close/>
                <a:moveTo>
                  <a:pt x="1022" y="871"/>
                </a:moveTo>
                <a:cubicBezTo>
                  <a:pt x="1020" y="870"/>
                  <a:pt x="1019" y="868"/>
                  <a:pt x="1018" y="865"/>
                </a:cubicBezTo>
                <a:cubicBezTo>
                  <a:pt x="1022" y="866"/>
                  <a:pt x="1020" y="862"/>
                  <a:pt x="1024" y="863"/>
                </a:cubicBezTo>
                <a:cubicBezTo>
                  <a:pt x="1024" y="867"/>
                  <a:pt x="1023" y="869"/>
                  <a:pt x="1022" y="871"/>
                </a:cubicBezTo>
                <a:close/>
                <a:moveTo>
                  <a:pt x="1038" y="828"/>
                </a:moveTo>
                <a:cubicBezTo>
                  <a:pt x="1039" y="828"/>
                  <a:pt x="1039" y="829"/>
                  <a:pt x="1040" y="829"/>
                </a:cubicBezTo>
                <a:cubicBezTo>
                  <a:pt x="1041" y="831"/>
                  <a:pt x="1038" y="831"/>
                  <a:pt x="1038" y="833"/>
                </a:cubicBezTo>
                <a:cubicBezTo>
                  <a:pt x="1036" y="833"/>
                  <a:pt x="1038" y="829"/>
                  <a:pt x="1038" y="828"/>
                </a:cubicBezTo>
                <a:close/>
                <a:moveTo>
                  <a:pt x="1034" y="826"/>
                </a:moveTo>
                <a:cubicBezTo>
                  <a:pt x="1034" y="821"/>
                  <a:pt x="1040" y="818"/>
                  <a:pt x="1044" y="821"/>
                </a:cubicBezTo>
                <a:cubicBezTo>
                  <a:pt x="1042" y="824"/>
                  <a:pt x="1040" y="827"/>
                  <a:pt x="1034" y="826"/>
                </a:cubicBezTo>
                <a:close/>
                <a:moveTo>
                  <a:pt x="1042" y="862"/>
                </a:moveTo>
                <a:cubicBezTo>
                  <a:pt x="1044" y="858"/>
                  <a:pt x="1044" y="857"/>
                  <a:pt x="1047" y="853"/>
                </a:cubicBezTo>
                <a:cubicBezTo>
                  <a:pt x="1048" y="855"/>
                  <a:pt x="1048" y="859"/>
                  <a:pt x="1049" y="864"/>
                </a:cubicBezTo>
                <a:cubicBezTo>
                  <a:pt x="1046" y="864"/>
                  <a:pt x="1046" y="862"/>
                  <a:pt x="1042" y="862"/>
                </a:cubicBezTo>
                <a:close/>
                <a:moveTo>
                  <a:pt x="1057" y="850"/>
                </a:moveTo>
                <a:cubicBezTo>
                  <a:pt x="1053" y="848"/>
                  <a:pt x="1059" y="848"/>
                  <a:pt x="1059" y="846"/>
                </a:cubicBezTo>
                <a:cubicBezTo>
                  <a:pt x="1063" y="846"/>
                  <a:pt x="1058" y="850"/>
                  <a:pt x="1057" y="850"/>
                </a:cubicBezTo>
                <a:close/>
                <a:moveTo>
                  <a:pt x="1041" y="795"/>
                </a:moveTo>
                <a:cubicBezTo>
                  <a:pt x="1040" y="797"/>
                  <a:pt x="1040" y="801"/>
                  <a:pt x="1038" y="803"/>
                </a:cubicBezTo>
                <a:cubicBezTo>
                  <a:pt x="1028" y="803"/>
                  <a:pt x="1024" y="810"/>
                  <a:pt x="1015" y="811"/>
                </a:cubicBezTo>
                <a:cubicBezTo>
                  <a:pt x="1017" y="808"/>
                  <a:pt x="1016" y="808"/>
                  <a:pt x="1016" y="804"/>
                </a:cubicBezTo>
                <a:cubicBezTo>
                  <a:pt x="1011" y="805"/>
                  <a:pt x="1015" y="809"/>
                  <a:pt x="1013" y="812"/>
                </a:cubicBezTo>
                <a:cubicBezTo>
                  <a:pt x="1010" y="812"/>
                  <a:pt x="1008" y="809"/>
                  <a:pt x="1010" y="808"/>
                </a:cubicBezTo>
                <a:cubicBezTo>
                  <a:pt x="1006" y="808"/>
                  <a:pt x="1006" y="811"/>
                  <a:pt x="1002" y="811"/>
                </a:cubicBezTo>
                <a:cubicBezTo>
                  <a:pt x="1004" y="817"/>
                  <a:pt x="997" y="818"/>
                  <a:pt x="995" y="822"/>
                </a:cubicBezTo>
                <a:cubicBezTo>
                  <a:pt x="997" y="823"/>
                  <a:pt x="998" y="825"/>
                  <a:pt x="996" y="827"/>
                </a:cubicBezTo>
                <a:cubicBezTo>
                  <a:pt x="1000" y="828"/>
                  <a:pt x="1001" y="829"/>
                  <a:pt x="1004" y="833"/>
                </a:cubicBezTo>
                <a:cubicBezTo>
                  <a:pt x="1009" y="828"/>
                  <a:pt x="1014" y="825"/>
                  <a:pt x="1016" y="818"/>
                </a:cubicBezTo>
                <a:cubicBezTo>
                  <a:pt x="1029" y="815"/>
                  <a:pt x="1036" y="806"/>
                  <a:pt x="1047" y="802"/>
                </a:cubicBezTo>
                <a:cubicBezTo>
                  <a:pt x="1052" y="803"/>
                  <a:pt x="1051" y="812"/>
                  <a:pt x="1058" y="812"/>
                </a:cubicBezTo>
                <a:cubicBezTo>
                  <a:pt x="1054" y="815"/>
                  <a:pt x="1054" y="821"/>
                  <a:pt x="1049" y="822"/>
                </a:cubicBezTo>
                <a:cubicBezTo>
                  <a:pt x="1050" y="819"/>
                  <a:pt x="1047" y="820"/>
                  <a:pt x="1047" y="821"/>
                </a:cubicBezTo>
                <a:cubicBezTo>
                  <a:pt x="1044" y="821"/>
                  <a:pt x="1045" y="818"/>
                  <a:pt x="1044" y="817"/>
                </a:cubicBezTo>
                <a:cubicBezTo>
                  <a:pt x="1037" y="818"/>
                  <a:pt x="1031" y="820"/>
                  <a:pt x="1027" y="824"/>
                </a:cubicBezTo>
                <a:cubicBezTo>
                  <a:pt x="1029" y="825"/>
                  <a:pt x="1031" y="827"/>
                  <a:pt x="1033" y="827"/>
                </a:cubicBezTo>
                <a:cubicBezTo>
                  <a:pt x="1031" y="830"/>
                  <a:pt x="1033" y="831"/>
                  <a:pt x="1033" y="834"/>
                </a:cubicBezTo>
                <a:cubicBezTo>
                  <a:pt x="1037" y="834"/>
                  <a:pt x="1037" y="834"/>
                  <a:pt x="1040" y="835"/>
                </a:cubicBezTo>
                <a:cubicBezTo>
                  <a:pt x="1041" y="836"/>
                  <a:pt x="1041" y="835"/>
                  <a:pt x="1041" y="835"/>
                </a:cubicBezTo>
                <a:cubicBezTo>
                  <a:pt x="1040" y="838"/>
                  <a:pt x="1035" y="842"/>
                  <a:pt x="1031" y="842"/>
                </a:cubicBezTo>
                <a:cubicBezTo>
                  <a:pt x="1029" y="839"/>
                  <a:pt x="1030" y="838"/>
                  <a:pt x="1028" y="834"/>
                </a:cubicBezTo>
                <a:cubicBezTo>
                  <a:pt x="1024" y="834"/>
                  <a:pt x="1027" y="839"/>
                  <a:pt x="1026" y="840"/>
                </a:cubicBezTo>
                <a:cubicBezTo>
                  <a:pt x="1026" y="842"/>
                  <a:pt x="1028" y="842"/>
                  <a:pt x="1030" y="842"/>
                </a:cubicBezTo>
                <a:cubicBezTo>
                  <a:pt x="1029" y="845"/>
                  <a:pt x="1026" y="847"/>
                  <a:pt x="1026" y="850"/>
                </a:cubicBezTo>
                <a:cubicBezTo>
                  <a:pt x="1023" y="849"/>
                  <a:pt x="1020" y="849"/>
                  <a:pt x="1019" y="847"/>
                </a:cubicBezTo>
                <a:cubicBezTo>
                  <a:pt x="1017" y="848"/>
                  <a:pt x="1019" y="853"/>
                  <a:pt x="1018" y="856"/>
                </a:cubicBezTo>
                <a:cubicBezTo>
                  <a:pt x="1021" y="855"/>
                  <a:pt x="1021" y="851"/>
                  <a:pt x="1027" y="852"/>
                </a:cubicBezTo>
                <a:cubicBezTo>
                  <a:pt x="1023" y="855"/>
                  <a:pt x="1022" y="860"/>
                  <a:pt x="1021" y="863"/>
                </a:cubicBezTo>
                <a:cubicBezTo>
                  <a:pt x="1010" y="862"/>
                  <a:pt x="1020" y="881"/>
                  <a:pt x="1008" y="884"/>
                </a:cubicBezTo>
                <a:cubicBezTo>
                  <a:pt x="1007" y="879"/>
                  <a:pt x="1004" y="872"/>
                  <a:pt x="1012" y="873"/>
                </a:cubicBezTo>
                <a:cubicBezTo>
                  <a:pt x="1012" y="870"/>
                  <a:pt x="1012" y="869"/>
                  <a:pt x="1013" y="868"/>
                </a:cubicBezTo>
                <a:cubicBezTo>
                  <a:pt x="1010" y="867"/>
                  <a:pt x="1011" y="871"/>
                  <a:pt x="1007" y="870"/>
                </a:cubicBezTo>
                <a:cubicBezTo>
                  <a:pt x="1006" y="868"/>
                  <a:pt x="1004" y="866"/>
                  <a:pt x="1005" y="862"/>
                </a:cubicBezTo>
                <a:cubicBezTo>
                  <a:pt x="1007" y="862"/>
                  <a:pt x="1008" y="864"/>
                  <a:pt x="1011" y="863"/>
                </a:cubicBezTo>
                <a:cubicBezTo>
                  <a:pt x="1013" y="862"/>
                  <a:pt x="1012" y="860"/>
                  <a:pt x="1015" y="860"/>
                </a:cubicBezTo>
                <a:cubicBezTo>
                  <a:pt x="1015" y="857"/>
                  <a:pt x="1011" y="857"/>
                  <a:pt x="1014" y="855"/>
                </a:cubicBezTo>
                <a:cubicBezTo>
                  <a:pt x="1005" y="851"/>
                  <a:pt x="999" y="865"/>
                  <a:pt x="990" y="867"/>
                </a:cubicBezTo>
                <a:cubicBezTo>
                  <a:pt x="989" y="866"/>
                  <a:pt x="989" y="865"/>
                  <a:pt x="989" y="862"/>
                </a:cubicBezTo>
                <a:cubicBezTo>
                  <a:pt x="986" y="863"/>
                  <a:pt x="986" y="867"/>
                  <a:pt x="982" y="866"/>
                </a:cubicBezTo>
                <a:cubicBezTo>
                  <a:pt x="982" y="863"/>
                  <a:pt x="980" y="864"/>
                  <a:pt x="981" y="861"/>
                </a:cubicBezTo>
                <a:cubicBezTo>
                  <a:pt x="980" y="858"/>
                  <a:pt x="983" y="860"/>
                  <a:pt x="983" y="858"/>
                </a:cubicBezTo>
                <a:cubicBezTo>
                  <a:pt x="979" y="858"/>
                  <a:pt x="974" y="864"/>
                  <a:pt x="968" y="866"/>
                </a:cubicBezTo>
                <a:cubicBezTo>
                  <a:pt x="968" y="862"/>
                  <a:pt x="968" y="862"/>
                  <a:pt x="968" y="862"/>
                </a:cubicBezTo>
                <a:cubicBezTo>
                  <a:pt x="964" y="861"/>
                  <a:pt x="965" y="866"/>
                  <a:pt x="961" y="865"/>
                </a:cubicBezTo>
                <a:cubicBezTo>
                  <a:pt x="961" y="864"/>
                  <a:pt x="961" y="863"/>
                  <a:pt x="960" y="862"/>
                </a:cubicBezTo>
                <a:cubicBezTo>
                  <a:pt x="958" y="863"/>
                  <a:pt x="958" y="864"/>
                  <a:pt x="958" y="866"/>
                </a:cubicBezTo>
                <a:cubicBezTo>
                  <a:pt x="957" y="862"/>
                  <a:pt x="951" y="866"/>
                  <a:pt x="953" y="861"/>
                </a:cubicBezTo>
                <a:cubicBezTo>
                  <a:pt x="950" y="861"/>
                  <a:pt x="952" y="867"/>
                  <a:pt x="948" y="865"/>
                </a:cubicBezTo>
                <a:cubicBezTo>
                  <a:pt x="950" y="867"/>
                  <a:pt x="951" y="870"/>
                  <a:pt x="950" y="875"/>
                </a:cubicBezTo>
                <a:cubicBezTo>
                  <a:pt x="949" y="878"/>
                  <a:pt x="943" y="877"/>
                  <a:pt x="944" y="882"/>
                </a:cubicBezTo>
                <a:cubicBezTo>
                  <a:pt x="940" y="882"/>
                  <a:pt x="939" y="883"/>
                  <a:pt x="935" y="882"/>
                </a:cubicBezTo>
                <a:cubicBezTo>
                  <a:pt x="936" y="878"/>
                  <a:pt x="938" y="874"/>
                  <a:pt x="940" y="871"/>
                </a:cubicBezTo>
                <a:cubicBezTo>
                  <a:pt x="943" y="871"/>
                  <a:pt x="942" y="869"/>
                  <a:pt x="944" y="871"/>
                </a:cubicBezTo>
                <a:cubicBezTo>
                  <a:pt x="946" y="870"/>
                  <a:pt x="947" y="866"/>
                  <a:pt x="946" y="865"/>
                </a:cubicBezTo>
                <a:cubicBezTo>
                  <a:pt x="936" y="864"/>
                  <a:pt x="934" y="872"/>
                  <a:pt x="929" y="879"/>
                </a:cubicBezTo>
                <a:cubicBezTo>
                  <a:pt x="927" y="878"/>
                  <a:pt x="927" y="876"/>
                  <a:pt x="927" y="874"/>
                </a:cubicBezTo>
                <a:cubicBezTo>
                  <a:pt x="917" y="877"/>
                  <a:pt x="924" y="885"/>
                  <a:pt x="919" y="891"/>
                </a:cubicBezTo>
                <a:cubicBezTo>
                  <a:pt x="915" y="892"/>
                  <a:pt x="916" y="891"/>
                  <a:pt x="912" y="890"/>
                </a:cubicBezTo>
                <a:cubicBezTo>
                  <a:pt x="909" y="896"/>
                  <a:pt x="908" y="903"/>
                  <a:pt x="902" y="905"/>
                </a:cubicBezTo>
                <a:cubicBezTo>
                  <a:pt x="896" y="903"/>
                  <a:pt x="890" y="905"/>
                  <a:pt x="887" y="899"/>
                </a:cubicBezTo>
                <a:cubicBezTo>
                  <a:pt x="889" y="884"/>
                  <a:pt x="908" y="887"/>
                  <a:pt x="914" y="876"/>
                </a:cubicBezTo>
                <a:cubicBezTo>
                  <a:pt x="917" y="876"/>
                  <a:pt x="914" y="878"/>
                  <a:pt x="916" y="879"/>
                </a:cubicBezTo>
                <a:cubicBezTo>
                  <a:pt x="923" y="869"/>
                  <a:pt x="939" y="868"/>
                  <a:pt x="942" y="854"/>
                </a:cubicBezTo>
                <a:cubicBezTo>
                  <a:pt x="952" y="854"/>
                  <a:pt x="952" y="854"/>
                  <a:pt x="952" y="854"/>
                </a:cubicBezTo>
                <a:cubicBezTo>
                  <a:pt x="954" y="851"/>
                  <a:pt x="955" y="848"/>
                  <a:pt x="957" y="846"/>
                </a:cubicBezTo>
                <a:cubicBezTo>
                  <a:pt x="959" y="845"/>
                  <a:pt x="958" y="847"/>
                  <a:pt x="960" y="848"/>
                </a:cubicBezTo>
                <a:cubicBezTo>
                  <a:pt x="962" y="847"/>
                  <a:pt x="960" y="843"/>
                  <a:pt x="961" y="843"/>
                </a:cubicBezTo>
                <a:cubicBezTo>
                  <a:pt x="966" y="845"/>
                  <a:pt x="969" y="839"/>
                  <a:pt x="971" y="835"/>
                </a:cubicBezTo>
                <a:cubicBezTo>
                  <a:pt x="970" y="832"/>
                  <a:pt x="970" y="838"/>
                  <a:pt x="968" y="836"/>
                </a:cubicBezTo>
                <a:cubicBezTo>
                  <a:pt x="969" y="834"/>
                  <a:pt x="968" y="833"/>
                  <a:pt x="968" y="832"/>
                </a:cubicBezTo>
                <a:cubicBezTo>
                  <a:pt x="966" y="835"/>
                  <a:pt x="956" y="846"/>
                  <a:pt x="950" y="844"/>
                </a:cubicBezTo>
                <a:cubicBezTo>
                  <a:pt x="950" y="843"/>
                  <a:pt x="952" y="841"/>
                  <a:pt x="951" y="841"/>
                </a:cubicBezTo>
                <a:cubicBezTo>
                  <a:pt x="948" y="842"/>
                  <a:pt x="948" y="846"/>
                  <a:pt x="945" y="848"/>
                </a:cubicBezTo>
                <a:cubicBezTo>
                  <a:pt x="942" y="848"/>
                  <a:pt x="941" y="847"/>
                  <a:pt x="940" y="845"/>
                </a:cubicBezTo>
                <a:cubicBezTo>
                  <a:pt x="937" y="846"/>
                  <a:pt x="938" y="852"/>
                  <a:pt x="932" y="852"/>
                </a:cubicBezTo>
                <a:cubicBezTo>
                  <a:pt x="937" y="850"/>
                  <a:pt x="933" y="844"/>
                  <a:pt x="932" y="840"/>
                </a:cubicBezTo>
                <a:cubicBezTo>
                  <a:pt x="929" y="842"/>
                  <a:pt x="928" y="846"/>
                  <a:pt x="923" y="846"/>
                </a:cubicBezTo>
                <a:cubicBezTo>
                  <a:pt x="922" y="844"/>
                  <a:pt x="922" y="842"/>
                  <a:pt x="922" y="839"/>
                </a:cubicBezTo>
                <a:cubicBezTo>
                  <a:pt x="917" y="839"/>
                  <a:pt x="917" y="844"/>
                  <a:pt x="916" y="848"/>
                </a:cubicBezTo>
                <a:cubicBezTo>
                  <a:pt x="914" y="848"/>
                  <a:pt x="913" y="847"/>
                  <a:pt x="912" y="847"/>
                </a:cubicBezTo>
                <a:cubicBezTo>
                  <a:pt x="910" y="847"/>
                  <a:pt x="911" y="850"/>
                  <a:pt x="909" y="849"/>
                </a:cubicBezTo>
                <a:cubicBezTo>
                  <a:pt x="910" y="851"/>
                  <a:pt x="913" y="848"/>
                  <a:pt x="916" y="850"/>
                </a:cubicBezTo>
                <a:cubicBezTo>
                  <a:pt x="915" y="853"/>
                  <a:pt x="914" y="856"/>
                  <a:pt x="910" y="856"/>
                </a:cubicBezTo>
                <a:cubicBezTo>
                  <a:pt x="912" y="860"/>
                  <a:pt x="912" y="861"/>
                  <a:pt x="909" y="863"/>
                </a:cubicBezTo>
                <a:cubicBezTo>
                  <a:pt x="906" y="863"/>
                  <a:pt x="908" y="858"/>
                  <a:pt x="907" y="855"/>
                </a:cubicBezTo>
                <a:cubicBezTo>
                  <a:pt x="906" y="855"/>
                  <a:pt x="905" y="856"/>
                  <a:pt x="905" y="857"/>
                </a:cubicBezTo>
                <a:cubicBezTo>
                  <a:pt x="903" y="853"/>
                  <a:pt x="908" y="852"/>
                  <a:pt x="906" y="847"/>
                </a:cubicBezTo>
                <a:cubicBezTo>
                  <a:pt x="911" y="845"/>
                  <a:pt x="912" y="840"/>
                  <a:pt x="917" y="838"/>
                </a:cubicBezTo>
                <a:cubicBezTo>
                  <a:pt x="919" y="839"/>
                  <a:pt x="915" y="840"/>
                  <a:pt x="916" y="841"/>
                </a:cubicBezTo>
                <a:cubicBezTo>
                  <a:pt x="917" y="842"/>
                  <a:pt x="921" y="837"/>
                  <a:pt x="922" y="834"/>
                </a:cubicBezTo>
                <a:cubicBezTo>
                  <a:pt x="922" y="833"/>
                  <a:pt x="920" y="834"/>
                  <a:pt x="919" y="834"/>
                </a:cubicBezTo>
                <a:cubicBezTo>
                  <a:pt x="926" y="827"/>
                  <a:pt x="934" y="822"/>
                  <a:pt x="943" y="819"/>
                </a:cubicBezTo>
                <a:cubicBezTo>
                  <a:pt x="942" y="822"/>
                  <a:pt x="946" y="820"/>
                  <a:pt x="945" y="823"/>
                </a:cubicBezTo>
                <a:cubicBezTo>
                  <a:pt x="948" y="822"/>
                  <a:pt x="945" y="817"/>
                  <a:pt x="949" y="815"/>
                </a:cubicBezTo>
                <a:cubicBezTo>
                  <a:pt x="960" y="820"/>
                  <a:pt x="946" y="829"/>
                  <a:pt x="942" y="834"/>
                </a:cubicBezTo>
                <a:cubicBezTo>
                  <a:pt x="946" y="836"/>
                  <a:pt x="947" y="837"/>
                  <a:pt x="947" y="842"/>
                </a:cubicBezTo>
                <a:cubicBezTo>
                  <a:pt x="949" y="840"/>
                  <a:pt x="948" y="839"/>
                  <a:pt x="948" y="835"/>
                </a:cubicBezTo>
                <a:cubicBezTo>
                  <a:pt x="953" y="833"/>
                  <a:pt x="954" y="826"/>
                  <a:pt x="959" y="823"/>
                </a:cubicBezTo>
                <a:cubicBezTo>
                  <a:pt x="957" y="822"/>
                  <a:pt x="955" y="820"/>
                  <a:pt x="955" y="817"/>
                </a:cubicBezTo>
                <a:cubicBezTo>
                  <a:pt x="960" y="817"/>
                  <a:pt x="969" y="816"/>
                  <a:pt x="967" y="808"/>
                </a:cubicBezTo>
                <a:cubicBezTo>
                  <a:pt x="969" y="807"/>
                  <a:pt x="971" y="807"/>
                  <a:pt x="972" y="805"/>
                </a:cubicBezTo>
                <a:cubicBezTo>
                  <a:pt x="974" y="806"/>
                  <a:pt x="970" y="807"/>
                  <a:pt x="971" y="808"/>
                </a:cubicBezTo>
                <a:cubicBezTo>
                  <a:pt x="973" y="807"/>
                  <a:pt x="975" y="810"/>
                  <a:pt x="974" y="806"/>
                </a:cubicBezTo>
                <a:cubicBezTo>
                  <a:pt x="977" y="808"/>
                  <a:pt x="978" y="805"/>
                  <a:pt x="981" y="805"/>
                </a:cubicBezTo>
                <a:cubicBezTo>
                  <a:pt x="982" y="807"/>
                  <a:pt x="978" y="811"/>
                  <a:pt x="977" y="814"/>
                </a:cubicBezTo>
                <a:cubicBezTo>
                  <a:pt x="976" y="814"/>
                  <a:pt x="976" y="812"/>
                  <a:pt x="975" y="812"/>
                </a:cubicBezTo>
                <a:cubicBezTo>
                  <a:pt x="976" y="815"/>
                  <a:pt x="969" y="822"/>
                  <a:pt x="975" y="823"/>
                </a:cubicBezTo>
                <a:cubicBezTo>
                  <a:pt x="975" y="826"/>
                  <a:pt x="974" y="827"/>
                  <a:pt x="973" y="830"/>
                </a:cubicBezTo>
                <a:cubicBezTo>
                  <a:pt x="974" y="831"/>
                  <a:pt x="978" y="829"/>
                  <a:pt x="980" y="829"/>
                </a:cubicBezTo>
                <a:cubicBezTo>
                  <a:pt x="979" y="826"/>
                  <a:pt x="979" y="825"/>
                  <a:pt x="976" y="826"/>
                </a:cubicBezTo>
                <a:cubicBezTo>
                  <a:pt x="976" y="823"/>
                  <a:pt x="978" y="821"/>
                  <a:pt x="977" y="818"/>
                </a:cubicBezTo>
                <a:cubicBezTo>
                  <a:pt x="980" y="817"/>
                  <a:pt x="980" y="818"/>
                  <a:pt x="983" y="819"/>
                </a:cubicBezTo>
                <a:cubicBezTo>
                  <a:pt x="986" y="818"/>
                  <a:pt x="988" y="809"/>
                  <a:pt x="993" y="814"/>
                </a:cubicBezTo>
                <a:cubicBezTo>
                  <a:pt x="998" y="810"/>
                  <a:pt x="997" y="801"/>
                  <a:pt x="1005" y="799"/>
                </a:cubicBezTo>
                <a:cubicBezTo>
                  <a:pt x="1004" y="797"/>
                  <a:pt x="1003" y="795"/>
                  <a:pt x="1004" y="792"/>
                </a:cubicBezTo>
                <a:cubicBezTo>
                  <a:pt x="1006" y="791"/>
                  <a:pt x="1007" y="789"/>
                  <a:pt x="1010" y="790"/>
                </a:cubicBezTo>
                <a:cubicBezTo>
                  <a:pt x="1010" y="793"/>
                  <a:pt x="1010" y="793"/>
                  <a:pt x="1010" y="793"/>
                </a:cubicBezTo>
                <a:cubicBezTo>
                  <a:pt x="1014" y="792"/>
                  <a:pt x="1015" y="788"/>
                  <a:pt x="1016" y="784"/>
                </a:cubicBezTo>
                <a:cubicBezTo>
                  <a:pt x="1022" y="786"/>
                  <a:pt x="1021" y="779"/>
                  <a:pt x="1025" y="777"/>
                </a:cubicBezTo>
                <a:cubicBezTo>
                  <a:pt x="1026" y="778"/>
                  <a:pt x="1028" y="778"/>
                  <a:pt x="1030" y="778"/>
                </a:cubicBezTo>
                <a:cubicBezTo>
                  <a:pt x="1030" y="782"/>
                  <a:pt x="1029" y="781"/>
                  <a:pt x="1030" y="785"/>
                </a:cubicBezTo>
                <a:cubicBezTo>
                  <a:pt x="1028" y="786"/>
                  <a:pt x="1028" y="784"/>
                  <a:pt x="1026" y="784"/>
                </a:cubicBezTo>
                <a:cubicBezTo>
                  <a:pt x="1032" y="792"/>
                  <a:pt x="1025" y="800"/>
                  <a:pt x="1017" y="802"/>
                </a:cubicBezTo>
                <a:cubicBezTo>
                  <a:pt x="1018" y="803"/>
                  <a:pt x="1020" y="804"/>
                  <a:pt x="1019" y="807"/>
                </a:cubicBezTo>
                <a:cubicBezTo>
                  <a:pt x="1023" y="807"/>
                  <a:pt x="1023" y="807"/>
                  <a:pt x="1023" y="807"/>
                </a:cubicBezTo>
                <a:cubicBezTo>
                  <a:pt x="1026" y="806"/>
                  <a:pt x="1021" y="805"/>
                  <a:pt x="1022" y="803"/>
                </a:cubicBezTo>
                <a:cubicBezTo>
                  <a:pt x="1025" y="801"/>
                  <a:pt x="1029" y="802"/>
                  <a:pt x="1032" y="800"/>
                </a:cubicBezTo>
                <a:cubicBezTo>
                  <a:pt x="1032" y="798"/>
                  <a:pt x="1030" y="796"/>
                  <a:pt x="1034" y="796"/>
                </a:cubicBezTo>
                <a:cubicBezTo>
                  <a:pt x="1031" y="794"/>
                  <a:pt x="1032" y="789"/>
                  <a:pt x="1031" y="785"/>
                </a:cubicBezTo>
                <a:cubicBezTo>
                  <a:pt x="1040" y="778"/>
                  <a:pt x="1050" y="771"/>
                  <a:pt x="1060" y="766"/>
                </a:cubicBezTo>
                <a:cubicBezTo>
                  <a:pt x="1060" y="768"/>
                  <a:pt x="1062" y="768"/>
                  <a:pt x="1061" y="770"/>
                </a:cubicBezTo>
                <a:cubicBezTo>
                  <a:pt x="1056" y="771"/>
                  <a:pt x="1055" y="778"/>
                  <a:pt x="1051" y="781"/>
                </a:cubicBezTo>
                <a:cubicBezTo>
                  <a:pt x="1053" y="785"/>
                  <a:pt x="1060" y="777"/>
                  <a:pt x="1063" y="780"/>
                </a:cubicBezTo>
                <a:cubicBezTo>
                  <a:pt x="1063" y="781"/>
                  <a:pt x="1062" y="781"/>
                  <a:pt x="1063" y="782"/>
                </a:cubicBezTo>
                <a:cubicBezTo>
                  <a:pt x="1054" y="786"/>
                  <a:pt x="1053" y="801"/>
                  <a:pt x="1041" y="795"/>
                </a:cubicBezTo>
                <a:close/>
                <a:moveTo>
                  <a:pt x="929" y="862"/>
                </a:moveTo>
                <a:cubicBezTo>
                  <a:pt x="930" y="866"/>
                  <a:pt x="928" y="867"/>
                  <a:pt x="924" y="867"/>
                </a:cubicBezTo>
                <a:cubicBezTo>
                  <a:pt x="921" y="863"/>
                  <a:pt x="923" y="859"/>
                  <a:pt x="928" y="858"/>
                </a:cubicBezTo>
                <a:cubicBezTo>
                  <a:pt x="930" y="861"/>
                  <a:pt x="924" y="863"/>
                  <a:pt x="929" y="862"/>
                </a:cubicBezTo>
                <a:close/>
                <a:moveTo>
                  <a:pt x="1047" y="751"/>
                </a:moveTo>
                <a:cubicBezTo>
                  <a:pt x="1044" y="757"/>
                  <a:pt x="1034" y="753"/>
                  <a:pt x="1038" y="744"/>
                </a:cubicBezTo>
                <a:cubicBezTo>
                  <a:pt x="1039" y="743"/>
                  <a:pt x="1042" y="746"/>
                  <a:pt x="1043" y="743"/>
                </a:cubicBezTo>
                <a:cubicBezTo>
                  <a:pt x="1045" y="743"/>
                  <a:pt x="1043" y="746"/>
                  <a:pt x="1042" y="746"/>
                </a:cubicBezTo>
                <a:cubicBezTo>
                  <a:pt x="1045" y="745"/>
                  <a:pt x="1044" y="749"/>
                  <a:pt x="1047" y="751"/>
                </a:cubicBezTo>
                <a:close/>
                <a:moveTo>
                  <a:pt x="1038" y="768"/>
                </a:moveTo>
                <a:cubicBezTo>
                  <a:pt x="1038" y="767"/>
                  <a:pt x="1041" y="762"/>
                  <a:pt x="1045" y="763"/>
                </a:cubicBezTo>
                <a:cubicBezTo>
                  <a:pt x="1045" y="766"/>
                  <a:pt x="1043" y="769"/>
                  <a:pt x="1038" y="769"/>
                </a:cubicBezTo>
                <a:cubicBezTo>
                  <a:pt x="1037" y="769"/>
                  <a:pt x="1038" y="768"/>
                  <a:pt x="1039" y="769"/>
                </a:cubicBezTo>
                <a:cubicBezTo>
                  <a:pt x="1040" y="767"/>
                  <a:pt x="1038" y="767"/>
                  <a:pt x="1038" y="768"/>
                </a:cubicBezTo>
                <a:close/>
                <a:moveTo>
                  <a:pt x="1040" y="718"/>
                </a:moveTo>
                <a:cubicBezTo>
                  <a:pt x="1037" y="718"/>
                  <a:pt x="1037" y="716"/>
                  <a:pt x="1034" y="717"/>
                </a:cubicBezTo>
                <a:cubicBezTo>
                  <a:pt x="1037" y="713"/>
                  <a:pt x="1043" y="711"/>
                  <a:pt x="1045" y="704"/>
                </a:cubicBezTo>
                <a:cubicBezTo>
                  <a:pt x="1048" y="704"/>
                  <a:pt x="1046" y="709"/>
                  <a:pt x="1050" y="707"/>
                </a:cubicBezTo>
                <a:cubicBezTo>
                  <a:pt x="1049" y="713"/>
                  <a:pt x="1042" y="713"/>
                  <a:pt x="1040" y="718"/>
                </a:cubicBezTo>
                <a:close/>
                <a:moveTo>
                  <a:pt x="1042" y="720"/>
                </a:moveTo>
                <a:cubicBezTo>
                  <a:pt x="1041" y="724"/>
                  <a:pt x="1042" y="723"/>
                  <a:pt x="1041" y="726"/>
                </a:cubicBezTo>
                <a:cubicBezTo>
                  <a:pt x="1037" y="725"/>
                  <a:pt x="1036" y="730"/>
                  <a:pt x="1033" y="728"/>
                </a:cubicBezTo>
                <a:cubicBezTo>
                  <a:pt x="1036" y="725"/>
                  <a:pt x="1036" y="720"/>
                  <a:pt x="1042" y="720"/>
                </a:cubicBezTo>
                <a:close/>
                <a:moveTo>
                  <a:pt x="1051" y="760"/>
                </a:moveTo>
                <a:cubicBezTo>
                  <a:pt x="1050" y="757"/>
                  <a:pt x="1053" y="757"/>
                  <a:pt x="1054" y="755"/>
                </a:cubicBezTo>
                <a:cubicBezTo>
                  <a:pt x="1058" y="758"/>
                  <a:pt x="1062" y="748"/>
                  <a:pt x="1070" y="750"/>
                </a:cubicBezTo>
                <a:cubicBezTo>
                  <a:pt x="1064" y="756"/>
                  <a:pt x="1059" y="759"/>
                  <a:pt x="1051" y="760"/>
                </a:cubicBezTo>
                <a:close/>
                <a:moveTo>
                  <a:pt x="1065" y="765"/>
                </a:moveTo>
                <a:cubicBezTo>
                  <a:pt x="1065" y="766"/>
                  <a:pt x="1064" y="767"/>
                  <a:pt x="1064" y="769"/>
                </a:cubicBezTo>
                <a:cubicBezTo>
                  <a:pt x="1061" y="769"/>
                  <a:pt x="1061" y="765"/>
                  <a:pt x="1062" y="764"/>
                </a:cubicBezTo>
                <a:cubicBezTo>
                  <a:pt x="1064" y="764"/>
                  <a:pt x="1064" y="765"/>
                  <a:pt x="1065" y="765"/>
                </a:cubicBezTo>
                <a:close/>
                <a:moveTo>
                  <a:pt x="1066" y="831"/>
                </a:moveTo>
                <a:cubicBezTo>
                  <a:pt x="1065" y="830"/>
                  <a:pt x="1064" y="830"/>
                  <a:pt x="1063" y="830"/>
                </a:cubicBezTo>
                <a:cubicBezTo>
                  <a:pt x="1064" y="828"/>
                  <a:pt x="1065" y="827"/>
                  <a:pt x="1067" y="827"/>
                </a:cubicBezTo>
                <a:cubicBezTo>
                  <a:pt x="1067" y="829"/>
                  <a:pt x="1066" y="830"/>
                  <a:pt x="1066" y="831"/>
                </a:cubicBezTo>
                <a:close/>
                <a:moveTo>
                  <a:pt x="1064" y="777"/>
                </a:moveTo>
                <a:cubicBezTo>
                  <a:pt x="1064" y="773"/>
                  <a:pt x="1064" y="773"/>
                  <a:pt x="1064" y="773"/>
                </a:cubicBezTo>
                <a:cubicBezTo>
                  <a:pt x="1066" y="773"/>
                  <a:pt x="1068" y="774"/>
                  <a:pt x="1068" y="776"/>
                </a:cubicBezTo>
                <a:cubicBezTo>
                  <a:pt x="1067" y="777"/>
                  <a:pt x="1066" y="777"/>
                  <a:pt x="1064" y="777"/>
                </a:cubicBezTo>
                <a:close/>
                <a:moveTo>
                  <a:pt x="1111" y="821"/>
                </a:moveTo>
                <a:cubicBezTo>
                  <a:pt x="1111" y="824"/>
                  <a:pt x="1107" y="823"/>
                  <a:pt x="1107" y="827"/>
                </a:cubicBezTo>
                <a:cubicBezTo>
                  <a:pt x="1105" y="827"/>
                  <a:pt x="1105" y="824"/>
                  <a:pt x="1102" y="825"/>
                </a:cubicBezTo>
                <a:cubicBezTo>
                  <a:pt x="1105" y="824"/>
                  <a:pt x="1106" y="821"/>
                  <a:pt x="1111" y="821"/>
                </a:cubicBezTo>
                <a:close/>
                <a:moveTo>
                  <a:pt x="1120" y="787"/>
                </a:moveTo>
                <a:cubicBezTo>
                  <a:pt x="1120" y="784"/>
                  <a:pt x="1123" y="784"/>
                  <a:pt x="1125" y="784"/>
                </a:cubicBezTo>
                <a:cubicBezTo>
                  <a:pt x="1125" y="786"/>
                  <a:pt x="1123" y="787"/>
                  <a:pt x="1120" y="787"/>
                </a:cubicBezTo>
                <a:close/>
                <a:moveTo>
                  <a:pt x="1125" y="761"/>
                </a:moveTo>
                <a:cubicBezTo>
                  <a:pt x="1124" y="764"/>
                  <a:pt x="1125" y="767"/>
                  <a:pt x="1121" y="767"/>
                </a:cubicBezTo>
                <a:cubicBezTo>
                  <a:pt x="1119" y="764"/>
                  <a:pt x="1122" y="761"/>
                  <a:pt x="1125" y="761"/>
                </a:cubicBezTo>
                <a:close/>
                <a:moveTo>
                  <a:pt x="1122" y="773"/>
                </a:moveTo>
                <a:cubicBezTo>
                  <a:pt x="1123" y="771"/>
                  <a:pt x="1120" y="771"/>
                  <a:pt x="1121" y="769"/>
                </a:cubicBezTo>
                <a:cubicBezTo>
                  <a:pt x="1126" y="769"/>
                  <a:pt x="1131" y="763"/>
                  <a:pt x="1131" y="771"/>
                </a:cubicBezTo>
                <a:cubicBezTo>
                  <a:pt x="1128" y="771"/>
                  <a:pt x="1127" y="772"/>
                  <a:pt x="1122" y="773"/>
                </a:cubicBezTo>
                <a:close/>
                <a:moveTo>
                  <a:pt x="1135" y="808"/>
                </a:moveTo>
                <a:cubicBezTo>
                  <a:pt x="1135" y="810"/>
                  <a:pt x="1134" y="811"/>
                  <a:pt x="1132" y="810"/>
                </a:cubicBezTo>
                <a:cubicBezTo>
                  <a:pt x="1132" y="811"/>
                  <a:pt x="1133" y="812"/>
                  <a:pt x="1133" y="813"/>
                </a:cubicBezTo>
                <a:cubicBezTo>
                  <a:pt x="1130" y="813"/>
                  <a:pt x="1130" y="813"/>
                  <a:pt x="1130" y="813"/>
                </a:cubicBezTo>
                <a:cubicBezTo>
                  <a:pt x="1130" y="812"/>
                  <a:pt x="1130" y="810"/>
                  <a:pt x="1129" y="810"/>
                </a:cubicBezTo>
                <a:cubicBezTo>
                  <a:pt x="1129" y="809"/>
                  <a:pt x="1130" y="810"/>
                  <a:pt x="1130" y="810"/>
                </a:cubicBezTo>
                <a:cubicBezTo>
                  <a:pt x="1131" y="810"/>
                  <a:pt x="1131" y="809"/>
                  <a:pt x="1131" y="808"/>
                </a:cubicBezTo>
                <a:lnTo>
                  <a:pt x="1135" y="808"/>
                </a:lnTo>
                <a:close/>
                <a:moveTo>
                  <a:pt x="1128" y="750"/>
                </a:moveTo>
                <a:cubicBezTo>
                  <a:pt x="1131" y="749"/>
                  <a:pt x="1131" y="754"/>
                  <a:pt x="1131" y="750"/>
                </a:cubicBezTo>
                <a:cubicBezTo>
                  <a:pt x="1132" y="750"/>
                  <a:pt x="1132" y="752"/>
                  <a:pt x="1132" y="753"/>
                </a:cubicBezTo>
                <a:cubicBezTo>
                  <a:pt x="1131" y="753"/>
                  <a:pt x="1130" y="753"/>
                  <a:pt x="1130" y="754"/>
                </a:cubicBezTo>
                <a:cubicBezTo>
                  <a:pt x="1129" y="754"/>
                  <a:pt x="1129" y="753"/>
                  <a:pt x="1129" y="752"/>
                </a:cubicBezTo>
                <a:cubicBezTo>
                  <a:pt x="1128" y="752"/>
                  <a:pt x="1128" y="752"/>
                  <a:pt x="1128" y="753"/>
                </a:cubicBezTo>
                <a:cubicBezTo>
                  <a:pt x="1127" y="753"/>
                  <a:pt x="1127" y="752"/>
                  <a:pt x="1127" y="751"/>
                </a:cubicBezTo>
                <a:cubicBezTo>
                  <a:pt x="1128" y="751"/>
                  <a:pt x="1128" y="751"/>
                  <a:pt x="1128" y="750"/>
                </a:cubicBezTo>
                <a:close/>
                <a:moveTo>
                  <a:pt x="1126" y="756"/>
                </a:moveTo>
                <a:cubicBezTo>
                  <a:pt x="1125" y="759"/>
                  <a:pt x="1122" y="761"/>
                  <a:pt x="1118" y="762"/>
                </a:cubicBezTo>
                <a:cubicBezTo>
                  <a:pt x="1120" y="758"/>
                  <a:pt x="1115" y="759"/>
                  <a:pt x="1115" y="755"/>
                </a:cubicBezTo>
                <a:cubicBezTo>
                  <a:pt x="1117" y="755"/>
                  <a:pt x="1119" y="755"/>
                  <a:pt x="1119" y="754"/>
                </a:cubicBezTo>
                <a:cubicBezTo>
                  <a:pt x="1122" y="754"/>
                  <a:pt x="1121" y="758"/>
                  <a:pt x="1126" y="756"/>
                </a:cubicBezTo>
                <a:close/>
                <a:moveTo>
                  <a:pt x="1121" y="731"/>
                </a:moveTo>
                <a:cubicBezTo>
                  <a:pt x="1120" y="733"/>
                  <a:pt x="1120" y="734"/>
                  <a:pt x="1119" y="735"/>
                </a:cubicBezTo>
                <a:cubicBezTo>
                  <a:pt x="1116" y="735"/>
                  <a:pt x="1117" y="730"/>
                  <a:pt x="1121" y="731"/>
                </a:cubicBezTo>
                <a:close/>
                <a:moveTo>
                  <a:pt x="1103" y="692"/>
                </a:moveTo>
                <a:cubicBezTo>
                  <a:pt x="1104" y="693"/>
                  <a:pt x="1104" y="694"/>
                  <a:pt x="1105" y="694"/>
                </a:cubicBezTo>
                <a:cubicBezTo>
                  <a:pt x="1105" y="697"/>
                  <a:pt x="1103" y="699"/>
                  <a:pt x="1100" y="700"/>
                </a:cubicBezTo>
                <a:cubicBezTo>
                  <a:pt x="1098" y="698"/>
                  <a:pt x="1101" y="694"/>
                  <a:pt x="1103" y="692"/>
                </a:cubicBezTo>
                <a:close/>
                <a:moveTo>
                  <a:pt x="1091" y="752"/>
                </a:moveTo>
                <a:cubicBezTo>
                  <a:pt x="1093" y="751"/>
                  <a:pt x="1093" y="752"/>
                  <a:pt x="1094" y="753"/>
                </a:cubicBezTo>
                <a:cubicBezTo>
                  <a:pt x="1100" y="744"/>
                  <a:pt x="1113" y="742"/>
                  <a:pt x="1122" y="736"/>
                </a:cubicBezTo>
                <a:cubicBezTo>
                  <a:pt x="1121" y="739"/>
                  <a:pt x="1120" y="741"/>
                  <a:pt x="1119" y="743"/>
                </a:cubicBezTo>
                <a:cubicBezTo>
                  <a:pt x="1116" y="744"/>
                  <a:pt x="1117" y="742"/>
                  <a:pt x="1114" y="743"/>
                </a:cubicBezTo>
                <a:cubicBezTo>
                  <a:pt x="1114" y="745"/>
                  <a:pt x="1115" y="746"/>
                  <a:pt x="1116" y="746"/>
                </a:cubicBezTo>
                <a:cubicBezTo>
                  <a:pt x="1120" y="747"/>
                  <a:pt x="1119" y="742"/>
                  <a:pt x="1123" y="743"/>
                </a:cubicBezTo>
                <a:cubicBezTo>
                  <a:pt x="1122" y="750"/>
                  <a:pt x="1119" y="753"/>
                  <a:pt x="1113" y="754"/>
                </a:cubicBezTo>
                <a:cubicBezTo>
                  <a:pt x="1112" y="755"/>
                  <a:pt x="1111" y="756"/>
                  <a:pt x="1110" y="757"/>
                </a:cubicBezTo>
                <a:cubicBezTo>
                  <a:pt x="1110" y="759"/>
                  <a:pt x="1111" y="757"/>
                  <a:pt x="1113" y="757"/>
                </a:cubicBezTo>
                <a:cubicBezTo>
                  <a:pt x="1111" y="761"/>
                  <a:pt x="1112" y="765"/>
                  <a:pt x="1115" y="766"/>
                </a:cubicBezTo>
                <a:cubicBezTo>
                  <a:pt x="1116" y="769"/>
                  <a:pt x="1114" y="770"/>
                  <a:pt x="1113" y="772"/>
                </a:cubicBezTo>
                <a:cubicBezTo>
                  <a:pt x="1110" y="771"/>
                  <a:pt x="1108" y="767"/>
                  <a:pt x="1111" y="765"/>
                </a:cubicBezTo>
                <a:cubicBezTo>
                  <a:pt x="1105" y="767"/>
                  <a:pt x="1102" y="772"/>
                  <a:pt x="1096" y="773"/>
                </a:cubicBezTo>
                <a:cubicBezTo>
                  <a:pt x="1095" y="773"/>
                  <a:pt x="1096" y="772"/>
                  <a:pt x="1096" y="771"/>
                </a:cubicBezTo>
                <a:cubicBezTo>
                  <a:pt x="1091" y="773"/>
                  <a:pt x="1088" y="775"/>
                  <a:pt x="1084" y="778"/>
                </a:cubicBezTo>
                <a:cubicBezTo>
                  <a:pt x="1081" y="776"/>
                  <a:pt x="1086" y="774"/>
                  <a:pt x="1087" y="773"/>
                </a:cubicBezTo>
                <a:cubicBezTo>
                  <a:pt x="1083" y="769"/>
                  <a:pt x="1090" y="765"/>
                  <a:pt x="1086" y="759"/>
                </a:cubicBezTo>
                <a:cubicBezTo>
                  <a:pt x="1086" y="758"/>
                  <a:pt x="1082" y="761"/>
                  <a:pt x="1082" y="756"/>
                </a:cubicBezTo>
                <a:cubicBezTo>
                  <a:pt x="1086" y="758"/>
                  <a:pt x="1091" y="757"/>
                  <a:pt x="1091" y="752"/>
                </a:cubicBezTo>
                <a:close/>
                <a:moveTo>
                  <a:pt x="1083" y="748"/>
                </a:moveTo>
                <a:cubicBezTo>
                  <a:pt x="1081" y="750"/>
                  <a:pt x="1078" y="748"/>
                  <a:pt x="1076" y="749"/>
                </a:cubicBezTo>
                <a:cubicBezTo>
                  <a:pt x="1076" y="747"/>
                  <a:pt x="1083" y="743"/>
                  <a:pt x="1083" y="748"/>
                </a:cubicBezTo>
                <a:close/>
                <a:moveTo>
                  <a:pt x="1076" y="807"/>
                </a:moveTo>
                <a:cubicBezTo>
                  <a:pt x="1076" y="803"/>
                  <a:pt x="1072" y="803"/>
                  <a:pt x="1073" y="798"/>
                </a:cubicBezTo>
                <a:cubicBezTo>
                  <a:pt x="1074" y="796"/>
                  <a:pt x="1079" y="795"/>
                  <a:pt x="1081" y="797"/>
                </a:cubicBezTo>
                <a:cubicBezTo>
                  <a:pt x="1084" y="797"/>
                  <a:pt x="1080" y="795"/>
                  <a:pt x="1081" y="793"/>
                </a:cubicBezTo>
                <a:cubicBezTo>
                  <a:pt x="1086" y="793"/>
                  <a:pt x="1087" y="790"/>
                  <a:pt x="1091" y="789"/>
                </a:cubicBezTo>
                <a:cubicBezTo>
                  <a:pt x="1092" y="786"/>
                  <a:pt x="1088" y="788"/>
                  <a:pt x="1089" y="785"/>
                </a:cubicBezTo>
                <a:cubicBezTo>
                  <a:pt x="1090" y="783"/>
                  <a:pt x="1093" y="782"/>
                  <a:pt x="1096" y="782"/>
                </a:cubicBezTo>
                <a:cubicBezTo>
                  <a:pt x="1095" y="779"/>
                  <a:pt x="1095" y="777"/>
                  <a:pt x="1096" y="774"/>
                </a:cubicBezTo>
                <a:cubicBezTo>
                  <a:pt x="1099" y="774"/>
                  <a:pt x="1099" y="774"/>
                  <a:pt x="1099" y="774"/>
                </a:cubicBezTo>
                <a:cubicBezTo>
                  <a:pt x="1099" y="777"/>
                  <a:pt x="1101" y="779"/>
                  <a:pt x="1099" y="781"/>
                </a:cubicBezTo>
                <a:cubicBezTo>
                  <a:pt x="1103" y="781"/>
                  <a:pt x="1103" y="777"/>
                  <a:pt x="1103" y="774"/>
                </a:cubicBezTo>
                <a:cubicBezTo>
                  <a:pt x="1108" y="776"/>
                  <a:pt x="1106" y="775"/>
                  <a:pt x="1112" y="774"/>
                </a:cubicBezTo>
                <a:cubicBezTo>
                  <a:pt x="1112" y="777"/>
                  <a:pt x="1114" y="779"/>
                  <a:pt x="1113" y="782"/>
                </a:cubicBezTo>
                <a:cubicBezTo>
                  <a:pt x="1103" y="786"/>
                  <a:pt x="1102" y="797"/>
                  <a:pt x="1092" y="800"/>
                </a:cubicBezTo>
                <a:cubicBezTo>
                  <a:pt x="1090" y="800"/>
                  <a:pt x="1090" y="798"/>
                  <a:pt x="1088" y="797"/>
                </a:cubicBezTo>
                <a:cubicBezTo>
                  <a:pt x="1084" y="805"/>
                  <a:pt x="1081" y="815"/>
                  <a:pt x="1070" y="816"/>
                </a:cubicBezTo>
                <a:cubicBezTo>
                  <a:pt x="1071" y="812"/>
                  <a:pt x="1076" y="812"/>
                  <a:pt x="1076" y="807"/>
                </a:cubicBezTo>
                <a:close/>
                <a:moveTo>
                  <a:pt x="1066" y="712"/>
                </a:moveTo>
                <a:cubicBezTo>
                  <a:pt x="1069" y="714"/>
                  <a:pt x="1066" y="717"/>
                  <a:pt x="1069" y="719"/>
                </a:cubicBezTo>
                <a:cubicBezTo>
                  <a:pt x="1067" y="723"/>
                  <a:pt x="1063" y="724"/>
                  <a:pt x="1059" y="724"/>
                </a:cubicBezTo>
                <a:cubicBezTo>
                  <a:pt x="1060" y="720"/>
                  <a:pt x="1057" y="720"/>
                  <a:pt x="1055" y="719"/>
                </a:cubicBezTo>
                <a:cubicBezTo>
                  <a:pt x="1056" y="715"/>
                  <a:pt x="1060" y="712"/>
                  <a:pt x="1066" y="712"/>
                </a:cubicBezTo>
                <a:close/>
                <a:moveTo>
                  <a:pt x="1054" y="736"/>
                </a:moveTo>
                <a:cubicBezTo>
                  <a:pt x="1054" y="737"/>
                  <a:pt x="1056" y="740"/>
                  <a:pt x="1054" y="740"/>
                </a:cubicBezTo>
                <a:cubicBezTo>
                  <a:pt x="1054" y="742"/>
                  <a:pt x="1056" y="739"/>
                  <a:pt x="1059" y="740"/>
                </a:cubicBezTo>
                <a:cubicBezTo>
                  <a:pt x="1059" y="737"/>
                  <a:pt x="1057" y="737"/>
                  <a:pt x="1057" y="734"/>
                </a:cubicBezTo>
                <a:cubicBezTo>
                  <a:pt x="1059" y="732"/>
                  <a:pt x="1063" y="731"/>
                  <a:pt x="1063" y="726"/>
                </a:cubicBezTo>
                <a:cubicBezTo>
                  <a:pt x="1067" y="726"/>
                  <a:pt x="1067" y="725"/>
                  <a:pt x="1070" y="726"/>
                </a:cubicBezTo>
                <a:cubicBezTo>
                  <a:pt x="1070" y="731"/>
                  <a:pt x="1068" y="731"/>
                  <a:pt x="1068" y="734"/>
                </a:cubicBezTo>
                <a:cubicBezTo>
                  <a:pt x="1066" y="734"/>
                  <a:pt x="1065" y="733"/>
                  <a:pt x="1062" y="733"/>
                </a:cubicBezTo>
                <a:cubicBezTo>
                  <a:pt x="1062" y="736"/>
                  <a:pt x="1063" y="737"/>
                  <a:pt x="1065" y="737"/>
                </a:cubicBezTo>
                <a:cubicBezTo>
                  <a:pt x="1065" y="740"/>
                  <a:pt x="1063" y="740"/>
                  <a:pt x="1062" y="742"/>
                </a:cubicBezTo>
                <a:cubicBezTo>
                  <a:pt x="1061" y="741"/>
                  <a:pt x="1061" y="740"/>
                  <a:pt x="1061" y="739"/>
                </a:cubicBezTo>
                <a:cubicBezTo>
                  <a:pt x="1058" y="740"/>
                  <a:pt x="1059" y="742"/>
                  <a:pt x="1059" y="745"/>
                </a:cubicBezTo>
                <a:cubicBezTo>
                  <a:pt x="1056" y="747"/>
                  <a:pt x="1056" y="753"/>
                  <a:pt x="1050" y="750"/>
                </a:cubicBezTo>
                <a:cubicBezTo>
                  <a:pt x="1051" y="749"/>
                  <a:pt x="1052" y="748"/>
                  <a:pt x="1052" y="746"/>
                </a:cubicBezTo>
                <a:cubicBezTo>
                  <a:pt x="1050" y="744"/>
                  <a:pt x="1049" y="747"/>
                  <a:pt x="1047" y="747"/>
                </a:cubicBezTo>
                <a:cubicBezTo>
                  <a:pt x="1042" y="742"/>
                  <a:pt x="1049" y="737"/>
                  <a:pt x="1054" y="736"/>
                </a:cubicBezTo>
                <a:close/>
                <a:moveTo>
                  <a:pt x="1050" y="704"/>
                </a:moveTo>
                <a:cubicBezTo>
                  <a:pt x="1047" y="705"/>
                  <a:pt x="1047" y="703"/>
                  <a:pt x="1044" y="704"/>
                </a:cubicBezTo>
                <a:cubicBezTo>
                  <a:pt x="1043" y="700"/>
                  <a:pt x="1047" y="701"/>
                  <a:pt x="1047" y="698"/>
                </a:cubicBezTo>
                <a:cubicBezTo>
                  <a:pt x="1039" y="702"/>
                  <a:pt x="1040" y="714"/>
                  <a:pt x="1031" y="716"/>
                </a:cubicBezTo>
                <a:cubicBezTo>
                  <a:pt x="1028" y="714"/>
                  <a:pt x="1033" y="711"/>
                  <a:pt x="1030" y="710"/>
                </a:cubicBezTo>
                <a:cubicBezTo>
                  <a:pt x="1022" y="710"/>
                  <a:pt x="1024" y="721"/>
                  <a:pt x="1016" y="721"/>
                </a:cubicBezTo>
                <a:cubicBezTo>
                  <a:pt x="1015" y="717"/>
                  <a:pt x="1020" y="715"/>
                  <a:pt x="1015" y="717"/>
                </a:cubicBezTo>
                <a:cubicBezTo>
                  <a:pt x="1014" y="711"/>
                  <a:pt x="1018" y="712"/>
                  <a:pt x="1020" y="710"/>
                </a:cubicBezTo>
                <a:cubicBezTo>
                  <a:pt x="1019" y="707"/>
                  <a:pt x="1018" y="711"/>
                  <a:pt x="1016" y="710"/>
                </a:cubicBezTo>
                <a:cubicBezTo>
                  <a:pt x="1017" y="705"/>
                  <a:pt x="1024" y="704"/>
                  <a:pt x="1019" y="697"/>
                </a:cubicBezTo>
                <a:cubicBezTo>
                  <a:pt x="1021" y="697"/>
                  <a:pt x="1023" y="697"/>
                  <a:pt x="1023" y="696"/>
                </a:cubicBezTo>
                <a:cubicBezTo>
                  <a:pt x="1026" y="697"/>
                  <a:pt x="1023" y="699"/>
                  <a:pt x="1023" y="701"/>
                </a:cubicBezTo>
                <a:cubicBezTo>
                  <a:pt x="1026" y="703"/>
                  <a:pt x="1026" y="700"/>
                  <a:pt x="1030" y="700"/>
                </a:cubicBezTo>
                <a:cubicBezTo>
                  <a:pt x="1038" y="705"/>
                  <a:pt x="1043" y="693"/>
                  <a:pt x="1051" y="692"/>
                </a:cubicBezTo>
                <a:cubicBezTo>
                  <a:pt x="1048" y="697"/>
                  <a:pt x="1053" y="699"/>
                  <a:pt x="1050" y="704"/>
                </a:cubicBezTo>
                <a:close/>
                <a:moveTo>
                  <a:pt x="1067" y="678"/>
                </a:moveTo>
                <a:cubicBezTo>
                  <a:pt x="1065" y="679"/>
                  <a:pt x="1065" y="678"/>
                  <a:pt x="1064" y="678"/>
                </a:cubicBezTo>
                <a:cubicBezTo>
                  <a:pt x="1064" y="675"/>
                  <a:pt x="1065" y="674"/>
                  <a:pt x="1068" y="675"/>
                </a:cubicBezTo>
                <a:cubicBezTo>
                  <a:pt x="1068" y="677"/>
                  <a:pt x="1067" y="677"/>
                  <a:pt x="1067" y="678"/>
                </a:cubicBezTo>
                <a:close/>
                <a:moveTo>
                  <a:pt x="1067" y="520"/>
                </a:moveTo>
                <a:cubicBezTo>
                  <a:pt x="1068" y="518"/>
                  <a:pt x="1069" y="516"/>
                  <a:pt x="1072" y="517"/>
                </a:cubicBezTo>
                <a:cubicBezTo>
                  <a:pt x="1072" y="519"/>
                  <a:pt x="1068" y="521"/>
                  <a:pt x="1067" y="520"/>
                </a:cubicBezTo>
                <a:close/>
                <a:moveTo>
                  <a:pt x="1100" y="574"/>
                </a:moveTo>
                <a:cubicBezTo>
                  <a:pt x="1100" y="577"/>
                  <a:pt x="1098" y="578"/>
                  <a:pt x="1095" y="578"/>
                </a:cubicBezTo>
                <a:cubicBezTo>
                  <a:pt x="1096" y="577"/>
                  <a:pt x="1097" y="574"/>
                  <a:pt x="1100" y="574"/>
                </a:cubicBezTo>
                <a:close/>
                <a:moveTo>
                  <a:pt x="1098" y="659"/>
                </a:moveTo>
                <a:cubicBezTo>
                  <a:pt x="1098" y="656"/>
                  <a:pt x="1098" y="654"/>
                  <a:pt x="1099" y="652"/>
                </a:cubicBezTo>
                <a:cubicBezTo>
                  <a:pt x="1102" y="652"/>
                  <a:pt x="1102" y="654"/>
                  <a:pt x="1104" y="653"/>
                </a:cubicBezTo>
                <a:cubicBezTo>
                  <a:pt x="1104" y="657"/>
                  <a:pt x="1101" y="658"/>
                  <a:pt x="1098" y="659"/>
                </a:cubicBezTo>
                <a:close/>
                <a:moveTo>
                  <a:pt x="1090" y="597"/>
                </a:moveTo>
                <a:cubicBezTo>
                  <a:pt x="1090" y="588"/>
                  <a:pt x="1099" y="584"/>
                  <a:pt x="1106" y="585"/>
                </a:cubicBezTo>
                <a:cubicBezTo>
                  <a:pt x="1103" y="591"/>
                  <a:pt x="1097" y="595"/>
                  <a:pt x="1090" y="597"/>
                </a:cubicBezTo>
                <a:close/>
                <a:moveTo>
                  <a:pt x="1125" y="506"/>
                </a:moveTo>
                <a:cubicBezTo>
                  <a:pt x="1125" y="509"/>
                  <a:pt x="1124" y="513"/>
                  <a:pt x="1120" y="513"/>
                </a:cubicBezTo>
                <a:cubicBezTo>
                  <a:pt x="1119" y="508"/>
                  <a:pt x="1121" y="505"/>
                  <a:pt x="1125" y="506"/>
                </a:cubicBezTo>
                <a:close/>
                <a:moveTo>
                  <a:pt x="1127" y="527"/>
                </a:moveTo>
                <a:cubicBezTo>
                  <a:pt x="1127" y="534"/>
                  <a:pt x="1121" y="535"/>
                  <a:pt x="1117" y="538"/>
                </a:cubicBezTo>
                <a:cubicBezTo>
                  <a:pt x="1116" y="536"/>
                  <a:pt x="1115" y="534"/>
                  <a:pt x="1115" y="531"/>
                </a:cubicBezTo>
                <a:cubicBezTo>
                  <a:pt x="1122" y="532"/>
                  <a:pt x="1122" y="524"/>
                  <a:pt x="1127" y="527"/>
                </a:cubicBezTo>
                <a:close/>
                <a:moveTo>
                  <a:pt x="1151" y="586"/>
                </a:moveTo>
                <a:cubicBezTo>
                  <a:pt x="1148" y="585"/>
                  <a:pt x="1151" y="579"/>
                  <a:pt x="1155" y="580"/>
                </a:cubicBezTo>
                <a:cubicBezTo>
                  <a:pt x="1155" y="583"/>
                  <a:pt x="1152" y="584"/>
                  <a:pt x="1151" y="586"/>
                </a:cubicBezTo>
                <a:close/>
                <a:moveTo>
                  <a:pt x="1151" y="561"/>
                </a:moveTo>
                <a:cubicBezTo>
                  <a:pt x="1151" y="579"/>
                  <a:pt x="1132" y="583"/>
                  <a:pt x="1119" y="585"/>
                </a:cubicBezTo>
                <a:cubicBezTo>
                  <a:pt x="1119" y="582"/>
                  <a:pt x="1117" y="580"/>
                  <a:pt x="1119" y="578"/>
                </a:cubicBezTo>
                <a:cubicBezTo>
                  <a:pt x="1116" y="578"/>
                  <a:pt x="1114" y="583"/>
                  <a:pt x="1111" y="580"/>
                </a:cubicBezTo>
                <a:cubicBezTo>
                  <a:pt x="1115" y="576"/>
                  <a:pt x="1120" y="574"/>
                  <a:pt x="1121" y="567"/>
                </a:cubicBezTo>
                <a:cubicBezTo>
                  <a:pt x="1126" y="568"/>
                  <a:pt x="1125" y="563"/>
                  <a:pt x="1129" y="562"/>
                </a:cubicBezTo>
                <a:cubicBezTo>
                  <a:pt x="1132" y="561"/>
                  <a:pt x="1130" y="565"/>
                  <a:pt x="1133" y="565"/>
                </a:cubicBezTo>
                <a:cubicBezTo>
                  <a:pt x="1139" y="558"/>
                  <a:pt x="1149" y="551"/>
                  <a:pt x="1157" y="556"/>
                </a:cubicBezTo>
                <a:cubicBezTo>
                  <a:pt x="1155" y="557"/>
                  <a:pt x="1154" y="561"/>
                  <a:pt x="1151" y="561"/>
                </a:cubicBezTo>
                <a:close/>
                <a:moveTo>
                  <a:pt x="1158" y="556"/>
                </a:moveTo>
                <a:cubicBezTo>
                  <a:pt x="1157" y="551"/>
                  <a:pt x="1163" y="553"/>
                  <a:pt x="1161" y="547"/>
                </a:cubicBezTo>
                <a:cubicBezTo>
                  <a:pt x="1165" y="547"/>
                  <a:pt x="1165" y="547"/>
                  <a:pt x="1165" y="547"/>
                </a:cubicBezTo>
                <a:cubicBezTo>
                  <a:pt x="1165" y="552"/>
                  <a:pt x="1161" y="554"/>
                  <a:pt x="1158" y="556"/>
                </a:cubicBezTo>
                <a:close/>
                <a:moveTo>
                  <a:pt x="1179" y="548"/>
                </a:moveTo>
                <a:cubicBezTo>
                  <a:pt x="1178" y="551"/>
                  <a:pt x="1177" y="552"/>
                  <a:pt x="1175" y="552"/>
                </a:cubicBezTo>
                <a:cubicBezTo>
                  <a:pt x="1175" y="550"/>
                  <a:pt x="1176" y="548"/>
                  <a:pt x="1179" y="548"/>
                </a:cubicBezTo>
                <a:close/>
                <a:moveTo>
                  <a:pt x="1177" y="514"/>
                </a:moveTo>
                <a:cubicBezTo>
                  <a:pt x="1176" y="512"/>
                  <a:pt x="1177" y="510"/>
                  <a:pt x="1178" y="509"/>
                </a:cubicBezTo>
                <a:cubicBezTo>
                  <a:pt x="1180" y="509"/>
                  <a:pt x="1180" y="511"/>
                  <a:pt x="1182" y="510"/>
                </a:cubicBezTo>
                <a:cubicBezTo>
                  <a:pt x="1182" y="513"/>
                  <a:pt x="1180" y="514"/>
                  <a:pt x="1177" y="514"/>
                </a:cubicBezTo>
                <a:close/>
                <a:moveTo>
                  <a:pt x="1112" y="747"/>
                </a:moveTo>
                <a:cubicBezTo>
                  <a:pt x="1108" y="748"/>
                  <a:pt x="1111" y="752"/>
                  <a:pt x="1113" y="754"/>
                </a:cubicBezTo>
                <a:cubicBezTo>
                  <a:pt x="1113" y="752"/>
                  <a:pt x="1114" y="752"/>
                  <a:pt x="1114" y="750"/>
                </a:cubicBezTo>
                <a:cubicBezTo>
                  <a:pt x="1113" y="749"/>
                  <a:pt x="1112" y="749"/>
                  <a:pt x="1112" y="747"/>
                </a:cubicBezTo>
                <a:close/>
                <a:moveTo>
                  <a:pt x="700" y="1082"/>
                </a:moveTo>
                <a:cubicBezTo>
                  <a:pt x="699" y="1085"/>
                  <a:pt x="702" y="1084"/>
                  <a:pt x="702" y="1085"/>
                </a:cubicBezTo>
                <a:cubicBezTo>
                  <a:pt x="704" y="1082"/>
                  <a:pt x="712" y="1083"/>
                  <a:pt x="715" y="1081"/>
                </a:cubicBezTo>
                <a:cubicBezTo>
                  <a:pt x="710" y="1075"/>
                  <a:pt x="707" y="1081"/>
                  <a:pt x="700" y="1082"/>
                </a:cubicBezTo>
                <a:close/>
                <a:moveTo>
                  <a:pt x="927" y="95"/>
                </a:moveTo>
                <a:cubicBezTo>
                  <a:pt x="937" y="94"/>
                  <a:pt x="932" y="90"/>
                  <a:pt x="927" y="95"/>
                </a:cubicBezTo>
                <a:close/>
                <a:moveTo>
                  <a:pt x="1147" y="166"/>
                </a:moveTo>
                <a:cubicBezTo>
                  <a:pt x="1143" y="165"/>
                  <a:pt x="1136" y="171"/>
                  <a:pt x="1141" y="174"/>
                </a:cubicBezTo>
                <a:cubicBezTo>
                  <a:pt x="1143" y="172"/>
                  <a:pt x="1142" y="167"/>
                  <a:pt x="1147" y="167"/>
                </a:cubicBezTo>
                <a:cubicBezTo>
                  <a:pt x="1147" y="167"/>
                  <a:pt x="1148" y="166"/>
                  <a:pt x="1147" y="166"/>
                </a:cubicBezTo>
                <a:close/>
                <a:moveTo>
                  <a:pt x="959" y="188"/>
                </a:moveTo>
                <a:cubicBezTo>
                  <a:pt x="961" y="182"/>
                  <a:pt x="971" y="177"/>
                  <a:pt x="976" y="181"/>
                </a:cubicBezTo>
                <a:cubicBezTo>
                  <a:pt x="981" y="176"/>
                  <a:pt x="993" y="173"/>
                  <a:pt x="994" y="167"/>
                </a:cubicBezTo>
                <a:cubicBezTo>
                  <a:pt x="979" y="168"/>
                  <a:pt x="971" y="179"/>
                  <a:pt x="957" y="183"/>
                </a:cubicBezTo>
                <a:cubicBezTo>
                  <a:pt x="957" y="185"/>
                  <a:pt x="957" y="187"/>
                  <a:pt x="959" y="188"/>
                </a:cubicBezTo>
                <a:close/>
                <a:moveTo>
                  <a:pt x="1152" y="259"/>
                </a:moveTo>
                <a:cubicBezTo>
                  <a:pt x="1152" y="256"/>
                  <a:pt x="1155" y="255"/>
                  <a:pt x="1157" y="253"/>
                </a:cubicBezTo>
                <a:cubicBezTo>
                  <a:pt x="1154" y="251"/>
                  <a:pt x="1151" y="249"/>
                  <a:pt x="1147" y="249"/>
                </a:cubicBezTo>
                <a:cubicBezTo>
                  <a:pt x="1148" y="254"/>
                  <a:pt x="1151" y="256"/>
                  <a:pt x="1153" y="255"/>
                </a:cubicBezTo>
                <a:cubicBezTo>
                  <a:pt x="1152" y="257"/>
                  <a:pt x="1148" y="258"/>
                  <a:pt x="1152" y="259"/>
                </a:cubicBezTo>
                <a:close/>
                <a:moveTo>
                  <a:pt x="1192" y="338"/>
                </a:moveTo>
                <a:cubicBezTo>
                  <a:pt x="1197" y="336"/>
                  <a:pt x="1200" y="334"/>
                  <a:pt x="1203" y="331"/>
                </a:cubicBezTo>
                <a:cubicBezTo>
                  <a:pt x="1200" y="333"/>
                  <a:pt x="1191" y="334"/>
                  <a:pt x="1192" y="338"/>
                </a:cubicBezTo>
                <a:close/>
                <a:moveTo>
                  <a:pt x="1219" y="382"/>
                </a:moveTo>
                <a:cubicBezTo>
                  <a:pt x="1223" y="382"/>
                  <a:pt x="1228" y="384"/>
                  <a:pt x="1231" y="378"/>
                </a:cubicBezTo>
                <a:cubicBezTo>
                  <a:pt x="1228" y="377"/>
                  <a:pt x="1226" y="381"/>
                  <a:pt x="1225" y="378"/>
                </a:cubicBezTo>
                <a:cubicBezTo>
                  <a:pt x="1228" y="377"/>
                  <a:pt x="1230" y="375"/>
                  <a:pt x="1232" y="374"/>
                </a:cubicBezTo>
                <a:cubicBezTo>
                  <a:pt x="1229" y="375"/>
                  <a:pt x="1226" y="375"/>
                  <a:pt x="1223" y="373"/>
                </a:cubicBezTo>
                <a:cubicBezTo>
                  <a:pt x="1223" y="377"/>
                  <a:pt x="1219" y="378"/>
                  <a:pt x="1219" y="382"/>
                </a:cubicBezTo>
                <a:close/>
                <a:moveTo>
                  <a:pt x="1162" y="385"/>
                </a:moveTo>
                <a:cubicBezTo>
                  <a:pt x="1170" y="385"/>
                  <a:pt x="1172" y="376"/>
                  <a:pt x="1179" y="378"/>
                </a:cubicBezTo>
                <a:cubicBezTo>
                  <a:pt x="1175" y="373"/>
                  <a:pt x="1166" y="382"/>
                  <a:pt x="1162" y="385"/>
                </a:cubicBezTo>
                <a:close/>
                <a:moveTo>
                  <a:pt x="1215" y="381"/>
                </a:moveTo>
                <a:cubicBezTo>
                  <a:pt x="1213" y="381"/>
                  <a:pt x="1202" y="379"/>
                  <a:pt x="1201" y="387"/>
                </a:cubicBezTo>
                <a:cubicBezTo>
                  <a:pt x="1204" y="387"/>
                  <a:pt x="1207" y="387"/>
                  <a:pt x="1208" y="390"/>
                </a:cubicBezTo>
                <a:cubicBezTo>
                  <a:pt x="1204" y="391"/>
                  <a:pt x="1203" y="394"/>
                  <a:pt x="1199" y="394"/>
                </a:cubicBezTo>
                <a:cubicBezTo>
                  <a:pt x="1201" y="396"/>
                  <a:pt x="1205" y="392"/>
                  <a:pt x="1208" y="390"/>
                </a:cubicBezTo>
                <a:cubicBezTo>
                  <a:pt x="1211" y="390"/>
                  <a:pt x="1213" y="390"/>
                  <a:pt x="1213" y="388"/>
                </a:cubicBezTo>
                <a:cubicBezTo>
                  <a:pt x="1212" y="387"/>
                  <a:pt x="1209" y="389"/>
                  <a:pt x="1209" y="387"/>
                </a:cubicBezTo>
                <a:cubicBezTo>
                  <a:pt x="1209" y="383"/>
                  <a:pt x="1214" y="384"/>
                  <a:pt x="1215" y="381"/>
                </a:cubicBezTo>
                <a:close/>
                <a:moveTo>
                  <a:pt x="1267" y="409"/>
                </a:moveTo>
                <a:cubicBezTo>
                  <a:pt x="1269" y="403"/>
                  <a:pt x="1274" y="398"/>
                  <a:pt x="1282" y="398"/>
                </a:cubicBezTo>
                <a:cubicBezTo>
                  <a:pt x="1285" y="394"/>
                  <a:pt x="1291" y="392"/>
                  <a:pt x="1287" y="393"/>
                </a:cubicBezTo>
                <a:cubicBezTo>
                  <a:pt x="1282" y="394"/>
                  <a:pt x="1262" y="406"/>
                  <a:pt x="1255" y="404"/>
                </a:cubicBezTo>
                <a:cubicBezTo>
                  <a:pt x="1255" y="405"/>
                  <a:pt x="1258" y="405"/>
                  <a:pt x="1257" y="407"/>
                </a:cubicBezTo>
                <a:cubicBezTo>
                  <a:pt x="1253" y="407"/>
                  <a:pt x="1253" y="410"/>
                  <a:pt x="1251" y="412"/>
                </a:cubicBezTo>
                <a:cubicBezTo>
                  <a:pt x="1256" y="414"/>
                  <a:pt x="1259" y="407"/>
                  <a:pt x="1267" y="409"/>
                </a:cubicBezTo>
                <a:close/>
                <a:moveTo>
                  <a:pt x="1230" y="407"/>
                </a:moveTo>
                <a:cubicBezTo>
                  <a:pt x="1229" y="408"/>
                  <a:pt x="1226" y="408"/>
                  <a:pt x="1226" y="406"/>
                </a:cubicBezTo>
                <a:cubicBezTo>
                  <a:pt x="1226" y="404"/>
                  <a:pt x="1230" y="405"/>
                  <a:pt x="1230" y="403"/>
                </a:cubicBezTo>
                <a:cubicBezTo>
                  <a:pt x="1229" y="403"/>
                  <a:pt x="1229" y="401"/>
                  <a:pt x="1229" y="400"/>
                </a:cubicBezTo>
                <a:cubicBezTo>
                  <a:pt x="1226" y="401"/>
                  <a:pt x="1224" y="401"/>
                  <a:pt x="1223" y="399"/>
                </a:cubicBezTo>
                <a:cubicBezTo>
                  <a:pt x="1220" y="402"/>
                  <a:pt x="1210" y="404"/>
                  <a:pt x="1218" y="404"/>
                </a:cubicBezTo>
                <a:cubicBezTo>
                  <a:pt x="1216" y="405"/>
                  <a:pt x="1214" y="405"/>
                  <a:pt x="1214" y="408"/>
                </a:cubicBezTo>
                <a:cubicBezTo>
                  <a:pt x="1216" y="408"/>
                  <a:pt x="1217" y="407"/>
                  <a:pt x="1217" y="408"/>
                </a:cubicBezTo>
                <a:cubicBezTo>
                  <a:pt x="1217" y="411"/>
                  <a:pt x="1214" y="412"/>
                  <a:pt x="1214" y="415"/>
                </a:cubicBezTo>
                <a:cubicBezTo>
                  <a:pt x="1219" y="416"/>
                  <a:pt x="1229" y="415"/>
                  <a:pt x="1230" y="407"/>
                </a:cubicBezTo>
                <a:close/>
                <a:moveTo>
                  <a:pt x="1230" y="406"/>
                </a:moveTo>
                <a:cubicBezTo>
                  <a:pt x="1230" y="406"/>
                  <a:pt x="1230" y="407"/>
                  <a:pt x="1230" y="407"/>
                </a:cubicBezTo>
                <a:cubicBezTo>
                  <a:pt x="1230" y="407"/>
                  <a:pt x="1230" y="406"/>
                  <a:pt x="1230" y="406"/>
                </a:cubicBezTo>
                <a:close/>
                <a:moveTo>
                  <a:pt x="1245" y="418"/>
                </a:moveTo>
                <a:cubicBezTo>
                  <a:pt x="1244" y="416"/>
                  <a:pt x="1245" y="414"/>
                  <a:pt x="1246" y="414"/>
                </a:cubicBezTo>
                <a:cubicBezTo>
                  <a:pt x="1249" y="415"/>
                  <a:pt x="1250" y="410"/>
                  <a:pt x="1248" y="413"/>
                </a:cubicBezTo>
                <a:cubicBezTo>
                  <a:pt x="1243" y="414"/>
                  <a:pt x="1239" y="417"/>
                  <a:pt x="1234" y="419"/>
                </a:cubicBezTo>
                <a:cubicBezTo>
                  <a:pt x="1238" y="422"/>
                  <a:pt x="1241" y="415"/>
                  <a:pt x="1245" y="418"/>
                </a:cubicBezTo>
                <a:close/>
                <a:moveTo>
                  <a:pt x="1167" y="425"/>
                </a:moveTo>
                <a:cubicBezTo>
                  <a:pt x="1171" y="423"/>
                  <a:pt x="1175" y="421"/>
                  <a:pt x="1178" y="418"/>
                </a:cubicBezTo>
                <a:cubicBezTo>
                  <a:pt x="1174" y="420"/>
                  <a:pt x="1169" y="421"/>
                  <a:pt x="1167" y="425"/>
                </a:cubicBezTo>
                <a:close/>
                <a:moveTo>
                  <a:pt x="1136" y="429"/>
                </a:moveTo>
                <a:cubicBezTo>
                  <a:pt x="1130" y="428"/>
                  <a:pt x="1127" y="435"/>
                  <a:pt x="1123" y="432"/>
                </a:cubicBezTo>
                <a:cubicBezTo>
                  <a:pt x="1123" y="429"/>
                  <a:pt x="1128" y="430"/>
                  <a:pt x="1128" y="427"/>
                </a:cubicBezTo>
                <a:cubicBezTo>
                  <a:pt x="1123" y="425"/>
                  <a:pt x="1110" y="427"/>
                  <a:pt x="1108" y="434"/>
                </a:cubicBezTo>
                <a:cubicBezTo>
                  <a:pt x="1111" y="435"/>
                  <a:pt x="1116" y="438"/>
                  <a:pt x="1114" y="441"/>
                </a:cubicBezTo>
                <a:cubicBezTo>
                  <a:pt x="1117" y="442"/>
                  <a:pt x="1120" y="438"/>
                  <a:pt x="1121" y="440"/>
                </a:cubicBezTo>
                <a:cubicBezTo>
                  <a:pt x="1120" y="441"/>
                  <a:pt x="1119" y="442"/>
                  <a:pt x="1118" y="443"/>
                </a:cubicBezTo>
                <a:cubicBezTo>
                  <a:pt x="1114" y="440"/>
                  <a:pt x="1108" y="449"/>
                  <a:pt x="1104" y="452"/>
                </a:cubicBezTo>
                <a:cubicBezTo>
                  <a:pt x="1107" y="452"/>
                  <a:pt x="1110" y="451"/>
                  <a:pt x="1109" y="455"/>
                </a:cubicBezTo>
                <a:cubicBezTo>
                  <a:pt x="1106" y="455"/>
                  <a:pt x="1105" y="452"/>
                  <a:pt x="1103" y="455"/>
                </a:cubicBezTo>
                <a:cubicBezTo>
                  <a:pt x="1103" y="458"/>
                  <a:pt x="1103" y="460"/>
                  <a:pt x="1105" y="462"/>
                </a:cubicBezTo>
                <a:cubicBezTo>
                  <a:pt x="1110" y="457"/>
                  <a:pt x="1118" y="457"/>
                  <a:pt x="1120" y="450"/>
                </a:cubicBezTo>
                <a:cubicBezTo>
                  <a:pt x="1123" y="450"/>
                  <a:pt x="1127" y="446"/>
                  <a:pt x="1124" y="445"/>
                </a:cubicBezTo>
                <a:cubicBezTo>
                  <a:pt x="1122" y="447"/>
                  <a:pt x="1120" y="449"/>
                  <a:pt x="1117" y="450"/>
                </a:cubicBezTo>
                <a:cubicBezTo>
                  <a:pt x="1117" y="449"/>
                  <a:pt x="1116" y="449"/>
                  <a:pt x="1116" y="448"/>
                </a:cubicBezTo>
                <a:cubicBezTo>
                  <a:pt x="1117" y="447"/>
                  <a:pt x="1117" y="446"/>
                  <a:pt x="1118" y="445"/>
                </a:cubicBezTo>
                <a:cubicBezTo>
                  <a:pt x="1119" y="448"/>
                  <a:pt x="1121" y="444"/>
                  <a:pt x="1124" y="445"/>
                </a:cubicBezTo>
                <a:cubicBezTo>
                  <a:pt x="1124" y="442"/>
                  <a:pt x="1124" y="442"/>
                  <a:pt x="1126" y="439"/>
                </a:cubicBezTo>
                <a:cubicBezTo>
                  <a:pt x="1124" y="437"/>
                  <a:pt x="1122" y="439"/>
                  <a:pt x="1122" y="438"/>
                </a:cubicBezTo>
                <a:cubicBezTo>
                  <a:pt x="1125" y="433"/>
                  <a:pt x="1132" y="433"/>
                  <a:pt x="1136" y="429"/>
                </a:cubicBezTo>
                <a:close/>
                <a:moveTo>
                  <a:pt x="1094" y="442"/>
                </a:moveTo>
                <a:cubicBezTo>
                  <a:pt x="1090" y="444"/>
                  <a:pt x="1079" y="444"/>
                  <a:pt x="1080" y="448"/>
                </a:cubicBezTo>
                <a:cubicBezTo>
                  <a:pt x="1085" y="447"/>
                  <a:pt x="1095" y="442"/>
                  <a:pt x="1094" y="442"/>
                </a:cubicBezTo>
                <a:close/>
                <a:moveTo>
                  <a:pt x="1002" y="455"/>
                </a:moveTo>
                <a:cubicBezTo>
                  <a:pt x="999" y="456"/>
                  <a:pt x="995" y="456"/>
                  <a:pt x="995" y="460"/>
                </a:cubicBezTo>
                <a:cubicBezTo>
                  <a:pt x="999" y="460"/>
                  <a:pt x="999" y="456"/>
                  <a:pt x="1002" y="455"/>
                </a:cubicBezTo>
                <a:close/>
                <a:moveTo>
                  <a:pt x="1126" y="464"/>
                </a:moveTo>
                <a:cubicBezTo>
                  <a:pt x="1127" y="462"/>
                  <a:pt x="1129" y="462"/>
                  <a:pt x="1131" y="462"/>
                </a:cubicBezTo>
                <a:cubicBezTo>
                  <a:pt x="1131" y="457"/>
                  <a:pt x="1126" y="460"/>
                  <a:pt x="1125" y="462"/>
                </a:cubicBezTo>
                <a:cubicBezTo>
                  <a:pt x="1127" y="462"/>
                  <a:pt x="1125" y="464"/>
                  <a:pt x="1126" y="464"/>
                </a:cubicBezTo>
                <a:close/>
                <a:moveTo>
                  <a:pt x="1234" y="521"/>
                </a:moveTo>
                <a:cubicBezTo>
                  <a:pt x="1230" y="525"/>
                  <a:pt x="1219" y="527"/>
                  <a:pt x="1218" y="531"/>
                </a:cubicBezTo>
                <a:cubicBezTo>
                  <a:pt x="1216" y="534"/>
                  <a:pt x="1197" y="535"/>
                  <a:pt x="1192" y="546"/>
                </a:cubicBezTo>
                <a:cubicBezTo>
                  <a:pt x="1199" y="545"/>
                  <a:pt x="1205" y="540"/>
                  <a:pt x="1212" y="536"/>
                </a:cubicBezTo>
                <a:cubicBezTo>
                  <a:pt x="1220" y="532"/>
                  <a:pt x="1232" y="529"/>
                  <a:pt x="1234" y="521"/>
                </a:cubicBezTo>
                <a:close/>
                <a:moveTo>
                  <a:pt x="162" y="592"/>
                </a:moveTo>
                <a:cubicBezTo>
                  <a:pt x="153" y="594"/>
                  <a:pt x="146" y="599"/>
                  <a:pt x="141" y="605"/>
                </a:cubicBezTo>
                <a:cubicBezTo>
                  <a:pt x="144" y="605"/>
                  <a:pt x="145" y="604"/>
                  <a:pt x="147" y="607"/>
                </a:cubicBezTo>
                <a:cubicBezTo>
                  <a:pt x="147" y="609"/>
                  <a:pt x="143" y="611"/>
                  <a:pt x="145" y="612"/>
                </a:cubicBezTo>
                <a:cubicBezTo>
                  <a:pt x="146" y="609"/>
                  <a:pt x="150" y="609"/>
                  <a:pt x="152" y="608"/>
                </a:cubicBezTo>
                <a:cubicBezTo>
                  <a:pt x="152" y="605"/>
                  <a:pt x="150" y="603"/>
                  <a:pt x="151" y="599"/>
                </a:cubicBezTo>
                <a:cubicBezTo>
                  <a:pt x="152" y="599"/>
                  <a:pt x="152" y="598"/>
                  <a:pt x="153" y="598"/>
                </a:cubicBezTo>
                <a:cubicBezTo>
                  <a:pt x="157" y="600"/>
                  <a:pt x="162" y="596"/>
                  <a:pt x="162" y="592"/>
                </a:cubicBezTo>
                <a:close/>
                <a:moveTo>
                  <a:pt x="202" y="660"/>
                </a:moveTo>
                <a:cubicBezTo>
                  <a:pt x="200" y="659"/>
                  <a:pt x="200" y="657"/>
                  <a:pt x="197" y="658"/>
                </a:cubicBezTo>
                <a:cubicBezTo>
                  <a:pt x="197" y="659"/>
                  <a:pt x="195" y="663"/>
                  <a:pt x="196" y="663"/>
                </a:cubicBezTo>
                <a:cubicBezTo>
                  <a:pt x="196" y="659"/>
                  <a:pt x="201" y="662"/>
                  <a:pt x="202" y="660"/>
                </a:cubicBezTo>
                <a:close/>
                <a:moveTo>
                  <a:pt x="1186" y="672"/>
                </a:moveTo>
                <a:cubicBezTo>
                  <a:pt x="1184" y="675"/>
                  <a:pt x="1182" y="676"/>
                  <a:pt x="1178" y="677"/>
                </a:cubicBezTo>
                <a:cubicBezTo>
                  <a:pt x="1178" y="676"/>
                  <a:pt x="1177" y="675"/>
                  <a:pt x="1177" y="675"/>
                </a:cubicBezTo>
                <a:cubicBezTo>
                  <a:pt x="1178" y="672"/>
                  <a:pt x="1178" y="670"/>
                  <a:pt x="1178" y="666"/>
                </a:cubicBezTo>
                <a:cubicBezTo>
                  <a:pt x="1172" y="668"/>
                  <a:pt x="1168" y="672"/>
                  <a:pt x="1164" y="676"/>
                </a:cubicBezTo>
                <a:cubicBezTo>
                  <a:pt x="1165" y="679"/>
                  <a:pt x="1171" y="677"/>
                  <a:pt x="1173" y="678"/>
                </a:cubicBezTo>
                <a:cubicBezTo>
                  <a:pt x="1173" y="683"/>
                  <a:pt x="1173" y="683"/>
                  <a:pt x="1173" y="683"/>
                </a:cubicBezTo>
                <a:cubicBezTo>
                  <a:pt x="1179" y="681"/>
                  <a:pt x="1186" y="676"/>
                  <a:pt x="1186" y="672"/>
                </a:cubicBezTo>
                <a:close/>
                <a:moveTo>
                  <a:pt x="1169" y="675"/>
                </a:moveTo>
                <a:cubicBezTo>
                  <a:pt x="1169" y="671"/>
                  <a:pt x="1173" y="671"/>
                  <a:pt x="1176" y="670"/>
                </a:cubicBezTo>
                <a:cubicBezTo>
                  <a:pt x="1176" y="673"/>
                  <a:pt x="1175" y="673"/>
                  <a:pt x="1175" y="676"/>
                </a:cubicBezTo>
                <a:cubicBezTo>
                  <a:pt x="1173" y="676"/>
                  <a:pt x="1171" y="676"/>
                  <a:pt x="1169" y="675"/>
                </a:cubicBezTo>
                <a:close/>
                <a:moveTo>
                  <a:pt x="1045" y="783"/>
                </a:moveTo>
                <a:cubicBezTo>
                  <a:pt x="1045" y="786"/>
                  <a:pt x="1040" y="792"/>
                  <a:pt x="1038" y="787"/>
                </a:cubicBezTo>
                <a:cubicBezTo>
                  <a:pt x="1035" y="787"/>
                  <a:pt x="1035" y="790"/>
                  <a:pt x="1034" y="792"/>
                </a:cubicBezTo>
                <a:cubicBezTo>
                  <a:pt x="1037" y="790"/>
                  <a:pt x="1034" y="795"/>
                  <a:pt x="1037" y="795"/>
                </a:cubicBezTo>
                <a:cubicBezTo>
                  <a:pt x="1037" y="792"/>
                  <a:pt x="1040" y="793"/>
                  <a:pt x="1042" y="793"/>
                </a:cubicBezTo>
                <a:cubicBezTo>
                  <a:pt x="1040" y="788"/>
                  <a:pt x="1043" y="786"/>
                  <a:pt x="1048" y="786"/>
                </a:cubicBezTo>
                <a:cubicBezTo>
                  <a:pt x="1048" y="785"/>
                  <a:pt x="1049" y="784"/>
                  <a:pt x="1049" y="783"/>
                </a:cubicBezTo>
                <a:cubicBezTo>
                  <a:pt x="1047" y="784"/>
                  <a:pt x="1048" y="784"/>
                  <a:pt x="1045" y="783"/>
                </a:cubicBezTo>
                <a:close/>
                <a:moveTo>
                  <a:pt x="1192" y="801"/>
                </a:moveTo>
                <a:cubicBezTo>
                  <a:pt x="1193" y="799"/>
                  <a:pt x="1191" y="795"/>
                  <a:pt x="1196" y="794"/>
                </a:cubicBezTo>
                <a:cubicBezTo>
                  <a:pt x="1194" y="792"/>
                  <a:pt x="1191" y="795"/>
                  <a:pt x="1190" y="796"/>
                </a:cubicBezTo>
                <a:cubicBezTo>
                  <a:pt x="1191" y="797"/>
                  <a:pt x="1189" y="798"/>
                  <a:pt x="1190" y="799"/>
                </a:cubicBezTo>
                <a:cubicBezTo>
                  <a:pt x="1191" y="800"/>
                  <a:pt x="1192" y="800"/>
                  <a:pt x="1192" y="801"/>
                </a:cubicBezTo>
                <a:close/>
                <a:moveTo>
                  <a:pt x="1191" y="802"/>
                </a:moveTo>
                <a:cubicBezTo>
                  <a:pt x="1192" y="802"/>
                  <a:pt x="1192" y="801"/>
                  <a:pt x="1192" y="801"/>
                </a:cubicBezTo>
                <a:cubicBezTo>
                  <a:pt x="1192" y="801"/>
                  <a:pt x="1191" y="801"/>
                  <a:pt x="1191" y="802"/>
                </a:cubicBezTo>
                <a:close/>
                <a:moveTo>
                  <a:pt x="1192" y="801"/>
                </a:move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lose/>
                <a:moveTo>
                  <a:pt x="1117" y="848"/>
                </a:moveTo>
                <a:cubicBezTo>
                  <a:pt x="1117" y="847"/>
                  <a:pt x="1117" y="846"/>
                  <a:pt x="1118" y="846"/>
                </a:cubicBezTo>
                <a:cubicBezTo>
                  <a:pt x="1117" y="846"/>
                  <a:pt x="1117" y="846"/>
                  <a:pt x="1117" y="846"/>
                </a:cubicBezTo>
                <a:lnTo>
                  <a:pt x="1117" y="848"/>
                </a:lnTo>
                <a:close/>
                <a:moveTo>
                  <a:pt x="1138" y="833"/>
                </a:moveTo>
                <a:cubicBezTo>
                  <a:pt x="1136" y="833"/>
                  <a:pt x="1136" y="831"/>
                  <a:pt x="1136" y="831"/>
                </a:cubicBezTo>
                <a:cubicBezTo>
                  <a:pt x="1133" y="838"/>
                  <a:pt x="1121" y="840"/>
                  <a:pt x="1118" y="846"/>
                </a:cubicBezTo>
                <a:cubicBezTo>
                  <a:pt x="1124" y="846"/>
                  <a:pt x="1124" y="846"/>
                  <a:pt x="1124" y="846"/>
                </a:cubicBezTo>
                <a:cubicBezTo>
                  <a:pt x="1127" y="843"/>
                  <a:pt x="1131" y="834"/>
                  <a:pt x="1136" y="838"/>
                </a:cubicBezTo>
                <a:cubicBezTo>
                  <a:pt x="1135" y="835"/>
                  <a:pt x="1139" y="836"/>
                  <a:pt x="1138" y="833"/>
                </a:cubicBezTo>
                <a:close/>
                <a:moveTo>
                  <a:pt x="117" y="847"/>
                </a:moveTo>
                <a:cubicBezTo>
                  <a:pt x="113" y="845"/>
                  <a:pt x="109" y="848"/>
                  <a:pt x="108" y="851"/>
                </a:cubicBezTo>
                <a:cubicBezTo>
                  <a:pt x="113" y="849"/>
                  <a:pt x="117" y="847"/>
                  <a:pt x="121" y="846"/>
                </a:cubicBezTo>
                <a:cubicBezTo>
                  <a:pt x="130" y="844"/>
                  <a:pt x="129" y="845"/>
                  <a:pt x="134" y="836"/>
                </a:cubicBezTo>
                <a:cubicBezTo>
                  <a:pt x="134" y="836"/>
                  <a:pt x="136" y="837"/>
                  <a:pt x="136" y="835"/>
                </a:cubicBezTo>
                <a:cubicBezTo>
                  <a:pt x="133" y="837"/>
                  <a:pt x="134" y="833"/>
                  <a:pt x="131" y="834"/>
                </a:cubicBezTo>
                <a:cubicBezTo>
                  <a:pt x="126" y="837"/>
                  <a:pt x="121" y="841"/>
                  <a:pt x="117" y="847"/>
                </a:cubicBezTo>
                <a:close/>
                <a:moveTo>
                  <a:pt x="167" y="840"/>
                </a:moveTo>
                <a:cubicBezTo>
                  <a:pt x="167" y="844"/>
                  <a:pt x="160" y="841"/>
                  <a:pt x="160" y="845"/>
                </a:cubicBezTo>
                <a:cubicBezTo>
                  <a:pt x="163" y="845"/>
                  <a:pt x="163" y="843"/>
                  <a:pt x="165" y="845"/>
                </a:cubicBezTo>
                <a:cubicBezTo>
                  <a:pt x="164" y="842"/>
                  <a:pt x="170" y="842"/>
                  <a:pt x="167" y="840"/>
                </a:cubicBezTo>
                <a:close/>
                <a:moveTo>
                  <a:pt x="149" y="845"/>
                </a:moveTo>
                <a:cubicBezTo>
                  <a:pt x="142" y="845"/>
                  <a:pt x="132" y="851"/>
                  <a:pt x="129" y="858"/>
                </a:cubicBezTo>
                <a:cubicBezTo>
                  <a:pt x="126" y="858"/>
                  <a:pt x="125" y="857"/>
                  <a:pt x="123" y="857"/>
                </a:cubicBezTo>
                <a:cubicBezTo>
                  <a:pt x="114" y="866"/>
                  <a:pt x="103" y="873"/>
                  <a:pt x="93" y="882"/>
                </a:cubicBezTo>
                <a:cubicBezTo>
                  <a:pt x="105" y="872"/>
                  <a:pt x="122" y="871"/>
                  <a:pt x="133" y="860"/>
                </a:cubicBezTo>
                <a:cubicBezTo>
                  <a:pt x="132" y="860"/>
                  <a:pt x="130" y="860"/>
                  <a:pt x="130" y="858"/>
                </a:cubicBezTo>
                <a:cubicBezTo>
                  <a:pt x="135" y="852"/>
                  <a:pt x="145" y="851"/>
                  <a:pt x="149" y="845"/>
                </a:cubicBezTo>
                <a:close/>
                <a:moveTo>
                  <a:pt x="1051" y="939"/>
                </a:moveTo>
                <a:cubicBezTo>
                  <a:pt x="1054" y="938"/>
                  <a:pt x="1056" y="936"/>
                  <a:pt x="1058" y="934"/>
                </a:cubicBezTo>
                <a:cubicBezTo>
                  <a:pt x="1062" y="934"/>
                  <a:pt x="1062" y="937"/>
                  <a:pt x="1062" y="939"/>
                </a:cubicBezTo>
                <a:cubicBezTo>
                  <a:pt x="1063" y="936"/>
                  <a:pt x="1066" y="938"/>
                  <a:pt x="1068" y="939"/>
                </a:cubicBezTo>
                <a:cubicBezTo>
                  <a:pt x="1068" y="936"/>
                  <a:pt x="1070" y="935"/>
                  <a:pt x="1070" y="932"/>
                </a:cubicBezTo>
                <a:cubicBezTo>
                  <a:pt x="1066" y="927"/>
                  <a:pt x="1075" y="910"/>
                  <a:pt x="1082" y="916"/>
                </a:cubicBezTo>
                <a:cubicBezTo>
                  <a:pt x="1082" y="922"/>
                  <a:pt x="1072" y="926"/>
                  <a:pt x="1076" y="930"/>
                </a:cubicBezTo>
                <a:cubicBezTo>
                  <a:pt x="1081" y="925"/>
                  <a:pt x="1097" y="922"/>
                  <a:pt x="1097" y="913"/>
                </a:cubicBezTo>
                <a:cubicBezTo>
                  <a:pt x="1095" y="914"/>
                  <a:pt x="1097" y="910"/>
                  <a:pt x="1094" y="910"/>
                </a:cubicBezTo>
                <a:cubicBezTo>
                  <a:pt x="1096" y="907"/>
                  <a:pt x="1093" y="906"/>
                  <a:pt x="1097" y="905"/>
                </a:cubicBezTo>
                <a:cubicBezTo>
                  <a:pt x="1097" y="903"/>
                  <a:pt x="1095" y="902"/>
                  <a:pt x="1096" y="900"/>
                </a:cubicBezTo>
                <a:cubicBezTo>
                  <a:pt x="1093" y="901"/>
                  <a:pt x="1094" y="897"/>
                  <a:pt x="1092" y="897"/>
                </a:cubicBezTo>
                <a:cubicBezTo>
                  <a:pt x="1091" y="902"/>
                  <a:pt x="1088" y="905"/>
                  <a:pt x="1084" y="910"/>
                </a:cubicBezTo>
                <a:cubicBezTo>
                  <a:pt x="1082" y="907"/>
                  <a:pt x="1081" y="912"/>
                  <a:pt x="1078" y="912"/>
                </a:cubicBezTo>
                <a:cubicBezTo>
                  <a:pt x="1078" y="909"/>
                  <a:pt x="1078" y="908"/>
                  <a:pt x="1077" y="907"/>
                </a:cubicBezTo>
                <a:cubicBezTo>
                  <a:pt x="1094" y="892"/>
                  <a:pt x="1113" y="879"/>
                  <a:pt x="1135" y="870"/>
                </a:cubicBezTo>
                <a:cubicBezTo>
                  <a:pt x="1133" y="867"/>
                  <a:pt x="1137" y="866"/>
                  <a:pt x="1135" y="865"/>
                </a:cubicBezTo>
                <a:cubicBezTo>
                  <a:pt x="1135" y="867"/>
                  <a:pt x="1130" y="867"/>
                  <a:pt x="1132" y="864"/>
                </a:cubicBezTo>
                <a:cubicBezTo>
                  <a:pt x="1129" y="865"/>
                  <a:pt x="1125" y="870"/>
                  <a:pt x="1121" y="867"/>
                </a:cubicBezTo>
                <a:cubicBezTo>
                  <a:pt x="1120" y="864"/>
                  <a:pt x="1122" y="865"/>
                  <a:pt x="1123" y="863"/>
                </a:cubicBezTo>
                <a:cubicBezTo>
                  <a:pt x="1119" y="863"/>
                  <a:pt x="1115" y="868"/>
                  <a:pt x="1114" y="861"/>
                </a:cubicBezTo>
                <a:cubicBezTo>
                  <a:pt x="1116" y="862"/>
                  <a:pt x="1115" y="864"/>
                  <a:pt x="1118" y="863"/>
                </a:cubicBezTo>
                <a:cubicBezTo>
                  <a:pt x="1118" y="862"/>
                  <a:pt x="1117" y="861"/>
                  <a:pt x="1117" y="860"/>
                </a:cubicBezTo>
                <a:cubicBezTo>
                  <a:pt x="1115" y="859"/>
                  <a:pt x="1113" y="859"/>
                  <a:pt x="1112" y="860"/>
                </a:cubicBezTo>
                <a:cubicBezTo>
                  <a:pt x="1111" y="858"/>
                  <a:pt x="1109" y="857"/>
                  <a:pt x="1109" y="855"/>
                </a:cubicBezTo>
                <a:cubicBezTo>
                  <a:pt x="1111" y="853"/>
                  <a:pt x="1111" y="849"/>
                  <a:pt x="1114" y="848"/>
                </a:cubicBezTo>
                <a:cubicBezTo>
                  <a:pt x="1107" y="845"/>
                  <a:pt x="1101" y="858"/>
                  <a:pt x="1096" y="851"/>
                </a:cubicBezTo>
                <a:cubicBezTo>
                  <a:pt x="1095" y="854"/>
                  <a:pt x="1098" y="854"/>
                  <a:pt x="1097" y="857"/>
                </a:cubicBezTo>
                <a:cubicBezTo>
                  <a:pt x="1093" y="860"/>
                  <a:pt x="1086" y="858"/>
                  <a:pt x="1084" y="866"/>
                </a:cubicBezTo>
                <a:cubicBezTo>
                  <a:pt x="1088" y="864"/>
                  <a:pt x="1087" y="868"/>
                  <a:pt x="1087" y="872"/>
                </a:cubicBezTo>
                <a:cubicBezTo>
                  <a:pt x="1092" y="870"/>
                  <a:pt x="1091" y="872"/>
                  <a:pt x="1092" y="874"/>
                </a:cubicBezTo>
                <a:cubicBezTo>
                  <a:pt x="1093" y="871"/>
                  <a:pt x="1095" y="874"/>
                  <a:pt x="1095" y="876"/>
                </a:cubicBezTo>
                <a:cubicBezTo>
                  <a:pt x="1092" y="880"/>
                  <a:pt x="1089" y="883"/>
                  <a:pt x="1084" y="883"/>
                </a:cubicBezTo>
                <a:cubicBezTo>
                  <a:pt x="1085" y="879"/>
                  <a:pt x="1084" y="876"/>
                  <a:pt x="1081" y="874"/>
                </a:cubicBezTo>
                <a:cubicBezTo>
                  <a:pt x="1081" y="876"/>
                  <a:pt x="1079" y="875"/>
                  <a:pt x="1079" y="876"/>
                </a:cubicBezTo>
                <a:cubicBezTo>
                  <a:pt x="1082" y="882"/>
                  <a:pt x="1075" y="894"/>
                  <a:pt x="1067" y="894"/>
                </a:cubicBezTo>
                <a:cubicBezTo>
                  <a:pt x="1067" y="891"/>
                  <a:pt x="1066" y="889"/>
                  <a:pt x="1065" y="887"/>
                </a:cubicBezTo>
                <a:cubicBezTo>
                  <a:pt x="1063" y="891"/>
                  <a:pt x="1067" y="891"/>
                  <a:pt x="1066" y="896"/>
                </a:cubicBezTo>
                <a:cubicBezTo>
                  <a:pt x="1063" y="898"/>
                  <a:pt x="1058" y="898"/>
                  <a:pt x="1058" y="902"/>
                </a:cubicBezTo>
                <a:cubicBezTo>
                  <a:pt x="1058" y="904"/>
                  <a:pt x="1061" y="902"/>
                  <a:pt x="1061" y="904"/>
                </a:cubicBezTo>
                <a:cubicBezTo>
                  <a:pt x="1058" y="906"/>
                  <a:pt x="1058" y="910"/>
                  <a:pt x="1056" y="913"/>
                </a:cubicBezTo>
                <a:cubicBezTo>
                  <a:pt x="1061" y="913"/>
                  <a:pt x="1063" y="917"/>
                  <a:pt x="1064" y="921"/>
                </a:cubicBezTo>
                <a:cubicBezTo>
                  <a:pt x="1059" y="928"/>
                  <a:pt x="1049" y="929"/>
                  <a:pt x="1051" y="939"/>
                </a:cubicBezTo>
                <a:close/>
                <a:moveTo>
                  <a:pt x="1103" y="880"/>
                </a:moveTo>
                <a:cubicBezTo>
                  <a:pt x="1103" y="876"/>
                  <a:pt x="1106" y="876"/>
                  <a:pt x="1108" y="874"/>
                </a:cubicBezTo>
                <a:cubicBezTo>
                  <a:pt x="1111" y="877"/>
                  <a:pt x="1106" y="880"/>
                  <a:pt x="1103" y="880"/>
                </a:cubicBezTo>
                <a:close/>
                <a:moveTo>
                  <a:pt x="1092" y="868"/>
                </a:moveTo>
                <a:cubicBezTo>
                  <a:pt x="1092" y="865"/>
                  <a:pt x="1090" y="866"/>
                  <a:pt x="1091" y="863"/>
                </a:cubicBezTo>
                <a:cubicBezTo>
                  <a:pt x="1093" y="866"/>
                  <a:pt x="1096" y="861"/>
                  <a:pt x="1096" y="865"/>
                </a:cubicBezTo>
                <a:cubicBezTo>
                  <a:pt x="1099" y="865"/>
                  <a:pt x="1100" y="863"/>
                  <a:pt x="1101" y="860"/>
                </a:cubicBezTo>
                <a:cubicBezTo>
                  <a:pt x="1100" y="861"/>
                  <a:pt x="1099" y="862"/>
                  <a:pt x="1098" y="863"/>
                </a:cubicBezTo>
                <a:cubicBezTo>
                  <a:pt x="1095" y="862"/>
                  <a:pt x="1102" y="856"/>
                  <a:pt x="1102" y="860"/>
                </a:cubicBezTo>
                <a:cubicBezTo>
                  <a:pt x="1104" y="858"/>
                  <a:pt x="1103" y="856"/>
                  <a:pt x="1107" y="854"/>
                </a:cubicBezTo>
                <a:cubicBezTo>
                  <a:pt x="1110" y="857"/>
                  <a:pt x="1105" y="858"/>
                  <a:pt x="1103" y="860"/>
                </a:cubicBezTo>
                <a:cubicBezTo>
                  <a:pt x="1104" y="863"/>
                  <a:pt x="1108" y="860"/>
                  <a:pt x="1111" y="860"/>
                </a:cubicBezTo>
                <a:cubicBezTo>
                  <a:pt x="1110" y="863"/>
                  <a:pt x="1112" y="864"/>
                  <a:pt x="1112" y="867"/>
                </a:cubicBezTo>
                <a:cubicBezTo>
                  <a:pt x="1105" y="872"/>
                  <a:pt x="1103" y="871"/>
                  <a:pt x="1098" y="874"/>
                </a:cubicBezTo>
                <a:cubicBezTo>
                  <a:pt x="1100" y="869"/>
                  <a:pt x="1096" y="869"/>
                  <a:pt x="1092" y="868"/>
                </a:cubicBezTo>
                <a:close/>
                <a:moveTo>
                  <a:pt x="1102" y="878"/>
                </a:moveTo>
                <a:cubicBezTo>
                  <a:pt x="1102" y="881"/>
                  <a:pt x="1100" y="882"/>
                  <a:pt x="1099" y="884"/>
                </a:cubicBezTo>
                <a:cubicBezTo>
                  <a:pt x="1095" y="883"/>
                  <a:pt x="1096" y="883"/>
                  <a:pt x="1092" y="884"/>
                </a:cubicBezTo>
                <a:cubicBezTo>
                  <a:pt x="1094" y="889"/>
                  <a:pt x="1088" y="892"/>
                  <a:pt x="1083" y="893"/>
                </a:cubicBezTo>
                <a:cubicBezTo>
                  <a:pt x="1084" y="883"/>
                  <a:pt x="1093" y="880"/>
                  <a:pt x="1102" y="878"/>
                </a:cubicBezTo>
                <a:close/>
                <a:moveTo>
                  <a:pt x="1070" y="897"/>
                </a:moveTo>
                <a:cubicBezTo>
                  <a:pt x="1070" y="900"/>
                  <a:pt x="1069" y="902"/>
                  <a:pt x="1066" y="902"/>
                </a:cubicBezTo>
                <a:cubicBezTo>
                  <a:pt x="1065" y="898"/>
                  <a:pt x="1068" y="897"/>
                  <a:pt x="1070" y="897"/>
                </a:cubicBezTo>
                <a:close/>
                <a:moveTo>
                  <a:pt x="178" y="865"/>
                </a:moveTo>
                <a:cubicBezTo>
                  <a:pt x="183" y="865"/>
                  <a:pt x="185" y="864"/>
                  <a:pt x="190" y="862"/>
                </a:cubicBezTo>
                <a:cubicBezTo>
                  <a:pt x="188" y="859"/>
                  <a:pt x="184" y="855"/>
                  <a:pt x="179" y="858"/>
                </a:cubicBezTo>
                <a:cubicBezTo>
                  <a:pt x="180" y="861"/>
                  <a:pt x="177" y="867"/>
                  <a:pt x="178" y="865"/>
                </a:cubicBezTo>
                <a:close/>
                <a:moveTo>
                  <a:pt x="1114" y="952"/>
                </a:moveTo>
                <a:cubicBezTo>
                  <a:pt x="1115" y="948"/>
                  <a:pt x="1119" y="947"/>
                  <a:pt x="1118" y="941"/>
                </a:cubicBezTo>
                <a:cubicBezTo>
                  <a:pt x="1121" y="942"/>
                  <a:pt x="1120" y="940"/>
                  <a:pt x="1122" y="939"/>
                </a:cubicBezTo>
                <a:cubicBezTo>
                  <a:pt x="1127" y="942"/>
                  <a:pt x="1129" y="936"/>
                  <a:pt x="1133" y="934"/>
                </a:cubicBezTo>
                <a:cubicBezTo>
                  <a:pt x="1130" y="928"/>
                  <a:pt x="1146" y="928"/>
                  <a:pt x="1142" y="921"/>
                </a:cubicBezTo>
                <a:cubicBezTo>
                  <a:pt x="1136" y="923"/>
                  <a:pt x="1134" y="928"/>
                  <a:pt x="1129" y="926"/>
                </a:cubicBezTo>
                <a:cubicBezTo>
                  <a:pt x="1127" y="933"/>
                  <a:pt x="1121" y="935"/>
                  <a:pt x="1115" y="938"/>
                </a:cubicBezTo>
                <a:cubicBezTo>
                  <a:pt x="1115" y="937"/>
                  <a:pt x="1115" y="937"/>
                  <a:pt x="1114" y="936"/>
                </a:cubicBezTo>
                <a:cubicBezTo>
                  <a:pt x="1117" y="933"/>
                  <a:pt x="1116" y="929"/>
                  <a:pt x="1115" y="925"/>
                </a:cubicBezTo>
                <a:cubicBezTo>
                  <a:pt x="1114" y="924"/>
                  <a:pt x="1111" y="926"/>
                  <a:pt x="1111" y="924"/>
                </a:cubicBezTo>
                <a:cubicBezTo>
                  <a:pt x="1114" y="919"/>
                  <a:pt x="1107" y="921"/>
                  <a:pt x="1108" y="916"/>
                </a:cubicBezTo>
                <a:cubicBezTo>
                  <a:pt x="1110" y="919"/>
                  <a:pt x="1113" y="916"/>
                  <a:pt x="1114" y="913"/>
                </a:cubicBezTo>
                <a:cubicBezTo>
                  <a:pt x="1109" y="914"/>
                  <a:pt x="1104" y="917"/>
                  <a:pt x="1104" y="922"/>
                </a:cubicBezTo>
                <a:cubicBezTo>
                  <a:pt x="1110" y="919"/>
                  <a:pt x="1106" y="927"/>
                  <a:pt x="1110" y="926"/>
                </a:cubicBezTo>
                <a:cubicBezTo>
                  <a:pt x="1107" y="930"/>
                  <a:pt x="1107" y="933"/>
                  <a:pt x="1105" y="939"/>
                </a:cubicBezTo>
                <a:cubicBezTo>
                  <a:pt x="1107" y="940"/>
                  <a:pt x="1108" y="938"/>
                  <a:pt x="1108" y="939"/>
                </a:cubicBezTo>
                <a:cubicBezTo>
                  <a:pt x="1105" y="942"/>
                  <a:pt x="1109" y="950"/>
                  <a:pt x="1111" y="950"/>
                </a:cubicBezTo>
                <a:cubicBezTo>
                  <a:pt x="1111" y="952"/>
                  <a:pt x="1111" y="952"/>
                  <a:pt x="1111" y="952"/>
                </a:cubicBezTo>
                <a:cubicBezTo>
                  <a:pt x="1105" y="949"/>
                  <a:pt x="1107" y="954"/>
                  <a:pt x="1103" y="955"/>
                </a:cubicBezTo>
                <a:cubicBezTo>
                  <a:pt x="1103" y="953"/>
                  <a:pt x="1104" y="950"/>
                  <a:pt x="1102" y="950"/>
                </a:cubicBezTo>
                <a:cubicBezTo>
                  <a:pt x="1100" y="952"/>
                  <a:pt x="1096" y="952"/>
                  <a:pt x="1095" y="956"/>
                </a:cubicBezTo>
                <a:cubicBezTo>
                  <a:pt x="1099" y="956"/>
                  <a:pt x="1099" y="953"/>
                  <a:pt x="1103" y="953"/>
                </a:cubicBezTo>
                <a:cubicBezTo>
                  <a:pt x="1103" y="956"/>
                  <a:pt x="1101" y="956"/>
                  <a:pt x="1102" y="958"/>
                </a:cubicBezTo>
                <a:cubicBezTo>
                  <a:pt x="1103" y="960"/>
                  <a:pt x="1103" y="958"/>
                  <a:pt x="1106" y="958"/>
                </a:cubicBezTo>
                <a:cubicBezTo>
                  <a:pt x="1106" y="953"/>
                  <a:pt x="1111" y="952"/>
                  <a:pt x="1114" y="952"/>
                </a:cubicBezTo>
                <a:close/>
                <a:moveTo>
                  <a:pt x="1019" y="927"/>
                </a:moveTo>
                <a:cubicBezTo>
                  <a:pt x="1022" y="924"/>
                  <a:pt x="1025" y="921"/>
                  <a:pt x="1031" y="921"/>
                </a:cubicBezTo>
                <a:cubicBezTo>
                  <a:pt x="1032" y="917"/>
                  <a:pt x="1029" y="919"/>
                  <a:pt x="1029" y="916"/>
                </a:cubicBezTo>
                <a:cubicBezTo>
                  <a:pt x="1025" y="918"/>
                  <a:pt x="1019" y="924"/>
                  <a:pt x="1019" y="927"/>
                </a:cubicBezTo>
                <a:close/>
                <a:moveTo>
                  <a:pt x="157" y="919"/>
                </a:moveTo>
                <a:cubicBezTo>
                  <a:pt x="149" y="918"/>
                  <a:pt x="147" y="925"/>
                  <a:pt x="143" y="928"/>
                </a:cubicBezTo>
                <a:cubicBezTo>
                  <a:pt x="149" y="926"/>
                  <a:pt x="154" y="924"/>
                  <a:pt x="157" y="919"/>
                </a:cubicBezTo>
                <a:close/>
                <a:moveTo>
                  <a:pt x="986" y="921"/>
                </a:moveTo>
                <a:cubicBezTo>
                  <a:pt x="985" y="923"/>
                  <a:pt x="982" y="919"/>
                  <a:pt x="982" y="923"/>
                </a:cubicBezTo>
                <a:cubicBezTo>
                  <a:pt x="984" y="922"/>
                  <a:pt x="984" y="924"/>
                  <a:pt x="986" y="924"/>
                </a:cubicBezTo>
                <a:cubicBezTo>
                  <a:pt x="986" y="922"/>
                  <a:pt x="988" y="921"/>
                  <a:pt x="986" y="921"/>
                </a:cubicBezTo>
                <a:close/>
                <a:moveTo>
                  <a:pt x="786" y="1120"/>
                </a:moveTo>
                <a:cubicBezTo>
                  <a:pt x="787" y="1118"/>
                  <a:pt x="785" y="1117"/>
                  <a:pt x="786" y="1117"/>
                </a:cubicBezTo>
                <a:cubicBezTo>
                  <a:pt x="796" y="1115"/>
                  <a:pt x="807" y="1109"/>
                  <a:pt x="817" y="1109"/>
                </a:cubicBezTo>
                <a:cubicBezTo>
                  <a:pt x="821" y="1103"/>
                  <a:pt x="831" y="1106"/>
                  <a:pt x="834" y="1098"/>
                </a:cubicBezTo>
                <a:cubicBezTo>
                  <a:pt x="835" y="1096"/>
                  <a:pt x="831" y="1094"/>
                  <a:pt x="833" y="1090"/>
                </a:cubicBezTo>
                <a:cubicBezTo>
                  <a:pt x="839" y="1086"/>
                  <a:pt x="848" y="1084"/>
                  <a:pt x="853" y="1083"/>
                </a:cubicBezTo>
                <a:cubicBezTo>
                  <a:pt x="852" y="1085"/>
                  <a:pt x="852" y="1087"/>
                  <a:pt x="852" y="1089"/>
                </a:cubicBezTo>
                <a:cubicBezTo>
                  <a:pt x="856" y="1089"/>
                  <a:pt x="858" y="1090"/>
                  <a:pt x="859" y="1092"/>
                </a:cubicBezTo>
                <a:cubicBezTo>
                  <a:pt x="854" y="1096"/>
                  <a:pt x="847" y="1099"/>
                  <a:pt x="842" y="1104"/>
                </a:cubicBezTo>
                <a:cubicBezTo>
                  <a:pt x="836" y="1100"/>
                  <a:pt x="826" y="1109"/>
                  <a:pt x="822" y="1114"/>
                </a:cubicBezTo>
                <a:cubicBezTo>
                  <a:pt x="835" y="1111"/>
                  <a:pt x="846" y="1106"/>
                  <a:pt x="858" y="1102"/>
                </a:cubicBezTo>
                <a:cubicBezTo>
                  <a:pt x="857" y="1094"/>
                  <a:pt x="862" y="1089"/>
                  <a:pt x="867" y="1084"/>
                </a:cubicBezTo>
                <a:cubicBezTo>
                  <a:pt x="865" y="1084"/>
                  <a:pt x="862" y="1087"/>
                  <a:pt x="861" y="1084"/>
                </a:cubicBezTo>
                <a:cubicBezTo>
                  <a:pt x="870" y="1074"/>
                  <a:pt x="889" y="1072"/>
                  <a:pt x="900" y="1063"/>
                </a:cubicBezTo>
                <a:cubicBezTo>
                  <a:pt x="898" y="1061"/>
                  <a:pt x="893" y="1064"/>
                  <a:pt x="891" y="1061"/>
                </a:cubicBezTo>
                <a:cubicBezTo>
                  <a:pt x="895" y="1052"/>
                  <a:pt x="908" y="1051"/>
                  <a:pt x="917" y="1046"/>
                </a:cubicBezTo>
                <a:cubicBezTo>
                  <a:pt x="915" y="1044"/>
                  <a:pt x="916" y="1042"/>
                  <a:pt x="917" y="1040"/>
                </a:cubicBezTo>
                <a:cubicBezTo>
                  <a:pt x="912" y="1041"/>
                  <a:pt x="908" y="1044"/>
                  <a:pt x="903" y="1045"/>
                </a:cubicBezTo>
                <a:cubicBezTo>
                  <a:pt x="906" y="1038"/>
                  <a:pt x="917" y="1038"/>
                  <a:pt x="922" y="1032"/>
                </a:cubicBezTo>
                <a:cubicBezTo>
                  <a:pt x="919" y="1032"/>
                  <a:pt x="923" y="1029"/>
                  <a:pt x="922" y="1028"/>
                </a:cubicBezTo>
                <a:cubicBezTo>
                  <a:pt x="916" y="1028"/>
                  <a:pt x="918" y="1036"/>
                  <a:pt x="911" y="1036"/>
                </a:cubicBezTo>
                <a:cubicBezTo>
                  <a:pt x="911" y="1032"/>
                  <a:pt x="911" y="1032"/>
                  <a:pt x="911" y="1032"/>
                </a:cubicBezTo>
                <a:cubicBezTo>
                  <a:pt x="904" y="1034"/>
                  <a:pt x="903" y="1042"/>
                  <a:pt x="895" y="1044"/>
                </a:cubicBezTo>
                <a:cubicBezTo>
                  <a:pt x="896" y="1041"/>
                  <a:pt x="897" y="1040"/>
                  <a:pt x="895" y="1038"/>
                </a:cubicBezTo>
                <a:cubicBezTo>
                  <a:pt x="891" y="1039"/>
                  <a:pt x="888" y="1042"/>
                  <a:pt x="885" y="1045"/>
                </a:cubicBezTo>
                <a:cubicBezTo>
                  <a:pt x="882" y="1041"/>
                  <a:pt x="878" y="1047"/>
                  <a:pt x="875" y="1044"/>
                </a:cubicBezTo>
                <a:cubicBezTo>
                  <a:pt x="888" y="1031"/>
                  <a:pt x="913" y="1030"/>
                  <a:pt x="924" y="1015"/>
                </a:cubicBezTo>
                <a:cubicBezTo>
                  <a:pt x="915" y="1018"/>
                  <a:pt x="909" y="1024"/>
                  <a:pt x="900" y="1028"/>
                </a:cubicBezTo>
                <a:cubicBezTo>
                  <a:pt x="900" y="1026"/>
                  <a:pt x="897" y="1027"/>
                  <a:pt x="897" y="1025"/>
                </a:cubicBezTo>
                <a:cubicBezTo>
                  <a:pt x="917" y="1012"/>
                  <a:pt x="940" y="1004"/>
                  <a:pt x="958" y="990"/>
                </a:cubicBezTo>
                <a:cubicBezTo>
                  <a:pt x="956" y="989"/>
                  <a:pt x="954" y="990"/>
                  <a:pt x="954" y="989"/>
                </a:cubicBezTo>
                <a:cubicBezTo>
                  <a:pt x="954" y="982"/>
                  <a:pt x="958" y="980"/>
                  <a:pt x="963" y="979"/>
                </a:cubicBezTo>
                <a:cubicBezTo>
                  <a:pt x="962" y="981"/>
                  <a:pt x="962" y="982"/>
                  <a:pt x="963" y="983"/>
                </a:cubicBezTo>
                <a:cubicBezTo>
                  <a:pt x="976" y="982"/>
                  <a:pt x="994" y="976"/>
                  <a:pt x="995" y="969"/>
                </a:cubicBezTo>
                <a:cubicBezTo>
                  <a:pt x="1005" y="970"/>
                  <a:pt x="1010" y="961"/>
                  <a:pt x="1017" y="960"/>
                </a:cubicBezTo>
                <a:cubicBezTo>
                  <a:pt x="1017" y="963"/>
                  <a:pt x="1019" y="963"/>
                  <a:pt x="1020" y="964"/>
                </a:cubicBezTo>
                <a:cubicBezTo>
                  <a:pt x="1021" y="963"/>
                  <a:pt x="1021" y="962"/>
                  <a:pt x="1022" y="961"/>
                </a:cubicBezTo>
                <a:cubicBezTo>
                  <a:pt x="1028" y="962"/>
                  <a:pt x="1039" y="953"/>
                  <a:pt x="1043" y="946"/>
                </a:cubicBezTo>
                <a:cubicBezTo>
                  <a:pt x="1041" y="946"/>
                  <a:pt x="1040" y="945"/>
                  <a:pt x="1040" y="943"/>
                </a:cubicBezTo>
                <a:cubicBezTo>
                  <a:pt x="1043" y="942"/>
                  <a:pt x="1044" y="944"/>
                  <a:pt x="1048" y="942"/>
                </a:cubicBezTo>
                <a:cubicBezTo>
                  <a:pt x="1048" y="940"/>
                  <a:pt x="1050" y="938"/>
                  <a:pt x="1047" y="938"/>
                </a:cubicBezTo>
                <a:cubicBezTo>
                  <a:pt x="1048" y="940"/>
                  <a:pt x="1043" y="942"/>
                  <a:pt x="1042" y="939"/>
                </a:cubicBezTo>
                <a:cubicBezTo>
                  <a:pt x="1041" y="936"/>
                  <a:pt x="1047" y="939"/>
                  <a:pt x="1047" y="935"/>
                </a:cubicBezTo>
                <a:cubicBezTo>
                  <a:pt x="1041" y="932"/>
                  <a:pt x="1035" y="943"/>
                  <a:pt x="1028" y="944"/>
                </a:cubicBezTo>
                <a:cubicBezTo>
                  <a:pt x="1026" y="935"/>
                  <a:pt x="1036" y="930"/>
                  <a:pt x="1040" y="923"/>
                </a:cubicBezTo>
                <a:cubicBezTo>
                  <a:pt x="1031" y="925"/>
                  <a:pt x="1016" y="930"/>
                  <a:pt x="1021" y="940"/>
                </a:cubicBezTo>
                <a:cubicBezTo>
                  <a:pt x="1015" y="941"/>
                  <a:pt x="1013" y="946"/>
                  <a:pt x="1008" y="948"/>
                </a:cubicBezTo>
                <a:cubicBezTo>
                  <a:pt x="1007" y="946"/>
                  <a:pt x="1010" y="943"/>
                  <a:pt x="1005" y="943"/>
                </a:cubicBezTo>
                <a:cubicBezTo>
                  <a:pt x="1006" y="950"/>
                  <a:pt x="1003" y="951"/>
                  <a:pt x="999" y="952"/>
                </a:cubicBezTo>
                <a:cubicBezTo>
                  <a:pt x="998" y="949"/>
                  <a:pt x="1000" y="949"/>
                  <a:pt x="1001" y="947"/>
                </a:cubicBezTo>
                <a:cubicBezTo>
                  <a:pt x="993" y="949"/>
                  <a:pt x="994" y="956"/>
                  <a:pt x="985" y="954"/>
                </a:cubicBezTo>
                <a:cubicBezTo>
                  <a:pt x="979" y="959"/>
                  <a:pt x="974" y="965"/>
                  <a:pt x="968" y="969"/>
                </a:cubicBezTo>
                <a:cubicBezTo>
                  <a:pt x="967" y="968"/>
                  <a:pt x="967" y="967"/>
                  <a:pt x="967" y="965"/>
                </a:cubicBezTo>
                <a:cubicBezTo>
                  <a:pt x="962" y="967"/>
                  <a:pt x="955" y="973"/>
                  <a:pt x="949" y="971"/>
                </a:cubicBezTo>
                <a:cubicBezTo>
                  <a:pt x="952" y="967"/>
                  <a:pt x="956" y="963"/>
                  <a:pt x="961" y="960"/>
                </a:cubicBezTo>
                <a:cubicBezTo>
                  <a:pt x="959" y="957"/>
                  <a:pt x="958" y="955"/>
                  <a:pt x="956" y="953"/>
                </a:cubicBezTo>
                <a:cubicBezTo>
                  <a:pt x="959" y="954"/>
                  <a:pt x="958" y="951"/>
                  <a:pt x="961" y="952"/>
                </a:cubicBezTo>
                <a:cubicBezTo>
                  <a:pt x="960" y="953"/>
                  <a:pt x="959" y="953"/>
                  <a:pt x="960" y="955"/>
                </a:cubicBezTo>
                <a:cubicBezTo>
                  <a:pt x="977" y="960"/>
                  <a:pt x="979" y="944"/>
                  <a:pt x="991" y="940"/>
                </a:cubicBezTo>
                <a:cubicBezTo>
                  <a:pt x="991" y="937"/>
                  <a:pt x="988" y="936"/>
                  <a:pt x="989" y="931"/>
                </a:cubicBezTo>
                <a:cubicBezTo>
                  <a:pt x="986" y="932"/>
                  <a:pt x="985" y="934"/>
                  <a:pt x="985" y="938"/>
                </a:cubicBezTo>
                <a:cubicBezTo>
                  <a:pt x="990" y="941"/>
                  <a:pt x="980" y="946"/>
                  <a:pt x="977" y="944"/>
                </a:cubicBezTo>
                <a:cubicBezTo>
                  <a:pt x="977" y="942"/>
                  <a:pt x="980" y="943"/>
                  <a:pt x="980" y="941"/>
                </a:cubicBezTo>
                <a:cubicBezTo>
                  <a:pt x="978" y="941"/>
                  <a:pt x="975" y="942"/>
                  <a:pt x="975" y="940"/>
                </a:cubicBezTo>
                <a:cubicBezTo>
                  <a:pt x="976" y="939"/>
                  <a:pt x="977" y="938"/>
                  <a:pt x="980" y="939"/>
                </a:cubicBezTo>
                <a:cubicBezTo>
                  <a:pt x="979" y="935"/>
                  <a:pt x="978" y="934"/>
                  <a:pt x="979" y="930"/>
                </a:cubicBezTo>
                <a:cubicBezTo>
                  <a:pt x="975" y="931"/>
                  <a:pt x="973" y="933"/>
                  <a:pt x="971" y="930"/>
                </a:cubicBezTo>
                <a:cubicBezTo>
                  <a:pt x="962" y="942"/>
                  <a:pt x="947" y="948"/>
                  <a:pt x="935" y="956"/>
                </a:cubicBezTo>
                <a:cubicBezTo>
                  <a:pt x="933" y="956"/>
                  <a:pt x="931" y="955"/>
                  <a:pt x="928" y="955"/>
                </a:cubicBezTo>
                <a:cubicBezTo>
                  <a:pt x="926" y="957"/>
                  <a:pt x="924" y="958"/>
                  <a:pt x="924" y="962"/>
                </a:cubicBezTo>
                <a:cubicBezTo>
                  <a:pt x="926" y="962"/>
                  <a:pt x="928" y="962"/>
                  <a:pt x="928" y="964"/>
                </a:cubicBezTo>
                <a:cubicBezTo>
                  <a:pt x="921" y="972"/>
                  <a:pt x="911" y="979"/>
                  <a:pt x="897" y="972"/>
                </a:cubicBezTo>
                <a:cubicBezTo>
                  <a:pt x="896" y="975"/>
                  <a:pt x="891" y="976"/>
                  <a:pt x="889" y="978"/>
                </a:cubicBezTo>
                <a:cubicBezTo>
                  <a:pt x="893" y="979"/>
                  <a:pt x="894" y="978"/>
                  <a:pt x="897" y="978"/>
                </a:cubicBezTo>
                <a:cubicBezTo>
                  <a:pt x="894" y="983"/>
                  <a:pt x="900" y="979"/>
                  <a:pt x="901" y="983"/>
                </a:cubicBezTo>
                <a:cubicBezTo>
                  <a:pt x="897" y="984"/>
                  <a:pt x="892" y="988"/>
                  <a:pt x="894" y="991"/>
                </a:cubicBezTo>
                <a:cubicBezTo>
                  <a:pt x="895" y="987"/>
                  <a:pt x="899" y="991"/>
                  <a:pt x="900" y="988"/>
                </a:cubicBezTo>
                <a:cubicBezTo>
                  <a:pt x="900" y="989"/>
                  <a:pt x="902" y="989"/>
                  <a:pt x="902" y="991"/>
                </a:cubicBezTo>
                <a:cubicBezTo>
                  <a:pt x="899" y="993"/>
                  <a:pt x="900" y="993"/>
                  <a:pt x="901" y="996"/>
                </a:cubicBezTo>
                <a:cubicBezTo>
                  <a:pt x="895" y="998"/>
                  <a:pt x="894" y="1005"/>
                  <a:pt x="890" y="1009"/>
                </a:cubicBezTo>
                <a:cubicBezTo>
                  <a:pt x="887" y="1010"/>
                  <a:pt x="887" y="1008"/>
                  <a:pt x="885" y="1008"/>
                </a:cubicBezTo>
                <a:cubicBezTo>
                  <a:pt x="879" y="1011"/>
                  <a:pt x="877" y="1015"/>
                  <a:pt x="873" y="1017"/>
                </a:cubicBezTo>
                <a:cubicBezTo>
                  <a:pt x="865" y="1023"/>
                  <a:pt x="855" y="1022"/>
                  <a:pt x="850" y="1030"/>
                </a:cubicBezTo>
                <a:cubicBezTo>
                  <a:pt x="858" y="1032"/>
                  <a:pt x="859" y="1028"/>
                  <a:pt x="864" y="1024"/>
                </a:cubicBezTo>
                <a:cubicBezTo>
                  <a:pt x="873" y="1018"/>
                  <a:pt x="888" y="1014"/>
                  <a:pt x="895" y="1011"/>
                </a:cubicBezTo>
                <a:cubicBezTo>
                  <a:pt x="892" y="1017"/>
                  <a:pt x="886" y="1020"/>
                  <a:pt x="880" y="1024"/>
                </a:cubicBezTo>
                <a:cubicBezTo>
                  <a:pt x="879" y="1023"/>
                  <a:pt x="880" y="1020"/>
                  <a:pt x="878" y="1020"/>
                </a:cubicBezTo>
                <a:cubicBezTo>
                  <a:pt x="872" y="1029"/>
                  <a:pt x="860" y="1033"/>
                  <a:pt x="849" y="1039"/>
                </a:cubicBezTo>
                <a:cubicBezTo>
                  <a:pt x="838" y="1044"/>
                  <a:pt x="822" y="1053"/>
                  <a:pt x="813" y="1052"/>
                </a:cubicBezTo>
                <a:cubicBezTo>
                  <a:pt x="813" y="1053"/>
                  <a:pt x="813" y="1055"/>
                  <a:pt x="812" y="1056"/>
                </a:cubicBezTo>
                <a:cubicBezTo>
                  <a:pt x="804" y="1054"/>
                  <a:pt x="800" y="1059"/>
                  <a:pt x="792" y="1061"/>
                </a:cubicBezTo>
                <a:cubicBezTo>
                  <a:pt x="792" y="1064"/>
                  <a:pt x="794" y="1064"/>
                  <a:pt x="795" y="1066"/>
                </a:cubicBezTo>
                <a:cubicBezTo>
                  <a:pt x="792" y="1066"/>
                  <a:pt x="790" y="1069"/>
                  <a:pt x="791" y="1070"/>
                </a:cubicBezTo>
                <a:cubicBezTo>
                  <a:pt x="803" y="1066"/>
                  <a:pt x="820" y="1061"/>
                  <a:pt x="836" y="1053"/>
                </a:cubicBezTo>
                <a:cubicBezTo>
                  <a:pt x="838" y="1044"/>
                  <a:pt x="849" y="1046"/>
                  <a:pt x="855" y="1043"/>
                </a:cubicBezTo>
                <a:cubicBezTo>
                  <a:pt x="856" y="1045"/>
                  <a:pt x="853" y="1044"/>
                  <a:pt x="853" y="1047"/>
                </a:cubicBezTo>
                <a:cubicBezTo>
                  <a:pt x="856" y="1047"/>
                  <a:pt x="858" y="1049"/>
                  <a:pt x="856" y="1051"/>
                </a:cubicBezTo>
                <a:cubicBezTo>
                  <a:pt x="863" y="1052"/>
                  <a:pt x="870" y="1040"/>
                  <a:pt x="874" y="1047"/>
                </a:cubicBezTo>
                <a:cubicBezTo>
                  <a:pt x="867" y="1048"/>
                  <a:pt x="858" y="1052"/>
                  <a:pt x="853" y="1058"/>
                </a:cubicBezTo>
                <a:cubicBezTo>
                  <a:pt x="857" y="1057"/>
                  <a:pt x="860" y="1058"/>
                  <a:pt x="861" y="1061"/>
                </a:cubicBezTo>
                <a:cubicBezTo>
                  <a:pt x="859" y="1061"/>
                  <a:pt x="859" y="1063"/>
                  <a:pt x="858" y="1063"/>
                </a:cubicBezTo>
                <a:cubicBezTo>
                  <a:pt x="854" y="1058"/>
                  <a:pt x="847" y="1064"/>
                  <a:pt x="844" y="1063"/>
                </a:cubicBezTo>
                <a:cubicBezTo>
                  <a:pt x="843" y="1059"/>
                  <a:pt x="849" y="1063"/>
                  <a:pt x="849" y="1059"/>
                </a:cubicBezTo>
                <a:cubicBezTo>
                  <a:pt x="846" y="1056"/>
                  <a:pt x="845" y="1061"/>
                  <a:pt x="841" y="1060"/>
                </a:cubicBezTo>
                <a:cubicBezTo>
                  <a:pt x="842" y="1058"/>
                  <a:pt x="842" y="1056"/>
                  <a:pt x="840" y="1056"/>
                </a:cubicBezTo>
                <a:cubicBezTo>
                  <a:pt x="830" y="1061"/>
                  <a:pt x="823" y="1069"/>
                  <a:pt x="811" y="1070"/>
                </a:cubicBezTo>
                <a:cubicBezTo>
                  <a:pt x="811" y="1071"/>
                  <a:pt x="812" y="1072"/>
                  <a:pt x="812" y="1073"/>
                </a:cubicBezTo>
                <a:cubicBezTo>
                  <a:pt x="810" y="1074"/>
                  <a:pt x="808" y="1076"/>
                  <a:pt x="805" y="1076"/>
                </a:cubicBezTo>
                <a:cubicBezTo>
                  <a:pt x="805" y="1075"/>
                  <a:pt x="806" y="1074"/>
                  <a:pt x="807" y="1073"/>
                </a:cubicBezTo>
                <a:cubicBezTo>
                  <a:pt x="803" y="1073"/>
                  <a:pt x="799" y="1074"/>
                  <a:pt x="797" y="1077"/>
                </a:cubicBezTo>
                <a:cubicBezTo>
                  <a:pt x="800" y="1078"/>
                  <a:pt x="802" y="1074"/>
                  <a:pt x="804" y="1077"/>
                </a:cubicBezTo>
                <a:cubicBezTo>
                  <a:pt x="798" y="1079"/>
                  <a:pt x="787" y="1088"/>
                  <a:pt x="782" y="1082"/>
                </a:cubicBezTo>
                <a:cubicBezTo>
                  <a:pt x="777" y="1083"/>
                  <a:pt x="772" y="1085"/>
                  <a:pt x="768" y="1088"/>
                </a:cubicBezTo>
                <a:cubicBezTo>
                  <a:pt x="771" y="1088"/>
                  <a:pt x="773" y="1088"/>
                  <a:pt x="774" y="1090"/>
                </a:cubicBezTo>
                <a:cubicBezTo>
                  <a:pt x="767" y="1091"/>
                  <a:pt x="761" y="1092"/>
                  <a:pt x="758" y="1096"/>
                </a:cubicBezTo>
                <a:cubicBezTo>
                  <a:pt x="757" y="1095"/>
                  <a:pt x="755" y="1094"/>
                  <a:pt x="753" y="1095"/>
                </a:cubicBezTo>
                <a:cubicBezTo>
                  <a:pt x="751" y="1098"/>
                  <a:pt x="747" y="1098"/>
                  <a:pt x="746" y="1101"/>
                </a:cubicBezTo>
                <a:cubicBezTo>
                  <a:pt x="749" y="1100"/>
                  <a:pt x="747" y="1104"/>
                  <a:pt x="749" y="1104"/>
                </a:cubicBezTo>
                <a:cubicBezTo>
                  <a:pt x="749" y="1103"/>
                  <a:pt x="751" y="1103"/>
                  <a:pt x="752" y="1102"/>
                </a:cubicBezTo>
                <a:cubicBezTo>
                  <a:pt x="751" y="1105"/>
                  <a:pt x="755" y="1104"/>
                  <a:pt x="754" y="1108"/>
                </a:cubicBezTo>
                <a:cubicBezTo>
                  <a:pt x="750" y="1106"/>
                  <a:pt x="752" y="1112"/>
                  <a:pt x="750" y="1112"/>
                </a:cubicBezTo>
                <a:cubicBezTo>
                  <a:pt x="745" y="1115"/>
                  <a:pt x="743" y="1109"/>
                  <a:pt x="738" y="1109"/>
                </a:cubicBezTo>
                <a:cubicBezTo>
                  <a:pt x="737" y="1113"/>
                  <a:pt x="732" y="1117"/>
                  <a:pt x="728" y="1115"/>
                </a:cubicBezTo>
                <a:cubicBezTo>
                  <a:pt x="728" y="1114"/>
                  <a:pt x="730" y="1114"/>
                  <a:pt x="730" y="1112"/>
                </a:cubicBezTo>
                <a:cubicBezTo>
                  <a:pt x="711" y="1113"/>
                  <a:pt x="700" y="1127"/>
                  <a:pt x="684" y="1122"/>
                </a:cubicBezTo>
                <a:cubicBezTo>
                  <a:pt x="681" y="1133"/>
                  <a:pt x="662" y="1127"/>
                  <a:pt x="657" y="1136"/>
                </a:cubicBezTo>
                <a:cubicBezTo>
                  <a:pt x="660" y="1138"/>
                  <a:pt x="664" y="1137"/>
                  <a:pt x="666" y="1138"/>
                </a:cubicBezTo>
                <a:cubicBezTo>
                  <a:pt x="666" y="1141"/>
                  <a:pt x="663" y="1140"/>
                  <a:pt x="664" y="1144"/>
                </a:cubicBezTo>
                <a:cubicBezTo>
                  <a:pt x="667" y="1145"/>
                  <a:pt x="665" y="1141"/>
                  <a:pt x="667" y="1140"/>
                </a:cubicBezTo>
                <a:cubicBezTo>
                  <a:pt x="683" y="1140"/>
                  <a:pt x="694" y="1136"/>
                  <a:pt x="706" y="1133"/>
                </a:cubicBezTo>
                <a:cubicBezTo>
                  <a:pt x="714" y="1130"/>
                  <a:pt x="726" y="1131"/>
                  <a:pt x="727" y="1122"/>
                </a:cubicBezTo>
                <a:cubicBezTo>
                  <a:pt x="726" y="1122"/>
                  <a:pt x="724" y="1123"/>
                  <a:pt x="724" y="1122"/>
                </a:cubicBezTo>
                <a:cubicBezTo>
                  <a:pt x="727" y="1120"/>
                  <a:pt x="731" y="1119"/>
                  <a:pt x="736" y="1120"/>
                </a:cubicBezTo>
                <a:cubicBezTo>
                  <a:pt x="736" y="1122"/>
                  <a:pt x="736" y="1122"/>
                  <a:pt x="736" y="1122"/>
                </a:cubicBezTo>
                <a:cubicBezTo>
                  <a:pt x="752" y="1118"/>
                  <a:pt x="767" y="1111"/>
                  <a:pt x="783" y="1109"/>
                </a:cubicBezTo>
                <a:cubicBezTo>
                  <a:pt x="775" y="1110"/>
                  <a:pt x="774" y="1116"/>
                  <a:pt x="768" y="1118"/>
                </a:cubicBezTo>
                <a:cubicBezTo>
                  <a:pt x="761" y="1120"/>
                  <a:pt x="760" y="1128"/>
                  <a:pt x="753" y="1125"/>
                </a:cubicBezTo>
                <a:cubicBezTo>
                  <a:pt x="747" y="1132"/>
                  <a:pt x="733" y="1131"/>
                  <a:pt x="728" y="1139"/>
                </a:cubicBezTo>
                <a:cubicBezTo>
                  <a:pt x="725" y="1136"/>
                  <a:pt x="722" y="1138"/>
                  <a:pt x="719" y="1139"/>
                </a:cubicBezTo>
                <a:cubicBezTo>
                  <a:pt x="717" y="1141"/>
                  <a:pt x="719" y="1141"/>
                  <a:pt x="720" y="1143"/>
                </a:cubicBezTo>
                <a:cubicBezTo>
                  <a:pt x="717" y="1143"/>
                  <a:pt x="715" y="1144"/>
                  <a:pt x="715" y="1147"/>
                </a:cubicBezTo>
                <a:cubicBezTo>
                  <a:pt x="731" y="1148"/>
                  <a:pt x="734" y="1136"/>
                  <a:pt x="749" y="1136"/>
                </a:cubicBezTo>
                <a:cubicBezTo>
                  <a:pt x="751" y="1135"/>
                  <a:pt x="749" y="1135"/>
                  <a:pt x="751" y="1134"/>
                </a:cubicBezTo>
                <a:cubicBezTo>
                  <a:pt x="752" y="1135"/>
                  <a:pt x="752" y="1133"/>
                  <a:pt x="755" y="1134"/>
                </a:cubicBezTo>
                <a:cubicBezTo>
                  <a:pt x="755" y="1135"/>
                  <a:pt x="755" y="1136"/>
                  <a:pt x="754" y="1136"/>
                </a:cubicBezTo>
                <a:cubicBezTo>
                  <a:pt x="769" y="1135"/>
                  <a:pt x="774" y="1124"/>
                  <a:pt x="786" y="1120"/>
                </a:cubicBezTo>
                <a:close/>
                <a:moveTo>
                  <a:pt x="1029" y="945"/>
                </a:moveTo>
                <a:cubicBezTo>
                  <a:pt x="1032" y="946"/>
                  <a:pt x="1032" y="943"/>
                  <a:pt x="1035" y="944"/>
                </a:cubicBezTo>
                <a:cubicBezTo>
                  <a:pt x="1034" y="946"/>
                  <a:pt x="1036" y="946"/>
                  <a:pt x="1036" y="945"/>
                </a:cubicBezTo>
                <a:cubicBezTo>
                  <a:pt x="1037" y="944"/>
                  <a:pt x="1034" y="954"/>
                  <a:pt x="1030" y="954"/>
                </a:cubicBezTo>
                <a:cubicBezTo>
                  <a:pt x="1030" y="951"/>
                  <a:pt x="1029" y="949"/>
                  <a:pt x="1029" y="945"/>
                </a:cubicBezTo>
                <a:close/>
                <a:moveTo>
                  <a:pt x="971" y="944"/>
                </a:moveTo>
                <a:cubicBezTo>
                  <a:pt x="969" y="946"/>
                  <a:pt x="967" y="952"/>
                  <a:pt x="963" y="950"/>
                </a:cubicBezTo>
                <a:cubicBezTo>
                  <a:pt x="966" y="948"/>
                  <a:pt x="967" y="945"/>
                  <a:pt x="971" y="944"/>
                </a:cubicBezTo>
                <a:close/>
                <a:moveTo>
                  <a:pt x="930" y="993"/>
                </a:moveTo>
                <a:cubicBezTo>
                  <a:pt x="932" y="991"/>
                  <a:pt x="928" y="991"/>
                  <a:pt x="930" y="988"/>
                </a:cubicBezTo>
                <a:cubicBezTo>
                  <a:pt x="938" y="987"/>
                  <a:pt x="942" y="984"/>
                  <a:pt x="949" y="983"/>
                </a:cubicBezTo>
                <a:cubicBezTo>
                  <a:pt x="944" y="988"/>
                  <a:pt x="939" y="993"/>
                  <a:pt x="930" y="993"/>
                </a:cubicBezTo>
                <a:close/>
                <a:moveTo>
                  <a:pt x="945" y="957"/>
                </a:moveTo>
                <a:cubicBezTo>
                  <a:pt x="949" y="959"/>
                  <a:pt x="945" y="964"/>
                  <a:pt x="941" y="964"/>
                </a:cubicBezTo>
                <a:cubicBezTo>
                  <a:pt x="944" y="961"/>
                  <a:pt x="944" y="961"/>
                  <a:pt x="945" y="957"/>
                </a:cubicBezTo>
                <a:close/>
                <a:moveTo>
                  <a:pt x="925" y="971"/>
                </a:moveTo>
                <a:cubicBezTo>
                  <a:pt x="926" y="971"/>
                  <a:pt x="926" y="973"/>
                  <a:pt x="926" y="974"/>
                </a:cubicBezTo>
                <a:cubicBezTo>
                  <a:pt x="926" y="973"/>
                  <a:pt x="927" y="973"/>
                  <a:pt x="928" y="973"/>
                </a:cubicBezTo>
                <a:cubicBezTo>
                  <a:pt x="926" y="966"/>
                  <a:pt x="937" y="965"/>
                  <a:pt x="939" y="962"/>
                </a:cubicBezTo>
                <a:cubicBezTo>
                  <a:pt x="942" y="963"/>
                  <a:pt x="935" y="969"/>
                  <a:pt x="932" y="969"/>
                </a:cubicBezTo>
                <a:cubicBezTo>
                  <a:pt x="934" y="972"/>
                  <a:pt x="936" y="966"/>
                  <a:pt x="938" y="969"/>
                </a:cubicBezTo>
                <a:cubicBezTo>
                  <a:pt x="937" y="971"/>
                  <a:pt x="936" y="973"/>
                  <a:pt x="934" y="975"/>
                </a:cubicBezTo>
                <a:cubicBezTo>
                  <a:pt x="931" y="971"/>
                  <a:pt x="929" y="975"/>
                  <a:pt x="925" y="976"/>
                </a:cubicBezTo>
                <a:cubicBezTo>
                  <a:pt x="925" y="973"/>
                  <a:pt x="923" y="973"/>
                  <a:pt x="925" y="971"/>
                </a:cubicBezTo>
                <a:close/>
                <a:moveTo>
                  <a:pt x="913" y="1004"/>
                </a:moveTo>
                <a:cubicBezTo>
                  <a:pt x="911" y="999"/>
                  <a:pt x="918" y="996"/>
                  <a:pt x="924" y="996"/>
                </a:cubicBezTo>
                <a:cubicBezTo>
                  <a:pt x="922" y="1001"/>
                  <a:pt x="916" y="1000"/>
                  <a:pt x="913" y="1004"/>
                </a:cubicBezTo>
                <a:close/>
                <a:moveTo>
                  <a:pt x="918" y="976"/>
                </a:moveTo>
                <a:cubicBezTo>
                  <a:pt x="922" y="981"/>
                  <a:pt x="911" y="983"/>
                  <a:pt x="906" y="987"/>
                </a:cubicBezTo>
                <a:cubicBezTo>
                  <a:pt x="908" y="979"/>
                  <a:pt x="916" y="981"/>
                  <a:pt x="918" y="976"/>
                </a:cubicBezTo>
                <a:close/>
                <a:moveTo>
                  <a:pt x="914" y="986"/>
                </a:moveTo>
                <a:cubicBezTo>
                  <a:pt x="918" y="989"/>
                  <a:pt x="909" y="993"/>
                  <a:pt x="904" y="992"/>
                </a:cubicBezTo>
                <a:cubicBezTo>
                  <a:pt x="906" y="989"/>
                  <a:pt x="911" y="989"/>
                  <a:pt x="914" y="986"/>
                </a:cubicBezTo>
                <a:close/>
                <a:moveTo>
                  <a:pt x="885" y="1027"/>
                </a:moveTo>
                <a:cubicBezTo>
                  <a:pt x="888" y="1030"/>
                  <a:pt x="891" y="1028"/>
                  <a:pt x="895" y="1027"/>
                </a:cubicBezTo>
                <a:cubicBezTo>
                  <a:pt x="893" y="1033"/>
                  <a:pt x="887" y="1035"/>
                  <a:pt x="881" y="1036"/>
                </a:cubicBezTo>
                <a:cubicBezTo>
                  <a:pt x="882" y="1032"/>
                  <a:pt x="886" y="1032"/>
                  <a:pt x="885" y="1027"/>
                </a:cubicBezTo>
                <a:close/>
                <a:moveTo>
                  <a:pt x="865" y="1045"/>
                </a:moveTo>
                <a:cubicBezTo>
                  <a:pt x="864" y="1048"/>
                  <a:pt x="867" y="1040"/>
                  <a:pt x="870" y="1041"/>
                </a:cubicBezTo>
                <a:cubicBezTo>
                  <a:pt x="871" y="1045"/>
                  <a:pt x="867" y="1044"/>
                  <a:pt x="865" y="1045"/>
                </a:cubicBezTo>
                <a:close/>
                <a:moveTo>
                  <a:pt x="837" y="1067"/>
                </a:moveTo>
                <a:cubicBezTo>
                  <a:pt x="837" y="1070"/>
                  <a:pt x="834" y="1071"/>
                  <a:pt x="831" y="1071"/>
                </a:cubicBezTo>
                <a:cubicBezTo>
                  <a:pt x="830" y="1069"/>
                  <a:pt x="832" y="1066"/>
                  <a:pt x="837" y="1067"/>
                </a:cubicBezTo>
                <a:close/>
                <a:moveTo>
                  <a:pt x="821" y="1093"/>
                </a:moveTo>
                <a:cubicBezTo>
                  <a:pt x="822" y="1092"/>
                  <a:pt x="825" y="1092"/>
                  <a:pt x="827" y="1092"/>
                </a:cubicBezTo>
                <a:cubicBezTo>
                  <a:pt x="826" y="1094"/>
                  <a:pt x="825" y="1095"/>
                  <a:pt x="823" y="1096"/>
                </a:cubicBezTo>
                <a:cubicBezTo>
                  <a:pt x="821" y="1096"/>
                  <a:pt x="821" y="1095"/>
                  <a:pt x="821" y="1093"/>
                </a:cubicBezTo>
                <a:close/>
                <a:moveTo>
                  <a:pt x="785" y="1113"/>
                </a:moveTo>
                <a:cubicBezTo>
                  <a:pt x="786" y="1110"/>
                  <a:pt x="794" y="1108"/>
                  <a:pt x="798" y="1109"/>
                </a:cubicBezTo>
                <a:cubicBezTo>
                  <a:pt x="795" y="1111"/>
                  <a:pt x="790" y="1112"/>
                  <a:pt x="785" y="1113"/>
                </a:cubicBezTo>
                <a:close/>
                <a:moveTo>
                  <a:pt x="815" y="1075"/>
                </a:moveTo>
                <a:cubicBezTo>
                  <a:pt x="815" y="1079"/>
                  <a:pt x="815" y="1079"/>
                  <a:pt x="815" y="1079"/>
                </a:cubicBezTo>
                <a:cubicBezTo>
                  <a:pt x="810" y="1081"/>
                  <a:pt x="806" y="1077"/>
                  <a:pt x="805" y="1082"/>
                </a:cubicBezTo>
                <a:cubicBezTo>
                  <a:pt x="802" y="1077"/>
                  <a:pt x="810" y="1075"/>
                  <a:pt x="815" y="1075"/>
                </a:cubicBezTo>
                <a:close/>
                <a:moveTo>
                  <a:pt x="800" y="1089"/>
                </a:moveTo>
                <a:cubicBezTo>
                  <a:pt x="800" y="1080"/>
                  <a:pt x="809" y="1084"/>
                  <a:pt x="814" y="1083"/>
                </a:cubicBezTo>
                <a:cubicBezTo>
                  <a:pt x="810" y="1092"/>
                  <a:pt x="790" y="1102"/>
                  <a:pt x="784" y="1094"/>
                </a:cubicBezTo>
                <a:cubicBezTo>
                  <a:pt x="786" y="1089"/>
                  <a:pt x="795" y="1091"/>
                  <a:pt x="800" y="1089"/>
                </a:cubicBezTo>
                <a:close/>
                <a:moveTo>
                  <a:pt x="40" y="932"/>
                </a:moveTo>
                <a:cubicBezTo>
                  <a:pt x="40" y="932"/>
                  <a:pt x="40" y="932"/>
                  <a:pt x="41" y="932"/>
                </a:cubicBezTo>
                <a:cubicBezTo>
                  <a:pt x="42" y="932"/>
                  <a:pt x="41" y="935"/>
                  <a:pt x="43" y="935"/>
                </a:cubicBezTo>
                <a:cubicBezTo>
                  <a:pt x="44" y="930"/>
                  <a:pt x="51" y="930"/>
                  <a:pt x="51" y="925"/>
                </a:cubicBezTo>
                <a:cubicBezTo>
                  <a:pt x="48" y="928"/>
                  <a:pt x="41" y="930"/>
                  <a:pt x="40" y="932"/>
                </a:cubicBezTo>
                <a:close/>
                <a:moveTo>
                  <a:pt x="227" y="928"/>
                </a:moveTo>
                <a:cubicBezTo>
                  <a:pt x="228" y="926"/>
                  <a:pt x="229" y="927"/>
                  <a:pt x="231" y="927"/>
                </a:cubicBezTo>
                <a:cubicBezTo>
                  <a:pt x="231" y="925"/>
                  <a:pt x="231" y="925"/>
                  <a:pt x="231" y="925"/>
                </a:cubicBezTo>
                <a:cubicBezTo>
                  <a:pt x="229" y="924"/>
                  <a:pt x="229" y="926"/>
                  <a:pt x="227" y="926"/>
                </a:cubicBezTo>
                <a:cubicBezTo>
                  <a:pt x="227" y="927"/>
                  <a:pt x="225" y="928"/>
                  <a:pt x="227" y="928"/>
                </a:cubicBezTo>
                <a:close/>
                <a:moveTo>
                  <a:pt x="1158" y="939"/>
                </a:moveTo>
                <a:cubicBezTo>
                  <a:pt x="1155" y="941"/>
                  <a:pt x="1154" y="938"/>
                  <a:pt x="1152" y="938"/>
                </a:cubicBezTo>
                <a:cubicBezTo>
                  <a:pt x="1155" y="941"/>
                  <a:pt x="1150" y="945"/>
                  <a:pt x="1153" y="947"/>
                </a:cubicBezTo>
                <a:cubicBezTo>
                  <a:pt x="1162" y="947"/>
                  <a:pt x="1170" y="939"/>
                  <a:pt x="1176" y="933"/>
                </a:cubicBezTo>
                <a:cubicBezTo>
                  <a:pt x="1172" y="932"/>
                  <a:pt x="1168" y="933"/>
                  <a:pt x="1168" y="929"/>
                </a:cubicBezTo>
                <a:cubicBezTo>
                  <a:pt x="1166" y="927"/>
                  <a:pt x="1172" y="927"/>
                  <a:pt x="1169" y="926"/>
                </a:cubicBezTo>
                <a:cubicBezTo>
                  <a:pt x="1162" y="927"/>
                  <a:pt x="1162" y="935"/>
                  <a:pt x="1158" y="939"/>
                </a:cubicBezTo>
                <a:close/>
                <a:moveTo>
                  <a:pt x="214" y="934"/>
                </a:moveTo>
                <a:cubicBezTo>
                  <a:pt x="212" y="935"/>
                  <a:pt x="205" y="937"/>
                  <a:pt x="207" y="939"/>
                </a:cubicBezTo>
                <a:cubicBezTo>
                  <a:pt x="209" y="938"/>
                  <a:pt x="216" y="936"/>
                  <a:pt x="214" y="934"/>
                </a:cubicBezTo>
                <a:close/>
                <a:moveTo>
                  <a:pt x="130" y="938"/>
                </a:moveTo>
                <a:cubicBezTo>
                  <a:pt x="133" y="938"/>
                  <a:pt x="134" y="936"/>
                  <a:pt x="134" y="934"/>
                </a:cubicBezTo>
                <a:cubicBezTo>
                  <a:pt x="123" y="930"/>
                  <a:pt x="117" y="944"/>
                  <a:pt x="109" y="949"/>
                </a:cubicBezTo>
                <a:cubicBezTo>
                  <a:pt x="114" y="946"/>
                  <a:pt x="119" y="944"/>
                  <a:pt x="125" y="942"/>
                </a:cubicBezTo>
                <a:cubicBezTo>
                  <a:pt x="125" y="944"/>
                  <a:pt x="125" y="946"/>
                  <a:pt x="126" y="946"/>
                </a:cubicBezTo>
                <a:cubicBezTo>
                  <a:pt x="129" y="946"/>
                  <a:pt x="134" y="941"/>
                  <a:pt x="130" y="938"/>
                </a:cubicBezTo>
                <a:close/>
                <a:moveTo>
                  <a:pt x="1092" y="954"/>
                </a:moveTo>
                <a:cubicBezTo>
                  <a:pt x="1089" y="958"/>
                  <a:pt x="1088" y="956"/>
                  <a:pt x="1086" y="958"/>
                </a:cubicBezTo>
                <a:cubicBezTo>
                  <a:pt x="1090" y="958"/>
                  <a:pt x="1085" y="962"/>
                  <a:pt x="1089" y="962"/>
                </a:cubicBezTo>
                <a:cubicBezTo>
                  <a:pt x="1091" y="959"/>
                  <a:pt x="1091" y="957"/>
                  <a:pt x="1092" y="954"/>
                </a:cubicBezTo>
                <a:close/>
                <a:moveTo>
                  <a:pt x="972" y="962"/>
                </a:moveTo>
                <a:cubicBezTo>
                  <a:pt x="972" y="959"/>
                  <a:pt x="974" y="963"/>
                  <a:pt x="975" y="961"/>
                </a:cubicBezTo>
                <a:cubicBezTo>
                  <a:pt x="975" y="958"/>
                  <a:pt x="975" y="958"/>
                  <a:pt x="975" y="958"/>
                </a:cubicBezTo>
                <a:cubicBezTo>
                  <a:pt x="973" y="958"/>
                  <a:pt x="970" y="961"/>
                  <a:pt x="972" y="962"/>
                </a:cubicBezTo>
                <a:close/>
                <a:moveTo>
                  <a:pt x="1072" y="960"/>
                </a:moveTo>
                <a:cubicBezTo>
                  <a:pt x="1076" y="961"/>
                  <a:pt x="1077" y="966"/>
                  <a:pt x="1076" y="959"/>
                </a:cubicBezTo>
                <a:cubicBezTo>
                  <a:pt x="1076" y="959"/>
                  <a:pt x="1077" y="958"/>
                  <a:pt x="1076" y="958"/>
                </a:cubicBezTo>
                <a:cubicBezTo>
                  <a:pt x="1077" y="961"/>
                  <a:pt x="1072" y="957"/>
                  <a:pt x="1072" y="960"/>
                </a:cubicBezTo>
                <a:close/>
                <a:moveTo>
                  <a:pt x="1114" y="963"/>
                </a:moveTo>
                <a:cubicBezTo>
                  <a:pt x="1112" y="961"/>
                  <a:pt x="1108" y="963"/>
                  <a:pt x="1107" y="963"/>
                </a:cubicBezTo>
                <a:cubicBezTo>
                  <a:pt x="1108" y="963"/>
                  <a:pt x="1108" y="964"/>
                  <a:pt x="1107" y="965"/>
                </a:cubicBezTo>
                <a:cubicBezTo>
                  <a:pt x="1110" y="962"/>
                  <a:pt x="1113" y="966"/>
                  <a:pt x="1114" y="963"/>
                </a:cubicBezTo>
                <a:close/>
                <a:moveTo>
                  <a:pt x="26" y="975"/>
                </a:moveTo>
                <a:cubicBezTo>
                  <a:pt x="28" y="971"/>
                  <a:pt x="29" y="976"/>
                  <a:pt x="34" y="975"/>
                </a:cubicBezTo>
                <a:cubicBezTo>
                  <a:pt x="37" y="971"/>
                  <a:pt x="36" y="968"/>
                  <a:pt x="38" y="964"/>
                </a:cubicBezTo>
                <a:cubicBezTo>
                  <a:pt x="32" y="965"/>
                  <a:pt x="27" y="972"/>
                  <a:pt x="26" y="975"/>
                </a:cubicBezTo>
                <a:close/>
                <a:moveTo>
                  <a:pt x="1040" y="979"/>
                </a:moveTo>
                <a:cubicBezTo>
                  <a:pt x="1039" y="979"/>
                  <a:pt x="1038" y="978"/>
                  <a:pt x="1038" y="978"/>
                </a:cubicBezTo>
                <a:cubicBezTo>
                  <a:pt x="1028" y="984"/>
                  <a:pt x="1017" y="989"/>
                  <a:pt x="1009" y="997"/>
                </a:cubicBezTo>
                <a:cubicBezTo>
                  <a:pt x="1000" y="995"/>
                  <a:pt x="992" y="1002"/>
                  <a:pt x="987" y="1007"/>
                </a:cubicBezTo>
                <a:cubicBezTo>
                  <a:pt x="989" y="1007"/>
                  <a:pt x="989" y="1008"/>
                  <a:pt x="988" y="1009"/>
                </a:cubicBezTo>
                <a:cubicBezTo>
                  <a:pt x="1000" y="1009"/>
                  <a:pt x="1004" y="997"/>
                  <a:pt x="1014" y="998"/>
                </a:cubicBezTo>
                <a:cubicBezTo>
                  <a:pt x="1018" y="994"/>
                  <a:pt x="1024" y="991"/>
                  <a:pt x="1027" y="986"/>
                </a:cubicBezTo>
                <a:cubicBezTo>
                  <a:pt x="1033" y="986"/>
                  <a:pt x="1033" y="986"/>
                  <a:pt x="1033" y="986"/>
                </a:cubicBezTo>
                <a:cubicBezTo>
                  <a:pt x="1031" y="978"/>
                  <a:pt x="1039" y="983"/>
                  <a:pt x="1040" y="979"/>
                </a:cubicBezTo>
                <a:close/>
                <a:moveTo>
                  <a:pt x="928" y="1013"/>
                </a:moveTo>
                <a:cubicBezTo>
                  <a:pt x="930" y="1010"/>
                  <a:pt x="933" y="1014"/>
                  <a:pt x="935" y="1014"/>
                </a:cubicBezTo>
                <a:cubicBezTo>
                  <a:pt x="938" y="1007"/>
                  <a:pt x="947" y="1006"/>
                  <a:pt x="950" y="999"/>
                </a:cubicBezTo>
                <a:cubicBezTo>
                  <a:pt x="942" y="1003"/>
                  <a:pt x="932" y="1008"/>
                  <a:pt x="928" y="1013"/>
                </a:cubicBezTo>
                <a:close/>
                <a:moveTo>
                  <a:pt x="233" y="1024"/>
                </a:moveTo>
                <a:cubicBezTo>
                  <a:pt x="231" y="1027"/>
                  <a:pt x="227" y="1027"/>
                  <a:pt x="225" y="1030"/>
                </a:cubicBezTo>
                <a:cubicBezTo>
                  <a:pt x="229" y="1030"/>
                  <a:pt x="234" y="1026"/>
                  <a:pt x="233" y="1024"/>
                </a:cubicBezTo>
                <a:close/>
                <a:moveTo>
                  <a:pt x="89" y="1041"/>
                </a:moveTo>
                <a:cubicBezTo>
                  <a:pt x="86" y="1044"/>
                  <a:pt x="85" y="1040"/>
                  <a:pt x="84" y="1040"/>
                </a:cubicBezTo>
                <a:cubicBezTo>
                  <a:pt x="76" y="1046"/>
                  <a:pt x="66" y="1047"/>
                  <a:pt x="58" y="1055"/>
                </a:cubicBezTo>
                <a:cubicBezTo>
                  <a:pt x="59" y="1056"/>
                  <a:pt x="61" y="1056"/>
                  <a:pt x="63" y="1057"/>
                </a:cubicBezTo>
                <a:cubicBezTo>
                  <a:pt x="66" y="1047"/>
                  <a:pt x="79" y="1051"/>
                  <a:pt x="84" y="1044"/>
                </a:cubicBezTo>
                <a:cubicBezTo>
                  <a:pt x="86" y="1044"/>
                  <a:pt x="87" y="1045"/>
                  <a:pt x="88" y="1045"/>
                </a:cubicBezTo>
                <a:cubicBezTo>
                  <a:pt x="87" y="1042"/>
                  <a:pt x="92" y="1042"/>
                  <a:pt x="89" y="1041"/>
                </a:cubicBezTo>
                <a:close/>
                <a:moveTo>
                  <a:pt x="224" y="1053"/>
                </a:moveTo>
                <a:cubicBezTo>
                  <a:pt x="225" y="1048"/>
                  <a:pt x="222" y="1048"/>
                  <a:pt x="221" y="1045"/>
                </a:cubicBezTo>
                <a:cubicBezTo>
                  <a:pt x="222" y="1043"/>
                  <a:pt x="225" y="1043"/>
                  <a:pt x="224" y="1040"/>
                </a:cubicBezTo>
                <a:cubicBezTo>
                  <a:pt x="218" y="1039"/>
                  <a:pt x="223" y="1047"/>
                  <a:pt x="215" y="1045"/>
                </a:cubicBezTo>
                <a:cubicBezTo>
                  <a:pt x="214" y="1051"/>
                  <a:pt x="206" y="1050"/>
                  <a:pt x="205" y="1056"/>
                </a:cubicBezTo>
                <a:cubicBezTo>
                  <a:pt x="206" y="1056"/>
                  <a:pt x="209" y="1056"/>
                  <a:pt x="210" y="1057"/>
                </a:cubicBezTo>
                <a:cubicBezTo>
                  <a:pt x="218" y="1074"/>
                  <a:pt x="194" y="1065"/>
                  <a:pt x="192" y="1077"/>
                </a:cubicBezTo>
                <a:cubicBezTo>
                  <a:pt x="195" y="1078"/>
                  <a:pt x="192" y="1074"/>
                  <a:pt x="195" y="1074"/>
                </a:cubicBezTo>
                <a:cubicBezTo>
                  <a:pt x="195" y="1077"/>
                  <a:pt x="199" y="1076"/>
                  <a:pt x="200" y="1079"/>
                </a:cubicBezTo>
                <a:cubicBezTo>
                  <a:pt x="196" y="1087"/>
                  <a:pt x="206" y="1075"/>
                  <a:pt x="208" y="1073"/>
                </a:cubicBezTo>
                <a:cubicBezTo>
                  <a:pt x="210" y="1074"/>
                  <a:pt x="210" y="1074"/>
                  <a:pt x="210" y="1076"/>
                </a:cubicBezTo>
                <a:cubicBezTo>
                  <a:pt x="209" y="1080"/>
                  <a:pt x="205" y="1081"/>
                  <a:pt x="207" y="1084"/>
                </a:cubicBezTo>
                <a:cubicBezTo>
                  <a:pt x="209" y="1081"/>
                  <a:pt x="214" y="1082"/>
                  <a:pt x="213" y="1077"/>
                </a:cubicBezTo>
                <a:cubicBezTo>
                  <a:pt x="217" y="1077"/>
                  <a:pt x="220" y="1077"/>
                  <a:pt x="220" y="1073"/>
                </a:cubicBezTo>
                <a:cubicBezTo>
                  <a:pt x="220" y="1071"/>
                  <a:pt x="216" y="1073"/>
                  <a:pt x="217" y="1070"/>
                </a:cubicBezTo>
                <a:cubicBezTo>
                  <a:pt x="220" y="1059"/>
                  <a:pt x="230" y="1064"/>
                  <a:pt x="237" y="1062"/>
                </a:cubicBezTo>
                <a:cubicBezTo>
                  <a:pt x="235" y="1059"/>
                  <a:pt x="233" y="1057"/>
                  <a:pt x="232" y="1052"/>
                </a:cubicBezTo>
                <a:cubicBezTo>
                  <a:pt x="230" y="1053"/>
                  <a:pt x="227" y="1053"/>
                  <a:pt x="224" y="1053"/>
                </a:cubicBezTo>
                <a:close/>
                <a:moveTo>
                  <a:pt x="949" y="1049"/>
                </a:moveTo>
                <a:cubicBezTo>
                  <a:pt x="947" y="1051"/>
                  <a:pt x="940" y="1048"/>
                  <a:pt x="940" y="1053"/>
                </a:cubicBezTo>
                <a:cubicBezTo>
                  <a:pt x="943" y="1052"/>
                  <a:pt x="951" y="1049"/>
                  <a:pt x="949" y="1049"/>
                </a:cubicBezTo>
                <a:close/>
                <a:moveTo>
                  <a:pt x="103" y="1058"/>
                </a:moveTo>
                <a:cubicBezTo>
                  <a:pt x="104" y="1062"/>
                  <a:pt x="99" y="1060"/>
                  <a:pt x="99" y="1063"/>
                </a:cubicBezTo>
                <a:cubicBezTo>
                  <a:pt x="103" y="1063"/>
                  <a:pt x="103" y="1063"/>
                  <a:pt x="103" y="1063"/>
                </a:cubicBezTo>
                <a:cubicBezTo>
                  <a:pt x="101" y="1060"/>
                  <a:pt x="107" y="1059"/>
                  <a:pt x="103" y="1058"/>
                </a:cubicBezTo>
                <a:close/>
                <a:moveTo>
                  <a:pt x="1003" y="1090"/>
                </a:moveTo>
                <a:cubicBezTo>
                  <a:pt x="1009" y="1089"/>
                  <a:pt x="1011" y="1085"/>
                  <a:pt x="1018" y="1085"/>
                </a:cubicBezTo>
                <a:cubicBezTo>
                  <a:pt x="1017" y="1090"/>
                  <a:pt x="1011" y="1088"/>
                  <a:pt x="1009" y="1092"/>
                </a:cubicBezTo>
                <a:cubicBezTo>
                  <a:pt x="1021" y="1091"/>
                  <a:pt x="1020" y="1078"/>
                  <a:pt x="1034" y="1079"/>
                </a:cubicBezTo>
                <a:cubicBezTo>
                  <a:pt x="1036" y="1077"/>
                  <a:pt x="1033" y="1077"/>
                  <a:pt x="1035" y="1076"/>
                </a:cubicBezTo>
                <a:cubicBezTo>
                  <a:pt x="1045" y="1073"/>
                  <a:pt x="1060" y="1066"/>
                  <a:pt x="1059" y="1060"/>
                </a:cubicBezTo>
                <a:cubicBezTo>
                  <a:pt x="1042" y="1070"/>
                  <a:pt x="1018" y="1077"/>
                  <a:pt x="1003" y="1090"/>
                </a:cubicBezTo>
                <a:close/>
                <a:moveTo>
                  <a:pt x="938" y="1063"/>
                </a:moveTo>
                <a:cubicBezTo>
                  <a:pt x="933" y="1062"/>
                  <a:pt x="925" y="1068"/>
                  <a:pt x="924" y="1070"/>
                </a:cubicBezTo>
                <a:cubicBezTo>
                  <a:pt x="927" y="1066"/>
                  <a:pt x="935" y="1067"/>
                  <a:pt x="938" y="1063"/>
                </a:cubicBezTo>
                <a:close/>
                <a:moveTo>
                  <a:pt x="912" y="1070"/>
                </a:moveTo>
                <a:cubicBezTo>
                  <a:pt x="907" y="1075"/>
                  <a:pt x="901" y="1075"/>
                  <a:pt x="895" y="1070"/>
                </a:cubicBezTo>
                <a:cubicBezTo>
                  <a:pt x="888" y="1078"/>
                  <a:pt x="875" y="1077"/>
                  <a:pt x="870" y="1086"/>
                </a:cubicBezTo>
                <a:cubicBezTo>
                  <a:pt x="871" y="1089"/>
                  <a:pt x="872" y="1088"/>
                  <a:pt x="871" y="1092"/>
                </a:cubicBezTo>
                <a:cubicBezTo>
                  <a:pt x="880" y="1093"/>
                  <a:pt x="881" y="1087"/>
                  <a:pt x="886" y="1084"/>
                </a:cubicBezTo>
                <a:cubicBezTo>
                  <a:pt x="883" y="1084"/>
                  <a:pt x="880" y="1087"/>
                  <a:pt x="878" y="1085"/>
                </a:cubicBezTo>
                <a:cubicBezTo>
                  <a:pt x="885" y="1085"/>
                  <a:pt x="885" y="1078"/>
                  <a:pt x="893" y="1079"/>
                </a:cubicBezTo>
                <a:cubicBezTo>
                  <a:pt x="893" y="1081"/>
                  <a:pt x="892" y="1081"/>
                  <a:pt x="892" y="1083"/>
                </a:cubicBezTo>
                <a:cubicBezTo>
                  <a:pt x="901" y="1081"/>
                  <a:pt x="911" y="1078"/>
                  <a:pt x="917" y="1072"/>
                </a:cubicBezTo>
                <a:cubicBezTo>
                  <a:pt x="914" y="1072"/>
                  <a:pt x="909" y="1073"/>
                  <a:pt x="912" y="1070"/>
                </a:cubicBezTo>
                <a:close/>
                <a:moveTo>
                  <a:pt x="720" y="1088"/>
                </a:moveTo>
                <a:cubicBezTo>
                  <a:pt x="720" y="1088"/>
                  <a:pt x="726" y="1085"/>
                  <a:pt x="725" y="1084"/>
                </a:cubicBezTo>
                <a:cubicBezTo>
                  <a:pt x="723" y="1085"/>
                  <a:pt x="717" y="1086"/>
                  <a:pt x="720" y="1088"/>
                </a:cubicBezTo>
                <a:close/>
                <a:moveTo>
                  <a:pt x="960" y="1100"/>
                </a:moveTo>
                <a:cubicBezTo>
                  <a:pt x="964" y="1100"/>
                  <a:pt x="967" y="1098"/>
                  <a:pt x="971" y="1096"/>
                </a:cubicBezTo>
                <a:cubicBezTo>
                  <a:pt x="971" y="1094"/>
                  <a:pt x="969" y="1094"/>
                  <a:pt x="971" y="1092"/>
                </a:cubicBezTo>
                <a:cubicBezTo>
                  <a:pt x="968" y="1094"/>
                  <a:pt x="966" y="1090"/>
                  <a:pt x="966" y="1094"/>
                </a:cubicBezTo>
                <a:cubicBezTo>
                  <a:pt x="965" y="1096"/>
                  <a:pt x="970" y="1093"/>
                  <a:pt x="970" y="1096"/>
                </a:cubicBezTo>
                <a:cubicBezTo>
                  <a:pt x="966" y="1097"/>
                  <a:pt x="963" y="1098"/>
                  <a:pt x="960" y="1100"/>
                </a:cubicBezTo>
                <a:close/>
                <a:moveTo>
                  <a:pt x="915" y="1103"/>
                </a:moveTo>
                <a:cubicBezTo>
                  <a:pt x="922" y="1100"/>
                  <a:pt x="929" y="1098"/>
                  <a:pt x="935" y="1094"/>
                </a:cubicBezTo>
                <a:cubicBezTo>
                  <a:pt x="927" y="1095"/>
                  <a:pt x="918" y="1100"/>
                  <a:pt x="915" y="1103"/>
                </a:cubicBezTo>
                <a:close/>
                <a:moveTo>
                  <a:pt x="903" y="1095"/>
                </a:moveTo>
                <a:cubicBezTo>
                  <a:pt x="900" y="1094"/>
                  <a:pt x="899" y="1096"/>
                  <a:pt x="897" y="1095"/>
                </a:cubicBezTo>
                <a:cubicBezTo>
                  <a:pt x="897" y="1099"/>
                  <a:pt x="891" y="1096"/>
                  <a:pt x="893" y="1099"/>
                </a:cubicBezTo>
                <a:cubicBezTo>
                  <a:pt x="895" y="1097"/>
                  <a:pt x="901" y="1098"/>
                  <a:pt x="903" y="1095"/>
                </a:cubicBezTo>
                <a:close/>
                <a:moveTo>
                  <a:pt x="974" y="1099"/>
                </a:moveTo>
                <a:cubicBezTo>
                  <a:pt x="970" y="1100"/>
                  <a:pt x="967" y="1102"/>
                  <a:pt x="964" y="1104"/>
                </a:cubicBezTo>
                <a:cubicBezTo>
                  <a:pt x="969" y="1104"/>
                  <a:pt x="972" y="1101"/>
                  <a:pt x="974" y="1099"/>
                </a:cubicBezTo>
                <a:close/>
                <a:moveTo>
                  <a:pt x="878" y="1116"/>
                </a:moveTo>
                <a:cubicBezTo>
                  <a:pt x="887" y="1110"/>
                  <a:pt x="906" y="1109"/>
                  <a:pt x="911" y="1103"/>
                </a:cubicBezTo>
                <a:cubicBezTo>
                  <a:pt x="910" y="1104"/>
                  <a:pt x="903" y="1105"/>
                  <a:pt x="903" y="1104"/>
                </a:cubicBezTo>
                <a:cubicBezTo>
                  <a:pt x="904" y="1103"/>
                  <a:pt x="907" y="1101"/>
                  <a:pt x="904" y="1100"/>
                </a:cubicBezTo>
                <a:cubicBezTo>
                  <a:pt x="893" y="1105"/>
                  <a:pt x="883" y="1108"/>
                  <a:pt x="873" y="1113"/>
                </a:cubicBezTo>
                <a:cubicBezTo>
                  <a:pt x="876" y="1113"/>
                  <a:pt x="875" y="1116"/>
                  <a:pt x="878" y="1116"/>
                </a:cubicBezTo>
                <a:close/>
                <a:moveTo>
                  <a:pt x="812" y="1117"/>
                </a:moveTo>
                <a:cubicBezTo>
                  <a:pt x="814" y="1114"/>
                  <a:pt x="820" y="1121"/>
                  <a:pt x="820" y="1116"/>
                </a:cubicBezTo>
                <a:cubicBezTo>
                  <a:pt x="819" y="1114"/>
                  <a:pt x="810" y="1115"/>
                  <a:pt x="812" y="1117"/>
                </a:cubicBezTo>
                <a:close/>
                <a:moveTo>
                  <a:pt x="925" y="1142"/>
                </a:moveTo>
                <a:cubicBezTo>
                  <a:pt x="920" y="1144"/>
                  <a:pt x="916" y="1147"/>
                  <a:pt x="911" y="1149"/>
                </a:cubicBezTo>
                <a:cubicBezTo>
                  <a:pt x="917" y="1148"/>
                  <a:pt x="921" y="1146"/>
                  <a:pt x="925" y="1142"/>
                </a:cubicBezTo>
                <a:close/>
                <a:moveTo>
                  <a:pt x="713" y="1155"/>
                </a:moveTo>
                <a:cubicBezTo>
                  <a:pt x="717" y="1153"/>
                  <a:pt x="721" y="1152"/>
                  <a:pt x="724" y="1149"/>
                </a:cubicBezTo>
                <a:cubicBezTo>
                  <a:pt x="721" y="1151"/>
                  <a:pt x="712" y="1152"/>
                  <a:pt x="713" y="1155"/>
                </a:cubicBezTo>
                <a:close/>
                <a:moveTo>
                  <a:pt x="872" y="1168"/>
                </a:moveTo>
                <a:cubicBezTo>
                  <a:pt x="880" y="1167"/>
                  <a:pt x="885" y="1163"/>
                  <a:pt x="890" y="1159"/>
                </a:cubicBezTo>
                <a:cubicBezTo>
                  <a:pt x="897" y="1157"/>
                  <a:pt x="908" y="1154"/>
                  <a:pt x="909" y="1149"/>
                </a:cubicBezTo>
                <a:cubicBezTo>
                  <a:pt x="902" y="1152"/>
                  <a:pt x="893" y="1157"/>
                  <a:pt x="885" y="1158"/>
                </a:cubicBezTo>
                <a:cubicBezTo>
                  <a:pt x="886" y="1163"/>
                  <a:pt x="874" y="1163"/>
                  <a:pt x="872" y="1168"/>
                </a:cubicBezTo>
                <a:close/>
                <a:moveTo>
                  <a:pt x="1138" y="208"/>
                </a:moveTo>
                <a:cubicBezTo>
                  <a:pt x="1129" y="210"/>
                  <a:pt x="1123" y="214"/>
                  <a:pt x="1123" y="223"/>
                </a:cubicBezTo>
                <a:cubicBezTo>
                  <a:pt x="1124" y="224"/>
                  <a:pt x="1126" y="226"/>
                  <a:pt x="1129" y="225"/>
                </a:cubicBezTo>
                <a:cubicBezTo>
                  <a:pt x="1131" y="223"/>
                  <a:pt x="1128" y="220"/>
                  <a:pt x="1132" y="219"/>
                </a:cubicBezTo>
                <a:cubicBezTo>
                  <a:pt x="1132" y="221"/>
                  <a:pt x="1132" y="221"/>
                  <a:pt x="1132" y="221"/>
                </a:cubicBezTo>
                <a:cubicBezTo>
                  <a:pt x="1136" y="219"/>
                  <a:pt x="1139" y="213"/>
                  <a:pt x="1138" y="208"/>
                </a:cubicBezTo>
                <a:close/>
                <a:moveTo>
                  <a:pt x="1097" y="931"/>
                </a:moveTo>
                <a:cubicBezTo>
                  <a:pt x="1098" y="929"/>
                  <a:pt x="1096" y="925"/>
                  <a:pt x="1099" y="923"/>
                </a:cubicBezTo>
                <a:cubicBezTo>
                  <a:pt x="1097" y="922"/>
                  <a:pt x="1096" y="921"/>
                  <a:pt x="1095" y="920"/>
                </a:cubicBezTo>
                <a:cubicBezTo>
                  <a:pt x="1093" y="926"/>
                  <a:pt x="1082" y="928"/>
                  <a:pt x="1085" y="936"/>
                </a:cubicBezTo>
                <a:cubicBezTo>
                  <a:pt x="1087" y="931"/>
                  <a:pt x="1091" y="928"/>
                  <a:pt x="1097" y="931"/>
                </a:cubicBezTo>
                <a:close/>
                <a:moveTo>
                  <a:pt x="1152" y="971"/>
                </a:moveTo>
                <a:cubicBezTo>
                  <a:pt x="1156" y="976"/>
                  <a:pt x="1150" y="978"/>
                  <a:pt x="1151" y="981"/>
                </a:cubicBezTo>
                <a:cubicBezTo>
                  <a:pt x="1154" y="978"/>
                  <a:pt x="1161" y="979"/>
                  <a:pt x="1160" y="972"/>
                </a:cubicBezTo>
                <a:cubicBezTo>
                  <a:pt x="1157" y="971"/>
                  <a:pt x="1154" y="971"/>
                  <a:pt x="1152" y="971"/>
                </a:cubicBezTo>
                <a:close/>
                <a:moveTo>
                  <a:pt x="1069" y="974"/>
                </a:moveTo>
                <a:cubicBezTo>
                  <a:pt x="1067" y="975"/>
                  <a:pt x="1066" y="977"/>
                  <a:pt x="1065" y="979"/>
                </a:cubicBezTo>
                <a:cubicBezTo>
                  <a:pt x="1064" y="978"/>
                  <a:pt x="1063" y="977"/>
                  <a:pt x="1060" y="977"/>
                </a:cubicBezTo>
                <a:cubicBezTo>
                  <a:pt x="1062" y="985"/>
                  <a:pt x="1073" y="982"/>
                  <a:pt x="1077" y="977"/>
                </a:cubicBezTo>
                <a:cubicBezTo>
                  <a:pt x="1073" y="979"/>
                  <a:pt x="1073" y="974"/>
                  <a:pt x="1069" y="974"/>
                </a:cubicBezTo>
                <a:close/>
                <a:moveTo>
                  <a:pt x="1015" y="1019"/>
                </a:moveTo>
                <a:cubicBezTo>
                  <a:pt x="1015" y="1021"/>
                  <a:pt x="1010" y="1023"/>
                  <a:pt x="1013" y="1024"/>
                </a:cubicBezTo>
                <a:cubicBezTo>
                  <a:pt x="1014" y="1021"/>
                  <a:pt x="1019" y="1022"/>
                  <a:pt x="1021" y="1020"/>
                </a:cubicBezTo>
                <a:cubicBezTo>
                  <a:pt x="1022" y="1016"/>
                  <a:pt x="1015" y="1018"/>
                  <a:pt x="1016" y="1014"/>
                </a:cubicBezTo>
                <a:cubicBezTo>
                  <a:pt x="1023" y="1013"/>
                  <a:pt x="1021" y="1005"/>
                  <a:pt x="1027" y="1005"/>
                </a:cubicBezTo>
                <a:cubicBezTo>
                  <a:pt x="1028" y="1001"/>
                  <a:pt x="1026" y="1000"/>
                  <a:pt x="1024" y="999"/>
                </a:cubicBezTo>
                <a:cubicBezTo>
                  <a:pt x="1020" y="1003"/>
                  <a:pt x="1016" y="1007"/>
                  <a:pt x="1012" y="1012"/>
                </a:cubicBezTo>
                <a:cubicBezTo>
                  <a:pt x="1010" y="1012"/>
                  <a:pt x="1011" y="1008"/>
                  <a:pt x="1009" y="1008"/>
                </a:cubicBezTo>
                <a:cubicBezTo>
                  <a:pt x="1004" y="1017"/>
                  <a:pt x="990" y="1020"/>
                  <a:pt x="984" y="1030"/>
                </a:cubicBezTo>
                <a:cubicBezTo>
                  <a:pt x="988" y="1032"/>
                  <a:pt x="987" y="1027"/>
                  <a:pt x="989" y="1027"/>
                </a:cubicBezTo>
                <a:cubicBezTo>
                  <a:pt x="998" y="1028"/>
                  <a:pt x="1005" y="1014"/>
                  <a:pt x="1015" y="1019"/>
                </a:cubicBezTo>
                <a:close/>
                <a:moveTo>
                  <a:pt x="910" y="1114"/>
                </a:moveTo>
                <a:cubicBezTo>
                  <a:pt x="897" y="1124"/>
                  <a:pt x="876" y="1122"/>
                  <a:pt x="863" y="1132"/>
                </a:cubicBezTo>
                <a:cubicBezTo>
                  <a:pt x="857" y="1129"/>
                  <a:pt x="843" y="1133"/>
                  <a:pt x="841" y="1139"/>
                </a:cubicBezTo>
                <a:cubicBezTo>
                  <a:pt x="839" y="1138"/>
                  <a:pt x="836" y="1137"/>
                  <a:pt x="836" y="1134"/>
                </a:cubicBezTo>
                <a:cubicBezTo>
                  <a:pt x="838" y="1129"/>
                  <a:pt x="849" y="1134"/>
                  <a:pt x="848" y="1126"/>
                </a:cubicBezTo>
                <a:cubicBezTo>
                  <a:pt x="841" y="1128"/>
                  <a:pt x="829" y="1131"/>
                  <a:pt x="831" y="1137"/>
                </a:cubicBezTo>
                <a:cubicBezTo>
                  <a:pt x="829" y="1137"/>
                  <a:pt x="829" y="1139"/>
                  <a:pt x="827" y="1138"/>
                </a:cubicBezTo>
                <a:cubicBezTo>
                  <a:pt x="827" y="1142"/>
                  <a:pt x="831" y="1141"/>
                  <a:pt x="830" y="1145"/>
                </a:cubicBezTo>
                <a:cubicBezTo>
                  <a:pt x="828" y="1146"/>
                  <a:pt x="825" y="1147"/>
                  <a:pt x="822" y="1148"/>
                </a:cubicBezTo>
                <a:cubicBezTo>
                  <a:pt x="821" y="1152"/>
                  <a:pt x="827" y="1149"/>
                  <a:pt x="828" y="1151"/>
                </a:cubicBezTo>
                <a:cubicBezTo>
                  <a:pt x="824" y="1157"/>
                  <a:pt x="822" y="1166"/>
                  <a:pt x="813" y="1168"/>
                </a:cubicBezTo>
                <a:cubicBezTo>
                  <a:pt x="815" y="1171"/>
                  <a:pt x="819" y="1167"/>
                  <a:pt x="819" y="1169"/>
                </a:cubicBezTo>
                <a:cubicBezTo>
                  <a:pt x="814" y="1172"/>
                  <a:pt x="807" y="1182"/>
                  <a:pt x="798" y="1176"/>
                </a:cubicBezTo>
                <a:cubicBezTo>
                  <a:pt x="800" y="1170"/>
                  <a:pt x="804" y="1165"/>
                  <a:pt x="810" y="1162"/>
                </a:cubicBezTo>
                <a:cubicBezTo>
                  <a:pt x="807" y="1160"/>
                  <a:pt x="811" y="1156"/>
                  <a:pt x="809" y="1153"/>
                </a:cubicBezTo>
                <a:cubicBezTo>
                  <a:pt x="802" y="1152"/>
                  <a:pt x="790" y="1156"/>
                  <a:pt x="784" y="1161"/>
                </a:cubicBezTo>
                <a:cubicBezTo>
                  <a:pt x="770" y="1155"/>
                  <a:pt x="771" y="1176"/>
                  <a:pt x="773" y="1184"/>
                </a:cubicBezTo>
                <a:cubicBezTo>
                  <a:pt x="778" y="1178"/>
                  <a:pt x="783" y="1191"/>
                  <a:pt x="788" y="1194"/>
                </a:cubicBezTo>
                <a:cubicBezTo>
                  <a:pt x="797" y="1185"/>
                  <a:pt x="809" y="1181"/>
                  <a:pt x="821" y="1176"/>
                </a:cubicBezTo>
                <a:cubicBezTo>
                  <a:pt x="823" y="1167"/>
                  <a:pt x="835" y="1169"/>
                  <a:pt x="835" y="1159"/>
                </a:cubicBezTo>
                <a:cubicBezTo>
                  <a:pt x="846" y="1154"/>
                  <a:pt x="857" y="1150"/>
                  <a:pt x="866" y="1143"/>
                </a:cubicBezTo>
                <a:cubicBezTo>
                  <a:pt x="866" y="1141"/>
                  <a:pt x="861" y="1143"/>
                  <a:pt x="862" y="1139"/>
                </a:cubicBezTo>
                <a:cubicBezTo>
                  <a:pt x="869" y="1135"/>
                  <a:pt x="879" y="1137"/>
                  <a:pt x="886" y="1135"/>
                </a:cubicBezTo>
                <a:cubicBezTo>
                  <a:pt x="899" y="1126"/>
                  <a:pt x="914" y="1127"/>
                  <a:pt x="930" y="1121"/>
                </a:cubicBezTo>
                <a:cubicBezTo>
                  <a:pt x="930" y="1118"/>
                  <a:pt x="932" y="1118"/>
                  <a:pt x="932" y="1116"/>
                </a:cubicBezTo>
                <a:cubicBezTo>
                  <a:pt x="925" y="1119"/>
                  <a:pt x="920" y="1120"/>
                  <a:pt x="910" y="1122"/>
                </a:cubicBezTo>
                <a:cubicBezTo>
                  <a:pt x="911" y="1120"/>
                  <a:pt x="913" y="1115"/>
                  <a:pt x="910" y="1114"/>
                </a:cubicBezTo>
                <a:close/>
                <a:moveTo>
                  <a:pt x="856" y="1146"/>
                </a:moveTo>
                <a:cubicBezTo>
                  <a:pt x="851" y="1147"/>
                  <a:pt x="846" y="1149"/>
                  <a:pt x="840" y="1148"/>
                </a:cubicBezTo>
                <a:cubicBezTo>
                  <a:pt x="845" y="1146"/>
                  <a:pt x="851" y="1140"/>
                  <a:pt x="857" y="1141"/>
                </a:cubicBezTo>
                <a:cubicBezTo>
                  <a:pt x="857" y="1143"/>
                  <a:pt x="855" y="1143"/>
                  <a:pt x="856" y="1146"/>
                </a:cubicBezTo>
                <a:close/>
                <a:moveTo>
                  <a:pt x="645" y="1128"/>
                </a:moveTo>
                <a:cubicBezTo>
                  <a:pt x="633" y="1130"/>
                  <a:pt x="623" y="1134"/>
                  <a:pt x="613" y="1138"/>
                </a:cubicBezTo>
                <a:cubicBezTo>
                  <a:pt x="617" y="1140"/>
                  <a:pt x="619" y="1140"/>
                  <a:pt x="616" y="1143"/>
                </a:cubicBezTo>
                <a:cubicBezTo>
                  <a:pt x="616" y="1144"/>
                  <a:pt x="618" y="1144"/>
                  <a:pt x="618" y="1146"/>
                </a:cubicBezTo>
                <a:cubicBezTo>
                  <a:pt x="627" y="1143"/>
                  <a:pt x="633" y="1139"/>
                  <a:pt x="641" y="1136"/>
                </a:cubicBezTo>
                <a:cubicBezTo>
                  <a:pt x="641" y="1133"/>
                  <a:pt x="642" y="1130"/>
                  <a:pt x="645" y="1128"/>
                </a:cubicBezTo>
                <a:close/>
                <a:moveTo>
                  <a:pt x="619" y="1141"/>
                </a:moveTo>
                <a:cubicBezTo>
                  <a:pt x="619" y="1137"/>
                  <a:pt x="625" y="1139"/>
                  <a:pt x="627" y="1137"/>
                </a:cubicBezTo>
                <a:cubicBezTo>
                  <a:pt x="626" y="1141"/>
                  <a:pt x="622" y="1140"/>
                  <a:pt x="619" y="1141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800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32820" y="240665"/>
            <a:ext cx="946150" cy="325755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7790" y="2085975"/>
            <a:ext cx="4806950" cy="2940050"/>
          </a:xfrm>
          <a:prstGeom prst="rect">
            <a:avLst/>
          </a:prstGeom>
        </p:spPr>
      </p:pic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420">
        <p:fade/>
      </p:transition>
    </mc:Choice>
    <mc:Fallback>
      <p:transition spd="med" advClick="0" advTm="7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03265" y="-34925"/>
            <a:ext cx="6445885" cy="689483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8304530" y="81915"/>
            <a:ext cx="3671570" cy="47942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r"/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陈胜、吴广起义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5803900" y="5672455"/>
            <a:ext cx="6445250" cy="1082675"/>
          </a:xfrm>
          <a:prstGeom prst="rect">
            <a:avLst/>
          </a:prstGeom>
          <a:solidFill>
            <a:schemeClr val="bg1">
              <a:lumMod val="50000"/>
              <a:alpha val="52000"/>
            </a:schemeClr>
          </a:solidFill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</a:extLst>
        </p:spPr>
        <p:txBody>
          <a:bodyPr wrap="square" rtlCol="0" anchor="ctr" anchorCtr="0">
            <a:noAutofit/>
          </a:bodyPr>
          <a:lstStyle/>
          <a:p>
            <a:pPr algn="r"/>
            <a:r>
              <a:rPr lang="zh-CN" altLang="en-US" sz="28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天下苦秦久矣！</a:t>
            </a:r>
            <a:endParaRPr lang="zh-CN" altLang="en-US" sz="28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r"/>
            <a:r>
              <a:rPr lang="zh-CN" altLang="en-US" sz="28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王侯将相宁有种乎？</a:t>
            </a:r>
            <a:endParaRPr lang="zh-CN" altLang="en-US" sz="28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custDataLst>
              <p:tags r:id="rId4"/>
            </p:custDataLst>
          </p:nvPr>
        </p:nvGraphicFramePr>
        <p:xfrm>
          <a:off x="495935" y="1806575"/>
          <a:ext cx="4774565" cy="5020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920"/>
                <a:gridCol w="3636645"/>
              </a:tblGrid>
              <a:tr h="67246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时间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47700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地点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35000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人物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61023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口号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72465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政权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1172210"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bg1"/>
                          </a:solidFill>
                          <a:latin typeface="楷体" panose="02010609060101010101" charset="-122"/>
                          <a:ea typeface="楷体" panose="02010609060101010101" charset="-122"/>
                        </a:rPr>
                        <a:t>地位</a:t>
                      </a: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 wrap="square"/>
                    <a:lstStyle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chemeClr val="bg1"/>
                        </a:solidFill>
                        <a:latin typeface="楷体" panose="02010609060101010101" charset="-122"/>
                        <a:ea typeface="楷体" panose="02010609060101010101" charset="-122"/>
                      </a:endParaRPr>
                    </a:p>
                  </a:txBody>
                  <a:tcPr vert="horz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444500" y="831850"/>
            <a:ext cx="4826000" cy="79692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结合教材完成表格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6"/>
            </p:custDataLst>
          </p:nvPr>
        </p:nvSpPr>
        <p:spPr>
          <a:xfrm>
            <a:off x="1653540" y="1828800"/>
            <a:ext cx="31343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209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年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1653540" y="2508885"/>
            <a:ext cx="31343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大泽乡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1653540" y="3188970"/>
            <a:ext cx="31343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陈胜、吴广</a:t>
            </a:r>
            <a:endParaRPr 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1653540" y="3782060"/>
            <a:ext cx="36817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王侯将相宁有种乎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1653540" y="4452620"/>
            <a:ext cx="31343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张楚政权</a:t>
            </a:r>
            <a:endParaRPr lang="zh-CN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11"/>
            </p:custDataLst>
          </p:nvPr>
        </p:nvSpPr>
        <p:spPr>
          <a:xfrm>
            <a:off x="1675130" y="5122545"/>
            <a:ext cx="371729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中国历史上第一次农民大</a:t>
            </a:r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起</a:t>
            </a:r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义。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3175" y="94615"/>
            <a:ext cx="12198350" cy="5842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右箭头 6"/>
          <p:cNvSpPr/>
          <p:nvPr>
            <p:custDataLst>
              <p:tags r:id="rId1"/>
            </p:custDataLst>
          </p:nvPr>
        </p:nvSpPr>
        <p:spPr>
          <a:xfrm>
            <a:off x="2543175" y="3261995"/>
            <a:ext cx="1485265" cy="199390"/>
          </a:xfrm>
          <a:prstGeom prst="rightArrow">
            <a:avLst>
              <a:gd name="adj1" fmla="val 50000"/>
              <a:gd name="adj2" fmla="val 149637"/>
            </a:avLst>
          </a:prstGeom>
          <a:solidFill>
            <a:srgbClr val="C000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>
            <p:custDataLst>
              <p:tags r:id="rId2"/>
            </p:custDataLst>
          </p:nvPr>
        </p:nvSpPr>
        <p:spPr>
          <a:xfrm>
            <a:off x="2633345" y="5930900"/>
            <a:ext cx="1327785" cy="186690"/>
          </a:xfrm>
          <a:prstGeom prst="rightArrow">
            <a:avLst>
              <a:gd name="adj1" fmla="val 50000"/>
              <a:gd name="adj2" fmla="val 149637"/>
            </a:avLst>
          </a:prstGeom>
          <a:solidFill>
            <a:srgbClr val="C000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491490" y="1405255"/>
            <a:ext cx="11414125" cy="15652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公元前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209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年，有</a:t>
            </a:r>
            <a:r>
              <a:rPr lang="en-US" altLang="zh-CN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900</a:t>
            </a:r>
            <a:r>
              <a: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多个农民被征发去戍守渔阳。他们走到大泽乡时，遇上大雨，道路泥泞，无法前行，不能近期到达。在当时，戍守误期要被处死。</a:t>
            </a:r>
            <a:endParaRPr lang="zh-CN" altLang="en-US" sz="2800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491490" y="821690"/>
            <a:ext cx="118573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结合教材思考大泽乡起义的原因是什么？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631190" y="3098800"/>
            <a:ext cx="1948180" cy="5835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遇雨误期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3961130" y="3098800"/>
            <a:ext cx="1873885" cy="5835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直接原因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593090" y="3893820"/>
            <a:ext cx="5485765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有人说如果陈胜吴广没有遇雨误期大泽乡起义就不会暴发，你认为呢？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631190" y="5753100"/>
            <a:ext cx="2052955" cy="5835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秦的暴政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3961130" y="5779135"/>
            <a:ext cx="1873885" cy="5835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根本原因</a:t>
            </a:r>
            <a:endParaRPr lang="zh-CN" altLang="en-US" sz="32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grpSp>
        <p:nvGrpSpPr>
          <p:cNvPr id="14" name="组合 13"/>
          <p:cNvGrpSpPr/>
          <p:nvPr>
            <p:custDataLst>
              <p:tags r:id="rId10"/>
            </p:custDataLst>
          </p:nvPr>
        </p:nvGrpSpPr>
        <p:grpSpPr>
          <a:xfrm>
            <a:off x="6180455" y="2970530"/>
            <a:ext cx="5396230" cy="3467304"/>
            <a:chOff x="8657" y="4012"/>
            <a:chExt cx="10036" cy="6089"/>
          </a:xfrm>
        </p:grpSpPr>
        <p:pic>
          <p:nvPicPr>
            <p:cNvPr id="2" name="图片 1" descr="11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2"/>
            <a:srcRect t="9907" b="8582"/>
            <a:stretch>
              <a:fillRect/>
            </a:stretch>
          </p:blipFill>
          <p:spPr>
            <a:xfrm>
              <a:off x="8657" y="4012"/>
              <a:ext cx="10036" cy="6034"/>
            </a:xfrm>
            <a:prstGeom prst="rect">
              <a:avLst/>
            </a:prstGeom>
          </p:spPr>
        </p:pic>
        <p:sp>
          <p:nvSpPr>
            <p:cNvPr id="13" name="文本框 12"/>
            <p:cNvSpPr txBox="1"/>
            <p:nvPr>
              <p:custDataLst>
                <p:tags r:id="rId13"/>
              </p:custDataLst>
            </p:nvPr>
          </p:nvSpPr>
          <p:spPr>
            <a:xfrm>
              <a:off x="10585" y="9184"/>
              <a:ext cx="6400" cy="91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800" b="1">
                  <a:solidFill>
                    <a:schemeClr val="tx1"/>
                  </a:solidFill>
                  <a:latin typeface="楷体" panose="02010609060101010101" charset="-122"/>
                  <a:ea typeface="楷体" panose="02010609060101010101" charset="-122"/>
                </a:rPr>
                <a:t>斩木为兵，揭杆为旗</a:t>
              </a:r>
              <a:endParaRPr lang="zh-CN" altLang="en-US" sz="2800" b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21590" y="76200"/>
            <a:ext cx="12198350" cy="584200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5"/>
            </p:custDataLst>
          </p:nvPr>
        </p:nvSpPr>
        <p:spPr>
          <a:xfrm>
            <a:off x="8304530" y="81915"/>
            <a:ext cx="3671570" cy="47942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r"/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陈胜、吴广起义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7" grpId="0" bldLvl="0" animBg="1"/>
      <p:bldP spid="6" grpId="0" bldLvl="0" animBg="1"/>
      <p:bldP spid="9" grpId="0" bldLvl="0" animBg="1"/>
      <p:bldP spid="12" grpId="0" bldLvl="0" animBg="1"/>
      <p:bldP spid="11" grpId="0" bldLvl="0" animBg="1"/>
      <p:bldP spid="8" grpId="0"/>
    </p:bldLst>
  </p:timing>
</p:sld>
</file>

<file path=ppt/slides/slide12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400685" y="898525"/>
            <a:ext cx="4996815" cy="1210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识读《秦末农民起义形势图》，回答问题。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2071" r="8226" b="6626"/>
          <a:stretch>
            <a:fillRect/>
          </a:stretch>
        </p:blipFill>
        <p:spPr>
          <a:xfrm>
            <a:off x="5432425" y="824230"/>
            <a:ext cx="6214110" cy="5682615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5676900" y="5947410"/>
            <a:ext cx="58515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</a:rPr>
              <a:t>秦末起义形势图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854075" y="2270760"/>
            <a:ext cx="4096385" cy="16414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    </a:t>
            </a: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仿宋" panose="02010609060101010101" charset="-122"/>
                <a:ea typeface="仿宋" panose="02010609060101010101" charset="-122"/>
                <a:sym typeface="+mn-ea"/>
              </a:rPr>
              <a:t>结合教材找到渔阳的位置和陈胜、吴广起义的地点，路线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仿宋" panose="02010609060101010101" charset="-122"/>
              <a:ea typeface="仿宋" panose="02010609060101010101" charset="-122"/>
              <a:sym typeface="+mn-ea"/>
            </a:endParaRPr>
          </a:p>
        </p:txBody>
      </p:sp>
      <p:sp>
        <p:nvSpPr>
          <p:cNvPr id="9" name="椭圆 8"/>
          <p:cNvSpPr/>
          <p:nvPr>
            <p:custDataLst>
              <p:tags r:id="rId6"/>
            </p:custDataLst>
          </p:nvPr>
        </p:nvSpPr>
        <p:spPr>
          <a:xfrm>
            <a:off x="9252585" y="3733800"/>
            <a:ext cx="813435" cy="619125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0216AA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>
            <p:custDataLst>
              <p:tags r:id="rId7"/>
            </p:custDataLst>
          </p:nvPr>
        </p:nvSpPr>
        <p:spPr>
          <a:xfrm>
            <a:off x="8993505" y="1101725"/>
            <a:ext cx="813435" cy="619125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0216AA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>
            <p:custDataLst>
              <p:tags r:id="rId8"/>
            </p:custDataLst>
          </p:nvPr>
        </p:nvSpPr>
        <p:spPr>
          <a:xfrm>
            <a:off x="8431530" y="3733800"/>
            <a:ext cx="599440" cy="524510"/>
          </a:xfrm>
          <a:prstGeom prst="rect">
            <a:avLst/>
          </a:prstGeom>
          <a:noFill/>
          <a:ln w="57150">
            <a:solidFill>
              <a:srgbClr val="0D20A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左箭头 12"/>
          <p:cNvSpPr/>
          <p:nvPr>
            <p:custDataLst>
              <p:tags r:id="rId9"/>
            </p:custDataLst>
          </p:nvPr>
        </p:nvSpPr>
        <p:spPr>
          <a:xfrm rot="540000">
            <a:off x="6280150" y="3677920"/>
            <a:ext cx="2124710" cy="212725"/>
          </a:xfrm>
          <a:prstGeom prst="leftArrow">
            <a:avLst>
              <a:gd name="adj1" fmla="val 50000"/>
              <a:gd name="adj2" fmla="val 168888"/>
            </a:avLst>
          </a:prstGeom>
          <a:solidFill>
            <a:srgbClr val="0D20AC"/>
          </a:solidFill>
          <a:ln>
            <a:solidFill>
              <a:srgbClr val="03068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>
            <p:custDataLst>
              <p:tags r:id="rId10"/>
            </p:custDataLst>
          </p:nvPr>
        </p:nvSpPr>
        <p:spPr>
          <a:xfrm>
            <a:off x="5676900" y="3336290"/>
            <a:ext cx="599440" cy="524510"/>
          </a:xfrm>
          <a:prstGeom prst="rect">
            <a:avLst/>
          </a:prstGeom>
          <a:noFill/>
          <a:ln w="57150">
            <a:solidFill>
              <a:srgbClr val="0D20A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>
            <p:custDataLst>
              <p:tags r:id="rId11"/>
            </p:custDataLst>
          </p:nvPr>
        </p:nvSpPr>
        <p:spPr>
          <a:xfrm rot="480000">
            <a:off x="6990715" y="3227705"/>
            <a:ext cx="1029335" cy="524510"/>
          </a:xfrm>
          <a:prstGeom prst="rect">
            <a:avLst/>
          </a:prstGeom>
          <a:noFill/>
          <a:ln w="571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solidFill>
                  <a:srgbClr val="030684"/>
                </a:solidFill>
              </a:rPr>
              <a:t>向西</a:t>
            </a:r>
            <a:endParaRPr lang="zh-CN" altLang="en-US" sz="3200" b="1">
              <a:solidFill>
                <a:srgbClr val="030684"/>
              </a:solidFill>
            </a:endParaRPr>
          </a:p>
        </p:txBody>
      </p:sp>
      <p:sp>
        <p:nvSpPr>
          <p:cNvPr id="17" name="左箭头 16"/>
          <p:cNvSpPr/>
          <p:nvPr>
            <p:custDataLst>
              <p:tags r:id="rId12"/>
            </p:custDataLst>
          </p:nvPr>
        </p:nvSpPr>
        <p:spPr>
          <a:xfrm rot="540000">
            <a:off x="8740775" y="3884930"/>
            <a:ext cx="797560" cy="167640"/>
          </a:xfrm>
          <a:prstGeom prst="leftArrow">
            <a:avLst>
              <a:gd name="adj1" fmla="val 50000"/>
              <a:gd name="adj2" fmla="val 168888"/>
            </a:avLst>
          </a:prstGeom>
          <a:solidFill>
            <a:srgbClr val="0D20AC"/>
          </a:solidFill>
          <a:ln>
            <a:solidFill>
              <a:srgbClr val="030684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>
            <p:custDataLst>
              <p:tags r:id="rId13"/>
            </p:custDataLst>
          </p:nvPr>
        </p:nvSpPr>
        <p:spPr>
          <a:xfrm>
            <a:off x="7842885" y="4352925"/>
            <a:ext cx="1703705" cy="524510"/>
          </a:xfrm>
          <a:prstGeom prst="rect">
            <a:avLst/>
          </a:prstGeom>
          <a:noFill/>
          <a:ln w="571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030684"/>
                </a:solidFill>
              </a:rPr>
              <a:t>张楚政权</a:t>
            </a:r>
            <a:endParaRPr lang="zh-CN" altLang="en-US" sz="2400" b="1">
              <a:solidFill>
                <a:srgbClr val="030684"/>
              </a:solidFill>
            </a:endParaRPr>
          </a:p>
        </p:txBody>
      </p:sp>
      <p:sp>
        <p:nvSpPr>
          <p:cNvPr id="19" name="文本框 18"/>
          <p:cNvSpPr txBox="1"/>
          <p:nvPr>
            <p:custDataLst>
              <p:tags r:id="rId14"/>
            </p:custDataLst>
          </p:nvPr>
        </p:nvSpPr>
        <p:spPr>
          <a:xfrm>
            <a:off x="578485" y="4237355"/>
            <a:ext cx="4698365" cy="2245360"/>
          </a:xfrm>
          <a:prstGeom prst="rect">
            <a:avLst/>
          </a:prstGeom>
          <a:solidFill>
            <a:srgbClr val="C00000"/>
          </a:solidFill>
        </p:spPr>
        <p:txBody>
          <a:bodyPr wrap="square" rtlCol="0" anchor="t">
            <a:spAutoFit/>
          </a:bodyPr>
          <a:lstStyle/>
          <a:p>
            <a:pPr marL="0" lvl="0" indent="0" algn="l" fontAlgn="auto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SzTx/>
              <a:buNone/>
            </a:pPr>
            <a:r>
              <a:rPr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大泽乡起义→</a:t>
            </a:r>
            <a:r>
              <a:rPr lang="zh-CN" altLang="en-US"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攻占陈县</a:t>
            </a:r>
            <a:r>
              <a:rPr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，建</a:t>
            </a:r>
            <a:r>
              <a:rPr sz="2800" b="1" spc="120">
                <a:ln w="3175">
                  <a:noFill/>
                  <a:prstDash val="dash"/>
                </a:ln>
                <a:solidFill>
                  <a:schemeClr val="tx1"/>
                </a:solidFill>
                <a:highlight>
                  <a:srgbClr val="FFFF00"/>
                </a:highlight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张楚政权</a:t>
            </a:r>
            <a:r>
              <a:rPr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→</a:t>
            </a:r>
            <a:r>
              <a:rPr lang="zh-CN" altLang="en-US"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联络各地反秦势力，天下响应</a:t>
            </a:r>
            <a:r>
              <a:rPr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→</a:t>
            </a:r>
            <a:r>
              <a:rPr lang="zh-CN" altLang="en-US"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向西进攻，直逼</a:t>
            </a:r>
            <a:r>
              <a:rPr sz="2800" b="1" spc="120">
                <a:ln w="3175">
                  <a:noFill/>
                  <a:prstDash val="dash"/>
                </a:ln>
                <a:solidFill>
                  <a:schemeClr val="tx1"/>
                </a:solidFill>
                <a:highlight>
                  <a:srgbClr val="FFFF00"/>
                </a:highlight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咸阳</a:t>
            </a:r>
            <a:r>
              <a:rPr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→秦二世</a:t>
            </a:r>
            <a:r>
              <a:rPr lang="zh-CN" altLang="en-US"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反击</a:t>
            </a:r>
            <a:r>
              <a:rPr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→</a:t>
            </a:r>
            <a:r>
              <a:rPr lang="zh-CN" altLang="en-US"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起义</a:t>
            </a:r>
            <a:r>
              <a:rPr sz="2800" b="1" spc="120">
                <a:ln w="3175">
                  <a:noFill/>
                  <a:prstDash val="dash"/>
                </a:ln>
                <a:solidFill>
                  <a:schemeClr val="tx1"/>
                </a:solidFill>
                <a:highlight>
                  <a:srgbClr val="FFFF00"/>
                </a:highlight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失败</a:t>
            </a:r>
            <a:r>
              <a:rPr lang="zh-CN" sz="2800" b="1" spc="120">
                <a:ln w="3175">
                  <a:noFill/>
                  <a:prstDash val="dash"/>
                </a:ln>
                <a:solidFill>
                  <a:schemeClr val="bg1"/>
                </a:solidFill>
                <a:uFillTx/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endParaRPr lang="zh-CN" altLang="en-US" sz="2800" b="1" spc="120">
              <a:ln w="3175">
                <a:noFill/>
                <a:prstDash val="dash"/>
              </a:ln>
              <a:solidFill>
                <a:schemeClr val="bg1"/>
              </a:solidFill>
              <a:uFillTx/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-21590" y="76200"/>
            <a:ext cx="12198350" cy="584200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6"/>
            </p:custDataLst>
          </p:nvPr>
        </p:nvSpPr>
        <p:spPr>
          <a:xfrm>
            <a:off x="8304530" y="81915"/>
            <a:ext cx="3671570" cy="47942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r"/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陈胜、吴广起义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9" grpId="0" bldLvl="0" animBg="1"/>
      <p:bldP spid="17" grpId="0" bldLvl="0" animBg="1"/>
      <p:bldP spid="12" grpId="0" bldLvl="0" animBg="1"/>
      <p:bldP spid="18" grpId="0" bldLvl="0" animBg="1"/>
      <p:bldP spid="15" grpId="0" bldLvl="0" animBg="1"/>
      <p:bldP spid="13" grpId="0" bldLvl="0" animBg="1"/>
      <p:bldP spid="14" grpId="0" bldLvl="0" animBg="1"/>
      <p:bldP spid="19" grpId="0" bldLvl="0" animBg="1"/>
      <p:bldP spid="7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535940" y="1052195"/>
            <a:ext cx="108546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根据材料思考陈胜吴广起义有何意义？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590" y="76200"/>
            <a:ext cx="12198350" cy="584200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3"/>
            </p:custDataLst>
          </p:nvPr>
        </p:nvSpPr>
        <p:spPr>
          <a:xfrm>
            <a:off x="8304530" y="81915"/>
            <a:ext cx="3671570" cy="47942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r"/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1.</a:t>
            </a:r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陈胜、吴广起义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63265"/>
            <a:ext cx="12198350" cy="3589655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17170" y="3472180"/>
            <a:ext cx="11429365" cy="31921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marL="285750" marR="0" lvl="0" indent="0" defTabSz="914400" eaLnBrk="1" fontAlgn="ctr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zh-CN" altLang="en-US" sz="2800" b="1" kern="0" spc="105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材料一：</a:t>
            </a:r>
            <a:r>
              <a:rPr lang="zh-CN" altLang="en-US" sz="2800" b="1" kern="0" spc="105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陈涉（陈胜）虽死，其所置遣侯王将相竞亡秦，由陈涉（陈胜）首事也。      </a:t>
            </a:r>
            <a:endParaRPr lang="zh-CN" altLang="en-US" sz="2800" b="1" kern="0" spc="105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marL="285750" marR="0" lvl="0" indent="0" algn="r" defTabSz="914400" eaLnBrk="1" fontAlgn="ctr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zh-CN" altLang="en-US" sz="2800" b="1" kern="0" spc="105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——司马迁《史记</a:t>
            </a:r>
            <a:r>
              <a:rPr lang="en-US" altLang="zh-CN" sz="2800" b="1" kern="0" spc="105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·</a:t>
            </a:r>
            <a:r>
              <a:rPr lang="zh-CN" altLang="en-US" sz="2800" b="1" kern="0" spc="105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陈涉世家》</a:t>
            </a:r>
            <a:endParaRPr kumimoji="0" lang="zh-CN" altLang="en-US" sz="2800" b="1" i="0" u="none" strike="noStrike" kern="0" cap="none" spc="105" normalizeH="0" baseline="0" noProof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marL="285750" marR="0" lvl="0" indent="0" defTabSz="914400" eaLnBrk="1" fontAlgn="ctr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zh-CN" altLang="en-US" sz="2800" b="1" kern="0" spc="105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材料二：</a:t>
            </a:r>
            <a:r>
              <a:rPr lang="zh-CN" altLang="en-US" sz="2800" b="1" kern="0" spc="105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从陈胜吴广开始，历史不断地发生农民反抗地主压迫的大小起义。            </a:t>
            </a:r>
            <a:endParaRPr lang="zh-CN" altLang="en-US" sz="2800" b="1" kern="0" spc="105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marL="285750" marR="0" lvl="0" indent="0" algn="r" defTabSz="914400" eaLnBrk="1" fontAlgn="ctr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zh-CN" altLang="en-US" sz="2800" b="1" kern="0" spc="105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——范文澜《中国通史》</a:t>
            </a:r>
            <a:endParaRPr lang="zh-CN" altLang="en-US" sz="2800" b="1">
              <a:solidFill>
                <a:srgbClr val="030684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060" y="1795780"/>
            <a:ext cx="10477500" cy="11303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3011" t="3073" r="3390" b="7171"/>
          <a:stretch>
            <a:fillRect/>
          </a:stretch>
        </p:blipFill>
        <p:spPr>
          <a:xfrm>
            <a:off x="5321935" y="968375"/>
            <a:ext cx="6355715" cy="5388610"/>
          </a:xfrm>
          <a:prstGeom prst="rect">
            <a:avLst/>
          </a:prstGeom>
          <a:noFill/>
          <a:ln w="9525"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414020" y="1667510"/>
            <a:ext cx="470154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观察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《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秦末农民战争形势图》，思考</a:t>
            </a: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为什么陈胜、吴广起义虽然失败，但反秦的浪潮并没有平息？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5" name="矩形 4"/>
          <p:cNvSpPr/>
          <p:nvPr>
            <p:custDataLst>
              <p:tags r:id="rId4"/>
            </p:custDataLst>
          </p:nvPr>
        </p:nvSpPr>
        <p:spPr>
          <a:xfrm>
            <a:off x="5321935" y="2385695"/>
            <a:ext cx="2861310" cy="824865"/>
          </a:xfrm>
          <a:prstGeom prst="rect">
            <a:avLst/>
          </a:prstGeom>
          <a:noFill/>
          <a:ln w="57150">
            <a:solidFill>
              <a:srgbClr val="03068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5"/>
            </p:custDataLst>
          </p:nvPr>
        </p:nvSpPr>
        <p:spPr>
          <a:xfrm>
            <a:off x="508635" y="3724275"/>
            <a:ext cx="4550410" cy="2604135"/>
          </a:xfrm>
          <a:prstGeom prst="rect">
            <a:avLst/>
          </a:prstGeom>
          <a:solidFill>
            <a:srgbClr val="C00000"/>
          </a:solidFill>
        </p:spPr>
        <p:txBody>
          <a:bodyPr wrap="square" rtlCol="0" anchor="ctr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chemeClr val="bg1"/>
                </a:solidFill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    </a:t>
            </a:r>
            <a:r>
              <a:rPr lang="zh-CN" altLang="en-US" sz="2800" b="1">
                <a:solidFill>
                  <a:schemeClr val="bg1"/>
                </a:solidFill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</a:rPr>
              <a:t>秦的暴政导致阶级矛盾尖锐，陈胜、吴广的革命精神鼓舞了广大人民起来反抗秦朝残暴的统治。</a:t>
            </a:r>
            <a:endParaRPr lang="zh-CN" altLang="en-US" sz="2800" b="1">
              <a:solidFill>
                <a:schemeClr val="bg1"/>
              </a:solidFill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1590" y="76200"/>
            <a:ext cx="12198350" cy="58420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7"/>
            </p:custDataLst>
          </p:nvPr>
        </p:nvSpPr>
        <p:spPr>
          <a:xfrm>
            <a:off x="8304530" y="81915"/>
            <a:ext cx="3671570" cy="47942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r"/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项羽、刘邦争霸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5445" y="854075"/>
            <a:ext cx="4241800" cy="5270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10" grpId="1" bldLvl="0" animBg="1"/>
      <p:bldP spid="7" grpId="0"/>
    </p:bldLst>
  </p:timing>
</p:sld>
</file>

<file path=ppt/slides/slide15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>
            <p:custDataLst>
              <p:tags r:id="rId1"/>
            </p:custDataLst>
          </p:nvPr>
        </p:nvSpPr>
        <p:spPr>
          <a:xfrm rot="5400000">
            <a:off x="5317490" y="-2656840"/>
            <a:ext cx="2357120" cy="104209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711"/>
          <a:stretch>
            <a:fillRect/>
          </a:stretch>
        </p:blipFill>
        <p:spPr>
          <a:xfrm>
            <a:off x="8134350" y="1690370"/>
            <a:ext cx="3319780" cy="1776730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63500" sx="101000" sy="101000" algn="ctr" rotWithShape="0">
              <a:prstClr val="black">
                <a:alpha val="33000"/>
              </a:prstClr>
            </a:outerShdw>
          </a:effectLst>
        </p:spPr>
      </p:pic>
      <p:sp>
        <p:nvSpPr>
          <p:cNvPr id="18" name="椭圆 17"/>
          <p:cNvSpPr/>
          <p:nvPr>
            <p:custDataLst>
              <p:tags r:id="rId4"/>
            </p:custDataLst>
          </p:nvPr>
        </p:nvSpPr>
        <p:spPr>
          <a:xfrm>
            <a:off x="539750" y="1646555"/>
            <a:ext cx="1506855" cy="1492885"/>
          </a:xfrm>
          <a:prstGeom prst="ellipse">
            <a:avLst/>
          </a:prstGeom>
          <a:solidFill>
            <a:srgbClr val="FFE29B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4" t="28114" r="27430" b="35750"/>
          <a:stretch>
            <a:fillRect/>
          </a:stretch>
        </p:blipFill>
        <p:spPr>
          <a:xfrm>
            <a:off x="663575" y="1779270"/>
            <a:ext cx="1208405" cy="1184275"/>
          </a:xfrm>
          <a:prstGeom prst="rect">
            <a:avLst/>
          </a:prstGeom>
        </p:spPr>
      </p:pic>
      <p:sp>
        <p:nvSpPr>
          <p:cNvPr id="20" name="圆角矩形 19"/>
          <p:cNvSpPr/>
          <p:nvPr>
            <p:custDataLst>
              <p:tags r:id="rId7"/>
            </p:custDataLst>
          </p:nvPr>
        </p:nvSpPr>
        <p:spPr>
          <a:xfrm>
            <a:off x="8979535" y="3187065"/>
            <a:ext cx="1798320" cy="508000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 b="1">
                <a:solidFill>
                  <a:schemeClr val="bg1"/>
                </a:solidFill>
              </a:rPr>
              <a:t>破釜沉舟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>
            <p:custDataLst>
              <p:tags r:id="rId8"/>
            </p:custDataLst>
          </p:nvPr>
        </p:nvSpPr>
        <p:spPr>
          <a:xfrm>
            <a:off x="2620247" y="1361943"/>
            <a:ext cx="4878697" cy="23304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战役名称：</a:t>
            </a:r>
            <a:endParaRPr lang="zh-CN" altLang="en-US" sz="2800">
              <a:solidFill>
                <a:schemeClr val="bg2">
                  <a:lumMod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时间</a:t>
            </a:r>
            <a:r>
              <a:rPr lang="zh-CN" altLang="en-US" sz="280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en-US" altLang="zh-CN" sz="2800" smtClean="0">
              <a:solidFill>
                <a:schemeClr val="bg2">
                  <a:lumMod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领导人：</a:t>
            </a:r>
            <a:endParaRPr lang="en-US" altLang="zh-CN" sz="2800" smtClean="0">
              <a:solidFill>
                <a:schemeClr val="bg2">
                  <a:lumMod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smtClean="0">
                <a:solidFill>
                  <a:schemeClr val="bg2">
                    <a:lumMod val="2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结果：</a:t>
            </a:r>
            <a:endParaRPr lang="zh-CN" altLang="en-US" sz="2800" smtClean="0">
              <a:solidFill>
                <a:schemeClr val="bg2">
                  <a:lumMod val="25000"/>
                </a:schemeClr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矩形 21"/>
          <p:cNvSpPr/>
          <p:nvPr>
            <p:custDataLst>
              <p:tags r:id="rId9"/>
            </p:custDataLst>
          </p:nvPr>
        </p:nvSpPr>
        <p:spPr>
          <a:xfrm>
            <a:off x="3950319" y="2024961"/>
            <a:ext cx="186817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75000"/>
                  </a:schemeClr>
                </a:solidFill>
              </a14:hiddenFill>
            </a:ext>
          </a:extLst>
        </p:spPr>
        <p:txBody>
          <a:bodyPr wrap="none">
            <a:spAutoFit/>
          </a:bodyPr>
          <a:p>
            <a:pPr lvl="0"/>
            <a:r>
              <a:rPr lang="zh-CN" altLang="en-U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公元前209年</a:t>
            </a:r>
            <a:endParaRPr lang="zh-CN" altLang="en-US" sz="24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5" name="矩形 24"/>
          <p:cNvSpPr/>
          <p:nvPr>
            <p:custDataLst>
              <p:tags r:id="rId10"/>
            </p:custDataLst>
          </p:nvPr>
        </p:nvSpPr>
        <p:spPr>
          <a:xfrm>
            <a:off x="4426217" y="2568076"/>
            <a:ext cx="79502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75000"/>
                  </a:schemeClr>
                </a:solidFill>
              </a14:hiddenFill>
            </a:ext>
          </a:extLst>
        </p:spPr>
        <p:txBody>
          <a:bodyPr wrap="none">
            <a:spAutoFit/>
          </a:bodyPr>
          <a:p>
            <a:pPr lvl="0"/>
            <a:r>
              <a:rPr lang="zh-CN" altLang="en-US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项羽</a:t>
            </a:r>
            <a:endParaRPr lang="zh-CN" altLang="en-US" sz="2400" b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6" name="矩形 25"/>
          <p:cNvSpPr/>
          <p:nvPr>
            <p:custDataLst>
              <p:tags r:id="rId11"/>
            </p:custDataLst>
          </p:nvPr>
        </p:nvSpPr>
        <p:spPr>
          <a:xfrm>
            <a:off x="3745214" y="3167706"/>
            <a:ext cx="354965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75000"/>
                  </a:schemeClr>
                </a:solidFill>
              </a14:hiddenFill>
            </a:ext>
          </a:extLst>
        </p:spPr>
        <p:txBody>
          <a:bodyPr wrap="none">
            <a:spAutoFit/>
          </a:bodyPr>
          <a:p>
            <a:pPr lvl="0"/>
            <a:r>
              <a:rPr lang="zh-CN" altLang="en-US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以少胜多，歼灭秦军主力</a:t>
            </a:r>
            <a:endParaRPr lang="zh-CN" altLang="en-US" sz="2400" b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" name="矩形 26"/>
          <p:cNvSpPr/>
          <p:nvPr>
            <p:custDataLst>
              <p:tags r:id="rId12"/>
            </p:custDataLst>
          </p:nvPr>
        </p:nvSpPr>
        <p:spPr>
          <a:xfrm>
            <a:off x="4559820" y="1443446"/>
            <a:ext cx="140716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75000"/>
                  </a:schemeClr>
                </a:solidFill>
              </a14:hiddenFill>
            </a:ext>
          </a:extLst>
        </p:spPr>
        <p:txBody>
          <a:bodyPr wrap="none">
            <a:spAutoFit/>
          </a:bodyPr>
          <a:p>
            <a:pPr lvl="0"/>
            <a:r>
              <a:rPr lang="zh-CN" altLang="en-US" sz="2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巨鹿之战</a:t>
            </a:r>
            <a:endParaRPr lang="zh-CN" altLang="en-US" sz="2400" b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3" name="矩形 22"/>
          <p:cNvSpPr/>
          <p:nvPr>
            <p:custDataLst>
              <p:tags r:id="rId13"/>
            </p:custDataLst>
          </p:nvPr>
        </p:nvSpPr>
        <p:spPr>
          <a:xfrm rot="5400000">
            <a:off x="4627880" y="147955"/>
            <a:ext cx="2259330" cy="1043495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4" name="图片 23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05" y="4544695"/>
            <a:ext cx="2885440" cy="1709420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63500" sx="101000" sy="101000" algn="ctr" rotWithShape="0">
              <a:prstClr val="black">
                <a:alpha val="33000"/>
              </a:prstClr>
            </a:outerShdw>
          </a:effectLst>
        </p:spPr>
      </p:pic>
      <p:sp>
        <p:nvSpPr>
          <p:cNvPr id="28" name="椭圆 27"/>
          <p:cNvSpPr/>
          <p:nvPr>
            <p:custDataLst>
              <p:tags r:id="rId16"/>
            </p:custDataLst>
          </p:nvPr>
        </p:nvSpPr>
        <p:spPr>
          <a:xfrm>
            <a:off x="10227945" y="4545330"/>
            <a:ext cx="1506855" cy="1492885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9" name="图片 28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6" t="29933" r="27213" b="35732"/>
          <a:stretch>
            <a:fillRect/>
          </a:stretch>
        </p:blipFill>
        <p:spPr>
          <a:xfrm>
            <a:off x="10363835" y="4693285"/>
            <a:ext cx="1184275" cy="1121410"/>
          </a:xfrm>
          <a:prstGeom prst="rect">
            <a:avLst/>
          </a:prstGeom>
        </p:spPr>
      </p:pic>
      <p:sp>
        <p:nvSpPr>
          <p:cNvPr id="30" name="圆角矩形 29"/>
          <p:cNvSpPr/>
          <p:nvPr>
            <p:custDataLst>
              <p:tags r:id="rId19"/>
            </p:custDataLst>
          </p:nvPr>
        </p:nvSpPr>
        <p:spPr>
          <a:xfrm>
            <a:off x="1350010" y="5872480"/>
            <a:ext cx="1798320" cy="50800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 b="1">
                <a:solidFill>
                  <a:schemeClr val="bg1"/>
                </a:solidFill>
              </a:rPr>
              <a:t>约法三章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>
            <p:custDataLst>
              <p:tags r:id="rId20"/>
            </p:custDataLst>
          </p:nvPr>
        </p:nvSpPr>
        <p:spPr>
          <a:xfrm>
            <a:off x="4412217" y="4347078"/>
            <a:ext cx="4878697" cy="18992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l">
              <a:lnSpc>
                <a:spcPct val="140000"/>
              </a:lnSpc>
              <a:buClrTx/>
              <a:buSzTx/>
              <a:buFontTx/>
            </a:pP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秦朝灭亡时间：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 algn="l">
              <a:lnSpc>
                <a:spcPct val="140000"/>
              </a:lnSpc>
              <a:buClrTx/>
              <a:buSzTx/>
              <a:buFontTx/>
            </a:pP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领导人：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 algn="l">
              <a:lnSpc>
                <a:spcPct val="140000"/>
              </a:lnSpc>
              <a:buClrTx/>
              <a:buSzTx/>
              <a:buFontTx/>
            </a:pPr>
            <a:r>
              <a:rPr lang="zh-CN" altLang="en-US" sz="2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结果：</a:t>
            </a:r>
            <a:endParaRPr lang="zh-CN" altLang="en-US" sz="2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32" name="矩形 31"/>
          <p:cNvSpPr/>
          <p:nvPr>
            <p:custDataLst>
              <p:tags r:id="rId21"/>
            </p:custDataLst>
          </p:nvPr>
        </p:nvSpPr>
        <p:spPr>
          <a:xfrm>
            <a:off x="6821789" y="4495746"/>
            <a:ext cx="186817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75000"/>
                  </a:schemeClr>
                </a:solidFill>
              </a14:hiddenFill>
            </a:ext>
          </a:extLst>
        </p:spPr>
        <p:txBody>
          <a:bodyPr wrap="none">
            <a:spAutoFit/>
          </a:bodyPr>
          <a:p>
            <a:pPr lvl="0"/>
            <a:r>
              <a:rPr lang="zh-CN" altLang="en-US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公元前20</a:t>
            </a:r>
            <a:r>
              <a:rPr lang="en-US" altLang="zh-CN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7</a:t>
            </a:r>
            <a:r>
              <a:rPr lang="zh-CN" altLang="en-US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endParaRPr lang="zh-CN" altLang="en-US" sz="2400" b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3" name="矩形 32"/>
          <p:cNvSpPr/>
          <p:nvPr>
            <p:custDataLst>
              <p:tags r:id="rId22"/>
            </p:custDataLst>
          </p:nvPr>
        </p:nvSpPr>
        <p:spPr>
          <a:xfrm>
            <a:off x="5856588" y="5152316"/>
            <a:ext cx="79502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75000"/>
                  </a:schemeClr>
                </a:solidFill>
              </a14:hiddenFill>
            </a:ext>
          </a:extLst>
        </p:spPr>
        <p:txBody>
          <a:bodyPr wrap="none">
            <a:spAutoFit/>
          </a:bodyPr>
          <a:p>
            <a:pPr lvl="0"/>
            <a:r>
              <a:rPr lang="zh-CN" altLang="en-US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刘邦</a:t>
            </a:r>
            <a:endParaRPr lang="zh-CN" altLang="en-US" sz="2400" b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4" name="矩形 33"/>
          <p:cNvSpPr/>
          <p:nvPr>
            <p:custDataLst>
              <p:tags r:id="rId23"/>
            </p:custDataLst>
          </p:nvPr>
        </p:nvSpPr>
        <p:spPr>
          <a:xfrm>
            <a:off x="5412088" y="5764436"/>
            <a:ext cx="35496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>
                    <a:lumMod val="75000"/>
                  </a:schemeClr>
                </a:solidFill>
              </a14:hiddenFill>
            </a:ext>
          </a:extLst>
        </p:spPr>
        <p:txBody>
          <a:bodyPr wrap="none">
            <a:spAutoFit/>
          </a:bodyPr>
          <a:p>
            <a:pPr lvl="0"/>
            <a:r>
              <a:rPr lang="zh-CN" altLang="en-US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刘邦</a:t>
            </a:r>
            <a:r>
              <a:rPr lang="zh-CN" altLang="en-US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攻入</a:t>
            </a:r>
            <a:r>
              <a:rPr lang="zh-CN" altLang="en-US" sz="2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咸阳，秦朝灭亡</a:t>
            </a:r>
            <a:endParaRPr lang="zh-CN" altLang="en-US" sz="2400" b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-21590" y="76200"/>
            <a:ext cx="12198350" cy="58420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25"/>
            </p:custDataLst>
          </p:nvPr>
        </p:nvSpPr>
        <p:spPr>
          <a:xfrm>
            <a:off x="8304530" y="81915"/>
            <a:ext cx="3671570" cy="47942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pPr algn="r"/>
            <a:r>
              <a:rPr lang="en-US" alt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2.</a:t>
            </a:r>
            <a:r>
              <a:rPr lang="zh-CN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项羽、刘邦争霸</a:t>
            </a:r>
            <a:endParaRPr lang="zh-CN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05765" y="747395"/>
            <a:ext cx="4241800" cy="5270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70" decel="100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770" decel="100000"/>
                                        <p:tgtEl>
                                          <p:spTgt spid="2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2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7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770" decel="100000"/>
                                        <p:tgtEl>
                                          <p:spTgt spid="2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7" dur="77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9" dur="77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7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770" decel="100000"/>
                                        <p:tgtEl>
                                          <p:spTgt spid="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8" dur="77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0" dur="77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770" decel="100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770" decel="100000"/>
                                        <p:tgtEl>
                                          <p:spTgt spid="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8" dur="77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10" dur="77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770" decel="100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770" decel="100000"/>
                                        <p:tgtEl>
                                          <p:spTgt spid="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19" dur="77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1" dur="77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770" decel="10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770" decel="100000"/>
                                        <p:tgtEl>
                                          <p:spTgt spid="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0" dur="77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2" dur="77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ldLvl="0" animBg="1"/>
      <p:bldP spid="16" grpId="0" bldLvl="0" animBg="1"/>
      <p:bldP spid="21" grpId="0"/>
      <p:bldP spid="27" grpId="0"/>
      <p:bldP spid="22" grpId="0"/>
      <p:bldP spid="25" grpId="0"/>
      <p:bldP spid="26" grpId="0"/>
      <p:bldP spid="20" grpId="0" bldLvl="0" animBg="1"/>
      <p:bldP spid="28" grpId="0" bldLvl="0" animBg="1"/>
      <p:bldP spid="31" grpId="0"/>
      <p:bldP spid="32" grpId="0"/>
      <p:bldP spid="33" grpId="0"/>
      <p:bldP spid="34" grpId="0"/>
      <p:bldP spid="30" grpId="0" bldLvl="0" animBg="1"/>
    </p:bldLst>
  </p:timing>
</p:sld>
</file>

<file path=ppt/slides/slide16.xml><?xml version="1.0" encoding="utf-8"?>
<p:sld xmlns:a14="http://schemas.microsoft.com/office/drawing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>
            <p:custDataLst>
              <p:tags r:id="rId1"/>
            </p:custDataLst>
          </p:nvPr>
        </p:nvSpPr>
        <p:spPr>
          <a:xfrm>
            <a:off x="403860" y="798195"/>
            <a:ext cx="9978390" cy="521970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思考：秦速亡的原因是什么？从中能得到什么启示？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11" name="矩形 10"/>
          <p:cNvSpPr/>
          <p:nvPr>
            <p:custDataLst>
              <p:tags r:id="rId2"/>
            </p:custDataLst>
          </p:nvPr>
        </p:nvSpPr>
        <p:spPr>
          <a:xfrm>
            <a:off x="5230495" y="1539875"/>
            <a:ext cx="6446520" cy="1221740"/>
          </a:xfrm>
          <a:prstGeom prst="rect">
            <a:avLst/>
          </a:prstGeom>
          <a:solidFill>
            <a:schemeClr val="bg2">
              <a:alpha val="19000"/>
            </a:schemeClr>
          </a:solidFill>
          <a:ln>
            <a:noFill/>
          </a:ln>
        </p:spPr>
        <p:txBody>
          <a:bodyPr wrap="square">
            <a:noAutofit/>
          </a:bodyPr>
          <a:p>
            <a:pPr indent="0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材料：  族（灭）秦者</a:t>
            </a:r>
            <a:r>
              <a:rPr lang="zh-CN" altLang="en-US" sz="2800">
                <a:solidFill>
                  <a:srgbClr val="C0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秦</a:t>
            </a:r>
            <a:r>
              <a:rPr lang="zh-CN" altLang="en-US" sz="280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也，非天下也。</a:t>
            </a:r>
            <a:endParaRPr lang="zh-CN" altLang="en-US" sz="280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  <a:p>
            <a:pPr indent="0" algn="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80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  <a:sym typeface="+mn-ea"/>
              </a:rPr>
              <a:t>——杜牧《阿房宫赋》 </a:t>
            </a:r>
            <a:endParaRPr lang="zh-CN" altLang="en-US" sz="2800">
              <a:latin typeface="仿宋" panose="02010609060101010101" charset="-122"/>
              <a:ea typeface="仿宋" panose="02010609060101010101" charset="-122"/>
              <a:cs typeface="仿宋" panose="02010609060101010101" charset="-122"/>
              <a:sym typeface="+mn-ea"/>
            </a:endParaRPr>
          </a:p>
        </p:txBody>
      </p:sp>
      <p:sp>
        <p:nvSpPr>
          <p:cNvPr id="12" name="矩形 11"/>
          <p:cNvSpPr/>
          <p:nvPr>
            <p:custDataLst>
              <p:tags r:id="rId3"/>
            </p:custDataLst>
          </p:nvPr>
        </p:nvSpPr>
        <p:spPr>
          <a:xfrm>
            <a:off x="5211445" y="2915920"/>
            <a:ext cx="6446520" cy="344995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p>
            <a:pPr indent="0" algn="l" eaLnBrk="0" fontAlgn="auto" hangingPunct="0">
              <a:lnSpc>
                <a:spcPct val="130000"/>
              </a:lnSpc>
            </a:pPr>
            <a:r>
              <a:rPr lang="zh-CN" altLang="en-US" sz="2800">
                <a:solidFill>
                  <a:srgbClr val="0E00F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原因</a:t>
            </a:r>
            <a:r>
              <a:rPr lang="en-US" altLang="zh-CN" sz="2800">
                <a:solidFill>
                  <a:srgbClr val="0E00F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endParaRPr lang="en-US" altLang="zh-CN" sz="2800">
              <a:solidFill>
                <a:srgbClr val="0E00F5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indent="0" algn="l" eaLnBrk="0" fontAlgn="auto" hangingPunct="0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根本原因：秦的暴政，失去民心。</a:t>
            </a:r>
            <a:endParaRPr lang="zh-CN" altLang="en-US" sz="28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indent="0" algn="l" eaLnBrk="0" fontAlgn="auto" hangingPunct="0">
              <a:lnSpc>
                <a:spcPct val="130000"/>
              </a:lnSpc>
            </a:pP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直接原因：秦末农民起义。</a:t>
            </a:r>
            <a:endParaRPr lang="zh-CN" altLang="en-US" sz="28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 eaLnBrk="0" fontAlgn="auto" hangingPunct="0">
              <a:lnSpc>
                <a:spcPct val="130000"/>
              </a:lnSpc>
              <a:buClrTx/>
              <a:buSzTx/>
              <a:buNone/>
            </a:pPr>
            <a:r>
              <a:rPr lang="zh-CN" altLang="en-US" sz="2800">
                <a:solidFill>
                  <a:srgbClr val="0E00F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启示</a:t>
            </a:r>
            <a:r>
              <a:rPr lang="en-US" altLang="zh-CN" sz="2800">
                <a:solidFill>
                  <a:srgbClr val="0E00F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:</a:t>
            </a:r>
            <a:endParaRPr lang="zh-CN" altLang="en-US" sz="28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 eaLnBrk="0" fontAlgn="auto" hangingPunct="0">
              <a:lnSpc>
                <a:spcPct val="130000"/>
              </a:lnSpc>
              <a:buClrTx/>
              <a:buSzTx/>
              <a:buNone/>
            </a:pP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①得民心者得天下，失民心者失天下。</a:t>
            </a:r>
            <a:endParaRPr lang="zh-CN" altLang="en-US" sz="28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l" eaLnBrk="0" fontAlgn="auto" hangingPunct="0">
              <a:lnSpc>
                <a:spcPct val="130000"/>
              </a:lnSpc>
              <a:buClrTx/>
              <a:buSzTx/>
              <a:buNone/>
            </a:pPr>
            <a:r>
              <a:rPr lang="zh-CN" altLang="en-US" sz="280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②统治者要实行勤政爱民，重视民生。</a:t>
            </a:r>
            <a:endParaRPr lang="zh-CN" altLang="en-US" sz="28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590" y="76200"/>
            <a:ext cx="12198350" cy="584200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498475" y="4342765"/>
            <a:ext cx="2529205" cy="1826260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" name="图片 3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0" t="8902" r="25720" b="9436"/>
          <a:stretch>
            <a:fillRect/>
          </a:stretch>
        </p:blipFill>
        <p:spPr>
          <a:xfrm>
            <a:off x="2322195" y="3086735"/>
            <a:ext cx="2534285" cy="1827530"/>
          </a:xfrm>
          <a:prstGeom prst="roundRect">
            <a:avLst/>
          </a:prstGeom>
        </p:spPr>
      </p:pic>
      <p:pic>
        <p:nvPicPr>
          <p:cNvPr id="36" name="图片 35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889635" y="1552575"/>
            <a:ext cx="2498090" cy="1826895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1" grpId="0" bldLvl="0" animBg="1"/>
    </p:bldLst>
  </p:timing>
</p:sld>
</file>

<file path=ppt/slides/slide17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19806"/>
          <a:stretch>
            <a:fillRect/>
          </a:stretch>
        </p:blipFill>
        <p:spPr>
          <a:xfrm>
            <a:off x="-1905" y="635"/>
            <a:ext cx="8759825" cy="6858635"/>
          </a:xfrm>
          <a:prstGeom prst="roundRect">
            <a:avLst>
              <a:gd name="adj" fmla="val 0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任意多边形 2"/>
          <p:cNvSpPr/>
          <p:nvPr userDrawn="1">
            <p:custDataLst>
              <p:tags r:id="rId3"/>
            </p:custDataLst>
          </p:nvPr>
        </p:nvSpPr>
        <p:spPr>
          <a:xfrm>
            <a:off x="4877238" y="0"/>
            <a:ext cx="7312857" cy="685927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 w="12700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4"/>
            </p:custDataLst>
          </p:nvPr>
        </p:nvSpPr>
        <p:spPr>
          <a:xfrm>
            <a:off x="10621010" y="321310"/>
            <a:ext cx="815340" cy="2101850"/>
          </a:xfrm>
          <a:prstGeom prst="rect">
            <a:avLst/>
          </a:prstGeom>
          <a:noFill/>
        </p:spPr>
        <p:txBody>
          <a:bodyPr vert="eaVert" wrap="square" lIns="91408" tIns="45703" rIns="91408" bIns="45703" rtlCol="0">
            <a:norm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en-US" altLang="zh-CN" sz="1600" b="1" spc="600">
                <a:solidFill>
                  <a:schemeClr val="dk1">
                    <a:lumMod val="85000"/>
                    <a:lumOff val="15000"/>
                  </a:schemeClr>
                </a:solidFill>
                <a:latin typeface="方正清楷 简" panose="02000500000000000000" charset="-122"/>
                <a:ea typeface="方正清楷 简" panose="02000500000000000000" charset="-122"/>
              </a:rPr>
              <a:t>CONTENTS</a:t>
            </a:r>
            <a:endParaRPr lang="en-US" altLang="zh-CN" sz="1600" b="1" spc="600">
              <a:solidFill>
                <a:schemeClr val="dk1">
                  <a:lumMod val="85000"/>
                  <a:lumOff val="15000"/>
                </a:schemeClr>
              </a:solidFill>
              <a:latin typeface="方正清楷 简" panose="02000500000000000000" charset="-122"/>
              <a:ea typeface="方正清楷 简" panose="02000500000000000000" charset="-122"/>
            </a:endParaRPr>
          </a:p>
        </p:txBody>
      </p:sp>
      <p:sp>
        <p:nvSpPr>
          <p:cNvPr id="98" name="Freeform 9"/>
          <p:cNvSpPr>
            <a:spLocks noEditPoints="1"/>
          </p:cNvSpPr>
          <p:nvPr userDrawn="1">
            <p:custDataLst>
              <p:tags r:id="rId5"/>
            </p:custDataLst>
          </p:nvPr>
        </p:nvSpPr>
        <p:spPr bwMode="auto">
          <a:xfrm>
            <a:off x="7740968" y="1777365"/>
            <a:ext cx="2219325" cy="1518920"/>
          </a:xfrm>
          <a:custGeom>
            <a:avLst/>
            <a:gdLst>
              <a:gd name="T0" fmla="*/ 604 w 1329"/>
              <a:gd name="T1" fmla="*/ 170 h 1194"/>
              <a:gd name="T2" fmla="*/ 1162 w 1329"/>
              <a:gd name="T3" fmla="*/ 327 h 1194"/>
              <a:gd name="T4" fmla="*/ 1149 w 1329"/>
              <a:gd name="T5" fmla="*/ 421 h 1194"/>
              <a:gd name="T6" fmla="*/ 1156 w 1329"/>
              <a:gd name="T7" fmla="*/ 484 h 1194"/>
              <a:gd name="T8" fmla="*/ 229 w 1329"/>
              <a:gd name="T9" fmla="*/ 618 h 1194"/>
              <a:gd name="T10" fmla="*/ 176 w 1329"/>
              <a:gd name="T11" fmla="*/ 780 h 1194"/>
              <a:gd name="T12" fmla="*/ 970 w 1329"/>
              <a:gd name="T13" fmla="*/ 857 h 1194"/>
              <a:gd name="T14" fmla="*/ 1161 w 1329"/>
              <a:gd name="T15" fmla="*/ 921 h 1194"/>
              <a:gd name="T16" fmla="*/ 1072 w 1329"/>
              <a:gd name="T17" fmla="*/ 944 h 1194"/>
              <a:gd name="T18" fmla="*/ 1190 w 1329"/>
              <a:gd name="T19" fmla="*/ 976 h 1194"/>
              <a:gd name="T20" fmla="*/ 825 w 1329"/>
              <a:gd name="T21" fmla="*/ 1024 h 1194"/>
              <a:gd name="T22" fmla="*/ 718 w 1329"/>
              <a:gd name="T23" fmla="*/ 1059 h 1194"/>
              <a:gd name="T24" fmla="*/ 697 w 1329"/>
              <a:gd name="T25" fmla="*/ 1113 h 1194"/>
              <a:gd name="T26" fmla="*/ 569 w 1329"/>
              <a:gd name="T27" fmla="*/ 1181 h 1194"/>
              <a:gd name="T28" fmla="*/ 1207 w 1329"/>
              <a:gd name="T29" fmla="*/ 61 h 1194"/>
              <a:gd name="T30" fmla="*/ 1238 w 1329"/>
              <a:gd name="T31" fmla="*/ 471 h 1194"/>
              <a:gd name="T32" fmla="*/ 1086 w 1329"/>
              <a:gd name="T33" fmla="*/ 508 h 1194"/>
              <a:gd name="T34" fmla="*/ 1092 w 1329"/>
              <a:gd name="T35" fmla="*/ 407 h 1194"/>
              <a:gd name="T36" fmla="*/ 1102 w 1329"/>
              <a:gd name="T37" fmla="*/ 321 h 1194"/>
              <a:gd name="T38" fmla="*/ 1004 w 1329"/>
              <a:gd name="T39" fmla="*/ 192 h 1194"/>
              <a:gd name="T40" fmla="*/ 814 w 1329"/>
              <a:gd name="T41" fmla="*/ 113 h 1194"/>
              <a:gd name="T42" fmla="*/ 270 w 1329"/>
              <a:gd name="T43" fmla="*/ 179 h 1194"/>
              <a:gd name="T44" fmla="*/ 181 w 1329"/>
              <a:gd name="T45" fmla="*/ 539 h 1194"/>
              <a:gd name="T46" fmla="*/ 191 w 1329"/>
              <a:gd name="T47" fmla="*/ 774 h 1194"/>
              <a:gd name="T48" fmla="*/ 174 w 1329"/>
              <a:gd name="T49" fmla="*/ 943 h 1194"/>
              <a:gd name="T50" fmla="*/ 234 w 1329"/>
              <a:gd name="T51" fmla="*/ 1036 h 1194"/>
              <a:gd name="T52" fmla="*/ 531 w 1329"/>
              <a:gd name="T53" fmla="*/ 1101 h 1194"/>
              <a:gd name="T54" fmla="*/ 736 w 1329"/>
              <a:gd name="T55" fmla="*/ 1035 h 1194"/>
              <a:gd name="T56" fmla="*/ 1027 w 1329"/>
              <a:gd name="T57" fmla="*/ 896 h 1194"/>
              <a:gd name="T58" fmla="*/ 1140 w 1329"/>
              <a:gd name="T59" fmla="*/ 840 h 1194"/>
              <a:gd name="T60" fmla="*/ 1222 w 1329"/>
              <a:gd name="T61" fmla="*/ 812 h 1194"/>
              <a:gd name="T62" fmla="*/ 1200 w 1329"/>
              <a:gd name="T63" fmla="*/ 772 h 1194"/>
              <a:gd name="T64" fmla="*/ 1135 w 1329"/>
              <a:gd name="T65" fmla="*/ 676 h 1194"/>
              <a:gd name="T66" fmla="*/ 1181 w 1329"/>
              <a:gd name="T67" fmla="*/ 550 h 1194"/>
              <a:gd name="T68" fmla="*/ 168 w 1329"/>
              <a:gd name="T69" fmla="*/ 817 h 1194"/>
              <a:gd name="T70" fmla="*/ 270 w 1329"/>
              <a:gd name="T71" fmla="*/ 942 h 1194"/>
              <a:gd name="T72" fmla="*/ 583 w 1329"/>
              <a:gd name="T73" fmla="*/ 198 h 1194"/>
              <a:gd name="T74" fmla="*/ 736 w 1329"/>
              <a:gd name="T75" fmla="*/ 965 h 1194"/>
              <a:gd name="T76" fmla="*/ 1192 w 1329"/>
              <a:gd name="T77" fmla="*/ 759 h 1194"/>
              <a:gd name="T78" fmla="*/ 1000 w 1329"/>
              <a:gd name="T79" fmla="*/ 751 h 1194"/>
              <a:gd name="T80" fmla="*/ 949 w 1329"/>
              <a:gd name="T81" fmla="*/ 732 h 1194"/>
              <a:gd name="T82" fmla="*/ 915 w 1329"/>
              <a:gd name="T83" fmla="*/ 739 h 1194"/>
              <a:gd name="T84" fmla="*/ 868 w 1329"/>
              <a:gd name="T85" fmla="*/ 781 h 1194"/>
              <a:gd name="T86" fmla="*/ 1033 w 1329"/>
              <a:gd name="T87" fmla="*/ 827 h 1194"/>
              <a:gd name="T88" fmla="*/ 968 w 1329"/>
              <a:gd name="T89" fmla="*/ 836 h 1194"/>
              <a:gd name="T90" fmla="*/ 1026 w 1329"/>
              <a:gd name="T91" fmla="*/ 784 h 1194"/>
              <a:gd name="T92" fmla="*/ 1111 w 1329"/>
              <a:gd name="T93" fmla="*/ 821 h 1194"/>
              <a:gd name="T94" fmla="*/ 1113 w 1329"/>
              <a:gd name="T95" fmla="*/ 772 h 1194"/>
              <a:gd name="T96" fmla="*/ 1031 w 1329"/>
              <a:gd name="T97" fmla="*/ 716 h 1194"/>
              <a:gd name="T98" fmla="*/ 1175 w 1329"/>
              <a:gd name="T99" fmla="*/ 552 h 1194"/>
              <a:gd name="T100" fmla="*/ 1255 w 1329"/>
              <a:gd name="T101" fmla="*/ 404 h 1194"/>
              <a:gd name="T102" fmla="*/ 1125 w 1329"/>
              <a:gd name="T103" fmla="*/ 462 h 1194"/>
              <a:gd name="T104" fmla="*/ 1117 w 1329"/>
              <a:gd name="T105" fmla="*/ 846 h 1194"/>
              <a:gd name="T106" fmla="*/ 1097 w 1329"/>
              <a:gd name="T107" fmla="*/ 857 h 1194"/>
              <a:gd name="T108" fmla="*/ 1108 w 1329"/>
              <a:gd name="T109" fmla="*/ 916 h 1194"/>
              <a:gd name="T110" fmla="*/ 900 w 1329"/>
              <a:gd name="T111" fmla="*/ 1028 h 1194"/>
              <a:gd name="T112" fmla="*/ 885 w 1329"/>
              <a:gd name="T113" fmla="*/ 1008 h 1194"/>
              <a:gd name="T114" fmla="*/ 736 w 1329"/>
              <a:gd name="T115" fmla="*/ 1122 h 1194"/>
              <a:gd name="T116" fmla="*/ 837 w 1329"/>
              <a:gd name="T117" fmla="*/ 1067 h 1194"/>
              <a:gd name="T118" fmla="*/ 1076 w 1329"/>
              <a:gd name="T119" fmla="*/ 959 h 1194"/>
              <a:gd name="T120" fmla="*/ 940 w 1329"/>
              <a:gd name="T121" fmla="*/ 1053 h 1194"/>
              <a:gd name="T122" fmla="*/ 812 w 1329"/>
              <a:gd name="T123" fmla="*/ 1117 h 1194"/>
              <a:gd name="T124" fmla="*/ 813 w 1329"/>
              <a:gd name="T125" fmla="*/ 1168 h 1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329" h="1194">
                <a:moveTo>
                  <a:pt x="1270" y="436"/>
                </a:moveTo>
                <a:cubicBezTo>
                  <a:pt x="1273" y="435"/>
                  <a:pt x="1279" y="433"/>
                  <a:pt x="1278" y="430"/>
                </a:cubicBezTo>
                <a:cubicBezTo>
                  <a:pt x="1275" y="432"/>
                  <a:pt x="1271" y="433"/>
                  <a:pt x="1270" y="436"/>
                </a:cubicBezTo>
                <a:close/>
                <a:moveTo>
                  <a:pt x="1304" y="441"/>
                </a:moveTo>
                <a:cubicBezTo>
                  <a:pt x="1304" y="439"/>
                  <a:pt x="1303" y="438"/>
                  <a:pt x="1302" y="438"/>
                </a:cubicBezTo>
                <a:cubicBezTo>
                  <a:pt x="1302" y="439"/>
                  <a:pt x="1300" y="440"/>
                  <a:pt x="1299" y="440"/>
                </a:cubicBezTo>
                <a:cubicBezTo>
                  <a:pt x="1298" y="444"/>
                  <a:pt x="1302" y="442"/>
                  <a:pt x="1304" y="441"/>
                </a:cubicBezTo>
                <a:close/>
                <a:moveTo>
                  <a:pt x="1283" y="495"/>
                </a:moveTo>
                <a:cubicBezTo>
                  <a:pt x="1283" y="498"/>
                  <a:pt x="1276" y="498"/>
                  <a:pt x="1279" y="501"/>
                </a:cubicBezTo>
                <a:cubicBezTo>
                  <a:pt x="1280" y="499"/>
                  <a:pt x="1286" y="498"/>
                  <a:pt x="1283" y="495"/>
                </a:cubicBezTo>
                <a:close/>
                <a:moveTo>
                  <a:pt x="1286" y="505"/>
                </a:moveTo>
                <a:cubicBezTo>
                  <a:pt x="1291" y="500"/>
                  <a:pt x="1293" y="502"/>
                  <a:pt x="1301" y="503"/>
                </a:cubicBezTo>
                <a:cubicBezTo>
                  <a:pt x="1302" y="501"/>
                  <a:pt x="1305" y="501"/>
                  <a:pt x="1304" y="498"/>
                </a:cubicBezTo>
                <a:cubicBezTo>
                  <a:pt x="1296" y="495"/>
                  <a:pt x="1288" y="498"/>
                  <a:pt x="1286" y="505"/>
                </a:cubicBezTo>
                <a:close/>
                <a:moveTo>
                  <a:pt x="1327" y="419"/>
                </a:moveTo>
                <a:cubicBezTo>
                  <a:pt x="1326" y="420"/>
                  <a:pt x="1322" y="423"/>
                  <a:pt x="1325" y="425"/>
                </a:cubicBezTo>
                <a:cubicBezTo>
                  <a:pt x="1325" y="423"/>
                  <a:pt x="1329" y="420"/>
                  <a:pt x="1327" y="419"/>
                </a:cubicBezTo>
                <a:close/>
                <a:moveTo>
                  <a:pt x="1216" y="25"/>
                </a:moveTo>
                <a:cubicBezTo>
                  <a:pt x="1211" y="25"/>
                  <a:pt x="1209" y="27"/>
                  <a:pt x="1208" y="30"/>
                </a:cubicBezTo>
                <a:cubicBezTo>
                  <a:pt x="1212" y="30"/>
                  <a:pt x="1217" y="30"/>
                  <a:pt x="1216" y="25"/>
                </a:cubicBezTo>
                <a:close/>
                <a:moveTo>
                  <a:pt x="982" y="81"/>
                </a:moveTo>
                <a:cubicBezTo>
                  <a:pt x="976" y="80"/>
                  <a:pt x="972" y="85"/>
                  <a:pt x="973" y="89"/>
                </a:cubicBezTo>
                <a:cubicBezTo>
                  <a:pt x="976" y="86"/>
                  <a:pt x="980" y="84"/>
                  <a:pt x="982" y="81"/>
                </a:cubicBezTo>
                <a:close/>
                <a:moveTo>
                  <a:pt x="731" y="93"/>
                </a:moveTo>
                <a:cubicBezTo>
                  <a:pt x="728" y="93"/>
                  <a:pt x="726" y="93"/>
                  <a:pt x="726" y="95"/>
                </a:cubicBezTo>
                <a:cubicBezTo>
                  <a:pt x="727" y="97"/>
                  <a:pt x="731" y="96"/>
                  <a:pt x="731" y="93"/>
                </a:cubicBezTo>
                <a:close/>
                <a:moveTo>
                  <a:pt x="827" y="111"/>
                </a:moveTo>
                <a:cubicBezTo>
                  <a:pt x="826" y="112"/>
                  <a:pt x="823" y="112"/>
                  <a:pt x="823" y="114"/>
                </a:cubicBezTo>
                <a:cubicBezTo>
                  <a:pt x="827" y="113"/>
                  <a:pt x="829" y="110"/>
                  <a:pt x="830" y="107"/>
                </a:cubicBezTo>
                <a:cubicBezTo>
                  <a:pt x="827" y="108"/>
                  <a:pt x="821" y="107"/>
                  <a:pt x="820" y="111"/>
                </a:cubicBezTo>
                <a:cubicBezTo>
                  <a:pt x="822" y="111"/>
                  <a:pt x="826" y="108"/>
                  <a:pt x="827" y="111"/>
                </a:cubicBezTo>
                <a:close/>
                <a:moveTo>
                  <a:pt x="1020" y="108"/>
                </a:moveTo>
                <a:cubicBezTo>
                  <a:pt x="1017" y="108"/>
                  <a:pt x="1017" y="110"/>
                  <a:pt x="1016" y="112"/>
                </a:cubicBezTo>
                <a:cubicBezTo>
                  <a:pt x="1019" y="113"/>
                  <a:pt x="1019" y="110"/>
                  <a:pt x="1020" y="108"/>
                </a:cubicBezTo>
                <a:close/>
                <a:moveTo>
                  <a:pt x="552" y="137"/>
                </a:moveTo>
                <a:cubicBezTo>
                  <a:pt x="553" y="133"/>
                  <a:pt x="559" y="133"/>
                  <a:pt x="558" y="127"/>
                </a:cubicBezTo>
                <a:cubicBezTo>
                  <a:pt x="553" y="122"/>
                  <a:pt x="545" y="134"/>
                  <a:pt x="552" y="137"/>
                </a:cubicBezTo>
                <a:close/>
                <a:moveTo>
                  <a:pt x="343" y="134"/>
                </a:moveTo>
                <a:cubicBezTo>
                  <a:pt x="338" y="134"/>
                  <a:pt x="336" y="136"/>
                  <a:pt x="335" y="139"/>
                </a:cubicBezTo>
                <a:cubicBezTo>
                  <a:pt x="340" y="140"/>
                  <a:pt x="342" y="137"/>
                  <a:pt x="343" y="134"/>
                </a:cubicBezTo>
                <a:close/>
                <a:moveTo>
                  <a:pt x="1239" y="143"/>
                </a:moveTo>
                <a:cubicBezTo>
                  <a:pt x="1235" y="146"/>
                  <a:pt x="1230" y="147"/>
                  <a:pt x="1227" y="151"/>
                </a:cubicBezTo>
                <a:cubicBezTo>
                  <a:pt x="1233" y="150"/>
                  <a:pt x="1232" y="148"/>
                  <a:pt x="1238" y="147"/>
                </a:cubicBezTo>
                <a:cubicBezTo>
                  <a:pt x="1238" y="145"/>
                  <a:pt x="1239" y="145"/>
                  <a:pt x="1239" y="143"/>
                </a:cubicBezTo>
                <a:close/>
                <a:moveTo>
                  <a:pt x="1168" y="160"/>
                </a:moveTo>
                <a:cubicBezTo>
                  <a:pt x="1165" y="157"/>
                  <a:pt x="1158" y="159"/>
                  <a:pt x="1158" y="163"/>
                </a:cubicBezTo>
                <a:cubicBezTo>
                  <a:pt x="1160" y="166"/>
                  <a:pt x="1166" y="163"/>
                  <a:pt x="1168" y="160"/>
                </a:cubicBezTo>
                <a:close/>
                <a:moveTo>
                  <a:pt x="1005" y="166"/>
                </a:moveTo>
                <a:cubicBezTo>
                  <a:pt x="1009" y="167"/>
                  <a:pt x="1012" y="164"/>
                  <a:pt x="1014" y="162"/>
                </a:cubicBezTo>
                <a:cubicBezTo>
                  <a:pt x="1011" y="160"/>
                  <a:pt x="1006" y="162"/>
                  <a:pt x="1005" y="166"/>
                </a:cubicBezTo>
                <a:close/>
                <a:moveTo>
                  <a:pt x="611" y="163"/>
                </a:moveTo>
                <a:cubicBezTo>
                  <a:pt x="608" y="164"/>
                  <a:pt x="605" y="163"/>
                  <a:pt x="603" y="165"/>
                </a:cubicBezTo>
                <a:cubicBezTo>
                  <a:pt x="603" y="167"/>
                  <a:pt x="603" y="169"/>
                  <a:pt x="604" y="170"/>
                </a:cubicBezTo>
                <a:cubicBezTo>
                  <a:pt x="607" y="169"/>
                  <a:pt x="610" y="167"/>
                  <a:pt x="611" y="163"/>
                </a:cubicBezTo>
                <a:close/>
                <a:moveTo>
                  <a:pt x="1165" y="179"/>
                </a:moveTo>
                <a:cubicBezTo>
                  <a:pt x="1168" y="177"/>
                  <a:pt x="1168" y="173"/>
                  <a:pt x="1171" y="171"/>
                </a:cubicBezTo>
                <a:cubicBezTo>
                  <a:pt x="1165" y="170"/>
                  <a:pt x="1171" y="167"/>
                  <a:pt x="1170" y="163"/>
                </a:cubicBezTo>
                <a:cubicBezTo>
                  <a:pt x="1163" y="165"/>
                  <a:pt x="1159" y="170"/>
                  <a:pt x="1157" y="177"/>
                </a:cubicBezTo>
                <a:cubicBezTo>
                  <a:pt x="1160" y="176"/>
                  <a:pt x="1160" y="180"/>
                  <a:pt x="1165" y="179"/>
                </a:cubicBezTo>
                <a:close/>
                <a:moveTo>
                  <a:pt x="1070" y="192"/>
                </a:moveTo>
                <a:cubicBezTo>
                  <a:pt x="1075" y="192"/>
                  <a:pt x="1078" y="189"/>
                  <a:pt x="1085" y="188"/>
                </a:cubicBezTo>
                <a:cubicBezTo>
                  <a:pt x="1086" y="186"/>
                  <a:pt x="1088" y="185"/>
                  <a:pt x="1087" y="181"/>
                </a:cubicBezTo>
                <a:cubicBezTo>
                  <a:pt x="1083" y="181"/>
                  <a:pt x="1080" y="184"/>
                  <a:pt x="1079" y="181"/>
                </a:cubicBezTo>
                <a:cubicBezTo>
                  <a:pt x="1079" y="179"/>
                  <a:pt x="1080" y="178"/>
                  <a:pt x="1081" y="177"/>
                </a:cubicBezTo>
                <a:cubicBezTo>
                  <a:pt x="1072" y="167"/>
                  <a:pt x="1059" y="185"/>
                  <a:pt x="1070" y="192"/>
                </a:cubicBezTo>
                <a:close/>
                <a:moveTo>
                  <a:pt x="262" y="175"/>
                </a:moveTo>
                <a:cubicBezTo>
                  <a:pt x="259" y="175"/>
                  <a:pt x="259" y="179"/>
                  <a:pt x="257" y="181"/>
                </a:cubicBezTo>
                <a:cubicBezTo>
                  <a:pt x="260" y="180"/>
                  <a:pt x="263" y="179"/>
                  <a:pt x="262" y="175"/>
                </a:cubicBezTo>
                <a:close/>
                <a:moveTo>
                  <a:pt x="1056" y="194"/>
                </a:moveTo>
                <a:cubicBezTo>
                  <a:pt x="1056" y="191"/>
                  <a:pt x="1054" y="191"/>
                  <a:pt x="1053" y="190"/>
                </a:cubicBezTo>
                <a:cubicBezTo>
                  <a:pt x="1051" y="193"/>
                  <a:pt x="1044" y="192"/>
                  <a:pt x="1043" y="196"/>
                </a:cubicBezTo>
                <a:cubicBezTo>
                  <a:pt x="1049" y="197"/>
                  <a:pt x="1051" y="194"/>
                  <a:pt x="1056" y="194"/>
                </a:cubicBezTo>
                <a:close/>
                <a:moveTo>
                  <a:pt x="1041" y="196"/>
                </a:moveTo>
                <a:cubicBezTo>
                  <a:pt x="1036" y="197"/>
                  <a:pt x="1038" y="200"/>
                  <a:pt x="1037" y="203"/>
                </a:cubicBezTo>
                <a:cubicBezTo>
                  <a:pt x="1041" y="202"/>
                  <a:pt x="1040" y="199"/>
                  <a:pt x="1041" y="196"/>
                </a:cubicBezTo>
                <a:close/>
                <a:moveTo>
                  <a:pt x="1106" y="201"/>
                </a:moveTo>
                <a:cubicBezTo>
                  <a:pt x="1106" y="204"/>
                  <a:pt x="1106" y="206"/>
                  <a:pt x="1109" y="206"/>
                </a:cubicBezTo>
                <a:cubicBezTo>
                  <a:pt x="1109" y="203"/>
                  <a:pt x="1113" y="201"/>
                  <a:pt x="1109" y="200"/>
                </a:cubicBezTo>
                <a:cubicBezTo>
                  <a:pt x="1109" y="201"/>
                  <a:pt x="1108" y="201"/>
                  <a:pt x="1106" y="201"/>
                </a:cubicBezTo>
                <a:close/>
                <a:moveTo>
                  <a:pt x="1023" y="204"/>
                </a:moveTo>
                <a:cubicBezTo>
                  <a:pt x="1021" y="206"/>
                  <a:pt x="1018" y="206"/>
                  <a:pt x="1018" y="209"/>
                </a:cubicBezTo>
                <a:cubicBezTo>
                  <a:pt x="1020" y="209"/>
                  <a:pt x="1020" y="210"/>
                  <a:pt x="1021" y="210"/>
                </a:cubicBezTo>
                <a:cubicBezTo>
                  <a:pt x="1020" y="207"/>
                  <a:pt x="1026" y="207"/>
                  <a:pt x="1023" y="204"/>
                </a:cubicBezTo>
                <a:close/>
                <a:moveTo>
                  <a:pt x="1001" y="222"/>
                </a:moveTo>
                <a:cubicBezTo>
                  <a:pt x="1004" y="223"/>
                  <a:pt x="1011" y="220"/>
                  <a:pt x="1013" y="216"/>
                </a:cubicBezTo>
                <a:cubicBezTo>
                  <a:pt x="1008" y="217"/>
                  <a:pt x="1002" y="217"/>
                  <a:pt x="1001" y="222"/>
                </a:cubicBezTo>
                <a:close/>
                <a:moveTo>
                  <a:pt x="985" y="221"/>
                </a:moveTo>
                <a:cubicBezTo>
                  <a:pt x="981" y="221"/>
                  <a:pt x="979" y="223"/>
                  <a:pt x="977" y="225"/>
                </a:cubicBezTo>
                <a:cubicBezTo>
                  <a:pt x="980" y="224"/>
                  <a:pt x="985" y="226"/>
                  <a:pt x="985" y="221"/>
                </a:cubicBezTo>
                <a:close/>
                <a:moveTo>
                  <a:pt x="1122" y="240"/>
                </a:moveTo>
                <a:cubicBezTo>
                  <a:pt x="1124" y="240"/>
                  <a:pt x="1124" y="243"/>
                  <a:pt x="1126" y="244"/>
                </a:cubicBezTo>
                <a:cubicBezTo>
                  <a:pt x="1127" y="243"/>
                  <a:pt x="1128" y="243"/>
                  <a:pt x="1129" y="243"/>
                </a:cubicBezTo>
                <a:cubicBezTo>
                  <a:pt x="1129" y="241"/>
                  <a:pt x="1129" y="239"/>
                  <a:pt x="1128" y="239"/>
                </a:cubicBezTo>
                <a:cubicBezTo>
                  <a:pt x="1128" y="241"/>
                  <a:pt x="1126" y="237"/>
                  <a:pt x="1126" y="236"/>
                </a:cubicBezTo>
                <a:cubicBezTo>
                  <a:pt x="1128" y="237"/>
                  <a:pt x="1129" y="235"/>
                  <a:pt x="1127" y="234"/>
                </a:cubicBezTo>
                <a:cubicBezTo>
                  <a:pt x="1126" y="236"/>
                  <a:pt x="1124" y="236"/>
                  <a:pt x="1124" y="238"/>
                </a:cubicBezTo>
                <a:cubicBezTo>
                  <a:pt x="1127" y="241"/>
                  <a:pt x="1122" y="238"/>
                  <a:pt x="1122" y="240"/>
                </a:cubicBezTo>
                <a:close/>
                <a:moveTo>
                  <a:pt x="1145" y="258"/>
                </a:moveTo>
                <a:cubicBezTo>
                  <a:pt x="1141" y="259"/>
                  <a:pt x="1141" y="256"/>
                  <a:pt x="1138" y="256"/>
                </a:cubicBezTo>
                <a:cubicBezTo>
                  <a:pt x="1138" y="257"/>
                  <a:pt x="1138" y="259"/>
                  <a:pt x="1137" y="259"/>
                </a:cubicBezTo>
                <a:cubicBezTo>
                  <a:pt x="1141" y="260"/>
                  <a:pt x="1143" y="259"/>
                  <a:pt x="1145" y="258"/>
                </a:cubicBezTo>
                <a:close/>
                <a:moveTo>
                  <a:pt x="1140" y="326"/>
                </a:moveTo>
                <a:cubicBezTo>
                  <a:pt x="1136" y="328"/>
                  <a:pt x="1140" y="321"/>
                  <a:pt x="1136" y="323"/>
                </a:cubicBezTo>
                <a:cubicBezTo>
                  <a:pt x="1136" y="326"/>
                  <a:pt x="1139" y="330"/>
                  <a:pt x="1140" y="326"/>
                </a:cubicBezTo>
                <a:close/>
                <a:moveTo>
                  <a:pt x="1151" y="341"/>
                </a:moveTo>
                <a:cubicBezTo>
                  <a:pt x="1158" y="341"/>
                  <a:pt x="1164" y="334"/>
                  <a:pt x="1162" y="327"/>
                </a:cubicBezTo>
                <a:cubicBezTo>
                  <a:pt x="1153" y="326"/>
                  <a:pt x="1148" y="336"/>
                  <a:pt x="1151" y="341"/>
                </a:cubicBezTo>
                <a:close/>
                <a:moveTo>
                  <a:pt x="119" y="329"/>
                </a:moveTo>
                <a:cubicBezTo>
                  <a:pt x="115" y="329"/>
                  <a:pt x="113" y="330"/>
                  <a:pt x="111" y="333"/>
                </a:cubicBezTo>
                <a:cubicBezTo>
                  <a:pt x="116" y="334"/>
                  <a:pt x="116" y="331"/>
                  <a:pt x="119" y="329"/>
                </a:cubicBezTo>
                <a:close/>
                <a:moveTo>
                  <a:pt x="1131" y="342"/>
                </a:moveTo>
                <a:cubicBezTo>
                  <a:pt x="1132" y="338"/>
                  <a:pt x="1134" y="336"/>
                  <a:pt x="1136" y="334"/>
                </a:cubicBezTo>
                <a:cubicBezTo>
                  <a:pt x="1131" y="335"/>
                  <a:pt x="1129" y="335"/>
                  <a:pt x="1127" y="337"/>
                </a:cubicBezTo>
                <a:cubicBezTo>
                  <a:pt x="1131" y="336"/>
                  <a:pt x="1126" y="342"/>
                  <a:pt x="1131" y="342"/>
                </a:cubicBezTo>
                <a:close/>
                <a:moveTo>
                  <a:pt x="1136" y="343"/>
                </a:moveTo>
                <a:cubicBezTo>
                  <a:pt x="1132" y="343"/>
                  <a:pt x="1128" y="341"/>
                  <a:pt x="1128" y="347"/>
                </a:cubicBezTo>
                <a:cubicBezTo>
                  <a:pt x="1131" y="349"/>
                  <a:pt x="1136" y="346"/>
                  <a:pt x="1136" y="343"/>
                </a:cubicBezTo>
                <a:close/>
                <a:moveTo>
                  <a:pt x="1208" y="347"/>
                </a:moveTo>
                <a:cubicBezTo>
                  <a:pt x="1208" y="345"/>
                  <a:pt x="1208" y="344"/>
                  <a:pt x="1209" y="343"/>
                </a:cubicBezTo>
                <a:cubicBezTo>
                  <a:pt x="1202" y="345"/>
                  <a:pt x="1195" y="346"/>
                  <a:pt x="1192" y="351"/>
                </a:cubicBezTo>
                <a:cubicBezTo>
                  <a:pt x="1199" y="351"/>
                  <a:pt x="1202" y="345"/>
                  <a:pt x="1208" y="347"/>
                </a:cubicBezTo>
                <a:close/>
                <a:moveTo>
                  <a:pt x="1191" y="376"/>
                </a:moveTo>
                <a:cubicBezTo>
                  <a:pt x="1204" y="374"/>
                  <a:pt x="1208" y="366"/>
                  <a:pt x="1215" y="359"/>
                </a:cubicBezTo>
                <a:cubicBezTo>
                  <a:pt x="1204" y="358"/>
                  <a:pt x="1200" y="365"/>
                  <a:pt x="1191" y="367"/>
                </a:cubicBezTo>
                <a:cubicBezTo>
                  <a:pt x="1192" y="371"/>
                  <a:pt x="1193" y="374"/>
                  <a:pt x="1191" y="376"/>
                </a:cubicBezTo>
                <a:close/>
                <a:moveTo>
                  <a:pt x="1212" y="393"/>
                </a:moveTo>
                <a:cubicBezTo>
                  <a:pt x="1211" y="399"/>
                  <a:pt x="1207" y="394"/>
                  <a:pt x="1203" y="400"/>
                </a:cubicBezTo>
                <a:cubicBezTo>
                  <a:pt x="1208" y="400"/>
                  <a:pt x="1209" y="398"/>
                  <a:pt x="1212" y="398"/>
                </a:cubicBezTo>
                <a:cubicBezTo>
                  <a:pt x="1213" y="399"/>
                  <a:pt x="1212" y="400"/>
                  <a:pt x="1212" y="401"/>
                </a:cubicBezTo>
                <a:cubicBezTo>
                  <a:pt x="1218" y="401"/>
                  <a:pt x="1216" y="395"/>
                  <a:pt x="1212" y="393"/>
                </a:cubicBezTo>
                <a:close/>
                <a:moveTo>
                  <a:pt x="1108" y="408"/>
                </a:moveTo>
                <a:cubicBezTo>
                  <a:pt x="1110" y="408"/>
                  <a:pt x="1110" y="408"/>
                  <a:pt x="1110" y="408"/>
                </a:cubicBezTo>
                <a:cubicBezTo>
                  <a:pt x="1110" y="409"/>
                  <a:pt x="1109" y="413"/>
                  <a:pt x="1111" y="413"/>
                </a:cubicBezTo>
                <a:cubicBezTo>
                  <a:pt x="1113" y="411"/>
                  <a:pt x="1110" y="410"/>
                  <a:pt x="1111" y="407"/>
                </a:cubicBezTo>
                <a:cubicBezTo>
                  <a:pt x="1110" y="407"/>
                  <a:pt x="1108" y="407"/>
                  <a:pt x="1108" y="408"/>
                </a:cubicBezTo>
                <a:close/>
                <a:moveTo>
                  <a:pt x="1147" y="417"/>
                </a:moveTo>
                <a:cubicBezTo>
                  <a:pt x="1150" y="416"/>
                  <a:pt x="1152" y="414"/>
                  <a:pt x="1155" y="414"/>
                </a:cubicBezTo>
                <a:cubicBezTo>
                  <a:pt x="1156" y="410"/>
                  <a:pt x="1152" y="413"/>
                  <a:pt x="1152" y="411"/>
                </a:cubicBezTo>
                <a:cubicBezTo>
                  <a:pt x="1153" y="411"/>
                  <a:pt x="1154" y="411"/>
                  <a:pt x="1154" y="410"/>
                </a:cubicBezTo>
                <a:cubicBezTo>
                  <a:pt x="1150" y="409"/>
                  <a:pt x="1149" y="411"/>
                  <a:pt x="1147" y="412"/>
                </a:cubicBezTo>
                <a:cubicBezTo>
                  <a:pt x="1147" y="413"/>
                  <a:pt x="1145" y="417"/>
                  <a:pt x="1147" y="417"/>
                </a:cubicBezTo>
                <a:close/>
                <a:moveTo>
                  <a:pt x="1179" y="431"/>
                </a:moveTo>
                <a:cubicBezTo>
                  <a:pt x="1183" y="429"/>
                  <a:pt x="1188" y="427"/>
                  <a:pt x="1193" y="425"/>
                </a:cubicBezTo>
                <a:cubicBezTo>
                  <a:pt x="1195" y="426"/>
                  <a:pt x="1192" y="428"/>
                  <a:pt x="1194" y="429"/>
                </a:cubicBezTo>
                <a:cubicBezTo>
                  <a:pt x="1200" y="429"/>
                  <a:pt x="1200" y="429"/>
                  <a:pt x="1200" y="429"/>
                </a:cubicBezTo>
                <a:cubicBezTo>
                  <a:pt x="1202" y="426"/>
                  <a:pt x="1204" y="421"/>
                  <a:pt x="1209" y="419"/>
                </a:cubicBezTo>
                <a:cubicBezTo>
                  <a:pt x="1210" y="418"/>
                  <a:pt x="1206" y="416"/>
                  <a:pt x="1209" y="416"/>
                </a:cubicBezTo>
                <a:cubicBezTo>
                  <a:pt x="1210" y="411"/>
                  <a:pt x="1197" y="413"/>
                  <a:pt x="1191" y="416"/>
                </a:cubicBezTo>
                <a:cubicBezTo>
                  <a:pt x="1191" y="421"/>
                  <a:pt x="1179" y="427"/>
                  <a:pt x="1179" y="431"/>
                </a:cubicBezTo>
                <a:close/>
                <a:moveTo>
                  <a:pt x="1073" y="425"/>
                </a:moveTo>
                <a:cubicBezTo>
                  <a:pt x="1075" y="425"/>
                  <a:pt x="1075" y="426"/>
                  <a:pt x="1077" y="426"/>
                </a:cubicBezTo>
                <a:cubicBezTo>
                  <a:pt x="1076" y="420"/>
                  <a:pt x="1083" y="422"/>
                  <a:pt x="1082" y="416"/>
                </a:cubicBezTo>
                <a:cubicBezTo>
                  <a:pt x="1079" y="416"/>
                  <a:pt x="1079" y="416"/>
                  <a:pt x="1079" y="416"/>
                </a:cubicBezTo>
                <a:cubicBezTo>
                  <a:pt x="1080" y="420"/>
                  <a:pt x="1075" y="418"/>
                  <a:pt x="1074" y="420"/>
                </a:cubicBezTo>
                <a:cubicBezTo>
                  <a:pt x="1077" y="422"/>
                  <a:pt x="1072" y="422"/>
                  <a:pt x="1073" y="425"/>
                </a:cubicBezTo>
                <a:close/>
                <a:moveTo>
                  <a:pt x="1152" y="425"/>
                </a:moveTo>
                <a:cubicBezTo>
                  <a:pt x="1154" y="425"/>
                  <a:pt x="1157" y="425"/>
                  <a:pt x="1158" y="424"/>
                </a:cubicBezTo>
                <a:cubicBezTo>
                  <a:pt x="1160" y="417"/>
                  <a:pt x="1152" y="422"/>
                  <a:pt x="1157" y="417"/>
                </a:cubicBezTo>
                <a:cubicBezTo>
                  <a:pt x="1154" y="418"/>
                  <a:pt x="1150" y="418"/>
                  <a:pt x="1149" y="421"/>
                </a:cubicBezTo>
                <a:cubicBezTo>
                  <a:pt x="1152" y="422"/>
                  <a:pt x="1154" y="419"/>
                  <a:pt x="1154" y="421"/>
                </a:cubicBezTo>
                <a:cubicBezTo>
                  <a:pt x="1152" y="421"/>
                  <a:pt x="1152" y="423"/>
                  <a:pt x="1152" y="425"/>
                </a:cubicBezTo>
                <a:close/>
                <a:moveTo>
                  <a:pt x="1104" y="424"/>
                </a:moveTo>
                <a:cubicBezTo>
                  <a:pt x="1107" y="423"/>
                  <a:pt x="1110" y="420"/>
                  <a:pt x="1109" y="418"/>
                </a:cubicBezTo>
                <a:cubicBezTo>
                  <a:pt x="1108" y="420"/>
                  <a:pt x="1104" y="420"/>
                  <a:pt x="1104" y="424"/>
                </a:cubicBezTo>
                <a:close/>
                <a:moveTo>
                  <a:pt x="68" y="432"/>
                </a:moveTo>
                <a:cubicBezTo>
                  <a:pt x="68" y="429"/>
                  <a:pt x="68" y="429"/>
                  <a:pt x="68" y="429"/>
                </a:cubicBezTo>
                <a:cubicBezTo>
                  <a:pt x="67" y="429"/>
                  <a:pt x="65" y="428"/>
                  <a:pt x="65" y="429"/>
                </a:cubicBezTo>
                <a:cubicBezTo>
                  <a:pt x="66" y="430"/>
                  <a:pt x="65" y="433"/>
                  <a:pt x="68" y="432"/>
                </a:cubicBezTo>
                <a:close/>
                <a:moveTo>
                  <a:pt x="1185" y="436"/>
                </a:moveTo>
                <a:cubicBezTo>
                  <a:pt x="1190" y="436"/>
                  <a:pt x="1193" y="434"/>
                  <a:pt x="1195" y="431"/>
                </a:cubicBezTo>
                <a:cubicBezTo>
                  <a:pt x="1192" y="430"/>
                  <a:pt x="1187" y="434"/>
                  <a:pt x="1185" y="436"/>
                </a:cubicBezTo>
                <a:close/>
                <a:moveTo>
                  <a:pt x="1159" y="432"/>
                </a:moveTo>
                <a:cubicBezTo>
                  <a:pt x="1158" y="436"/>
                  <a:pt x="1154" y="437"/>
                  <a:pt x="1153" y="441"/>
                </a:cubicBezTo>
                <a:cubicBezTo>
                  <a:pt x="1158" y="440"/>
                  <a:pt x="1161" y="438"/>
                  <a:pt x="1164" y="435"/>
                </a:cubicBezTo>
                <a:cubicBezTo>
                  <a:pt x="1161" y="435"/>
                  <a:pt x="1162" y="432"/>
                  <a:pt x="1159" y="432"/>
                </a:cubicBezTo>
                <a:close/>
                <a:moveTo>
                  <a:pt x="1201" y="437"/>
                </a:moveTo>
                <a:cubicBezTo>
                  <a:pt x="1199" y="437"/>
                  <a:pt x="1199" y="437"/>
                  <a:pt x="1199" y="437"/>
                </a:cubicBezTo>
                <a:cubicBezTo>
                  <a:pt x="1198" y="442"/>
                  <a:pt x="1192" y="441"/>
                  <a:pt x="1191" y="445"/>
                </a:cubicBezTo>
                <a:cubicBezTo>
                  <a:pt x="1194" y="442"/>
                  <a:pt x="1201" y="443"/>
                  <a:pt x="1201" y="437"/>
                </a:cubicBezTo>
                <a:close/>
                <a:moveTo>
                  <a:pt x="1240" y="443"/>
                </a:moveTo>
                <a:cubicBezTo>
                  <a:pt x="1239" y="440"/>
                  <a:pt x="1241" y="439"/>
                  <a:pt x="1241" y="437"/>
                </a:cubicBezTo>
                <a:cubicBezTo>
                  <a:pt x="1234" y="438"/>
                  <a:pt x="1228" y="441"/>
                  <a:pt x="1226" y="447"/>
                </a:cubicBezTo>
                <a:cubicBezTo>
                  <a:pt x="1233" y="448"/>
                  <a:pt x="1234" y="443"/>
                  <a:pt x="1240" y="443"/>
                </a:cubicBezTo>
                <a:close/>
                <a:moveTo>
                  <a:pt x="1059" y="439"/>
                </a:moveTo>
                <a:cubicBezTo>
                  <a:pt x="1051" y="438"/>
                  <a:pt x="1048" y="443"/>
                  <a:pt x="1048" y="450"/>
                </a:cubicBezTo>
                <a:cubicBezTo>
                  <a:pt x="1043" y="453"/>
                  <a:pt x="1037" y="456"/>
                  <a:pt x="1032" y="459"/>
                </a:cubicBezTo>
                <a:cubicBezTo>
                  <a:pt x="1031" y="463"/>
                  <a:pt x="1033" y="464"/>
                  <a:pt x="1035" y="466"/>
                </a:cubicBezTo>
                <a:cubicBezTo>
                  <a:pt x="1039" y="464"/>
                  <a:pt x="1042" y="461"/>
                  <a:pt x="1048" y="461"/>
                </a:cubicBezTo>
                <a:cubicBezTo>
                  <a:pt x="1049" y="458"/>
                  <a:pt x="1045" y="460"/>
                  <a:pt x="1046" y="457"/>
                </a:cubicBezTo>
                <a:cubicBezTo>
                  <a:pt x="1051" y="456"/>
                  <a:pt x="1055" y="454"/>
                  <a:pt x="1058" y="451"/>
                </a:cubicBezTo>
                <a:cubicBezTo>
                  <a:pt x="1055" y="450"/>
                  <a:pt x="1054" y="452"/>
                  <a:pt x="1052" y="452"/>
                </a:cubicBezTo>
                <a:cubicBezTo>
                  <a:pt x="1055" y="449"/>
                  <a:pt x="1050" y="450"/>
                  <a:pt x="1050" y="449"/>
                </a:cubicBezTo>
                <a:cubicBezTo>
                  <a:pt x="1051" y="444"/>
                  <a:pt x="1057" y="444"/>
                  <a:pt x="1059" y="439"/>
                </a:cubicBezTo>
                <a:close/>
                <a:moveTo>
                  <a:pt x="1030" y="451"/>
                </a:moveTo>
                <a:cubicBezTo>
                  <a:pt x="1032" y="453"/>
                  <a:pt x="1034" y="451"/>
                  <a:pt x="1037" y="451"/>
                </a:cubicBezTo>
                <a:cubicBezTo>
                  <a:pt x="1037" y="448"/>
                  <a:pt x="1035" y="448"/>
                  <a:pt x="1036" y="446"/>
                </a:cubicBezTo>
                <a:cubicBezTo>
                  <a:pt x="1032" y="446"/>
                  <a:pt x="1031" y="448"/>
                  <a:pt x="1030" y="451"/>
                </a:cubicBezTo>
                <a:close/>
                <a:moveTo>
                  <a:pt x="1194" y="448"/>
                </a:moveTo>
                <a:cubicBezTo>
                  <a:pt x="1193" y="449"/>
                  <a:pt x="1193" y="451"/>
                  <a:pt x="1193" y="453"/>
                </a:cubicBezTo>
                <a:cubicBezTo>
                  <a:pt x="1196" y="452"/>
                  <a:pt x="1198" y="451"/>
                  <a:pt x="1199" y="449"/>
                </a:cubicBezTo>
                <a:cubicBezTo>
                  <a:pt x="1197" y="449"/>
                  <a:pt x="1197" y="447"/>
                  <a:pt x="1194" y="448"/>
                </a:cubicBezTo>
                <a:close/>
                <a:moveTo>
                  <a:pt x="1245" y="449"/>
                </a:moveTo>
                <a:cubicBezTo>
                  <a:pt x="1243" y="449"/>
                  <a:pt x="1243" y="450"/>
                  <a:pt x="1241" y="450"/>
                </a:cubicBezTo>
                <a:cubicBezTo>
                  <a:pt x="1241" y="449"/>
                  <a:pt x="1240" y="448"/>
                  <a:pt x="1239" y="448"/>
                </a:cubicBezTo>
                <a:cubicBezTo>
                  <a:pt x="1239" y="450"/>
                  <a:pt x="1237" y="452"/>
                  <a:pt x="1238" y="455"/>
                </a:cubicBezTo>
                <a:cubicBezTo>
                  <a:pt x="1241" y="454"/>
                  <a:pt x="1242" y="451"/>
                  <a:pt x="1245" y="449"/>
                </a:cubicBezTo>
                <a:close/>
                <a:moveTo>
                  <a:pt x="1212" y="456"/>
                </a:moveTo>
                <a:cubicBezTo>
                  <a:pt x="1213" y="457"/>
                  <a:pt x="1211" y="452"/>
                  <a:pt x="1209" y="452"/>
                </a:cubicBezTo>
                <a:cubicBezTo>
                  <a:pt x="1207" y="455"/>
                  <a:pt x="1205" y="452"/>
                  <a:pt x="1203" y="453"/>
                </a:cubicBezTo>
                <a:cubicBezTo>
                  <a:pt x="1195" y="454"/>
                  <a:pt x="1192" y="462"/>
                  <a:pt x="1185" y="466"/>
                </a:cubicBezTo>
                <a:cubicBezTo>
                  <a:pt x="1177" y="470"/>
                  <a:pt x="1168" y="473"/>
                  <a:pt x="1159" y="477"/>
                </a:cubicBezTo>
                <a:cubicBezTo>
                  <a:pt x="1159" y="480"/>
                  <a:pt x="1156" y="481"/>
                  <a:pt x="1156" y="484"/>
                </a:cubicBezTo>
                <a:cubicBezTo>
                  <a:pt x="1168" y="484"/>
                  <a:pt x="1178" y="470"/>
                  <a:pt x="1195" y="468"/>
                </a:cubicBezTo>
                <a:cubicBezTo>
                  <a:pt x="1200" y="463"/>
                  <a:pt x="1207" y="460"/>
                  <a:pt x="1212" y="456"/>
                </a:cubicBezTo>
                <a:close/>
                <a:moveTo>
                  <a:pt x="1055" y="455"/>
                </a:moveTo>
                <a:cubicBezTo>
                  <a:pt x="1055" y="457"/>
                  <a:pt x="1051" y="456"/>
                  <a:pt x="1051" y="458"/>
                </a:cubicBezTo>
                <a:cubicBezTo>
                  <a:pt x="1053" y="458"/>
                  <a:pt x="1052" y="461"/>
                  <a:pt x="1054" y="461"/>
                </a:cubicBezTo>
                <a:cubicBezTo>
                  <a:pt x="1053" y="459"/>
                  <a:pt x="1058" y="457"/>
                  <a:pt x="1055" y="455"/>
                </a:cubicBezTo>
                <a:close/>
                <a:moveTo>
                  <a:pt x="128" y="500"/>
                </a:moveTo>
                <a:cubicBezTo>
                  <a:pt x="131" y="500"/>
                  <a:pt x="133" y="499"/>
                  <a:pt x="134" y="497"/>
                </a:cubicBezTo>
                <a:cubicBezTo>
                  <a:pt x="132" y="495"/>
                  <a:pt x="129" y="498"/>
                  <a:pt x="128" y="500"/>
                </a:cubicBezTo>
                <a:close/>
                <a:moveTo>
                  <a:pt x="123" y="531"/>
                </a:moveTo>
                <a:cubicBezTo>
                  <a:pt x="127" y="529"/>
                  <a:pt x="131" y="527"/>
                  <a:pt x="137" y="528"/>
                </a:cubicBezTo>
                <a:cubicBezTo>
                  <a:pt x="141" y="524"/>
                  <a:pt x="139" y="514"/>
                  <a:pt x="144" y="511"/>
                </a:cubicBezTo>
                <a:cubicBezTo>
                  <a:pt x="141" y="507"/>
                  <a:pt x="134" y="509"/>
                  <a:pt x="130" y="512"/>
                </a:cubicBezTo>
                <a:cubicBezTo>
                  <a:pt x="134" y="516"/>
                  <a:pt x="131" y="519"/>
                  <a:pt x="133" y="521"/>
                </a:cubicBezTo>
                <a:cubicBezTo>
                  <a:pt x="131" y="526"/>
                  <a:pt x="126" y="527"/>
                  <a:pt x="123" y="531"/>
                </a:cubicBezTo>
                <a:close/>
                <a:moveTo>
                  <a:pt x="1252" y="521"/>
                </a:moveTo>
                <a:cubicBezTo>
                  <a:pt x="1255" y="520"/>
                  <a:pt x="1259" y="520"/>
                  <a:pt x="1260" y="517"/>
                </a:cubicBezTo>
                <a:cubicBezTo>
                  <a:pt x="1256" y="517"/>
                  <a:pt x="1253" y="518"/>
                  <a:pt x="1252" y="521"/>
                </a:cubicBezTo>
                <a:close/>
                <a:moveTo>
                  <a:pt x="163" y="524"/>
                </a:moveTo>
                <a:cubicBezTo>
                  <a:pt x="162" y="528"/>
                  <a:pt x="157" y="529"/>
                  <a:pt x="154" y="533"/>
                </a:cubicBezTo>
                <a:cubicBezTo>
                  <a:pt x="160" y="533"/>
                  <a:pt x="160" y="533"/>
                  <a:pt x="160" y="533"/>
                </a:cubicBezTo>
                <a:cubicBezTo>
                  <a:pt x="160" y="530"/>
                  <a:pt x="166" y="527"/>
                  <a:pt x="163" y="524"/>
                </a:cubicBezTo>
                <a:close/>
                <a:moveTo>
                  <a:pt x="143" y="551"/>
                </a:moveTo>
                <a:cubicBezTo>
                  <a:pt x="142" y="551"/>
                  <a:pt x="143" y="548"/>
                  <a:pt x="141" y="548"/>
                </a:cubicBezTo>
                <a:cubicBezTo>
                  <a:pt x="140" y="549"/>
                  <a:pt x="139" y="549"/>
                  <a:pt x="138" y="549"/>
                </a:cubicBezTo>
                <a:cubicBezTo>
                  <a:pt x="136" y="554"/>
                  <a:pt x="143" y="554"/>
                  <a:pt x="143" y="551"/>
                </a:cubicBezTo>
                <a:close/>
                <a:moveTo>
                  <a:pt x="133" y="576"/>
                </a:moveTo>
                <a:cubicBezTo>
                  <a:pt x="130" y="576"/>
                  <a:pt x="126" y="580"/>
                  <a:pt x="128" y="582"/>
                </a:cubicBezTo>
                <a:cubicBezTo>
                  <a:pt x="129" y="580"/>
                  <a:pt x="132" y="579"/>
                  <a:pt x="133" y="576"/>
                </a:cubicBezTo>
                <a:close/>
                <a:moveTo>
                  <a:pt x="139" y="587"/>
                </a:moveTo>
                <a:cubicBezTo>
                  <a:pt x="145" y="585"/>
                  <a:pt x="152" y="583"/>
                  <a:pt x="153" y="576"/>
                </a:cubicBezTo>
                <a:cubicBezTo>
                  <a:pt x="145" y="576"/>
                  <a:pt x="145" y="585"/>
                  <a:pt x="139" y="587"/>
                </a:cubicBezTo>
                <a:close/>
                <a:moveTo>
                  <a:pt x="129" y="597"/>
                </a:moveTo>
                <a:cubicBezTo>
                  <a:pt x="128" y="600"/>
                  <a:pt x="135" y="597"/>
                  <a:pt x="136" y="597"/>
                </a:cubicBezTo>
                <a:cubicBezTo>
                  <a:pt x="134" y="595"/>
                  <a:pt x="131" y="596"/>
                  <a:pt x="129" y="597"/>
                </a:cubicBezTo>
                <a:close/>
                <a:moveTo>
                  <a:pt x="1159" y="601"/>
                </a:moveTo>
                <a:cubicBezTo>
                  <a:pt x="1154" y="604"/>
                  <a:pt x="1147" y="604"/>
                  <a:pt x="1147" y="611"/>
                </a:cubicBezTo>
                <a:cubicBezTo>
                  <a:pt x="1152" y="610"/>
                  <a:pt x="1163" y="605"/>
                  <a:pt x="1159" y="601"/>
                </a:cubicBezTo>
                <a:close/>
                <a:moveTo>
                  <a:pt x="95" y="617"/>
                </a:moveTo>
                <a:cubicBezTo>
                  <a:pt x="100" y="616"/>
                  <a:pt x="103" y="611"/>
                  <a:pt x="105" y="607"/>
                </a:cubicBezTo>
                <a:cubicBezTo>
                  <a:pt x="99" y="607"/>
                  <a:pt x="96" y="612"/>
                  <a:pt x="95" y="617"/>
                </a:cubicBezTo>
                <a:close/>
                <a:moveTo>
                  <a:pt x="1184" y="609"/>
                </a:moveTo>
                <a:cubicBezTo>
                  <a:pt x="1182" y="610"/>
                  <a:pt x="1179" y="611"/>
                  <a:pt x="1177" y="612"/>
                </a:cubicBezTo>
                <a:cubicBezTo>
                  <a:pt x="1176" y="614"/>
                  <a:pt x="1177" y="617"/>
                  <a:pt x="1179" y="619"/>
                </a:cubicBezTo>
                <a:cubicBezTo>
                  <a:pt x="1181" y="616"/>
                  <a:pt x="1184" y="613"/>
                  <a:pt x="1184" y="609"/>
                </a:cubicBezTo>
                <a:close/>
                <a:moveTo>
                  <a:pt x="1170" y="621"/>
                </a:moveTo>
                <a:cubicBezTo>
                  <a:pt x="1172" y="623"/>
                  <a:pt x="1173" y="620"/>
                  <a:pt x="1175" y="620"/>
                </a:cubicBezTo>
                <a:cubicBezTo>
                  <a:pt x="1175" y="618"/>
                  <a:pt x="1175" y="616"/>
                  <a:pt x="1172" y="616"/>
                </a:cubicBezTo>
                <a:cubicBezTo>
                  <a:pt x="1172" y="618"/>
                  <a:pt x="1171" y="619"/>
                  <a:pt x="1170" y="621"/>
                </a:cubicBezTo>
                <a:close/>
                <a:moveTo>
                  <a:pt x="229" y="618"/>
                </a:moveTo>
                <a:cubicBezTo>
                  <a:pt x="222" y="620"/>
                  <a:pt x="218" y="616"/>
                  <a:pt x="208" y="617"/>
                </a:cubicBezTo>
                <a:cubicBezTo>
                  <a:pt x="209" y="621"/>
                  <a:pt x="212" y="624"/>
                  <a:pt x="215" y="626"/>
                </a:cubicBezTo>
                <a:cubicBezTo>
                  <a:pt x="223" y="627"/>
                  <a:pt x="227" y="623"/>
                  <a:pt x="229" y="618"/>
                </a:cubicBezTo>
                <a:close/>
                <a:moveTo>
                  <a:pt x="131" y="618"/>
                </a:moveTo>
                <a:cubicBezTo>
                  <a:pt x="131" y="620"/>
                  <a:pt x="129" y="620"/>
                  <a:pt x="129" y="622"/>
                </a:cubicBezTo>
                <a:cubicBezTo>
                  <a:pt x="131" y="622"/>
                  <a:pt x="135" y="623"/>
                  <a:pt x="135" y="620"/>
                </a:cubicBezTo>
                <a:cubicBezTo>
                  <a:pt x="132" y="621"/>
                  <a:pt x="134" y="617"/>
                  <a:pt x="131" y="618"/>
                </a:cubicBezTo>
                <a:close/>
                <a:moveTo>
                  <a:pt x="119" y="637"/>
                </a:moveTo>
                <a:cubicBezTo>
                  <a:pt x="114" y="634"/>
                  <a:pt x="123" y="630"/>
                  <a:pt x="118" y="626"/>
                </a:cubicBezTo>
                <a:cubicBezTo>
                  <a:pt x="116" y="630"/>
                  <a:pt x="113" y="622"/>
                  <a:pt x="111" y="625"/>
                </a:cubicBezTo>
                <a:cubicBezTo>
                  <a:pt x="113" y="626"/>
                  <a:pt x="114" y="627"/>
                  <a:pt x="114" y="629"/>
                </a:cubicBezTo>
                <a:cubicBezTo>
                  <a:pt x="113" y="631"/>
                  <a:pt x="109" y="630"/>
                  <a:pt x="109" y="633"/>
                </a:cubicBezTo>
                <a:cubicBezTo>
                  <a:pt x="110" y="636"/>
                  <a:pt x="106" y="641"/>
                  <a:pt x="105" y="645"/>
                </a:cubicBezTo>
                <a:cubicBezTo>
                  <a:pt x="109" y="642"/>
                  <a:pt x="116" y="641"/>
                  <a:pt x="119" y="637"/>
                </a:cubicBezTo>
                <a:close/>
                <a:moveTo>
                  <a:pt x="126" y="633"/>
                </a:moveTo>
                <a:cubicBezTo>
                  <a:pt x="127" y="632"/>
                  <a:pt x="128" y="631"/>
                  <a:pt x="128" y="629"/>
                </a:cubicBezTo>
                <a:cubicBezTo>
                  <a:pt x="125" y="628"/>
                  <a:pt x="123" y="628"/>
                  <a:pt x="121" y="630"/>
                </a:cubicBezTo>
                <a:cubicBezTo>
                  <a:pt x="124" y="630"/>
                  <a:pt x="123" y="633"/>
                  <a:pt x="126" y="633"/>
                </a:cubicBezTo>
                <a:close/>
                <a:moveTo>
                  <a:pt x="85" y="656"/>
                </a:moveTo>
                <a:cubicBezTo>
                  <a:pt x="90" y="653"/>
                  <a:pt x="99" y="656"/>
                  <a:pt x="101" y="646"/>
                </a:cubicBezTo>
                <a:cubicBezTo>
                  <a:pt x="98" y="647"/>
                  <a:pt x="96" y="645"/>
                  <a:pt x="95" y="644"/>
                </a:cubicBezTo>
                <a:cubicBezTo>
                  <a:pt x="94" y="646"/>
                  <a:pt x="92" y="648"/>
                  <a:pt x="93" y="651"/>
                </a:cubicBezTo>
                <a:cubicBezTo>
                  <a:pt x="90" y="653"/>
                  <a:pt x="86" y="653"/>
                  <a:pt x="85" y="656"/>
                </a:cubicBezTo>
                <a:close/>
                <a:moveTo>
                  <a:pt x="1150" y="651"/>
                </a:moveTo>
                <a:cubicBezTo>
                  <a:pt x="1149" y="649"/>
                  <a:pt x="1145" y="650"/>
                  <a:pt x="1145" y="651"/>
                </a:cubicBezTo>
                <a:cubicBezTo>
                  <a:pt x="1146" y="652"/>
                  <a:pt x="1145" y="655"/>
                  <a:pt x="1148" y="654"/>
                </a:cubicBezTo>
                <a:cubicBezTo>
                  <a:pt x="1148" y="652"/>
                  <a:pt x="1150" y="652"/>
                  <a:pt x="1150" y="651"/>
                </a:cubicBezTo>
                <a:close/>
                <a:moveTo>
                  <a:pt x="1164" y="657"/>
                </a:moveTo>
                <a:cubicBezTo>
                  <a:pt x="1165" y="654"/>
                  <a:pt x="1165" y="652"/>
                  <a:pt x="1162" y="651"/>
                </a:cubicBezTo>
                <a:cubicBezTo>
                  <a:pt x="1160" y="653"/>
                  <a:pt x="1162" y="656"/>
                  <a:pt x="1164" y="657"/>
                </a:cubicBezTo>
                <a:close/>
                <a:moveTo>
                  <a:pt x="1195" y="662"/>
                </a:moveTo>
                <a:cubicBezTo>
                  <a:pt x="1195" y="659"/>
                  <a:pt x="1193" y="658"/>
                  <a:pt x="1192" y="657"/>
                </a:cubicBezTo>
                <a:cubicBezTo>
                  <a:pt x="1191" y="659"/>
                  <a:pt x="1189" y="660"/>
                  <a:pt x="1187" y="661"/>
                </a:cubicBezTo>
                <a:cubicBezTo>
                  <a:pt x="1186" y="664"/>
                  <a:pt x="1188" y="665"/>
                  <a:pt x="1188" y="668"/>
                </a:cubicBezTo>
                <a:cubicBezTo>
                  <a:pt x="1193" y="669"/>
                  <a:pt x="1190" y="661"/>
                  <a:pt x="1195" y="662"/>
                </a:cubicBezTo>
                <a:close/>
                <a:moveTo>
                  <a:pt x="1196" y="671"/>
                </a:moveTo>
                <a:cubicBezTo>
                  <a:pt x="1196" y="672"/>
                  <a:pt x="1195" y="672"/>
                  <a:pt x="1194" y="671"/>
                </a:cubicBezTo>
                <a:cubicBezTo>
                  <a:pt x="1194" y="674"/>
                  <a:pt x="1191" y="675"/>
                  <a:pt x="1188" y="675"/>
                </a:cubicBezTo>
                <a:cubicBezTo>
                  <a:pt x="1188" y="676"/>
                  <a:pt x="1187" y="677"/>
                  <a:pt x="1187" y="678"/>
                </a:cubicBezTo>
                <a:cubicBezTo>
                  <a:pt x="1192" y="680"/>
                  <a:pt x="1192" y="675"/>
                  <a:pt x="1196" y="676"/>
                </a:cubicBezTo>
                <a:cubicBezTo>
                  <a:pt x="1195" y="673"/>
                  <a:pt x="1199" y="672"/>
                  <a:pt x="1196" y="671"/>
                </a:cubicBezTo>
                <a:close/>
                <a:moveTo>
                  <a:pt x="1161" y="690"/>
                </a:moveTo>
                <a:cubicBezTo>
                  <a:pt x="1171" y="690"/>
                  <a:pt x="1166" y="685"/>
                  <a:pt x="1161" y="690"/>
                </a:cubicBezTo>
                <a:close/>
                <a:moveTo>
                  <a:pt x="1213" y="728"/>
                </a:moveTo>
                <a:cubicBezTo>
                  <a:pt x="1210" y="728"/>
                  <a:pt x="1208" y="730"/>
                  <a:pt x="1207" y="733"/>
                </a:cubicBezTo>
                <a:cubicBezTo>
                  <a:pt x="1208" y="735"/>
                  <a:pt x="1209" y="736"/>
                  <a:pt x="1211" y="737"/>
                </a:cubicBezTo>
                <a:cubicBezTo>
                  <a:pt x="1210" y="735"/>
                  <a:pt x="1213" y="736"/>
                  <a:pt x="1213" y="734"/>
                </a:cubicBezTo>
                <a:cubicBezTo>
                  <a:pt x="1211" y="733"/>
                  <a:pt x="1214" y="730"/>
                  <a:pt x="1213" y="728"/>
                </a:cubicBezTo>
                <a:close/>
                <a:moveTo>
                  <a:pt x="1152" y="730"/>
                </a:moveTo>
                <a:cubicBezTo>
                  <a:pt x="1149" y="731"/>
                  <a:pt x="1145" y="734"/>
                  <a:pt x="1149" y="735"/>
                </a:cubicBezTo>
                <a:cubicBezTo>
                  <a:pt x="1149" y="732"/>
                  <a:pt x="1152" y="733"/>
                  <a:pt x="1152" y="730"/>
                </a:cubicBezTo>
                <a:close/>
                <a:moveTo>
                  <a:pt x="1090" y="772"/>
                </a:moveTo>
                <a:cubicBezTo>
                  <a:pt x="1090" y="770"/>
                  <a:pt x="1094" y="771"/>
                  <a:pt x="1093" y="768"/>
                </a:cubicBezTo>
                <a:cubicBezTo>
                  <a:pt x="1092" y="768"/>
                  <a:pt x="1092" y="766"/>
                  <a:pt x="1091" y="767"/>
                </a:cubicBezTo>
                <a:cubicBezTo>
                  <a:pt x="1090" y="768"/>
                  <a:pt x="1087" y="771"/>
                  <a:pt x="1090" y="772"/>
                </a:cubicBezTo>
                <a:close/>
                <a:moveTo>
                  <a:pt x="176" y="780"/>
                </a:moveTo>
                <a:cubicBezTo>
                  <a:pt x="173" y="779"/>
                  <a:pt x="167" y="778"/>
                  <a:pt x="165" y="782"/>
                </a:cubicBezTo>
                <a:cubicBezTo>
                  <a:pt x="170" y="783"/>
                  <a:pt x="175" y="783"/>
                  <a:pt x="176" y="780"/>
                </a:cubicBezTo>
                <a:close/>
                <a:moveTo>
                  <a:pt x="1020" y="798"/>
                </a:moveTo>
                <a:cubicBezTo>
                  <a:pt x="1020" y="795"/>
                  <a:pt x="1022" y="794"/>
                  <a:pt x="1023" y="792"/>
                </a:cubicBezTo>
                <a:cubicBezTo>
                  <a:pt x="1021" y="792"/>
                  <a:pt x="1022" y="789"/>
                  <a:pt x="1019" y="790"/>
                </a:cubicBezTo>
                <a:cubicBezTo>
                  <a:pt x="1022" y="794"/>
                  <a:pt x="1016" y="796"/>
                  <a:pt x="1020" y="798"/>
                </a:cubicBezTo>
                <a:close/>
                <a:moveTo>
                  <a:pt x="1191" y="812"/>
                </a:moveTo>
                <a:cubicBezTo>
                  <a:pt x="1191" y="811"/>
                  <a:pt x="1191" y="810"/>
                  <a:pt x="1191" y="810"/>
                </a:cubicBezTo>
                <a:cubicBezTo>
                  <a:pt x="1191" y="814"/>
                  <a:pt x="1190" y="815"/>
                  <a:pt x="1192" y="817"/>
                </a:cubicBezTo>
                <a:cubicBezTo>
                  <a:pt x="1193" y="815"/>
                  <a:pt x="1198" y="811"/>
                  <a:pt x="1200" y="813"/>
                </a:cubicBezTo>
                <a:cubicBezTo>
                  <a:pt x="1200" y="817"/>
                  <a:pt x="1197" y="812"/>
                  <a:pt x="1198" y="816"/>
                </a:cubicBezTo>
                <a:cubicBezTo>
                  <a:pt x="1199" y="816"/>
                  <a:pt x="1200" y="816"/>
                  <a:pt x="1201" y="817"/>
                </a:cubicBezTo>
                <a:cubicBezTo>
                  <a:pt x="1201" y="813"/>
                  <a:pt x="1205" y="811"/>
                  <a:pt x="1204" y="809"/>
                </a:cubicBezTo>
                <a:cubicBezTo>
                  <a:pt x="1207" y="809"/>
                  <a:pt x="1207" y="812"/>
                  <a:pt x="1208" y="813"/>
                </a:cubicBezTo>
                <a:cubicBezTo>
                  <a:pt x="1212" y="812"/>
                  <a:pt x="1213" y="808"/>
                  <a:pt x="1218" y="808"/>
                </a:cubicBezTo>
                <a:cubicBezTo>
                  <a:pt x="1217" y="803"/>
                  <a:pt x="1218" y="802"/>
                  <a:pt x="1220" y="798"/>
                </a:cubicBezTo>
                <a:cubicBezTo>
                  <a:pt x="1208" y="801"/>
                  <a:pt x="1205" y="811"/>
                  <a:pt x="1191" y="812"/>
                </a:cubicBezTo>
                <a:close/>
                <a:moveTo>
                  <a:pt x="1157" y="815"/>
                </a:moveTo>
                <a:cubicBezTo>
                  <a:pt x="1158" y="815"/>
                  <a:pt x="1159" y="816"/>
                  <a:pt x="1160" y="816"/>
                </a:cubicBezTo>
                <a:cubicBezTo>
                  <a:pt x="1161" y="813"/>
                  <a:pt x="1164" y="813"/>
                  <a:pt x="1164" y="810"/>
                </a:cubicBezTo>
                <a:cubicBezTo>
                  <a:pt x="1163" y="810"/>
                  <a:pt x="1162" y="810"/>
                  <a:pt x="1161" y="809"/>
                </a:cubicBezTo>
                <a:cubicBezTo>
                  <a:pt x="1160" y="812"/>
                  <a:pt x="1157" y="812"/>
                  <a:pt x="1157" y="815"/>
                </a:cubicBezTo>
                <a:close/>
                <a:moveTo>
                  <a:pt x="963" y="823"/>
                </a:moveTo>
                <a:cubicBezTo>
                  <a:pt x="963" y="825"/>
                  <a:pt x="961" y="824"/>
                  <a:pt x="961" y="825"/>
                </a:cubicBezTo>
                <a:cubicBezTo>
                  <a:pt x="961" y="827"/>
                  <a:pt x="961" y="830"/>
                  <a:pt x="962" y="831"/>
                </a:cubicBezTo>
                <a:cubicBezTo>
                  <a:pt x="963" y="829"/>
                  <a:pt x="966" y="829"/>
                  <a:pt x="967" y="828"/>
                </a:cubicBezTo>
                <a:cubicBezTo>
                  <a:pt x="966" y="826"/>
                  <a:pt x="966" y="824"/>
                  <a:pt x="963" y="823"/>
                </a:cubicBezTo>
                <a:close/>
                <a:moveTo>
                  <a:pt x="928" y="831"/>
                </a:moveTo>
                <a:cubicBezTo>
                  <a:pt x="928" y="834"/>
                  <a:pt x="922" y="838"/>
                  <a:pt x="927" y="840"/>
                </a:cubicBezTo>
                <a:cubicBezTo>
                  <a:pt x="927" y="838"/>
                  <a:pt x="931" y="833"/>
                  <a:pt x="928" y="831"/>
                </a:cubicBezTo>
                <a:close/>
                <a:moveTo>
                  <a:pt x="991" y="831"/>
                </a:moveTo>
                <a:cubicBezTo>
                  <a:pt x="991" y="833"/>
                  <a:pt x="988" y="832"/>
                  <a:pt x="989" y="834"/>
                </a:cubicBezTo>
                <a:cubicBezTo>
                  <a:pt x="991" y="834"/>
                  <a:pt x="991" y="836"/>
                  <a:pt x="992" y="836"/>
                </a:cubicBezTo>
                <a:cubicBezTo>
                  <a:pt x="991" y="835"/>
                  <a:pt x="993" y="831"/>
                  <a:pt x="991" y="831"/>
                </a:cubicBezTo>
                <a:close/>
                <a:moveTo>
                  <a:pt x="1016" y="833"/>
                </a:moveTo>
                <a:cubicBezTo>
                  <a:pt x="1013" y="830"/>
                  <a:pt x="1010" y="834"/>
                  <a:pt x="1010" y="837"/>
                </a:cubicBezTo>
                <a:cubicBezTo>
                  <a:pt x="1013" y="837"/>
                  <a:pt x="1016" y="837"/>
                  <a:pt x="1016" y="833"/>
                </a:cubicBezTo>
                <a:close/>
                <a:moveTo>
                  <a:pt x="1096" y="833"/>
                </a:moveTo>
                <a:cubicBezTo>
                  <a:pt x="1096" y="834"/>
                  <a:pt x="1096" y="834"/>
                  <a:pt x="1096" y="834"/>
                </a:cubicBezTo>
                <a:cubicBezTo>
                  <a:pt x="1095" y="835"/>
                  <a:pt x="1093" y="834"/>
                  <a:pt x="1092" y="835"/>
                </a:cubicBezTo>
                <a:cubicBezTo>
                  <a:pt x="1094" y="836"/>
                  <a:pt x="1094" y="837"/>
                  <a:pt x="1096" y="836"/>
                </a:cubicBezTo>
                <a:cubicBezTo>
                  <a:pt x="1096" y="836"/>
                  <a:pt x="1098" y="833"/>
                  <a:pt x="1096" y="833"/>
                </a:cubicBezTo>
                <a:close/>
                <a:moveTo>
                  <a:pt x="1012" y="845"/>
                </a:moveTo>
                <a:cubicBezTo>
                  <a:pt x="1012" y="840"/>
                  <a:pt x="1017" y="846"/>
                  <a:pt x="1019" y="840"/>
                </a:cubicBezTo>
                <a:cubicBezTo>
                  <a:pt x="1015" y="841"/>
                  <a:pt x="1019" y="838"/>
                  <a:pt x="1019" y="836"/>
                </a:cubicBezTo>
                <a:cubicBezTo>
                  <a:pt x="1016" y="838"/>
                  <a:pt x="1009" y="840"/>
                  <a:pt x="1012" y="845"/>
                </a:cubicBezTo>
                <a:close/>
                <a:moveTo>
                  <a:pt x="111" y="855"/>
                </a:moveTo>
                <a:cubicBezTo>
                  <a:pt x="108" y="856"/>
                  <a:pt x="107" y="858"/>
                  <a:pt x="105" y="860"/>
                </a:cubicBezTo>
                <a:cubicBezTo>
                  <a:pt x="108" y="861"/>
                  <a:pt x="113" y="857"/>
                  <a:pt x="111" y="855"/>
                </a:cubicBezTo>
                <a:close/>
                <a:moveTo>
                  <a:pt x="967" y="855"/>
                </a:moveTo>
                <a:cubicBezTo>
                  <a:pt x="968" y="860"/>
                  <a:pt x="965" y="856"/>
                  <a:pt x="962" y="857"/>
                </a:cubicBezTo>
                <a:cubicBezTo>
                  <a:pt x="962" y="859"/>
                  <a:pt x="963" y="861"/>
                  <a:pt x="964" y="861"/>
                </a:cubicBezTo>
                <a:cubicBezTo>
                  <a:pt x="965" y="859"/>
                  <a:pt x="969" y="860"/>
                  <a:pt x="970" y="857"/>
                </a:cubicBezTo>
                <a:cubicBezTo>
                  <a:pt x="968" y="857"/>
                  <a:pt x="969" y="854"/>
                  <a:pt x="967" y="855"/>
                </a:cubicBezTo>
                <a:close/>
                <a:moveTo>
                  <a:pt x="100" y="870"/>
                </a:moveTo>
                <a:cubicBezTo>
                  <a:pt x="102" y="869"/>
                  <a:pt x="105" y="869"/>
                  <a:pt x="105" y="866"/>
                </a:cubicBezTo>
                <a:cubicBezTo>
                  <a:pt x="102" y="866"/>
                  <a:pt x="102" y="866"/>
                  <a:pt x="102" y="866"/>
                </a:cubicBezTo>
                <a:cubicBezTo>
                  <a:pt x="103" y="869"/>
                  <a:pt x="100" y="868"/>
                  <a:pt x="100" y="870"/>
                </a:cubicBezTo>
                <a:close/>
                <a:moveTo>
                  <a:pt x="177" y="879"/>
                </a:moveTo>
                <a:cubicBezTo>
                  <a:pt x="172" y="873"/>
                  <a:pt x="164" y="880"/>
                  <a:pt x="161" y="885"/>
                </a:cubicBezTo>
                <a:cubicBezTo>
                  <a:pt x="166" y="888"/>
                  <a:pt x="174" y="884"/>
                  <a:pt x="177" y="879"/>
                </a:cubicBezTo>
                <a:close/>
                <a:moveTo>
                  <a:pt x="1111" y="885"/>
                </a:moveTo>
                <a:cubicBezTo>
                  <a:pt x="1109" y="888"/>
                  <a:pt x="1105" y="888"/>
                  <a:pt x="1104" y="892"/>
                </a:cubicBezTo>
                <a:cubicBezTo>
                  <a:pt x="1112" y="898"/>
                  <a:pt x="1111" y="900"/>
                  <a:pt x="1112" y="909"/>
                </a:cubicBezTo>
                <a:cubicBezTo>
                  <a:pt x="1116" y="907"/>
                  <a:pt x="1118" y="904"/>
                  <a:pt x="1120" y="899"/>
                </a:cubicBezTo>
                <a:cubicBezTo>
                  <a:pt x="1114" y="899"/>
                  <a:pt x="1113" y="889"/>
                  <a:pt x="1111" y="885"/>
                </a:cubicBezTo>
                <a:close/>
                <a:moveTo>
                  <a:pt x="146" y="887"/>
                </a:moveTo>
                <a:cubicBezTo>
                  <a:pt x="139" y="888"/>
                  <a:pt x="134" y="892"/>
                  <a:pt x="132" y="898"/>
                </a:cubicBezTo>
                <a:cubicBezTo>
                  <a:pt x="137" y="895"/>
                  <a:pt x="152" y="890"/>
                  <a:pt x="145" y="887"/>
                </a:cubicBezTo>
                <a:cubicBezTo>
                  <a:pt x="146" y="887"/>
                  <a:pt x="146" y="887"/>
                  <a:pt x="146" y="887"/>
                </a:cubicBezTo>
                <a:close/>
                <a:moveTo>
                  <a:pt x="152" y="894"/>
                </a:moveTo>
                <a:cubicBezTo>
                  <a:pt x="155" y="894"/>
                  <a:pt x="155" y="894"/>
                  <a:pt x="155" y="894"/>
                </a:cubicBezTo>
                <a:cubicBezTo>
                  <a:pt x="156" y="891"/>
                  <a:pt x="154" y="891"/>
                  <a:pt x="152" y="890"/>
                </a:cubicBezTo>
                <a:cubicBezTo>
                  <a:pt x="152" y="891"/>
                  <a:pt x="151" y="892"/>
                  <a:pt x="152" y="894"/>
                </a:cubicBezTo>
                <a:close/>
                <a:moveTo>
                  <a:pt x="1199" y="891"/>
                </a:moveTo>
                <a:cubicBezTo>
                  <a:pt x="1195" y="894"/>
                  <a:pt x="1193" y="894"/>
                  <a:pt x="1192" y="900"/>
                </a:cubicBezTo>
                <a:cubicBezTo>
                  <a:pt x="1195" y="898"/>
                  <a:pt x="1199" y="899"/>
                  <a:pt x="1201" y="896"/>
                </a:cubicBezTo>
                <a:cubicBezTo>
                  <a:pt x="1198" y="895"/>
                  <a:pt x="1203" y="891"/>
                  <a:pt x="1199" y="891"/>
                </a:cubicBezTo>
                <a:close/>
                <a:moveTo>
                  <a:pt x="1133" y="913"/>
                </a:moveTo>
                <a:cubicBezTo>
                  <a:pt x="1134" y="916"/>
                  <a:pt x="1142" y="909"/>
                  <a:pt x="1141" y="915"/>
                </a:cubicBezTo>
                <a:cubicBezTo>
                  <a:pt x="1149" y="915"/>
                  <a:pt x="1144" y="910"/>
                  <a:pt x="1147" y="906"/>
                </a:cubicBezTo>
                <a:cubicBezTo>
                  <a:pt x="1141" y="905"/>
                  <a:pt x="1136" y="909"/>
                  <a:pt x="1133" y="913"/>
                </a:cubicBezTo>
                <a:close/>
                <a:moveTo>
                  <a:pt x="118" y="907"/>
                </a:moveTo>
                <a:cubicBezTo>
                  <a:pt x="117" y="911"/>
                  <a:pt x="113" y="910"/>
                  <a:pt x="111" y="913"/>
                </a:cubicBezTo>
                <a:cubicBezTo>
                  <a:pt x="116" y="915"/>
                  <a:pt x="116" y="912"/>
                  <a:pt x="120" y="913"/>
                </a:cubicBezTo>
                <a:cubicBezTo>
                  <a:pt x="120" y="910"/>
                  <a:pt x="121" y="906"/>
                  <a:pt x="118" y="907"/>
                </a:cubicBezTo>
                <a:close/>
                <a:moveTo>
                  <a:pt x="1122" y="910"/>
                </a:moveTo>
                <a:cubicBezTo>
                  <a:pt x="1121" y="910"/>
                  <a:pt x="1121" y="908"/>
                  <a:pt x="1121" y="907"/>
                </a:cubicBezTo>
                <a:cubicBezTo>
                  <a:pt x="1118" y="907"/>
                  <a:pt x="1118" y="907"/>
                  <a:pt x="1118" y="907"/>
                </a:cubicBezTo>
                <a:cubicBezTo>
                  <a:pt x="1118" y="909"/>
                  <a:pt x="1117" y="909"/>
                  <a:pt x="1117" y="911"/>
                </a:cubicBezTo>
                <a:cubicBezTo>
                  <a:pt x="1119" y="910"/>
                  <a:pt x="1122" y="912"/>
                  <a:pt x="1122" y="910"/>
                </a:cubicBezTo>
                <a:close/>
                <a:moveTo>
                  <a:pt x="47" y="910"/>
                </a:moveTo>
                <a:cubicBezTo>
                  <a:pt x="44" y="907"/>
                  <a:pt x="38" y="912"/>
                  <a:pt x="41" y="914"/>
                </a:cubicBezTo>
                <a:cubicBezTo>
                  <a:pt x="42" y="912"/>
                  <a:pt x="46" y="913"/>
                  <a:pt x="47" y="910"/>
                </a:cubicBezTo>
                <a:close/>
                <a:moveTo>
                  <a:pt x="1167" y="913"/>
                </a:moveTo>
                <a:cubicBezTo>
                  <a:pt x="1168" y="914"/>
                  <a:pt x="1168" y="915"/>
                  <a:pt x="1170" y="914"/>
                </a:cubicBezTo>
                <a:cubicBezTo>
                  <a:pt x="1170" y="912"/>
                  <a:pt x="1171" y="911"/>
                  <a:pt x="1171" y="909"/>
                </a:cubicBezTo>
                <a:cubicBezTo>
                  <a:pt x="1169" y="909"/>
                  <a:pt x="1167" y="911"/>
                  <a:pt x="1167" y="913"/>
                </a:cubicBezTo>
                <a:close/>
                <a:moveTo>
                  <a:pt x="1158" y="911"/>
                </a:moveTo>
                <a:cubicBezTo>
                  <a:pt x="1157" y="914"/>
                  <a:pt x="1153" y="913"/>
                  <a:pt x="1151" y="913"/>
                </a:cubicBezTo>
                <a:cubicBezTo>
                  <a:pt x="1151" y="915"/>
                  <a:pt x="1148" y="916"/>
                  <a:pt x="1146" y="917"/>
                </a:cubicBezTo>
                <a:cubicBezTo>
                  <a:pt x="1145" y="922"/>
                  <a:pt x="1145" y="922"/>
                  <a:pt x="1146" y="926"/>
                </a:cubicBezTo>
                <a:cubicBezTo>
                  <a:pt x="1149" y="926"/>
                  <a:pt x="1152" y="923"/>
                  <a:pt x="1155" y="925"/>
                </a:cubicBezTo>
                <a:cubicBezTo>
                  <a:pt x="1154" y="926"/>
                  <a:pt x="1153" y="927"/>
                  <a:pt x="1153" y="928"/>
                </a:cubicBezTo>
                <a:cubicBezTo>
                  <a:pt x="1157" y="926"/>
                  <a:pt x="1161" y="925"/>
                  <a:pt x="1158" y="921"/>
                </a:cubicBezTo>
                <a:cubicBezTo>
                  <a:pt x="1161" y="921"/>
                  <a:pt x="1161" y="921"/>
                  <a:pt x="1161" y="921"/>
                </a:cubicBezTo>
                <a:cubicBezTo>
                  <a:pt x="1161" y="923"/>
                  <a:pt x="1160" y="924"/>
                  <a:pt x="1162" y="926"/>
                </a:cubicBezTo>
                <a:cubicBezTo>
                  <a:pt x="1163" y="921"/>
                  <a:pt x="1166" y="919"/>
                  <a:pt x="1165" y="914"/>
                </a:cubicBezTo>
                <a:cubicBezTo>
                  <a:pt x="1159" y="916"/>
                  <a:pt x="1160" y="911"/>
                  <a:pt x="1158" y="911"/>
                </a:cubicBezTo>
                <a:close/>
                <a:moveTo>
                  <a:pt x="1147" y="923"/>
                </a:moveTo>
                <a:cubicBezTo>
                  <a:pt x="1146" y="920"/>
                  <a:pt x="1149" y="921"/>
                  <a:pt x="1148" y="917"/>
                </a:cubicBezTo>
                <a:cubicBezTo>
                  <a:pt x="1149" y="918"/>
                  <a:pt x="1150" y="918"/>
                  <a:pt x="1151" y="918"/>
                </a:cubicBezTo>
                <a:cubicBezTo>
                  <a:pt x="1151" y="921"/>
                  <a:pt x="1150" y="923"/>
                  <a:pt x="1147" y="923"/>
                </a:cubicBezTo>
                <a:close/>
                <a:moveTo>
                  <a:pt x="88" y="926"/>
                </a:moveTo>
                <a:cubicBezTo>
                  <a:pt x="92" y="922"/>
                  <a:pt x="97" y="920"/>
                  <a:pt x="101" y="916"/>
                </a:cubicBezTo>
                <a:cubicBezTo>
                  <a:pt x="95" y="911"/>
                  <a:pt x="91" y="920"/>
                  <a:pt x="87" y="923"/>
                </a:cubicBezTo>
                <a:cubicBezTo>
                  <a:pt x="88" y="923"/>
                  <a:pt x="87" y="925"/>
                  <a:pt x="88" y="926"/>
                </a:cubicBezTo>
                <a:close/>
                <a:moveTo>
                  <a:pt x="994" y="937"/>
                </a:moveTo>
                <a:cubicBezTo>
                  <a:pt x="1001" y="937"/>
                  <a:pt x="1006" y="930"/>
                  <a:pt x="1012" y="931"/>
                </a:cubicBezTo>
                <a:cubicBezTo>
                  <a:pt x="1013" y="927"/>
                  <a:pt x="1012" y="927"/>
                  <a:pt x="1012" y="922"/>
                </a:cubicBezTo>
                <a:cubicBezTo>
                  <a:pt x="1002" y="920"/>
                  <a:pt x="1004" y="933"/>
                  <a:pt x="996" y="931"/>
                </a:cubicBezTo>
                <a:cubicBezTo>
                  <a:pt x="998" y="927"/>
                  <a:pt x="1001" y="926"/>
                  <a:pt x="1005" y="924"/>
                </a:cubicBezTo>
                <a:cubicBezTo>
                  <a:pt x="1001" y="923"/>
                  <a:pt x="997" y="922"/>
                  <a:pt x="994" y="925"/>
                </a:cubicBezTo>
                <a:cubicBezTo>
                  <a:pt x="997" y="930"/>
                  <a:pt x="993" y="931"/>
                  <a:pt x="994" y="937"/>
                </a:cubicBezTo>
                <a:close/>
                <a:moveTo>
                  <a:pt x="178" y="931"/>
                </a:moveTo>
                <a:cubicBezTo>
                  <a:pt x="175" y="931"/>
                  <a:pt x="176" y="933"/>
                  <a:pt x="174" y="935"/>
                </a:cubicBezTo>
                <a:cubicBezTo>
                  <a:pt x="178" y="935"/>
                  <a:pt x="178" y="933"/>
                  <a:pt x="178" y="931"/>
                </a:cubicBezTo>
                <a:close/>
                <a:moveTo>
                  <a:pt x="1184" y="948"/>
                </a:moveTo>
                <a:cubicBezTo>
                  <a:pt x="1186" y="945"/>
                  <a:pt x="1188" y="942"/>
                  <a:pt x="1189" y="939"/>
                </a:cubicBezTo>
                <a:cubicBezTo>
                  <a:pt x="1184" y="941"/>
                  <a:pt x="1188" y="934"/>
                  <a:pt x="1184" y="935"/>
                </a:cubicBezTo>
                <a:cubicBezTo>
                  <a:pt x="1177" y="945"/>
                  <a:pt x="1160" y="942"/>
                  <a:pt x="1160" y="956"/>
                </a:cubicBezTo>
                <a:cubicBezTo>
                  <a:pt x="1159" y="954"/>
                  <a:pt x="1158" y="957"/>
                  <a:pt x="1158" y="955"/>
                </a:cubicBezTo>
                <a:cubicBezTo>
                  <a:pt x="1158" y="954"/>
                  <a:pt x="1159" y="953"/>
                  <a:pt x="1158" y="952"/>
                </a:cubicBezTo>
                <a:cubicBezTo>
                  <a:pt x="1156" y="954"/>
                  <a:pt x="1155" y="956"/>
                  <a:pt x="1154" y="958"/>
                </a:cubicBezTo>
                <a:cubicBezTo>
                  <a:pt x="1149" y="959"/>
                  <a:pt x="1153" y="956"/>
                  <a:pt x="1149" y="955"/>
                </a:cubicBezTo>
                <a:cubicBezTo>
                  <a:pt x="1150" y="963"/>
                  <a:pt x="1143" y="964"/>
                  <a:pt x="1135" y="964"/>
                </a:cubicBezTo>
                <a:cubicBezTo>
                  <a:pt x="1132" y="973"/>
                  <a:pt x="1125" y="977"/>
                  <a:pt x="1117" y="980"/>
                </a:cubicBezTo>
                <a:cubicBezTo>
                  <a:pt x="1114" y="975"/>
                  <a:pt x="1120" y="972"/>
                  <a:pt x="1122" y="969"/>
                </a:cubicBezTo>
                <a:cubicBezTo>
                  <a:pt x="1117" y="969"/>
                  <a:pt x="1126" y="967"/>
                  <a:pt x="1122" y="965"/>
                </a:cubicBezTo>
                <a:cubicBezTo>
                  <a:pt x="1121" y="968"/>
                  <a:pt x="1119" y="965"/>
                  <a:pt x="1118" y="965"/>
                </a:cubicBezTo>
                <a:cubicBezTo>
                  <a:pt x="1116" y="966"/>
                  <a:pt x="1115" y="969"/>
                  <a:pt x="1114" y="972"/>
                </a:cubicBezTo>
                <a:cubicBezTo>
                  <a:pt x="1109" y="971"/>
                  <a:pt x="1108" y="974"/>
                  <a:pt x="1106" y="977"/>
                </a:cubicBezTo>
                <a:cubicBezTo>
                  <a:pt x="1110" y="976"/>
                  <a:pt x="1110" y="973"/>
                  <a:pt x="1114" y="974"/>
                </a:cubicBezTo>
                <a:cubicBezTo>
                  <a:pt x="1118" y="982"/>
                  <a:pt x="1110" y="982"/>
                  <a:pt x="1107" y="987"/>
                </a:cubicBezTo>
                <a:cubicBezTo>
                  <a:pt x="1115" y="986"/>
                  <a:pt x="1119" y="980"/>
                  <a:pt x="1127" y="978"/>
                </a:cubicBezTo>
                <a:cubicBezTo>
                  <a:pt x="1128" y="981"/>
                  <a:pt x="1129" y="983"/>
                  <a:pt x="1130" y="984"/>
                </a:cubicBezTo>
                <a:cubicBezTo>
                  <a:pt x="1134" y="981"/>
                  <a:pt x="1140" y="978"/>
                  <a:pt x="1143" y="973"/>
                </a:cubicBezTo>
                <a:cubicBezTo>
                  <a:pt x="1153" y="977"/>
                  <a:pt x="1151" y="960"/>
                  <a:pt x="1158" y="958"/>
                </a:cubicBezTo>
                <a:cubicBezTo>
                  <a:pt x="1161" y="958"/>
                  <a:pt x="1161" y="961"/>
                  <a:pt x="1164" y="960"/>
                </a:cubicBezTo>
                <a:cubicBezTo>
                  <a:pt x="1171" y="957"/>
                  <a:pt x="1174" y="946"/>
                  <a:pt x="1184" y="948"/>
                </a:cubicBezTo>
                <a:close/>
                <a:moveTo>
                  <a:pt x="215" y="940"/>
                </a:moveTo>
                <a:cubicBezTo>
                  <a:pt x="216" y="940"/>
                  <a:pt x="218" y="940"/>
                  <a:pt x="218" y="942"/>
                </a:cubicBezTo>
                <a:cubicBezTo>
                  <a:pt x="219" y="942"/>
                  <a:pt x="221" y="942"/>
                  <a:pt x="221" y="940"/>
                </a:cubicBezTo>
                <a:cubicBezTo>
                  <a:pt x="220" y="940"/>
                  <a:pt x="220" y="940"/>
                  <a:pt x="220" y="939"/>
                </a:cubicBezTo>
                <a:cubicBezTo>
                  <a:pt x="218" y="939"/>
                  <a:pt x="215" y="938"/>
                  <a:pt x="215" y="940"/>
                </a:cubicBezTo>
                <a:close/>
                <a:moveTo>
                  <a:pt x="1064" y="943"/>
                </a:moveTo>
                <a:cubicBezTo>
                  <a:pt x="1065" y="946"/>
                  <a:pt x="1063" y="946"/>
                  <a:pt x="1062" y="948"/>
                </a:cubicBezTo>
                <a:cubicBezTo>
                  <a:pt x="1066" y="947"/>
                  <a:pt x="1065" y="950"/>
                  <a:pt x="1068" y="950"/>
                </a:cubicBezTo>
                <a:cubicBezTo>
                  <a:pt x="1069" y="948"/>
                  <a:pt x="1073" y="948"/>
                  <a:pt x="1072" y="944"/>
                </a:cubicBezTo>
                <a:cubicBezTo>
                  <a:pt x="1070" y="943"/>
                  <a:pt x="1069" y="948"/>
                  <a:pt x="1069" y="945"/>
                </a:cubicBezTo>
                <a:cubicBezTo>
                  <a:pt x="1069" y="944"/>
                  <a:pt x="1070" y="943"/>
                  <a:pt x="1070" y="942"/>
                </a:cubicBezTo>
                <a:cubicBezTo>
                  <a:pt x="1068" y="942"/>
                  <a:pt x="1067" y="940"/>
                  <a:pt x="1064" y="939"/>
                </a:cubicBezTo>
                <a:cubicBezTo>
                  <a:pt x="1063" y="944"/>
                  <a:pt x="1057" y="942"/>
                  <a:pt x="1058" y="948"/>
                </a:cubicBezTo>
                <a:cubicBezTo>
                  <a:pt x="1063" y="949"/>
                  <a:pt x="1061" y="944"/>
                  <a:pt x="1064" y="943"/>
                </a:cubicBezTo>
                <a:close/>
                <a:moveTo>
                  <a:pt x="942" y="948"/>
                </a:moveTo>
                <a:cubicBezTo>
                  <a:pt x="942" y="944"/>
                  <a:pt x="942" y="944"/>
                  <a:pt x="942" y="944"/>
                </a:cubicBezTo>
                <a:cubicBezTo>
                  <a:pt x="939" y="943"/>
                  <a:pt x="939" y="949"/>
                  <a:pt x="942" y="948"/>
                </a:cubicBezTo>
                <a:close/>
                <a:moveTo>
                  <a:pt x="1171" y="961"/>
                </a:moveTo>
                <a:cubicBezTo>
                  <a:pt x="1171" y="966"/>
                  <a:pt x="1164" y="965"/>
                  <a:pt x="1164" y="970"/>
                </a:cubicBezTo>
                <a:cubicBezTo>
                  <a:pt x="1176" y="963"/>
                  <a:pt x="1186" y="960"/>
                  <a:pt x="1195" y="950"/>
                </a:cubicBezTo>
                <a:cubicBezTo>
                  <a:pt x="1185" y="945"/>
                  <a:pt x="1181" y="960"/>
                  <a:pt x="1171" y="961"/>
                </a:cubicBezTo>
                <a:close/>
                <a:moveTo>
                  <a:pt x="199" y="950"/>
                </a:moveTo>
                <a:cubicBezTo>
                  <a:pt x="197" y="950"/>
                  <a:pt x="194" y="950"/>
                  <a:pt x="195" y="952"/>
                </a:cubicBezTo>
                <a:cubicBezTo>
                  <a:pt x="197" y="952"/>
                  <a:pt x="199" y="952"/>
                  <a:pt x="199" y="950"/>
                </a:cubicBezTo>
                <a:close/>
                <a:moveTo>
                  <a:pt x="72" y="952"/>
                </a:moveTo>
                <a:cubicBezTo>
                  <a:pt x="70" y="949"/>
                  <a:pt x="65" y="951"/>
                  <a:pt x="64" y="954"/>
                </a:cubicBezTo>
                <a:cubicBezTo>
                  <a:pt x="67" y="954"/>
                  <a:pt x="71" y="955"/>
                  <a:pt x="72" y="952"/>
                </a:cubicBezTo>
                <a:close/>
                <a:moveTo>
                  <a:pt x="1136" y="954"/>
                </a:moveTo>
                <a:cubicBezTo>
                  <a:pt x="1139" y="955"/>
                  <a:pt x="1141" y="954"/>
                  <a:pt x="1140" y="951"/>
                </a:cubicBezTo>
                <a:cubicBezTo>
                  <a:pt x="1137" y="951"/>
                  <a:pt x="1137" y="951"/>
                  <a:pt x="1137" y="951"/>
                </a:cubicBezTo>
                <a:cubicBezTo>
                  <a:pt x="1138" y="952"/>
                  <a:pt x="1136" y="953"/>
                  <a:pt x="1136" y="954"/>
                </a:cubicBezTo>
                <a:close/>
                <a:moveTo>
                  <a:pt x="90" y="958"/>
                </a:moveTo>
                <a:cubicBezTo>
                  <a:pt x="89" y="960"/>
                  <a:pt x="87" y="960"/>
                  <a:pt x="87" y="962"/>
                </a:cubicBezTo>
                <a:cubicBezTo>
                  <a:pt x="91" y="962"/>
                  <a:pt x="91" y="962"/>
                  <a:pt x="91" y="962"/>
                </a:cubicBezTo>
                <a:cubicBezTo>
                  <a:pt x="91" y="960"/>
                  <a:pt x="91" y="958"/>
                  <a:pt x="90" y="958"/>
                </a:cubicBezTo>
                <a:close/>
                <a:moveTo>
                  <a:pt x="130" y="964"/>
                </a:moveTo>
                <a:cubicBezTo>
                  <a:pt x="134" y="965"/>
                  <a:pt x="135" y="959"/>
                  <a:pt x="133" y="958"/>
                </a:cubicBezTo>
                <a:cubicBezTo>
                  <a:pt x="132" y="959"/>
                  <a:pt x="128" y="961"/>
                  <a:pt x="130" y="964"/>
                </a:cubicBezTo>
                <a:close/>
                <a:moveTo>
                  <a:pt x="236" y="965"/>
                </a:moveTo>
                <a:cubicBezTo>
                  <a:pt x="236" y="967"/>
                  <a:pt x="236" y="968"/>
                  <a:pt x="237" y="969"/>
                </a:cubicBezTo>
                <a:cubicBezTo>
                  <a:pt x="243" y="967"/>
                  <a:pt x="247" y="971"/>
                  <a:pt x="248" y="975"/>
                </a:cubicBezTo>
                <a:cubicBezTo>
                  <a:pt x="248" y="967"/>
                  <a:pt x="247" y="967"/>
                  <a:pt x="247" y="960"/>
                </a:cubicBezTo>
                <a:cubicBezTo>
                  <a:pt x="242" y="960"/>
                  <a:pt x="240" y="963"/>
                  <a:pt x="236" y="965"/>
                </a:cubicBezTo>
                <a:close/>
                <a:moveTo>
                  <a:pt x="171" y="965"/>
                </a:moveTo>
                <a:cubicBezTo>
                  <a:pt x="167" y="965"/>
                  <a:pt x="167" y="968"/>
                  <a:pt x="164" y="969"/>
                </a:cubicBezTo>
                <a:cubicBezTo>
                  <a:pt x="168" y="969"/>
                  <a:pt x="170" y="968"/>
                  <a:pt x="171" y="965"/>
                </a:cubicBezTo>
                <a:close/>
                <a:moveTo>
                  <a:pt x="1060" y="970"/>
                </a:moveTo>
                <a:cubicBezTo>
                  <a:pt x="1064" y="970"/>
                  <a:pt x="1066" y="969"/>
                  <a:pt x="1067" y="966"/>
                </a:cubicBezTo>
                <a:cubicBezTo>
                  <a:pt x="1064" y="967"/>
                  <a:pt x="1061" y="967"/>
                  <a:pt x="1060" y="970"/>
                </a:cubicBezTo>
                <a:close/>
                <a:moveTo>
                  <a:pt x="187" y="977"/>
                </a:moveTo>
                <a:cubicBezTo>
                  <a:pt x="187" y="978"/>
                  <a:pt x="188" y="981"/>
                  <a:pt x="186" y="981"/>
                </a:cubicBezTo>
                <a:cubicBezTo>
                  <a:pt x="182" y="981"/>
                  <a:pt x="178" y="982"/>
                  <a:pt x="176" y="985"/>
                </a:cubicBezTo>
                <a:cubicBezTo>
                  <a:pt x="173" y="986"/>
                  <a:pt x="175" y="982"/>
                  <a:pt x="172" y="983"/>
                </a:cubicBezTo>
                <a:cubicBezTo>
                  <a:pt x="166" y="985"/>
                  <a:pt x="164" y="989"/>
                  <a:pt x="161" y="992"/>
                </a:cubicBezTo>
                <a:cubicBezTo>
                  <a:pt x="156" y="997"/>
                  <a:pt x="149" y="999"/>
                  <a:pt x="145" y="1001"/>
                </a:cubicBezTo>
                <a:cubicBezTo>
                  <a:pt x="159" y="1005"/>
                  <a:pt x="173" y="992"/>
                  <a:pt x="179" y="985"/>
                </a:cubicBezTo>
                <a:cubicBezTo>
                  <a:pt x="191" y="984"/>
                  <a:pt x="196" y="977"/>
                  <a:pt x="204" y="972"/>
                </a:cubicBezTo>
                <a:cubicBezTo>
                  <a:pt x="196" y="971"/>
                  <a:pt x="193" y="975"/>
                  <a:pt x="187" y="977"/>
                </a:cubicBezTo>
                <a:close/>
                <a:moveTo>
                  <a:pt x="1174" y="972"/>
                </a:moveTo>
                <a:cubicBezTo>
                  <a:pt x="1175" y="975"/>
                  <a:pt x="1171" y="974"/>
                  <a:pt x="1172" y="977"/>
                </a:cubicBezTo>
                <a:cubicBezTo>
                  <a:pt x="1175" y="977"/>
                  <a:pt x="1177" y="973"/>
                  <a:pt x="1174" y="972"/>
                </a:cubicBezTo>
                <a:close/>
                <a:moveTo>
                  <a:pt x="1190" y="976"/>
                </a:moveTo>
                <a:cubicBezTo>
                  <a:pt x="1185" y="977"/>
                  <a:pt x="1178" y="975"/>
                  <a:pt x="1177" y="980"/>
                </a:cubicBezTo>
                <a:cubicBezTo>
                  <a:pt x="1183" y="977"/>
                  <a:pt x="1187" y="984"/>
                  <a:pt x="1190" y="980"/>
                </a:cubicBezTo>
                <a:cubicBezTo>
                  <a:pt x="1185" y="980"/>
                  <a:pt x="1188" y="977"/>
                  <a:pt x="1190" y="976"/>
                </a:cubicBezTo>
                <a:close/>
                <a:moveTo>
                  <a:pt x="989" y="985"/>
                </a:moveTo>
                <a:cubicBezTo>
                  <a:pt x="991" y="985"/>
                  <a:pt x="991" y="986"/>
                  <a:pt x="991" y="988"/>
                </a:cubicBezTo>
                <a:cubicBezTo>
                  <a:pt x="995" y="986"/>
                  <a:pt x="997" y="983"/>
                  <a:pt x="999" y="979"/>
                </a:cubicBezTo>
                <a:cubicBezTo>
                  <a:pt x="994" y="980"/>
                  <a:pt x="991" y="982"/>
                  <a:pt x="989" y="985"/>
                </a:cubicBezTo>
                <a:close/>
                <a:moveTo>
                  <a:pt x="207" y="982"/>
                </a:moveTo>
                <a:cubicBezTo>
                  <a:pt x="210" y="985"/>
                  <a:pt x="216" y="983"/>
                  <a:pt x="219" y="982"/>
                </a:cubicBezTo>
                <a:cubicBezTo>
                  <a:pt x="217" y="981"/>
                  <a:pt x="211" y="979"/>
                  <a:pt x="207" y="982"/>
                </a:cubicBezTo>
                <a:close/>
                <a:moveTo>
                  <a:pt x="4" y="982"/>
                </a:moveTo>
                <a:cubicBezTo>
                  <a:pt x="2" y="983"/>
                  <a:pt x="1" y="985"/>
                  <a:pt x="0" y="988"/>
                </a:cubicBezTo>
                <a:cubicBezTo>
                  <a:pt x="4" y="987"/>
                  <a:pt x="6" y="990"/>
                  <a:pt x="9" y="991"/>
                </a:cubicBezTo>
                <a:cubicBezTo>
                  <a:pt x="9" y="987"/>
                  <a:pt x="15" y="989"/>
                  <a:pt x="14" y="985"/>
                </a:cubicBezTo>
                <a:cubicBezTo>
                  <a:pt x="9" y="987"/>
                  <a:pt x="8" y="984"/>
                  <a:pt x="4" y="982"/>
                </a:cubicBezTo>
                <a:close/>
                <a:moveTo>
                  <a:pt x="1088" y="991"/>
                </a:moveTo>
                <a:cubicBezTo>
                  <a:pt x="1090" y="987"/>
                  <a:pt x="1095" y="986"/>
                  <a:pt x="1099" y="986"/>
                </a:cubicBezTo>
                <a:cubicBezTo>
                  <a:pt x="1098" y="977"/>
                  <a:pt x="1086" y="988"/>
                  <a:pt x="1088" y="991"/>
                </a:cubicBezTo>
                <a:close/>
                <a:moveTo>
                  <a:pt x="1136" y="986"/>
                </a:moveTo>
                <a:cubicBezTo>
                  <a:pt x="1138" y="986"/>
                  <a:pt x="1138" y="987"/>
                  <a:pt x="1139" y="988"/>
                </a:cubicBezTo>
                <a:cubicBezTo>
                  <a:pt x="1138" y="985"/>
                  <a:pt x="1142" y="987"/>
                  <a:pt x="1141" y="984"/>
                </a:cubicBezTo>
                <a:cubicBezTo>
                  <a:pt x="1139" y="984"/>
                  <a:pt x="1137" y="985"/>
                  <a:pt x="1136" y="986"/>
                </a:cubicBezTo>
                <a:close/>
                <a:moveTo>
                  <a:pt x="1151" y="990"/>
                </a:moveTo>
                <a:cubicBezTo>
                  <a:pt x="1152" y="990"/>
                  <a:pt x="1153" y="991"/>
                  <a:pt x="1154" y="991"/>
                </a:cubicBezTo>
                <a:cubicBezTo>
                  <a:pt x="1153" y="998"/>
                  <a:pt x="1147" y="992"/>
                  <a:pt x="1146" y="995"/>
                </a:cubicBezTo>
                <a:cubicBezTo>
                  <a:pt x="1150" y="996"/>
                  <a:pt x="1151" y="999"/>
                  <a:pt x="1154" y="1000"/>
                </a:cubicBezTo>
                <a:cubicBezTo>
                  <a:pt x="1152" y="997"/>
                  <a:pt x="1153" y="993"/>
                  <a:pt x="1157" y="992"/>
                </a:cubicBezTo>
                <a:cubicBezTo>
                  <a:pt x="1156" y="991"/>
                  <a:pt x="1156" y="989"/>
                  <a:pt x="1155" y="988"/>
                </a:cubicBezTo>
                <a:cubicBezTo>
                  <a:pt x="1155" y="990"/>
                  <a:pt x="1150" y="987"/>
                  <a:pt x="1151" y="990"/>
                </a:cubicBezTo>
                <a:close/>
                <a:moveTo>
                  <a:pt x="845" y="991"/>
                </a:moveTo>
                <a:cubicBezTo>
                  <a:pt x="842" y="993"/>
                  <a:pt x="834" y="994"/>
                  <a:pt x="836" y="998"/>
                </a:cubicBezTo>
                <a:cubicBezTo>
                  <a:pt x="839" y="996"/>
                  <a:pt x="843" y="995"/>
                  <a:pt x="845" y="991"/>
                </a:cubicBezTo>
                <a:close/>
                <a:moveTo>
                  <a:pt x="996" y="992"/>
                </a:moveTo>
                <a:cubicBezTo>
                  <a:pt x="994" y="993"/>
                  <a:pt x="992" y="994"/>
                  <a:pt x="991" y="995"/>
                </a:cubicBezTo>
                <a:cubicBezTo>
                  <a:pt x="994" y="995"/>
                  <a:pt x="996" y="995"/>
                  <a:pt x="996" y="992"/>
                </a:cubicBezTo>
                <a:close/>
                <a:moveTo>
                  <a:pt x="1031" y="997"/>
                </a:moveTo>
                <a:cubicBezTo>
                  <a:pt x="1031" y="995"/>
                  <a:pt x="1034" y="996"/>
                  <a:pt x="1035" y="994"/>
                </a:cubicBezTo>
                <a:cubicBezTo>
                  <a:pt x="1033" y="992"/>
                  <a:pt x="1028" y="996"/>
                  <a:pt x="1031" y="997"/>
                </a:cubicBezTo>
                <a:close/>
                <a:moveTo>
                  <a:pt x="856" y="1002"/>
                </a:moveTo>
                <a:cubicBezTo>
                  <a:pt x="861" y="1004"/>
                  <a:pt x="865" y="997"/>
                  <a:pt x="869" y="995"/>
                </a:cubicBezTo>
                <a:cubicBezTo>
                  <a:pt x="865" y="998"/>
                  <a:pt x="858" y="994"/>
                  <a:pt x="854" y="1000"/>
                </a:cubicBezTo>
                <a:cubicBezTo>
                  <a:pt x="856" y="1001"/>
                  <a:pt x="858" y="997"/>
                  <a:pt x="859" y="999"/>
                </a:cubicBezTo>
                <a:cubicBezTo>
                  <a:pt x="858" y="999"/>
                  <a:pt x="857" y="1000"/>
                  <a:pt x="856" y="1002"/>
                </a:cubicBezTo>
                <a:close/>
                <a:moveTo>
                  <a:pt x="882" y="994"/>
                </a:moveTo>
                <a:cubicBezTo>
                  <a:pt x="880" y="996"/>
                  <a:pt x="873" y="997"/>
                  <a:pt x="876" y="1001"/>
                </a:cubicBezTo>
                <a:cubicBezTo>
                  <a:pt x="880" y="1001"/>
                  <a:pt x="884" y="997"/>
                  <a:pt x="882" y="994"/>
                </a:cubicBezTo>
                <a:close/>
                <a:moveTo>
                  <a:pt x="327" y="1005"/>
                </a:moveTo>
                <a:cubicBezTo>
                  <a:pt x="328" y="1004"/>
                  <a:pt x="332" y="1005"/>
                  <a:pt x="331" y="1002"/>
                </a:cubicBezTo>
                <a:cubicBezTo>
                  <a:pt x="329" y="1002"/>
                  <a:pt x="325" y="1004"/>
                  <a:pt x="327" y="1005"/>
                </a:cubicBezTo>
                <a:close/>
                <a:moveTo>
                  <a:pt x="126" y="1017"/>
                </a:moveTo>
                <a:cubicBezTo>
                  <a:pt x="133" y="1015"/>
                  <a:pt x="141" y="1013"/>
                  <a:pt x="143" y="1006"/>
                </a:cubicBezTo>
                <a:cubicBezTo>
                  <a:pt x="136" y="1000"/>
                  <a:pt x="127" y="1008"/>
                  <a:pt x="126" y="1017"/>
                </a:cubicBezTo>
                <a:close/>
                <a:moveTo>
                  <a:pt x="825" y="1024"/>
                </a:moveTo>
                <a:cubicBezTo>
                  <a:pt x="837" y="1021"/>
                  <a:pt x="845" y="1013"/>
                  <a:pt x="852" y="1005"/>
                </a:cubicBezTo>
                <a:cubicBezTo>
                  <a:pt x="840" y="1006"/>
                  <a:pt x="834" y="1017"/>
                  <a:pt x="825" y="1018"/>
                </a:cubicBezTo>
                <a:cubicBezTo>
                  <a:pt x="827" y="1021"/>
                  <a:pt x="822" y="1022"/>
                  <a:pt x="825" y="1024"/>
                </a:cubicBezTo>
                <a:close/>
                <a:moveTo>
                  <a:pt x="834" y="1010"/>
                </a:moveTo>
                <a:cubicBezTo>
                  <a:pt x="836" y="1007"/>
                  <a:pt x="840" y="1009"/>
                  <a:pt x="840" y="1006"/>
                </a:cubicBezTo>
                <a:cubicBezTo>
                  <a:pt x="838" y="1004"/>
                  <a:pt x="830" y="1007"/>
                  <a:pt x="834" y="1010"/>
                </a:cubicBezTo>
                <a:close/>
                <a:moveTo>
                  <a:pt x="828" y="1006"/>
                </a:moveTo>
                <a:cubicBezTo>
                  <a:pt x="828" y="1009"/>
                  <a:pt x="824" y="1008"/>
                  <a:pt x="824" y="1011"/>
                </a:cubicBezTo>
                <a:cubicBezTo>
                  <a:pt x="827" y="1012"/>
                  <a:pt x="830" y="1012"/>
                  <a:pt x="832" y="1011"/>
                </a:cubicBezTo>
                <a:cubicBezTo>
                  <a:pt x="831" y="1009"/>
                  <a:pt x="830" y="1007"/>
                  <a:pt x="828" y="1006"/>
                </a:cubicBezTo>
                <a:close/>
                <a:moveTo>
                  <a:pt x="985" y="1009"/>
                </a:moveTo>
                <a:cubicBezTo>
                  <a:pt x="977" y="1010"/>
                  <a:pt x="972" y="1015"/>
                  <a:pt x="967" y="1019"/>
                </a:cubicBezTo>
                <a:cubicBezTo>
                  <a:pt x="976" y="1019"/>
                  <a:pt x="982" y="1015"/>
                  <a:pt x="985" y="1009"/>
                </a:cubicBezTo>
                <a:close/>
                <a:moveTo>
                  <a:pt x="1131" y="1012"/>
                </a:moveTo>
                <a:cubicBezTo>
                  <a:pt x="1133" y="1012"/>
                  <a:pt x="1135" y="1011"/>
                  <a:pt x="1136" y="1009"/>
                </a:cubicBezTo>
                <a:cubicBezTo>
                  <a:pt x="1133" y="1009"/>
                  <a:pt x="1131" y="1009"/>
                  <a:pt x="1131" y="1012"/>
                </a:cubicBezTo>
                <a:close/>
                <a:moveTo>
                  <a:pt x="816" y="1013"/>
                </a:moveTo>
                <a:cubicBezTo>
                  <a:pt x="813" y="1013"/>
                  <a:pt x="810" y="1014"/>
                  <a:pt x="808" y="1016"/>
                </a:cubicBezTo>
                <a:cubicBezTo>
                  <a:pt x="811" y="1015"/>
                  <a:pt x="815" y="1015"/>
                  <a:pt x="816" y="1013"/>
                </a:cubicBezTo>
                <a:close/>
                <a:moveTo>
                  <a:pt x="937" y="1026"/>
                </a:moveTo>
                <a:cubicBezTo>
                  <a:pt x="942" y="1026"/>
                  <a:pt x="945" y="1024"/>
                  <a:pt x="948" y="1021"/>
                </a:cubicBezTo>
                <a:cubicBezTo>
                  <a:pt x="947" y="1020"/>
                  <a:pt x="947" y="1017"/>
                  <a:pt x="946" y="1017"/>
                </a:cubicBezTo>
                <a:cubicBezTo>
                  <a:pt x="945" y="1018"/>
                  <a:pt x="942" y="1019"/>
                  <a:pt x="943" y="1016"/>
                </a:cubicBezTo>
                <a:cubicBezTo>
                  <a:pt x="938" y="1018"/>
                  <a:pt x="940" y="1022"/>
                  <a:pt x="937" y="1026"/>
                </a:cubicBezTo>
                <a:close/>
                <a:moveTo>
                  <a:pt x="239" y="1024"/>
                </a:moveTo>
                <a:cubicBezTo>
                  <a:pt x="239" y="1023"/>
                  <a:pt x="244" y="1021"/>
                  <a:pt x="241" y="1019"/>
                </a:cubicBezTo>
                <a:cubicBezTo>
                  <a:pt x="241" y="1021"/>
                  <a:pt x="235" y="1022"/>
                  <a:pt x="239" y="1024"/>
                </a:cubicBezTo>
                <a:close/>
                <a:moveTo>
                  <a:pt x="976" y="1035"/>
                </a:moveTo>
                <a:cubicBezTo>
                  <a:pt x="977" y="1036"/>
                  <a:pt x="983" y="1034"/>
                  <a:pt x="983" y="1030"/>
                </a:cubicBezTo>
                <a:cubicBezTo>
                  <a:pt x="976" y="1034"/>
                  <a:pt x="962" y="1038"/>
                  <a:pt x="956" y="1044"/>
                </a:cubicBezTo>
                <a:cubicBezTo>
                  <a:pt x="965" y="1044"/>
                  <a:pt x="970" y="1039"/>
                  <a:pt x="976" y="1035"/>
                </a:cubicBezTo>
                <a:close/>
                <a:moveTo>
                  <a:pt x="978" y="1043"/>
                </a:moveTo>
                <a:cubicBezTo>
                  <a:pt x="975" y="1043"/>
                  <a:pt x="973" y="1045"/>
                  <a:pt x="972" y="1046"/>
                </a:cubicBezTo>
                <a:cubicBezTo>
                  <a:pt x="974" y="1046"/>
                  <a:pt x="978" y="1046"/>
                  <a:pt x="978" y="1043"/>
                </a:cubicBezTo>
                <a:close/>
                <a:moveTo>
                  <a:pt x="245" y="1049"/>
                </a:moveTo>
                <a:cubicBezTo>
                  <a:pt x="243" y="1053"/>
                  <a:pt x="242" y="1059"/>
                  <a:pt x="240" y="1062"/>
                </a:cubicBezTo>
                <a:cubicBezTo>
                  <a:pt x="248" y="1060"/>
                  <a:pt x="255" y="1056"/>
                  <a:pt x="258" y="1048"/>
                </a:cubicBezTo>
                <a:cubicBezTo>
                  <a:pt x="254" y="1051"/>
                  <a:pt x="250" y="1050"/>
                  <a:pt x="245" y="1049"/>
                </a:cubicBezTo>
                <a:close/>
                <a:moveTo>
                  <a:pt x="921" y="1054"/>
                </a:moveTo>
                <a:cubicBezTo>
                  <a:pt x="923" y="1053"/>
                  <a:pt x="932" y="1052"/>
                  <a:pt x="933" y="1048"/>
                </a:cubicBezTo>
                <a:cubicBezTo>
                  <a:pt x="930" y="1050"/>
                  <a:pt x="923" y="1050"/>
                  <a:pt x="921" y="1054"/>
                </a:cubicBezTo>
                <a:close/>
                <a:moveTo>
                  <a:pt x="926" y="1062"/>
                </a:moveTo>
                <a:cubicBezTo>
                  <a:pt x="928" y="1057"/>
                  <a:pt x="934" y="1057"/>
                  <a:pt x="938" y="1054"/>
                </a:cubicBezTo>
                <a:cubicBezTo>
                  <a:pt x="931" y="1054"/>
                  <a:pt x="925" y="1057"/>
                  <a:pt x="921" y="1060"/>
                </a:cubicBezTo>
                <a:cubicBezTo>
                  <a:pt x="922" y="1061"/>
                  <a:pt x="925" y="1061"/>
                  <a:pt x="926" y="1062"/>
                </a:cubicBezTo>
                <a:close/>
                <a:moveTo>
                  <a:pt x="768" y="1057"/>
                </a:moveTo>
                <a:cubicBezTo>
                  <a:pt x="762" y="1054"/>
                  <a:pt x="760" y="1062"/>
                  <a:pt x="755" y="1060"/>
                </a:cubicBezTo>
                <a:cubicBezTo>
                  <a:pt x="755" y="1063"/>
                  <a:pt x="757" y="1063"/>
                  <a:pt x="758" y="1064"/>
                </a:cubicBezTo>
                <a:cubicBezTo>
                  <a:pt x="761" y="1060"/>
                  <a:pt x="766" y="1061"/>
                  <a:pt x="768" y="1057"/>
                </a:cubicBezTo>
                <a:close/>
                <a:moveTo>
                  <a:pt x="718" y="1059"/>
                </a:moveTo>
                <a:cubicBezTo>
                  <a:pt x="715" y="1059"/>
                  <a:pt x="713" y="1060"/>
                  <a:pt x="712" y="1062"/>
                </a:cubicBezTo>
                <a:cubicBezTo>
                  <a:pt x="713" y="1062"/>
                  <a:pt x="713" y="1063"/>
                  <a:pt x="712" y="1064"/>
                </a:cubicBezTo>
                <a:cubicBezTo>
                  <a:pt x="715" y="1063"/>
                  <a:pt x="718" y="1062"/>
                  <a:pt x="718" y="1059"/>
                </a:cubicBezTo>
                <a:close/>
                <a:moveTo>
                  <a:pt x="906" y="1070"/>
                </a:moveTo>
                <a:cubicBezTo>
                  <a:pt x="911" y="1069"/>
                  <a:pt x="915" y="1067"/>
                  <a:pt x="919" y="1064"/>
                </a:cubicBezTo>
                <a:cubicBezTo>
                  <a:pt x="919" y="1064"/>
                  <a:pt x="918" y="1063"/>
                  <a:pt x="918" y="1062"/>
                </a:cubicBezTo>
                <a:cubicBezTo>
                  <a:pt x="914" y="1065"/>
                  <a:pt x="906" y="1064"/>
                  <a:pt x="906" y="1070"/>
                </a:cubicBezTo>
                <a:close/>
                <a:moveTo>
                  <a:pt x="524" y="1069"/>
                </a:moveTo>
                <a:cubicBezTo>
                  <a:pt x="524" y="1066"/>
                  <a:pt x="526" y="1066"/>
                  <a:pt x="526" y="1063"/>
                </a:cubicBezTo>
                <a:cubicBezTo>
                  <a:pt x="523" y="1062"/>
                  <a:pt x="523" y="1065"/>
                  <a:pt x="522" y="1063"/>
                </a:cubicBezTo>
                <a:cubicBezTo>
                  <a:pt x="522" y="1069"/>
                  <a:pt x="515" y="1064"/>
                  <a:pt x="515" y="1068"/>
                </a:cubicBezTo>
                <a:cubicBezTo>
                  <a:pt x="516" y="1070"/>
                  <a:pt x="521" y="1068"/>
                  <a:pt x="524" y="1069"/>
                </a:cubicBezTo>
                <a:close/>
                <a:moveTo>
                  <a:pt x="678" y="1074"/>
                </a:moveTo>
                <a:cubicBezTo>
                  <a:pt x="691" y="1077"/>
                  <a:pt x="702" y="1069"/>
                  <a:pt x="710" y="1063"/>
                </a:cubicBezTo>
                <a:cubicBezTo>
                  <a:pt x="699" y="1065"/>
                  <a:pt x="688" y="1067"/>
                  <a:pt x="682" y="1073"/>
                </a:cubicBezTo>
                <a:cubicBezTo>
                  <a:pt x="682" y="1072"/>
                  <a:pt x="682" y="1071"/>
                  <a:pt x="681" y="1070"/>
                </a:cubicBezTo>
                <a:cubicBezTo>
                  <a:pt x="682" y="1074"/>
                  <a:pt x="677" y="1071"/>
                  <a:pt x="678" y="1074"/>
                </a:cubicBezTo>
                <a:close/>
                <a:moveTo>
                  <a:pt x="747" y="1066"/>
                </a:moveTo>
                <a:cubicBezTo>
                  <a:pt x="736" y="1067"/>
                  <a:pt x="724" y="1073"/>
                  <a:pt x="716" y="1078"/>
                </a:cubicBezTo>
                <a:cubicBezTo>
                  <a:pt x="727" y="1080"/>
                  <a:pt x="733" y="1070"/>
                  <a:pt x="744" y="1070"/>
                </a:cubicBezTo>
                <a:cubicBezTo>
                  <a:pt x="743" y="1067"/>
                  <a:pt x="746" y="1067"/>
                  <a:pt x="747" y="1066"/>
                </a:cubicBezTo>
                <a:close/>
                <a:moveTo>
                  <a:pt x="1029" y="1088"/>
                </a:moveTo>
                <a:cubicBezTo>
                  <a:pt x="1035" y="1088"/>
                  <a:pt x="1051" y="1081"/>
                  <a:pt x="1048" y="1075"/>
                </a:cubicBezTo>
                <a:cubicBezTo>
                  <a:pt x="1043" y="1080"/>
                  <a:pt x="1034" y="1083"/>
                  <a:pt x="1029" y="1088"/>
                </a:cubicBezTo>
                <a:close/>
                <a:moveTo>
                  <a:pt x="402" y="1084"/>
                </a:moveTo>
                <a:cubicBezTo>
                  <a:pt x="402" y="1086"/>
                  <a:pt x="399" y="1085"/>
                  <a:pt x="399" y="1086"/>
                </a:cubicBezTo>
                <a:cubicBezTo>
                  <a:pt x="402" y="1085"/>
                  <a:pt x="399" y="1089"/>
                  <a:pt x="402" y="1089"/>
                </a:cubicBezTo>
                <a:cubicBezTo>
                  <a:pt x="403" y="1088"/>
                  <a:pt x="405" y="1085"/>
                  <a:pt x="402" y="1084"/>
                </a:cubicBezTo>
                <a:close/>
                <a:moveTo>
                  <a:pt x="710" y="1088"/>
                </a:moveTo>
                <a:cubicBezTo>
                  <a:pt x="708" y="1090"/>
                  <a:pt x="702" y="1089"/>
                  <a:pt x="702" y="1093"/>
                </a:cubicBezTo>
                <a:cubicBezTo>
                  <a:pt x="704" y="1094"/>
                  <a:pt x="707" y="1094"/>
                  <a:pt x="711" y="1094"/>
                </a:cubicBezTo>
                <a:cubicBezTo>
                  <a:pt x="712" y="1092"/>
                  <a:pt x="713" y="1089"/>
                  <a:pt x="710" y="1088"/>
                </a:cubicBezTo>
                <a:close/>
                <a:moveTo>
                  <a:pt x="710" y="1097"/>
                </a:moveTo>
                <a:cubicBezTo>
                  <a:pt x="712" y="1098"/>
                  <a:pt x="715" y="1096"/>
                  <a:pt x="714" y="1099"/>
                </a:cubicBezTo>
                <a:cubicBezTo>
                  <a:pt x="709" y="1100"/>
                  <a:pt x="709" y="1101"/>
                  <a:pt x="709" y="1105"/>
                </a:cubicBezTo>
                <a:cubicBezTo>
                  <a:pt x="711" y="1105"/>
                  <a:pt x="713" y="1105"/>
                  <a:pt x="714" y="1107"/>
                </a:cubicBezTo>
                <a:cubicBezTo>
                  <a:pt x="711" y="1108"/>
                  <a:pt x="710" y="1107"/>
                  <a:pt x="710" y="1109"/>
                </a:cubicBezTo>
                <a:cubicBezTo>
                  <a:pt x="715" y="1109"/>
                  <a:pt x="718" y="1106"/>
                  <a:pt x="721" y="1104"/>
                </a:cubicBezTo>
                <a:cubicBezTo>
                  <a:pt x="718" y="1103"/>
                  <a:pt x="716" y="1107"/>
                  <a:pt x="714" y="1104"/>
                </a:cubicBezTo>
                <a:cubicBezTo>
                  <a:pt x="717" y="1103"/>
                  <a:pt x="722" y="1099"/>
                  <a:pt x="725" y="1101"/>
                </a:cubicBezTo>
                <a:cubicBezTo>
                  <a:pt x="725" y="1103"/>
                  <a:pt x="722" y="1102"/>
                  <a:pt x="722" y="1104"/>
                </a:cubicBezTo>
                <a:cubicBezTo>
                  <a:pt x="725" y="1106"/>
                  <a:pt x="729" y="1104"/>
                  <a:pt x="731" y="1102"/>
                </a:cubicBezTo>
                <a:cubicBezTo>
                  <a:pt x="728" y="1102"/>
                  <a:pt x="726" y="1099"/>
                  <a:pt x="728" y="1097"/>
                </a:cubicBezTo>
                <a:cubicBezTo>
                  <a:pt x="726" y="1097"/>
                  <a:pt x="724" y="1098"/>
                  <a:pt x="724" y="1096"/>
                </a:cubicBezTo>
                <a:cubicBezTo>
                  <a:pt x="724" y="1094"/>
                  <a:pt x="727" y="1095"/>
                  <a:pt x="727" y="1094"/>
                </a:cubicBezTo>
                <a:cubicBezTo>
                  <a:pt x="725" y="1092"/>
                  <a:pt x="723" y="1090"/>
                  <a:pt x="721" y="1089"/>
                </a:cubicBezTo>
                <a:cubicBezTo>
                  <a:pt x="720" y="1095"/>
                  <a:pt x="712" y="1092"/>
                  <a:pt x="710" y="1097"/>
                </a:cubicBezTo>
                <a:close/>
                <a:moveTo>
                  <a:pt x="939" y="1102"/>
                </a:moveTo>
                <a:cubicBezTo>
                  <a:pt x="932" y="1106"/>
                  <a:pt x="924" y="1109"/>
                  <a:pt x="917" y="1113"/>
                </a:cubicBezTo>
                <a:cubicBezTo>
                  <a:pt x="928" y="1113"/>
                  <a:pt x="933" y="1105"/>
                  <a:pt x="940" y="1105"/>
                </a:cubicBezTo>
                <a:cubicBezTo>
                  <a:pt x="940" y="1104"/>
                  <a:pt x="941" y="1102"/>
                  <a:pt x="939" y="1102"/>
                </a:cubicBezTo>
                <a:close/>
                <a:moveTo>
                  <a:pt x="625" y="1108"/>
                </a:moveTo>
                <a:cubicBezTo>
                  <a:pt x="629" y="1107"/>
                  <a:pt x="634" y="1107"/>
                  <a:pt x="635" y="1104"/>
                </a:cubicBezTo>
                <a:cubicBezTo>
                  <a:pt x="631" y="1105"/>
                  <a:pt x="628" y="1105"/>
                  <a:pt x="625" y="1108"/>
                </a:cubicBezTo>
                <a:close/>
                <a:moveTo>
                  <a:pt x="682" y="1117"/>
                </a:moveTo>
                <a:cubicBezTo>
                  <a:pt x="685" y="1117"/>
                  <a:pt x="695" y="1117"/>
                  <a:pt x="697" y="1113"/>
                </a:cubicBezTo>
                <a:cubicBezTo>
                  <a:pt x="693" y="1112"/>
                  <a:pt x="692" y="1113"/>
                  <a:pt x="688" y="1113"/>
                </a:cubicBezTo>
                <a:cubicBezTo>
                  <a:pt x="684" y="1110"/>
                  <a:pt x="689" y="1110"/>
                  <a:pt x="689" y="1108"/>
                </a:cubicBezTo>
                <a:cubicBezTo>
                  <a:pt x="682" y="1108"/>
                  <a:pt x="687" y="1111"/>
                  <a:pt x="682" y="1113"/>
                </a:cubicBezTo>
                <a:cubicBezTo>
                  <a:pt x="686" y="1115"/>
                  <a:pt x="683" y="1115"/>
                  <a:pt x="682" y="1117"/>
                </a:cubicBezTo>
                <a:close/>
                <a:moveTo>
                  <a:pt x="561" y="1110"/>
                </a:moveTo>
                <a:cubicBezTo>
                  <a:pt x="558" y="1112"/>
                  <a:pt x="550" y="1108"/>
                  <a:pt x="547" y="1112"/>
                </a:cubicBezTo>
                <a:cubicBezTo>
                  <a:pt x="551" y="1114"/>
                  <a:pt x="560" y="1114"/>
                  <a:pt x="561" y="1110"/>
                </a:cubicBezTo>
                <a:close/>
                <a:moveTo>
                  <a:pt x="870" y="1113"/>
                </a:moveTo>
                <a:cubicBezTo>
                  <a:pt x="867" y="1113"/>
                  <a:pt x="866" y="1115"/>
                  <a:pt x="863" y="1115"/>
                </a:cubicBezTo>
                <a:cubicBezTo>
                  <a:pt x="865" y="1119"/>
                  <a:pt x="863" y="1120"/>
                  <a:pt x="862" y="1122"/>
                </a:cubicBezTo>
                <a:cubicBezTo>
                  <a:pt x="871" y="1122"/>
                  <a:pt x="869" y="1120"/>
                  <a:pt x="870" y="1113"/>
                </a:cubicBezTo>
                <a:close/>
                <a:moveTo>
                  <a:pt x="809" y="1121"/>
                </a:moveTo>
                <a:cubicBezTo>
                  <a:pt x="806" y="1121"/>
                  <a:pt x="802" y="1120"/>
                  <a:pt x="801" y="1123"/>
                </a:cubicBezTo>
                <a:cubicBezTo>
                  <a:pt x="804" y="1123"/>
                  <a:pt x="807" y="1122"/>
                  <a:pt x="809" y="1121"/>
                </a:cubicBezTo>
                <a:close/>
                <a:moveTo>
                  <a:pt x="742" y="1145"/>
                </a:moveTo>
                <a:cubicBezTo>
                  <a:pt x="746" y="1144"/>
                  <a:pt x="748" y="1141"/>
                  <a:pt x="749" y="1137"/>
                </a:cubicBezTo>
                <a:cubicBezTo>
                  <a:pt x="745" y="1140"/>
                  <a:pt x="743" y="1140"/>
                  <a:pt x="742" y="1145"/>
                </a:cubicBezTo>
                <a:close/>
                <a:moveTo>
                  <a:pt x="571" y="1138"/>
                </a:moveTo>
                <a:cubicBezTo>
                  <a:pt x="568" y="1141"/>
                  <a:pt x="562" y="1142"/>
                  <a:pt x="559" y="1145"/>
                </a:cubicBezTo>
                <a:cubicBezTo>
                  <a:pt x="564" y="1147"/>
                  <a:pt x="569" y="1142"/>
                  <a:pt x="571" y="1138"/>
                </a:cubicBezTo>
                <a:close/>
                <a:moveTo>
                  <a:pt x="611" y="1147"/>
                </a:moveTo>
                <a:cubicBezTo>
                  <a:pt x="609" y="1143"/>
                  <a:pt x="603" y="1146"/>
                  <a:pt x="602" y="1148"/>
                </a:cubicBezTo>
                <a:cubicBezTo>
                  <a:pt x="606" y="1148"/>
                  <a:pt x="610" y="1149"/>
                  <a:pt x="611" y="1147"/>
                </a:cubicBezTo>
                <a:close/>
                <a:moveTo>
                  <a:pt x="634" y="1152"/>
                </a:moveTo>
                <a:cubicBezTo>
                  <a:pt x="638" y="1153"/>
                  <a:pt x="644" y="1149"/>
                  <a:pt x="649" y="1148"/>
                </a:cubicBezTo>
                <a:cubicBezTo>
                  <a:pt x="644" y="1148"/>
                  <a:pt x="637" y="1148"/>
                  <a:pt x="634" y="1152"/>
                </a:cubicBezTo>
                <a:close/>
                <a:moveTo>
                  <a:pt x="695" y="1156"/>
                </a:moveTo>
                <a:cubicBezTo>
                  <a:pt x="689" y="1154"/>
                  <a:pt x="686" y="1160"/>
                  <a:pt x="681" y="1161"/>
                </a:cubicBezTo>
                <a:cubicBezTo>
                  <a:pt x="681" y="1161"/>
                  <a:pt x="680" y="1159"/>
                  <a:pt x="678" y="1160"/>
                </a:cubicBezTo>
                <a:cubicBezTo>
                  <a:pt x="674" y="1160"/>
                  <a:pt x="669" y="1166"/>
                  <a:pt x="662" y="1165"/>
                </a:cubicBezTo>
                <a:cubicBezTo>
                  <a:pt x="667" y="1171"/>
                  <a:pt x="677" y="1165"/>
                  <a:pt x="686" y="1162"/>
                </a:cubicBezTo>
                <a:cubicBezTo>
                  <a:pt x="693" y="1160"/>
                  <a:pt x="701" y="1159"/>
                  <a:pt x="708" y="1157"/>
                </a:cubicBezTo>
                <a:cubicBezTo>
                  <a:pt x="706" y="1151"/>
                  <a:pt x="697" y="1151"/>
                  <a:pt x="695" y="1156"/>
                </a:cubicBezTo>
                <a:close/>
                <a:moveTo>
                  <a:pt x="557" y="1166"/>
                </a:moveTo>
                <a:cubicBezTo>
                  <a:pt x="557" y="1170"/>
                  <a:pt x="558" y="1171"/>
                  <a:pt x="559" y="1174"/>
                </a:cubicBezTo>
                <a:cubicBezTo>
                  <a:pt x="571" y="1173"/>
                  <a:pt x="577" y="1170"/>
                  <a:pt x="582" y="1160"/>
                </a:cubicBezTo>
                <a:cubicBezTo>
                  <a:pt x="572" y="1156"/>
                  <a:pt x="566" y="1165"/>
                  <a:pt x="557" y="1166"/>
                </a:cubicBezTo>
                <a:close/>
                <a:moveTo>
                  <a:pt x="605" y="1161"/>
                </a:moveTo>
                <a:cubicBezTo>
                  <a:pt x="607" y="1163"/>
                  <a:pt x="614" y="1162"/>
                  <a:pt x="615" y="1160"/>
                </a:cubicBezTo>
                <a:cubicBezTo>
                  <a:pt x="612" y="1161"/>
                  <a:pt x="605" y="1158"/>
                  <a:pt x="605" y="1161"/>
                </a:cubicBezTo>
                <a:close/>
                <a:moveTo>
                  <a:pt x="606" y="1170"/>
                </a:moveTo>
                <a:cubicBezTo>
                  <a:pt x="606" y="1168"/>
                  <a:pt x="604" y="1167"/>
                  <a:pt x="605" y="1164"/>
                </a:cubicBezTo>
                <a:cubicBezTo>
                  <a:pt x="601" y="1165"/>
                  <a:pt x="602" y="1162"/>
                  <a:pt x="599" y="1162"/>
                </a:cubicBezTo>
                <a:cubicBezTo>
                  <a:pt x="599" y="1164"/>
                  <a:pt x="599" y="1164"/>
                  <a:pt x="599" y="1164"/>
                </a:cubicBezTo>
                <a:cubicBezTo>
                  <a:pt x="598" y="1164"/>
                  <a:pt x="598" y="1164"/>
                  <a:pt x="598" y="1165"/>
                </a:cubicBezTo>
                <a:cubicBezTo>
                  <a:pt x="601" y="1165"/>
                  <a:pt x="604" y="1165"/>
                  <a:pt x="604" y="1168"/>
                </a:cubicBezTo>
                <a:cubicBezTo>
                  <a:pt x="601" y="1168"/>
                  <a:pt x="598" y="1169"/>
                  <a:pt x="595" y="1171"/>
                </a:cubicBezTo>
                <a:cubicBezTo>
                  <a:pt x="599" y="1174"/>
                  <a:pt x="602" y="1170"/>
                  <a:pt x="606" y="1170"/>
                </a:cubicBezTo>
                <a:close/>
                <a:moveTo>
                  <a:pt x="811" y="1194"/>
                </a:moveTo>
                <a:cubicBezTo>
                  <a:pt x="821" y="1191"/>
                  <a:pt x="837" y="1185"/>
                  <a:pt x="847" y="1179"/>
                </a:cubicBezTo>
                <a:cubicBezTo>
                  <a:pt x="838" y="1180"/>
                  <a:pt x="830" y="1185"/>
                  <a:pt x="822" y="1188"/>
                </a:cubicBezTo>
                <a:cubicBezTo>
                  <a:pt x="819" y="1189"/>
                  <a:pt x="811" y="1188"/>
                  <a:pt x="811" y="1194"/>
                </a:cubicBezTo>
                <a:close/>
                <a:moveTo>
                  <a:pt x="569" y="1181"/>
                </a:moveTo>
                <a:cubicBezTo>
                  <a:pt x="567" y="1182"/>
                  <a:pt x="563" y="1182"/>
                  <a:pt x="563" y="1185"/>
                </a:cubicBezTo>
                <a:cubicBezTo>
                  <a:pt x="566" y="1184"/>
                  <a:pt x="574" y="1187"/>
                  <a:pt x="577" y="1184"/>
                </a:cubicBezTo>
                <a:cubicBezTo>
                  <a:pt x="574" y="1183"/>
                  <a:pt x="568" y="1186"/>
                  <a:pt x="569" y="1181"/>
                </a:cubicBezTo>
                <a:close/>
                <a:moveTo>
                  <a:pt x="596" y="1188"/>
                </a:moveTo>
                <a:cubicBezTo>
                  <a:pt x="598" y="1188"/>
                  <a:pt x="599" y="1189"/>
                  <a:pt x="599" y="1191"/>
                </a:cubicBezTo>
                <a:cubicBezTo>
                  <a:pt x="604" y="1191"/>
                  <a:pt x="609" y="1191"/>
                  <a:pt x="612" y="1188"/>
                </a:cubicBezTo>
                <a:cubicBezTo>
                  <a:pt x="606" y="1188"/>
                  <a:pt x="602" y="1187"/>
                  <a:pt x="596" y="1188"/>
                </a:cubicBezTo>
                <a:close/>
                <a:moveTo>
                  <a:pt x="1057" y="131"/>
                </a:moveTo>
                <a:cubicBezTo>
                  <a:pt x="1067" y="127"/>
                  <a:pt x="1072" y="123"/>
                  <a:pt x="1082" y="118"/>
                </a:cubicBezTo>
                <a:cubicBezTo>
                  <a:pt x="1083" y="123"/>
                  <a:pt x="1077" y="128"/>
                  <a:pt x="1081" y="129"/>
                </a:cubicBezTo>
                <a:cubicBezTo>
                  <a:pt x="1086" y="124"/>
                  <a:pt x="1095" y="123"/>
                  <a:pt x="1102" y="116"/>
                </a:cubicBezTo>
                <a:cubicBezTo>
                  <a:pt x="1102" y="118"/>
                  <a:pt x="1103" y="117"/>
                  <a:pt x="1103" y="118"/>
                </a:cubicBezTo>
                <a:cubicBezTo>
                  <a:pt x="1104" y="130"/>
                  <a:pt x="1088" y="126"/>
                  <a:pt x="1085" y="135"/>
                </a:cubicBezTo>
                <a:cubicBezTo>
                  <a:pt x="1086" y="136"/>
                  <a:pt x="1089" y="136"/>
                  <a:pt x="1089" y="139"/>
                </a:cubicBezTo>
                <a:cubicBezTo>
                  <a:pt x="1103" y="136"/>
                  <a:pt x="1112" y="135"/>
                  <a:pt x="1125" y="131"/>
                </a:cubicBezTo>
                <a:cubicBezTo>
                  <a:pt x="1135" y="149"/>
                  <a:pt x="1100" y="141"/>
                  <a:pt x="1105" y="156"/>
                </a:cubicBezTo>
                <a:cubicBezTo>
                  <a:pt x="1108" y="158"/>
                  <a:pt x="1109" y="155"/>
                  <a:pt x="1111" y="157"/>
                </a:cubicBezTo>
                <a:cubicBezTo>
                  <a:pt x="1106" y="157"/>
                  <a:pt x="1109" y="161"/>
                  <a:pt x="1111" y="162"/>
                </a:cubicBezTo>
                <a:cubicBezTo>
                  <a:pt x="1108" y="165"/>
                  <a:pt x="1099" y="166"/>
                  <a:pt x="1100" y="169"/>
                </a:cubicBezTo>
                <a:cubicBezTo>
                  <a:pt x="1104" y="167"/>
                  <a:pt x="1110" y="164"/>
                  <a:pt x="1115" y="165"/>
                </a:cubicBezTo>
                <a:cubicBezTo>
                  <a:pt x="1115" y="161"/>
                  <a:pt x="1118" y="161"/>
                  <a:pt x="1118" y="158"/>
                </a:cubicBezTo>
                <a:cubicBezTo>
                  <a:pt x="1116" y="158"/>
                  <a:pt x="1115" y="157"/>
                  <a:pt x="1115" y="154"/>
                </a:cubicBezTo>
                <a:cubicBezTo>
                  <a:pt x="1118" y="152"/>
                  <a:pt x="1119" y="148"/>
                  <a:pt x="1123" y="146"/>
                </a:cubicBezTo>
                <a:cubicBezTo>
                  <a:pt x="1127" y="146"/>
                  <a:pt x="1129" y="150"/>
                  <a:pt x="1129" y="154"/>
                </a:cubicBezTo>
                <a:cubicBezTo>
                  <a:pt x="1143" y="157"/>
                  <a:pt x="1173" y="157"/>
                  <a:pt x="1180" y="143"/>
                </a:cubicBezTo>
                <a:cubicBezTo>
                  <a:pt x="1182" y="144"/>
                  <a:pt x="1184" y="144"/>
                  <a:pt x="1184" y="146"/>
                </a:cubicBezTo>
                <a:cubicBezTo>
                  <a:pt x="1184" y="154"/>
                  <a:pt x="1178" y="159"/>
                  <a:pt x="1185" y="163"/>
                </a:cubicBezTo>
                <a:cubicBezTo>
                  <a:pt x="1184" y="166"/>
                  <a:pt x="1181" y="166"/>
                  <a:pt x="1179" y="167"/>
                </a:cubicBezTo>
                <a:cubicBezTo>
                  <a:pt x="1189" y="181"/>
                  <a:pt x="1172" y="189"/>
                  <a:pt x="1167" y="197"/>
                </a:cubicBezTo>
                <a:cubicBezTo>
                  <a:pt x="1178" y="197"/>
                  <a:pt x="1189" y="194"/>
                  <a:pt x="1195" y="190"/>
                </a:cubicBezTo>
                <a:cubicBezTo>
                  <a:pt x="1191" y="185"/>
                  <a:pt x="1196" y="177"/>
                  <a:pt x="1201" y="176"/>
                </a:cubicBezTo>
                <a:cubicBezTo>
                  <a:pt x="1201" y="177"/>
                  <a:pt x="1202" y="178"/>
                  <a:pt x="1201" y="180"/>
                </a:cubicBezTo>
                <a:cubicBezTo>
                  <a:pt x="1205" y="178"/>
                  <a:pt x="1208" y="175"/>
                  <a:pt x="1213" y="175"/>
                </a:cubicBezTo>
                <a:cubicBezTo>
                  <a:pt x="1213" y="173"/>
                  <a:pt x="1212" y="172"/>
                  <a:pt x="1214" y="170"/>
                </a:cubicBezTo>
                <a:cubicBezTo>
                  <a:pt x="1217" y="170"/>
                  <a:pt x="1214" y="175"/>
                  <a:pt x="1216" y="174"/>
                </a:cubicBezTo>
                <a:cubicBezTo>
                  <a:pt x="1218" y="172"/>
                  <a:pt x="1221" y="172"/>
                  <a:pt x="1221" y="168"/>
                </a:cubicBezTo>
                <a:cubicBezTo>
                  <a:pt x="1216" y="171"/>
                  <a:pt x="1214" y="167"/>
                  <a:pt x="1212" y="164"/>
                </a:cubicBezTo>
                <a:cubicBezTo>
                  <a:pt x="1214" y="162"/>
                  <a:pt x="1218" y="163"/>
                  <a:pt x="1220" y="161"/>
                </a:cubicBezTo>
                <a:cubicBezTo>
                  <a:pt x="1217" y="153"/>
                  <a:pt x="1223" y="145"/>
                  <a:pt x="1223" y="138"/>
                </a:cubicBezTo>
                <a:cubicBezTo>
                  <a:pt x="1229" y="135"/>
                  <a:pt x="1233" y="128"/>
                  <a:pt x="1236" y="122"/>
                </a:cubicBezTo>
                <a:cubicBezTo>
                  <a:pt x="1228" y="125"/>
                  <a:pt x="1216" y="140"/>
                  <a:pt x="1208" y="128"/>
                </a:cubicBezTo>
                <a:cubicBezTo>
                  <a:pt x="1211" y="116"/>
                  <a:pt x="1226" y="108"/>
                  <a:pt x="1230" y="97"/>
                </a:cubicBezTo>
                <a:cubicBezTo>
                  <a:pt x="1225" y="99"/>
                  <a:pt x="1221" y="103"/>
                  <a:pt x="1214" y="102"/>
                </a:cubicBezTo>
                <a:cubicBezTo>
                  <a:pt x="1215" y="98"/>
                  <a:pt x="1211" y="94"/>
                  <a:pt x="1210" y="89"/>
                </a:cubicBezTo>
                <a:cubicBezTo>
                  <a:pt x="1211" y="84"/>
                  <a:pt x="1215" y="81"/>
                  <a:pt x="1219" y="78"/>
                </a:cubicBezTo>
                <a:cubicBezTo>
                  <a:pt x="1206" y="82"/>
                  <a:pt x="1196" y="91"/>
                  <a:pt x="1182" y="89"/>
                </a:cubicBezTo>
                <a:cubicBezTo>
                  <a:pt x="1182" y="86"/>
                  <a:pt x="1184" y="85"/>
                  <a:pt x="1186" y="85"/>
                </a:cubicBezTo>
                <a:cubicBezTo>
                  <a:pt x="1187" y="85"/>
                  <a:pt x="1187" y="88"/>
                  <a:pt x="1190" y="87"/>
                </a:cubicBezTo>
                <a:cubicBezTo>
                  <a:pt x="1192" y="86"/>
                  <a:pt x="1191" y="83"/>
                  <a:pt x="1193" y="82"/>
                </a:cubicBezTo>
                <a:cubicBezTo>
                  <a:pt x="1197" y="82"/>
                  <a:pt x="1199" y="79"/>
                  <a:pt x="1202" y="76"/>
                </a:cubicBezTo>
                <a:cubicBezTo>
                  <a:pt x="1208" y="74"/>
                  <a:pt x="1214" y="73"/>
                  <a:pt x="1213" y="65"/>
                </a:cubicBezTo>
                <a:cubicBezTo>
                  <a:pt x="1211" y="63"/>
                  <a:pt x="1211" y="66"/>
                  <a:pt x="1208" y="65"/>
                </a:cubicBezTo>
                <a:cubicBezTo>
                  <a:pt x="1209" y="63"/>
                  <a:pt x="1207" y="63"/>
                  <a:pt x="1207" y="61"/>
                </a:cubicBezTo>
                <a:cubicBezTo>
                  <a:pt x="1211" y="57"/>
                  <a:pt x="1216" y="53"/>
                  <a:pt x="1220" y="49"/>
                </a:cubicBezTo>
                <a:cubicBezTo>
                  <a:pt x="1211" y="49"/>
                  <a:pt x="1207" y="54"/>
                  <a:pt x="1197" y="53"/>
                </a:cubicBezTo>
                <a:cubicBezTo>
                  <a:pt x="1201" y="47"/>
                  <a:pt x="1207" y="43"/>
                  <a:pt x="1211" y="37"/>
                </a:cubicBezTo>
                <a:cubicBezTo>
                  <a:pt x="1204" y="37"/>
                  <a:pt x="1197" y="45"/>
                  <a:pt x="1191" y="40"/>
                </a:cubicBezTo>
                <a:cubicBezTo>
                  <a:pt x="1187" y="33"/>
                  <a:pt x="1196" y="30"/>
                  <a:pt x="1195" y="27"/>
                </a:cubicBezTo>
                <a:cubicBezTo>
                  <a:pt x="1195" y="29"/>
                  <a:pt x="1190" y="29"/>
                  <a:pt x="1191" y="27"/>
                </a:cubicBezTo>
                <a:cubicBezTo>
                  <a:pt x="1191" y="24"/>
                  <a:pt x="1191" y="24"/>
                  <a:pt x="1193" y="21"/>
                </a:cubicBezTo>
                <a:cubicBezTo>
                  <a:pt x="1188" y="22"/>
                  <a:pt x="1187" y="19"/>
                  <a:pt x="1185" y="17"/>
                </a:cubicBezTo>
                <a:cubicBezTo>
                  <a:pt x="1186" y="13"/>
                  <a:pt x="1192" y="14"/>
                  <a:pt x="1191" y="9"/>
                </a:cubicBezTo>
                <a:cubicBezTo>
                  <a:pt x="1169" y="0"/>
                  <a:pt x="1158" y="26"/>
                  <a:pt x="1138" y="26"/>
                </a:cubicBezTo>
                <a:cubicBezTo>
                  <a:pt x="1138" y="30"/>
                  <a:pt x="1137" y="33"/>
                  <a:pt x="1135" y="37"/>
                </a:cubicBezTo>
                <a:cubicBezTo>
                  <a:pt x="1139" y="37"/>
                  <a:pt x="1144" y="31"/>
                  <a:pt x="1146" y="36"/>
                </a:cubicBezTo>
                <a:cubicBezTo>
                  <a:pt x="1134" y="51"/>
                  <a:pt x="1109" y="51"/>
                  <a:pt x="1093" y="63"/>
                </a:cubicBezTo>
                <a:cubicBezTo>
                  <a:pt x="1096" y="62"/>
                  <a:pt x="1095" y="64"/>
                  <a:pt x="1094" y="65"/>
                </a:cubicBezTo>
                <a:cubicBezTo>
                  <a:pt x="1098" y="66"/>
                  <a:pt x="1101" y="68"/>
                  <a:pt x="1103" y="70"/>
                </a:cubicBezTo>
                <a:cubicBezTo>
                  <a:pt x="1104" y="74"/>
                  <a:pt x="1100" y="74"/>
                  <a:pt x="1101" y="78"/>
                </a:cubicBezTo>
                <a:cubicBezTo>
                  <a:pt x="1108" y="90"/>
                  <a:pt x="1107" y="106"/>
                  <a:pt x="1094" y="112"/>
                </a:cubicBezTo>
                <a:cubicBezTo>
                  <a:pt x="1090" y="108"/>
                  <a:pt x="1082" y="112"/>
                  <a:pt x="1079" y="109"/>
                </a:cubicBezTo>
                <a:cubicBezTo>
                  <a:pt x="1080" y="106"/>
                  <a:pt x="1082" y="105"/>
                  <a:pt x="1084" y="104"/>
                </a:cubicBezTo>
                <a:cubicBezTo>
                  <a:pt x="1085" y="106"/>
                  <a:pt x="1086" y="106"/>
                  <a:pt x="1085" y="108"/>
                </a:cubicBezTo>
                <a:cubicBezTo>
                  <a:pt x="1094" y="106"/>
                  <a:pt x="1099" y="95"/>
                  <a:pt x="1098" y="86"/>
                </a:cubicBezTo>
                <a:cubicBezTo>
                  <a:pt x="1096" y="85"/>
                  <a:pt x="1094" y="88"/>
                  <a:pt x="1093" y="86"/>
                </a:cubicBezTo>
                <a:cubicBezTo>
                  <a:pt x="1095" y="83"/>
                  <a:pt x="1094" y="83"/>
                  <a:pt x="1093" y="79"/>
                </a:cubicBezTo>
                <a:cubicBezTo>
                  <a:pt x="1083" y="79"/>
                  <a:pt x="1080" y="86"/>
                  <a:pt x="1074" y="90"/>
                </a:cubicBezTo>
                <a:cubicBezTo>
                  <a:pt x="1076" y="96"/>
                  <a:pt x="1078" y="103"/>
                  <a:pt x="1074" y="108"/>
                </a:cubicBezTo>
                <a:cubicBezTo>
                  <a:pt x="1065" y="111"/>
                  <a:pt x="1061" y="120"/>
                  <a:pt x="1055" y="127"/>
                </a:cubicBezTo>
                <a:cubicBezTo>
                  <a:pt x="1057" y="127"/>
                  <a:pt x="1055" y="131"/>
                  <a:pt x="1057" y="131"/>
                </a:cubicBezTo>
                <a:close/>
                <a:moveTo>
                  <a:pt x="1218" y="20"/>
                </a:moveTo>
                <a:cubicBezTo>
                  <a:pt x="1212" y="21"/>
                  <a:pt x="1203" y="24"/>
                  <a:pt x="1201" y="26"/>
                </a:cubicBezTo>
                <a:cubicBezTo>
                  <a:pt x="1208" y="25"/>
                  <a:pt x="1214" y="25"/>
                  <a:pt x="1218" y="20"/>
                </a:cubicBezTo>
                <a:close/>
                <a:moveTo>
                  <a:pt x="1239" y="43"/>
                </a:moveTo>
                <a:cubicBezTo>
                  <a:pt x="1239" y="44"/>
                  <a:pt x="1237" y="44"/>
                  <a:pt x="1236" y="43"/>
                </a:cubicBezTo>
                <a:cubicBezTo>
                  <a:pt x="1236" y="41"/>
                  <a:pt x="1239" y="42"/>
                  <a:pt x="1239" y="40"/>
                </a:cubicBezTo>
                <a:cubicBezTo>
                  <a:pt x="1237" y="41"/>
                  <a:pt x="1237" y="38"/>
                  <a:pt x="1236" y="37"/>
                </a:cubicBezTo>
                <a:cubicBezTo>
                  <a:pt x="1238" y="36"/>
                  <a:pt x="1238" y="33"/>
                  <a:pt x="1240" y="32"/>
                </a:cubicBezTo>
                <a:cubicBezTo>
                  <a:pt x="1237" y="32"/>
                  <a:pt x="1236" y="35"/>
                  <a:pt x="1234" y="37"/>
                </a:cubicBezTo>
                <a:cubicBezTo>
                  <a:pt x="1238" y="42"/>
                  <a:pt x="1223" y="44"/>
                  <a:pt x="1221" y="50"/>
                </a:cubicBezTo>
                <a:cubicBezTo>
                  <a:pt x="1228" y="50"/>
                  <a:pt x="1239" y="48"/>
                  <a:pt x="1239" y="43"/>
                </a:cubicBezTo>
                <a:close/>
                <a:moveTo>
                  <a:pt x="1204" y="47"/>
                </a:moveTo>
                <a:cubicBezTo>
                  <a:pt x="1210" y="48"/>
                  <a:pt x="1212" y="45"/>
                  <a:pt x="1214" y="43"/>
                </a:cubicBezTo>
                <a:cubicBezTo>
                  <a:pt x="1211" y="45"/>
                  <a:pt x="1206" y="42"/>
                  <a:pt x="1204" y="47"/>
                </a:cubicBezTo>
                <a:close/>
                <a:moveTo>
                  <a:pt x="1117" y="481"/>
                </a:moveTo>
                <a:cubicBezTo>
                  <a:pt x="1118" y="481"/>
                  <a:pt x="1118" y="481"/>
                  <a:pt x="1119" y="481"/>
                </a:cubicBezTo>
                <a:cubicBezTo>
                  <a:pt x="1118" y="481"/>
                  <a:pt x="1118" y="481"/>
                  <a:pt x="1117" y="481"/>
                </a:cubicBezTo>
                <a:close/>
                <a:moveTo>
                  <a:pt x="1284" y="478"/>
                </a:moveTo>
                <a:cubicBezTo>
                  <a:pt x="1280" y="478"/>
                  <a:pt x="1276" y="483"/>
                  <a:pt x="1274" y="481"/>
                </a:cubicBezTo>
                <a:cubicBezTo>
                  <a:pt x="1274" y="479"/>
                  <a:pt x="1277" y="479"/>
                  <a:pt x="1277" y="476"/>
                </a:cubicBezTo>
                <a:cubicBezTo>
                  <a:pt x="1263" y="476"/>
                  <a:pt x="1257" y="490"/>
                  <a:pt x="1237" y="485"/>
                </a:cubicBezTo>
                <a:cubicBezTo>
                  <a:pt x="1236" y="486"/>
                  <a:pt x="1232" y="490"/>
                  <a:pt x="1229" y="487"/>
                </a:cubicBezTo>
                <a:cubicBezTo>
                  <a:pt x="1233" y="485"/>
                  <a:pt x="1236" y="483"/>
                  <a:pt x="1239" y="480"/>
                </a:cubicBezTo>
                <a:cubicBezTo>
                  <a:pt x="1236" y="480"/>
                  <a:pt x="1232" y="485"/>
                  <a:pt x="1230" y="483"/>
                </a:cubicBezTo>
                <a:cubicBezTo>
                  <a:pt x="1233" y="480"/>
                  <a:pt x="1237" y="479"/>
                  <a:pt x="1240" y="475"/>
                </a:cubicBezTo>
                <a:cubicBezTo>
                  <a:pt x="1239" y="474"/>
                  <a:pt x="1238" y="473"/>
                  <a:pt x="1238" y="471"/>
                </a:cubicBezTo>
                <a:cubicBezTo>
                  <a:pt x="1239" y="471"/>
                  <a:pt x="1240" y="470"/>
                  <a:pt x="1242" y="469"/>
                </a:cubicBezTo>
                <a:cubicBezTo>
                  <a:pt x="1250" y="479"/>
                  <a:pt x="1256" y="465"/>
                  <a:pt x="1266" y="463"/>
                </a:cubicBezTo>
                <a:cubicBezTo>
                  <a:pt x="1266" y="467"/>
                  <a:pt x="1266" y="467"/>
                  <a:pt x="1266" y="467"/>
                </a:cubicBezTo>
                <a:cubicBezTo>
                  <a:pt x="1269" y="468"/>
                  <a:pt x="1272" y="463"/>
                  <a:pt x="1270" y="462"/>
                </a:cubicBezTo>
                <a:cubicBezTo>
                  <a:pt x="1270" y="463"/>
                  <a:pt x="1268" y="463"/>
                  <a:pt x="1267" y="462"/>
                </a:cubicBezTo>
                <a:cubicBezTo>
                  <a:pt x="1270" y="457"/>
                  <a:pt x="1282" y="456"/>
                  <a:pt x="1281" y="451"/>
                </a:cubicBezTo>
                <a:cubicBezTo>
                  <a:pt x="1277" y="456"/>
                  <a:pt x="1269" y="456"/>
                  <a:pt x="1263" y="457"/>
                </a:cubicBezTo>
                <a:cubicBezTo>
                  <a:pt x="1265" y="462"/>
                  <a:pt x="1259" y="464"/>
                  <a:pt x="1256" y="465"/>
                </a:cubicBezTo>
                <a:cubicBezTo>
                  <a:pt x="1253" y="461"/>
                  <a:pt x="1247" y="466"/>
                  <a:pt x="1244" y="465"/>
                </a:cubicBezTo>
                <a:cubicBezTo>
                  <a:pt x="1244" y="467"/>
                  <a:pt x="1243" y="468"/>
                  <a:pt x="1242" y="468"/>
                </a:cubicBezTo>
                <a:cubicBezTo>
                  <a:pt x="1230" y="469"/>
                  <a:pt x="1219" y="479"/>
                  <a:pt x="1209" y="485"/>
                </a:cubicBezTo>
                <a:cubicBezTo>
                  <a:pt x="1212" y="487"/>
                  <a:pt x="1210" y="494"/>
                  <a:pt x="1208" y="496"/>
                </a:cubicBezTo>
                <a:cubicBezTo>
                  <a:pt x="1205" y="497"/>
                  <a:pt x="1202" y="498"/>
                  <a:pt x="1200" y="499"/>
                </a:cubicBezTo>
                <a:cubicBezTo>
                  <a:pt x="1200" y="504"/>
                  <a:pt x="1204" y="505"/>
                  <a:pt x="1203" y="510"/>
                </a:cubicBezTo>
                <a:cubicBezTo>
                  <a:pt x="1199" y="511"/>
                  <a:pt x="1195" y="513"/>
                  <a:pt x="1192" y="508"/>
                </a:cubicBezTo>
                <a:cubicBezTo>
                  <a:pt x="1188" y="507"/>
                  <a:pt x="1188" y="510"/>
                  <a:pt x="1184" y="510"/>
                </a:cubicBezTo>
                <a:cubicBezTo>
                  <a:pt x="1184" y="504"/>
                  <a:pt x="1184" y="504"/>
                  <a:pt x="1184" y="504"/>
                </a:cubicBezTo>
                <a:cubicBezTo>
                  <a:pt x="1192" y="501"/>
                  <a:pt x="1199" y="497"/>
                  <a:pt x="1204" y="491"/>
                </a:cubicBezTo>
                <a:cubicBezTo>
                  <a:pt x="1200" y="491"/>
                  <a:pt x="1199" y="495"/>
                  <a:pt x="1194" y="494"/>
                </a:cubicBezTo>
                <a:cubicBezTo>
                  <a:pt x="1194" y="493"/>
                  <a:pt x="1194" y="492"/>
                  <a:pt x="1193" y="492"/>
                </a:cubicBezTo>
                <a:cubicBezTo>
                  <a:pt x="1191" y="493"/>
                  <a:pt x="1189" y="495"/>
                  <a:pt x="1186" y="495"/>
                </a:cubicBezTo>
                <a:cubicBezTo>
                  <a:pt x="1184" y="494"/>
                  <a:pt x="1185" y="491"/>
                  <a:pt x="1182" y="490"/>
                </a:cubicBezTo>
                <a:cubicBezTo>
                  <a:pt x="1181" y="492"/>
                  <a:pt x="1181" y="496"/>
                  <a:pt x="1178" y="496"/>
                </a:cubicBezTo>
                <a:cubicBezTo>
                  <a:pt x="1180" y="496"/>
                  <a:pt x="1180" y="499"/>
                  <a:pt x="1179" y="501"/>
                </a:cubicBezTo>
                <a:cubicBezTo>
                  <a:pt x="1179" y="504"/>
                  <a:pt x="1172" y="505"/>
                  <a:pt x="1173" y="508"/>
                </a:cubicBezTo>
                <a:cubicBezTo>
                  <a:pt x="1177" y="507"/>
                  <a:pt x="1179" y="501"/>
                  <a:pt x="1183" y="504"/>
                </a:cubicBezTo>
                <a:cubicBezTo>
                  <a:pt x="1179" y="506"/>
                  <a:pt x="1175" y="509"/>
                  <a:pt x="1173" y="514"/>
                </a:cubicBezTo>
                <a:cubicBezTo>
                  <a:pt x="1170" y="513"/>
                  <a:pt x="1170" y="516"/>
                  <a:pt x="1168" y="516"/>
                </a:cubicBezTo>
                <a:cubicBezTo>
                  <a:pt x="1166" y="512"/>
                  <a:pt x="1166" y="512"/>
                  <a:pt x="1167" y="508"/>
                </a:cubicBezTo>
                <a:cubicBezTo>
                  <a:pt x="1159" y="508"/>
                  <a:pt x="1160" y="498"/>
                  <a:pt x="1156" y="494"/>
                </a:cubicBezTo>
                <a:cubicBezTo>
                  <a:pt x="1152" y="493"/>
                  <a:pt x="1153" y="496"/>
                  <a:pt x="1150" y="495"/>
                </a:cubicBezTo>
                <a:cubicBezTo>
                  <a:pt x="1150" y="493"/>
                  <a:pt x="1147" y="493"/>
                  <a:pt x="1147" y="492"/>
                </a:cubicBezTo>
                <a:cubicBezTo>
                  <a:pt x="1147" y="490"/>
                  <a:pt x="1149" y="486"/>
                  <a:pt x="1147" y="485"/>
                </a:cubicBezTo>
                <a:cubicBezTo>
                  <a:pt x="1146" y="487"/>
                  <a:pt x="1141" y="485"/>
                  <a:pt x="1140" y="484"/>
                </a:cubicBezTo>
                <a:cubicBezTo>
                  <a:pt x="1140" y="481"/>
                  <a:pt x="1140" y="478"/>
                  <a:pt x="1144" y="476"/>
                </a:cubicBezTo>
                <a:cubicBezTo>
                  <a:pt x="1139" y="475"/>
                  <a:pt x="1138" y="476"/>
                  <a:pt x="1134" y="477"/>
                </a:cubicBezTo>
                <a:cubicBezTo>
                  <a:pt x="1133" y="470"/>
                  <a:pt x="1145" y="471"/>
                  <a:pt x="1145" y="467"/>
                </a:cubicBezTo>
                <a:cubicBezTo>
                  <a:pt x="1135" y="466"/>
                  <a:pt x="1132" y="477"/>
                  <a:pt x="1127" y="481"/>
                </a:cubicBezTo>
                <a:cubicBezTo>
                  <a:pt x="1127" y="477"/>
                  <a:pt x="1127" y="477"/>
                  <a:pt x="1127" y="477"/>
                </a:cubicBezTo>
                <a:cubicBezTo>
                  <a:pt x="1123" y="478"/>
                  <a:pt x="1122" y="480"/>
                  <a:pt x="1119" y="481"/>
                </a:cubicBezTo>
                <a:cubicBezTo>
                  <a:pt x="1120" y="481"/>
                  <a:pt x="1118" y="482"/>
                  <a:pt x="1118" y="483"/>
                </a:cubicBezTo>
                <a:cubicBezTo>
                  <a:pt x="1120" y="484"/>
                  <a:pt x="1121" y="479"/>
                  <a:pt x="1123" y="482"/>
                </a:cubicBezTo>
                <a:cubicBezTo>
                  <a:pt x="1122" y="483"/>
                  <a:pt x="1121" y="485"/>
                  <a:pt x="1122" y="487"/>
                </a:cubicBezTo>
                <a:cubicBezTo>
                  <a:pt x="1123" y="489"/>
                  <a:pt x="1126" y="488"/>
                  <a:pt x="1127" y="490"/>
                </a:cubicBezTo>
                <a:cubicBezTo>
                  <a:pt x="1126" y="492"/>
                  <a:pt x="1125" y="494"/>
                  <a:pt x="1122" y="494"/>
                </a:cubicBezTo>
                <a:cubicBezTo>
                  <a:pt x="1122" y="493"/>
                  <a:pt x="1123" y="492"/>
                  <a:pt x="1122" y="492"/>
                </a:cubicBezTo>
                <a:cubicBezTo>
                  <a:pt x="1121" y="496"/>
                  <a:pt x="1117" y="492"/>
                  <a:pt x="1114" y="495"/>
                </a:cubicBezTo>
                <a:cubicBezTo>
                  <a:pt x="1115" y="494"/>
                  <a:pt x="1116" y="493"/>
                  <a:pt x="1116" y="492"/>
                </a:cubicBezTo>
                <a:cubicBezTo>
                  <a:pt x="1113" y="491"/>
                  <a:pt x="1112" y="493"/>
                  <a:pt x="1108" y="493"/>
                </a:cubicBezTo>
                <a:cubicBezTo>
                  <a:pt x="1107" y="497"/>
                  <a:pt x="1110" y="498"/>
                  <a:pt x="1112" y="499"/>
                </a:cubicBezTo>
                <a:cubicBezTo>
                  <a:pt x="1106" y="505"/>
                  <a:pt x="1101" y="501"/>
                  <a:pt x="1094" y="505"/>
                </a:cubicBezTo>
                <a:cubicBezTo>
                  <a:pt x="1094" y="504"/>
                  <a:pt x="1094" y="502"/>
                  <a:pt x="1093" y="502"/>
                </a:cubicBezTo>
                <a:cubicBezTo>
                  <a:pt x="1092" y="505"/>
                  <a:pt x="1090" y="508"/>
                  <a:pt x="1086" y="508"/>
                </a:cubicBezTo>
                <a:cubicBezTo>
                  <a:pt x="1086" y="508"/>
                  <a:pt x="1085" y="507"/>
                  <a:pt x="1085" y="507"/>
                </a:cubicBezTo>
                <a:cubicBezTo>
                  <a:pt x="1089" y="500"/>
                  <a:pt x="1096" y="497"/>
                  <a:pt x="1104" y="494"/>
                </a:cubicBezTo>
                <a:cubicBezTo>
                  <a:pt x="1104" y="490"/>
                  <a:pt x="1109" y="491"/>
                  <a:pt x="1111" y="488"/>
                </a:cubicBezTo>
                <a:cubicBezTo>
                  <a:pt x="1100" y="492"/>
                  <a:pt x="1093" y="498"/>
                  <a:pt x="1083" y="499"/>
                </a:cubicBezTo>
                <a:cubicBezTo>
                  <a:pt x="1083" y="498"/>
                  <a:pt x="1082" y="496"/>
                  <a:pt x="1080" y="496"/>
                </a:cubicBezTo>
                <a:cubicBezTo>
                  <a:pt x="1080" y="500"/>
                  <a:pt x="1077" y="501"/>
                  <a:pt x="1075" y="498"/>
                </a:cubicBezTo>
                <a:cubicBezTo>
                  <a:pt x="1075" y="502"/>
                  <a:pt x="1070" y="500"/>
                  <a:pt x="1070" y="504"/>
                </a:cubicBezTo>
                <a:cubicBezTo>
                  <a:pt x="1071" y="504"/>
                  <a:pt x="1072" y="505"/>
                  <a:pt x="1072" y="506"/>
                </a:cubicBezTo>
                <a:cubicBezTo>
                  <a:pt x="1068" y="506"/>
                  <a:pt x="1068" y="510"/>
                  <a:pt x="1066" y="511"/>
                </a:cubicBezTo>
                <a:cubicBezTo>
                  <a:pt x="1054" y="509"/>
                  <a:pt x="1047" y="530"/>
                  <a:pt x="1036" y="521"/>
                </a:cubicBezTo>
                <a:cubicBezTo>
                  <a:pt x="1048" y="505"/>
                  <a:pt x="1064" y="499"/>
                  <a:pt x="1084" y="493"/>
                </a:cubicBezTo>
                <a:cubicBezTo>
                  <a:pt x="1088" y="495"/>
                  <a:pt x="1101" y="492"/>
                  <a:pt x="1103" y="487"/>
                </a:cubicBezTo>
                <a:cubicBezTo>
                  <a:pt x="1101" y="484"/>
                  <a:pt x="1097" y="487"/>
                  <a:pt x="1095" y="485"/>
                </a:cubicBezTo>
                <a:cubicBezTo>
                  <a:pt x="1098" y="482"/>
                  <a:pt x="1097" y="480"/>
                  <a:pt x="1096" y="477"/>
                </a:cubicBezTo>
                <a:cubicBezTo>
                  <a:pt x="1096" y="479"/>
                  <a:pt x="1090" y="480"/>
                  <a:pt x="1089" y="479"/>
                </a:cubicBezTo>
                <a:cubicBezTo>
                  <a:pt x="1093" y="475"/>
                  <a:pt x="1099" y="467"/>
                  <a:pt x="1101" y="463"/>
                </a:cubicBezTo>
                <a:cubicBezTo>
                  <a:pt x="1094" y="466"/>
                  <a:pt x="1087" y="474"/>
                  <a:pt x="1081" y="469"/>
                </a:cubicBezTo>
                <a:cubicBezTo>
                  <a:pt x="1082" y="477"/>
                  <a:pt x="1084" y="475"/>
                  <a:pt x="1083" y="483"/>
                </a:cubicBezTo>
                <a:cubicBezTo>
                  <a:pt x="1078" y="485"/>
                  <a:pt x="1073" y="492"/>
                  <a:pt x="1066" y="489"/>
                </a:cubicBezTo>
                <a:cubicBezTo>
                  <a:pt x="1074" y="487"/>
                  <a:pt x="1061" y="482"/>
                  <a:pt x="1067" y="480"/>
                </a:cubicBezTo>
                <a:cubicBezTo>
                  <a:pt x="1058" y="477"/>
                  <a:pt x="1056" y="487"/>
                  <a:pt x="1049" y="489"/>
                </a:cubicBezTo>
                <a:cubicBezTo>
                  <a:pt x="1044" y="477"/>
                  <a:pt x="1060" y="474"/>
                  <a:pt x="1067" y="467"/>
                </a:cubicBezTo>
                <a:cubicBezTo>
                  <a:pt x="1061" y="466"/>
                  <a:pt x="1059" y="471"/>
                  <a:pt x="1053" y="471"/>
                </a:cubicBezTo>
                <a:cubicBezTo>
                  <a:pt x="1053" y="469"/>
                  <a:pt x="1059" y="468"/>
                  <a:pt x="1057" y="467"/>
                </a:cubicBezTo>
                <a:cubicBezTo>
                  <a:pt x="1053" y="469"/>
                  <a:pt x="1047" y="472"/>
                  <a:pt x="1042" y="471"/>
                </a:cubicBezTo>
                <a:cubicBezTo>
                  <a:pt x="1040" y="468"/>
                  <a:pt x="1047" y="468"/>
                  <a:pt x="1044" y="466"/>
                </a:cubicBezTo>
                <a:cubicBezTo>
                  <a:pt x="1042" y="469"/>
                  <a:pt x="1039" y="470"/>
                  <a:pt x="1036" y="471"/>
                </a:cubicBezTo>
                <a:cubicBezTo>
                  <a:pt x="1035" y="474"/>
                  <a:pt x="1036" y="473"/>
                  <a:pt x="1036" y="477"/>
                </a:cubicBezTo>
                <a:cubicBezTo>
                  <a:pt x="1031" y="479"/>
                  <a:pt x="1028" y="483"/>
                  <a:pt x="1022" y="483"/>
                </a:cubicBezTo>
                <a:cubicBezTo>
                  <a:pt x="1012" y="476"/>
                  <a:pt x="1004" y="492"/>
                  <a:pt x="995" y="493"/>
                </a:cubicBezTo>
                <a:cubicBezTo>
                  <a:pt x="995" y="493"/>
                  <a:pt x="995" y="494"/>
                  <a:pt x="993" y="493"/>
                </a:cubicBezTo>
                <a:cubicBezTo>
                  <a:pt x="993" y="493"/>
                  <a:pt x="994" y="493"/>
                  <a:pt x="995" y="493"/>
                </a:cubicBezTo>
                <a:cubicBezTo>
                  <a:pt x="994" y="492"/>
                  <a:pt x="993" y="490"/>
                  <a:pt x="994" y="490"/>
                </a:cubicBezTo>
                <a:cubicBezTo>
                  <a:pt x="996" y="486"/>
                  <a:pt x="1004" y="483"/>
                  <a:pt x="999" y="478"/>
                </a:cubicBezTo>
                <a:cubicBezTo>
                  <a:pt x="995" y="481"/>
                  <a:pt x="990" y="480"/>
                  <a:pt x="986" y="483"/>
                </a:cubicBezTo>
                <a:cubicBezTo>
                  <a:pt x="986" y="490"/>
                  <a:pt x="982" y="493"/>
                  <a:pt x="977" y="494"/>
                </a:cubicBezTo>
                <a:cubicBezTo>
                  <a:pt x="977" y="498"/>
                  <a:pt x="980" y="498"/>
                  <a:pt x="980" y="502"/>
                </a:cubicBezTo>
                <a:cubicBezTo>
                  <a:pt x="977" y="504"/>
                  <a:pt x="971" y="509"/>
                  <a:pt x="968" y="505"/>
                </a:cubicBezTo>
                <a:cubicBezTo>
                  <a:pt x="975" y="501"/>
                  <a:pt x="976" y="488"/>
                  <a:pt x="979" y="482"/>
                </a:cubicBezTo>
                <a:cubicBezTo>
                  <a:pt x="980" y="482"/>
                  <a:pt x="981" y="483"/>
                  <a:pt x="982" y="483"/>
                </a:cubicBezTo>
                <a:cubicBezTo>
                  <a:pt x="987" y="475"/>
                  <a:pt x="1000" y="476"/>
                  <a:pt x="1005" y="467"/>
                </a:cubicBezTo>
                <a:cubicBezTo>
                  <a:pt x="1000" y="465"/>
                  <a:pt x="999" y="471"/>
                  <a:pt x="996" y="468"/>
                </a:cubicBezTo>
                <a:cubicBezTo>
                  <a:pt x="998" y="466"/>
                  <a:pt x="998" y="464"/>
                  <a:pt x="997" y="463"/>
                </a:cubicBezTo>
                <a:cubicBezTo>
                  <a:pt x="993" y="468"/>
                  <a:pt x="992" y="476"/>
                  <a:pt x="985" y="476"/>
                </a:cubicBezTo>
                <a:cubicBezTo>
                  <a:pt x="982" y="476"/>
                  <a:pt x="983" y="472"/>
                  <a:pt x="980" y="474"/>
                </a:cubicBezTo>
                <a:cubicBezTo>
                  <a:pt x="980" y="470"/>
                  <a:pt x="980" y="470"/>
                  <a:pt x="980" y="470"/>
                </a:cubicBezTo>
                <a:cubicBezTo>
                  <a:pt x="978" y="470"/>
                  <a:pt x="976" y="473"/>
                  <a:pt x="975" y="470"/>
                </a:cubicBezTo>
                <a:cubicBezTo>
                  <a:pt x="980" y="468"/>
                  <a:pt x="982" y="453"/>
                  <a:pt x="988" y="457"/>
                </a:cubicBezTo>
                <a:cubicBezTo>
                  <a:pt x="988" y="455"/>
                  <a:pt x="990" y="453"/>
                  <a:pt x="993" y="451"/>
                </a:cubicBezTo>
                <a:cubicBezTo>
                  <a:pt x="1007" y="446"/>
                  <a:pt x="1018" y="439"/>
                  <a:pt x="1033" y="433"/>
                </a:cubicBezTo>
                <a:cubicBezTo>
                  <a:pt x="1035" y="435"/>
                  <a:pt x="1033" y="435"/>
                  <a:pt x="1032" y="437"/>
                </a:cubicBezTo>
                <a:cubicBezTo>
                  <a:pt x="1043" y="428"/>
                  <a:pt x="1057" y="419"/>
                  <a:pt x="1073" y="417"/>
                </a:cubicBezTo>
                <a:cubicBezTo>
                  <a:pt x="1079" y="415"/>
                  <a:pt x="1084" y="406"/>
                  <a:pt x="1092" y="407"/>
                </a:cubicBezTo>
                <a:cubicBezTo>
                  <a:pt x="1094" y="401"/>
                  <a:pt x="1100" y="400"/>
                  <a:pt x="1106" y="398"/>
                </a:cubicBezTo>
                <a:cubicBezTo>
                  <a:pt x="1105" y="404"/>
                  <a:pt x="1099" y="401"/>
                  <a:pt x="1095" y="406"/>
                </a:cubicBezTo>
                <a:cubicBezTo>
                  <a:pt x="1097" y="407"/>
                  <a:pt x="1096" y="410"/>
                  <a:pt x="1098" y="411"/>
                </a:cubicBezTo>
                <a:cubicBezTo>
                  <a:pt x="1103" y="409"/>
                  <a:pt x="1105" y="404"/>
                  <a:pt x="1109" y="402"/>
                </a:cubicBezTo>
                <a:cubicBezTo>
                  <a:pt x="1110" y="403"/>
                  <a:pt x="1111" y="404"/>
                  <a:pt x="1110" y="405"/>
                </a:cubicBezTo>
                <a:cubicBezTo>
                  <a:pt x="1113" y="405"/>
                  <a:pt x="1114" y="404"/>
                  <a:pt x="1118" y="404"/>
                </a:cubicBezTo>
                <a:cubicBezTo>
                  <a:pt x="1117" y="397"/>
                  <a:pt x="1121" y="395"/>
                  <a:pt x="1125" y="392"/>
                </a:cubicBezTo>
                <a:cubicBezTo>
                  <a:pt x="1122" y="392"/>
                  <a:pt x="1120" y="394"/>
                  <a:pt x="1117" y="394"/>
                </a:cubicBezTo>
                <a:cubicBezTo>
                  <a:pt x="1117" y="393"/>
                  <a:pt x="1116" y="393"/>
                  <a:pt x="1116" y="392"/>
                </a:cubicBezTo>
                <a:cubicBezTo>
                  <a:pt x="1121" y="387"/>
                  <a:pt x="1128" y="383"/>
                  <a:pt x="1136" y="382"/>
                </a:cubicBezTo>
                <a:cubicBezTo>
                  <a:pt x="1134" y="384"/>
                  <a:pt x="1142" y="385"/>
                  <a:pt x="1137" y="389"/>
                </a:cubicBezTo>
                <a:cubicBezTo>
                  <a:pt x="1138" y="386"/>
                  <a:pt x="1134" y="386"/>
                  <a:pt x="1136" y="389"/>
                </a:cubicBezTo>
                <a:cubicBezTo>
                  <a:pt x="1133" y="390"/>
                  <a:pt x="1138" y="387"/>
                  <a:pt x="1137" y="390"/>
                </a:cubicBezTo>
                <a:cubicBezTo>
                  <a:pt x="1136" y="394"/>
                  <a:pt x="1131" y="397"/>
                  <a:pt x="1132" y="400"/>
                </a:cubicBezTo>
                <a:cubicBezTo>
                  <a:pt x="1132" y="397"/>
                  <a:pt x="1135" y="398"/>
                  <a:pt x="1136" y="400"/>
                </a:cubicBezTo>
                <a:cubicBezTo>
                  <a:pt x="1135" y="402"/>
                  <a:pt x="1131" y="402"/>
                  <a:pt x="1132" y="405"/>
                </a:cubicBezTo>
                <a:cubicBezTo>
                  <a:pt x="1135" y="407"/>
                  <a:pt x="1136" y="402"/>
                  <a:pt x="1136" y="404"/>
                </a:cubicBezTo>
                <a:cubicBezTo>
                  <a:pt x="1137" y="407"/>
                  <a:pt x="1134" y="407"/>
                  <a:pt x="1135" y="410"/>
                </a:cubicBezTo>
                <a:cubicBezTo>
                  <a:pt x="1138" y="411"/>
                  <a:pt x="1143" y="405"/>
                  <a:pt x="1146" y="403"/>
                </a:cubicBezTo>
                <a:cubicBezTo>
                  <a:pt x="1144" y="400"/>
                  <a:pt x="1139" y="405"/>
                  <a:pt x="1137" y="403"/>
                </a:cubicBezTo>
                <a:cubicBezTo>
                  <a:pt x="1147" y="401"/>
                  <a:pt x="1150" y="392"/>
                  <a:pt x="1158" y="387"/>
                </a:cubicBezTo>
                <a:cubicBezTo>
                  <a:pt x="1156" y="387"/>
                  <a:pt x="1154" y="387"/>
                  <a:pt x="1154" y="386"/>
                </a:cubicBezTo>
                <a:cubicBezTo>
                  <a:pt x="1160" y="382"/>
                  <a:pt x="1155" y="378"/>
                  <a:pt x="1162" y="374"/>
                </a:cubicBezTo>
                <a:cubicBezTo>
                  <a:pt x="1159" y="373"/>
                  <a:pt x="1157" y="376"/>
                  <a:pt x="1157" y="373"/>
                </a:cubicBezTo>
                <a:cubicBezTo>
                  <a:pt x="1159" y="370"/>
                  <a:pt x="1166" y="366"/>
                  <a:pt x="1165" y="364"/>
                </a:cubicBezTo>
                <a:cubicBezTo>
                  <a:pt x="1164" y="363"/>
                  <a:pt x="1155" y="366"/>
                  <a:pt x="1153" y="370"/>
                </a:cubicBezTo>
                <a:cubicBezTo>
                  <a:pt x="1152" y="370"/>
                  <a:pt x="1151" y="369"/>
                  <a:pt x="1149" y="368"/>
                </a:cubicBezTo>
                <a:cubicBezTo>
                  <a:pt x="1146" y="370"/>
                  <a:pt x="1145" y="373"/>
                  <a:pt x="1140" y="373"/>
                </a:cubicBezTo>
                <a:cubicBezTo>
                  <a:pt x="1140" y="371"/>
                  <a:pt x="1141" y="367"/>
                  <a:pt x="1139" y="366"/>
                </a:cubicBezTo>
                <a:cubicBezTo>
                  <a:pt x="1129" y="369"/>
                  <a:pt x="1120" y="381"/>
                  <a:pt x="1111" y="377"/>
                </a:cubicBezTo>
                <a:cubicBezTo>
                  <a:pt x="1104" y="387"/>
                  <a:pt x="1093" y="386"/>
                  <a:pt x="1083" y="390"/>
                </a:cubicBezTo>
                <a:cubicBezTo>
                  <a:pt x="1083" y="400"/>
                  <a:pt x="1069" y="397"/>
                  <a:pt x="1063" y="403"/>
                </a:cubicBezTo>
                <a:cubicBezTo>
                  <a:pt x="1061" y="400"/>
                  <a:pt x="1065" y="398"/>
                  <a:pt x="1061" y="397"/>
                </a:cubicBezTo>
                <a:cubicBezTo>
                  <a:pt x="1069" y="390"/>
                  <a:pt x="1076" y="376"/>
                  <a:pt x="1091" y="383"/>
                </a:cubicBezTo>
                <a:cubicBezTo>
                  <a:pt x="1093" y="381"/>
                  <a:pt x="1094" y="379"/>
                  <a:pt x="1098" y="378"/>
                </a:cubicBezTo>
                <a:cubicBezTo>
                  <a:pt x="1099" y="375"/>
                  <a:pt x="1097" y="376"/>
                  <a:pt x="1096" y="375"/>
                </a:cubicBezTo>
                <a:cubicBezTo>
                  <a:pt x="1099" y="373"/>
                  <a:pt x="1099" y="373"/>
                  <a:pt x="1098" y="370"/>
                </a:cubicBezTo>
                <a:cubicBezTo>
                  <a:pt x="1102" y="369"/>
                  <a:pt x="1104" y="366"/>
                  <a:pt x="1109" y="365"/>
                </a:cubicBezTo>
                <a:cubicBezTo>
                  <a:pt x="1112" y="365"/>
                  <a:pt x="1111" y="369"/>
                  <a:pt x="1114" y="369"/>
                </a:cubicBezTo>
                <a:cubicBezTo>
                  <a:pt x="1120" y="367"/>
                  <a:pt x="1124" y="363"/>
                  <a:pt x="1126" y="357"/>
                </a:cubicBezTo>
                <a:cubicBezTo>
                  <a:pt x="1121" y="356"/>
                  <a:pt x="1122" y="353"/>
                  <a:pt x="1122" y="350"/>
                </a:cubicBezTo>
                <a:cubicBezTo>
                  <a:pt x="1117" y="349"/>
                  <a:pt x="1117" y="344"/>
                  <a:pt x="1111" y="345"/>
                </a:cubicBezTo>
                <a:cubicBezTo>
                  <a:pt x="1111" y="342"/>
                  <a:pt x="1109" y="342"/>
                  <a:pt x="1110" y="339"/>
                </a:cubicBezTo>
                <a:cubicBezTo>
                  <a:pt x="1115" y="336"/>
                  <a:pt x="1120" y="333"/>
                  <a:pt x="1126" y="330"/>
                </a:cubicBezTo>
                <a:cubicBezTo>
                  <a:pt x="1125" y="323"/>
                  <a:pt x="1139" y="315"/>
                  <a:pt x="1144" y="318"/>
                </a:cubicBezTo>
                <a:cubicBezTo>
                  <a:pt x="1143" y="320"/>
                  <a:pt x="1139" y="320"/>
                  <a:pt x="1138" y="322"/>
                </a:cubicBezTo>
                <a:cubicBezTo>
                  <a:pt x="1147" y="322"/>
                  <a:pt x="1152" y="319"/>
                  <a:pt x="1158" y="315"/>
                </a:cubicBezTo>
                <a:cubicBezTo>
                  <a:pt x="1156" y="304"/>
                  <a:pt x="1167" y="311"/>
                  <a:pt x="1167" y="304"/>
                </a:cubicBezTo>
                <a:cubicBezTo>
                  <a:pt x="1159" y="307"/>
                  <a:pt x="1154" y="304"/>
                  <a:pt x="1147" y="308"/>
                </a:cubicBezTo>
                <a:cubicBezTo>
                  <a:pt x="1144" y="309"/>
                  <a:pt x="1142" y="315"/>
                  <a:pt x="1139" y="316"/>
                </a:cubicBezTo>
                <a:cubicBezTo>
                  <a:pt x="1139" y="316"/>
                  <a:pt x="1118" y="311"/>
                  <a:pt x="1116" y="311"/>
                </a:cubicBezTo>
                <a:cubicBezTo>
                  <a:pt x="1115" y="312"/>
                  <a:pt x="1112" y="316"/>
                  <a:pt x="1110" y="316"/>
                </a:cubicBezTo>
                <a:cubicBezTo>
                  <a:pt x="1107" y="317"/>
                  <a:pt x="1104" y="317"/>
                  <a:pt x="1102" y="321"/>
                </a:cubicBezTo>
                <a:cubicBezTo>
                  <a:pt x="1095" y="314"/>
                  <a:pt x="1088" y="326"/>
                  <a:pt x="1081" y="327"/>
                </a:cubicBezTo>
                <a:cubicBezTo>
                  <a:pt x="1076" y="326"/>
                  <a:pt x="1073" y="326"/>
                  <a:pt x="1070" y="324"/>
                </a:cubicBezTo>
                <a:cubicBezTo>
                  <a:pt x="1073" y="318"/>
                  <a:pt x="1078" y="314"/>
                  <a:pt x="1085" y="311"/>
                </a:cubicBezTo>
                <a:cubicBezTo>
                  <a:pt x="1087" y="312"/>
                  <a:pt x="1087" y="314"/>
                  <a:pt x="1089" y="315"/>
                </a:cubicBezTo>
                <a:cubicBezTo>
                  <a:pt x="1089" y="311"/>
                  <a:pt x="1089" y="312"/>
                  <a:pt x="1090" y="309"/>
                </a:cubicBezTo>
                <a:cubicBezTo>
                  <a:pt x="1098" y="307"/>
                  <a:pt x="1102" y="300"/>
                  <a:pt x="1108" y="295"/>
                </a:cubicBezTo>
                <a:cubicBezTo>
                  <a:pt x="1104" y="295"/>
                  <a:pt x="1104" y="297"/>
                  <a:pt x="1102" y="295"/>
                </a:cubicBezTo>
                <a:cubicBezTo>
                  <a:pt x="1107" y="291"/>
                  <a:pt x="1113" y="287"/>
                  <a:pt x="1121" y="285"/>
                </a:cubicBezTo>
                <a:cubicBezTo>
                  <a:pt x="1121" y="289"/>
                  <a:pt x="1124" y="288"/>
                  <a:pt x="1126" y="287"/>
                </a:cubicBezTo>
                <a:cubicBezTo>
                  <a:pt x="1126" y="286"/>
                  <a:pt x="1126" y="283"/>
                  <a:pt x="1125" y="282"/>
                </a:cubicBezTo>
                <a:cubicBezTo>
                  <a:pt x="1125" y="283"/>
                  <a:pt x="1120" y="283"/>
                  <a:pt x="1121" y="282"/>
                </a:cubicBezTo>
                <a:cubicBezTo>
                  <a:pt x="1121" y="281"/>
                  <a:pt x="1120" y="281"/>
                  <a:pt x="1120" y="280"/>
                </a:cubicBezTo>
                <a:cubicBezTo>
                  <a:pt x="1126" y="276"/>
                  <a:pt x="1130" y="273"/>
                  <a:pt x="1130" y="267"/>
                </a:cubicBezTo>
                <a:cubicBezTo>
                  <a:pt x="1126" y="267"/>
                  <a:pt x="1126" y="262"/>
                  <a:pt x="1122" y="262"/>
                </a:cubicBezTo>
                <a:cubicBezTo>
                  <a:pt x="1125" y="256"/>
                  <a:pt x="1132" y="253"/>
                  <a:pt x="1135" y="246"/>
                </a:cubicBezTo>
                <a:cubicBezTo>
                  <a:pt x="1123" y="249"/>
                  <a:pt x="1107" y="239"/>
                  <a:pt x="1098" y="249"/>
                </a:cubicBezTo>
                <a:cubicBezTo>
                  <a:pt x="1100" y="249"/>
                  <a:pt x="1099" y="253"/>
                  <a:pt x="1101" y="254"/>
                </a:cubicBezTo>
                <a:cubicBezTo>
                  <a:pt x="1096" y="256"/>
                  <a:pt x="1087" y="262"/>
                  <a:pt x="1082" y="259"/>
                </a:cubicBezTo>
                <a:cubicBezTo>
                  <a:pt x="1082" y="253"/>
                  <a:pt x="1083" y="249"/>
                  <a:pt x="1088" y="248"/>
                </a:cubicBezTo>
                <a:cubicBezTo>
                  <a:pt x="1093" y="241"/>
                  <a:pt x="1097" y="232"/>
                  <a:pt x="1099" y="224"/>
                </a:cubicBezTo>
                <a:cubicBezTo>
                  <a:pt x="1094" y="223"/>
                  <a:pt x="1092" y="222"/>
                  <a:pt x="1086" y="223"/>
                </a:cubicBezTo>
                <a:cubicBezTo>
                  <a:pt x="1085" y="221"/>
                  <a:pt x="1084" y="219"/>
                  <a:pt x="1083" y="216"/>
                </a:cubicBezTo>
                <a:cubicBezTo>
                  <a:pt x="1085" y="215"/>
                  <a:pt x="1087" y="214"/>
                  <a:pt x="1088" y="212"/>
                </a:cubicBezTo>
                <a:cubicBezTo>
                  <a:pt x="1077" y="213"/>
                  <a:pt x="1065" y="213"/>
                  <a:pt x="1061" y="223"/>
                </a:cubicBezTo>
                <a:cubicBezTo>
                  <a:pt x="1063" y="227"/>
                  <a:pt x="1066" y="228"/>
                  <a:pt x="1067" y="233"/>
                </a:cubicBezTo>
                <a:cubicBezTo>
                  <a:pt x="1062" y="235"/>
                  <a:pt x="1053" y="238"/>
                  <a:pt x="1047" y="235"/>
                </a:cubicBezTo>
                <a:cubicBezTo>
                  <a:pt x="1048" y="233"/>
                  <a:pt x="1050" y="230"/>
                  <a:pt x="1052" y="228"/>
                </a:cubicBezTo>
                <a:cubicBezTo>
                  <a:pt x="1049" y="228"/>
                  <a:pt x="1049" y="232"/>
                  <a:pt x="1046" y="233"/>
                </a:cubicBezTo>
                <a:cubicBezTo>
                  <a:pt x="1046" y="230"/>
                  <a:pt x="1043" y="230"/>
                  <a:pt x="1042" y="229"/>
                </a:cubicBezTo>
                <a:cubicBezTo>
                  <a:pt x="1047" y="219"/>
                  <a:pt x="1049" y="222"/>
                  <a:pt x="1051" y="211"/>
                </a:cubicBezTo>
                <a:cubicBezTo>
                  <a:pt x="1047" y="209"/>
                  <a:pt x="1038" y="216"/>
                  <a:pt x="1035" y="211"/>
                </a:cubicBezTo>
                <a:cubicBezTo>
                  <a:pt x="1035" y="210"/>
                  <a:pt x="1036" y="210"/>
                  <a:pt x="1037" y="208"/>
                </a:cubicBezTo>
                <a:cubicBezTo>
                  <a:pt x="1027" y="209"/>
                  <a:pt x="1025" y="218"/>
                  <a:pt x="1019" y="222"/>
                </a:cubicBezTo>
                <a:cubicBezTo>
                  <a:pt x="1014" y="227"/>
                  <a:pt x="1006" y="228"/>
                  <a:pt x="997" y="229"/>
                </a:cubicBezTo>
                <a:cubicBezTo>
                  <a:pt x="997" y="227"/>
                  <a:pt x="999" y="226"/>
                  <a:pt x="997" y="224"/>
                </a:cubicBezTo>
                <a:cubicBezTo>
                  <a:pt x="988" y="224"/>
                  <a:pt x="984" y="232"/>
                  <a:pt x="973" y="233"/>
                </a:cubicBezTo>
                <a:cubicBezTo>
                  <a:pt x="973" y="229"/>
                  <a:pt x="975" y="229"/>
                  <a:pt x="973" y="226"/>
                </a:cubicBezTo>
                <a:cubicBezTo>
                  <a:pt x="969" y="225"/>
                  <a:pt x="970" y="230"/>
                  <a:pt x="965" y="229"/>
                </a:cubicBezTo>
                <a:cubicBezTo>
                  <a:pt x="965" y="228"/>
                  <a:pt x="964" y="228"/>
                  <a:pt x="964" y="227"/>
                </a:cubicBezTo>
                <a:cubicBezTo>
                  <a:pt x="967" y="224"/>
                  <a:pt x="968" y="220"/>
                  <a:pt x="972" y="220"/>
                </a:cubicBezTo>
                <a:cubicBezTo>
                  <a:pt x="972" y="217"/>
                  <a:pt x="971" y="215"/>
                  <a:pt x="970" y="214"/>
                </a:cubicBezTo>
                <a:cubicBezTo>
                  <a:pt x="972" y="210"/>
                  <a:pt x="976" y="208"/>
                  <a:pt x="981" y="210"/>
                </a:cubicBezTo>
                <a:cubicBezTo>
                  <a:pt x="982" y="203"/>
                  <a:pt x="991" y="205"/>
                  <a:pt x="994" y="200"/>
                </a:cubicBezTo>
                <a:cubicBezTo>
                  <a:pt x="996" y="202"/>
                  <a:pt x="993" y="203"/>
                  <a:pt x="995" y="205"/>
                </a:cubicBezTo>
                <a:cubicBezTo>
                  <a:pt x="1000" y="205"/>
                  <a:pt x="1003" y="198"/>
                  <a:pt x="1007" y="202"/>
                </a:cubicBezTo>
                <a:cubicBezTo>
                  <a:pt x="1006" y="203"/>
                  <a:pt x="1007" y="206"/>
                  <a:pt x="1005" y="207"/>
                </a:cubicBezTo>
                <a:cubicBezTo>
                  <a:pt x="1008" y="208"/>
                  <a:pt x="1008" y="211"/>
                  <a:pt x="1012" y="210"/>
                </a:cubicBezTo>
                <a:cubicBezTo>
                  <a:pt x="1012" y="207"/>
                  <a:pt x="1012" y="207"/>
                  <a:pt x="1012" y="207"/>
                </a:cubicBezTo>
                <a:cubicBezTo>
                  <a:pt x="1012" y="205"/>
                  <a:pt x="1009" y="206"/>
                  <a:pt x="1009" y="205"/>
                </a:cubicBezTo>
                <a:cubicBezTo>
                  <a:pt x="1010" y="202"/>
                  <a:pt x="1011" y="203"/>
                  <a:pt x="1010" y="200"/>
                </a:cubicBezTo>
                <a:cubicBezTo>
                  <a:pt x="1022" y="195"/>
                  <a:pt x="1030" y="186"/>
                  <a:pt x="1037" y="176"/>
                </a:cubicBezTo>
                <a:cubicBezTo>
                  <a:pt x="1021" y="180"/>
                  <a:pt x="1012" y="194"/>
                  <a:pt x="998" y="197"/>
                </a:cubicBezTo>
                <a:cubicBezTo>
                  <a:pt x="1000" y="195"/>
                  <a:pt x="1002" y="194"/>
                  <a:pt x="1004" y="192"/>
                </a:cubicBezTo>
                <a:cubicBezTo>
                  <a:pt x="992" y="198"/>
                  <a:pt x="975" y="200"/>
                  <a:pt x="965" y="209"/>
                </a:cubicBezTo>
                <a:cubicBezTo>
                  <a:pt x="959" y="208"/>
                  <a:pt x="956" y="205"/>
                  <a:pt x="954" y="200"/>
                </a:cubicBezTo>
                <a:cubicBezTo>
                  <a:pt x="956" y="192"/>
                  <a:pt x="966" y="192"/>
                  <a:pt x="969" y="185"/>
                </a:cubicBezTo>
                <a:cubicBezTo>
                  <a:pt x="961" y="190"/>
                  <a:pt x="951" y="197"/>
                  <a:pt x="940" y="196"/>
                </a:cubicBezTo>
                <a:cubicBezTo>
                  <a:pt x="940" y="190"/>
                  <a:pt x="946" y="191"/>
                  <a:pt x="949" y="188"/>
                </a:cubicBezTo>
                <a:cubicBezTo>
                  <a:pt x="945" y="187"/>
                  <a:pt x="941" y="190"/>
                  <a:pt x="939" y="188"/>
                </a:cubicBezTo>
                <a:cubicBezTo>
                  <a:pt x="955" y="185"/>
                  <a:pt x="955" y="167"/>
                  <a:pt x="972" y="168"/>
                </a:cubicBezTo>
                <a:cubicBezTo>
                  <a:pt x="973" y="161"/>
                  <a:pt x="983" y="156"/>
                  <a:pt x="990" y="162"/>
                </a:cubicBezTo>
                <a:cubicBezTo>
                  <a:pt x="1000" y="158"/>
                  <a:pt x="993" y="135"/>
                  <a:pt x="1009" y="139"/>
                </a:cubicBezTo>
                <a:cubicBezTo>
                  <a:pt x="1006" y="143"/>
                  <a:pt x="1004" y="147"/>
                  <a:pt x="1002" y="152"/>
                </a:cubicBezTo>
                <a:cubicBezTo>
                  <a:pt x="1002" y="155"/>
                  <a:pt x="1007" y="157"/>
                  <a:pt x="1004" y="160"/>
                </a:cubicBezTo>
                <a:cubicBezTo>
                  <a:pt x="1010" y="160"/>
                  <a:pt x="1014" y="152"/>
                  <a:pt x="1021" y="155"/>
                </a:cubicBezTo>
                <a:cubicBezTo>
                  <a:pt x="1021" y="158"/>
                  <a:pt x="1018" y="156"/>
                  <a:pt x="1017" y="158"/>
                </a:cubicBezTo>
                <a:cubicBezTo>
                  <a:pt x="1029" y="158"/>
                  <a:pt x="1033" y="150"/>
                  <a:pt x="1038" y="143"/>
                </a:cubicBezTo>
                <a:cubicBezTo>
                  <a:pt x="1034" y="137"/>
                  <a:pt x="1039" y="133"/>
                  <a:pt x="1041" y="130"/>
                </a:cubicBezTo>
                <a:cubicBezTo>
                  <a:pt x="1034" y="132"/>
                  <a:pt x="1025" y="134"/>
                  <a:pt x="1022" y="128"/>
                </a:cubicBezTo>
                <a:cubicBezTo>
                  <a:pt x="1024" y="126"/>
                  <a:pt x="1025" y="125"/>
                  <a:pt x="1027" y="124"/>
                </a:cubicBezTo>
                <a:cubicBezTo>
                  <a:pt x="1024" y="123"/>
                  <a:pt x="1021" y="121"/>
                  <a:pt x="1016" y="122"/>
                </a:cubicBezTo>
                <a:cubicBezTo>
                  <a:pt x="1016" y="121"/>
                  <a:pt x="1017" y="120"/>
                  <a:pt x="1017" y="119"/>
                </a:cubicBezTo>
                <a:cubicBezTo>
                  <a:pt x="1014" y="118"/>
                  <a:pt x="1010" y="119"/>
                  <a:pt x="1007" y="121"/>
                </a:cubicBezTo>
                <a:cubicBezTo>
                  <a:pt x="1011" y="128"/>
                  <a:pt x="1002" y="129"/>
                  <a:pt x="997" y="131"/>
                </a:cubicBezTo>
                <a:cubicBezTo>
                  <a:pt x="997" y="128"/>
                  <a:pt x="1000" y="129"/>
                  <a:pt x="1000" y="127"/>
                </a:cubicBezTo>
                <a:cubicBezTo>
                  <a:pt x="997" y="126"/>
                  <a:pt x="993" y="128"/>
                  <a:pt x="992" y="126"/>
                </a:cubicBezTo>
                <a:cubicBezTo>
                  <a:pt x="990" y="124"/>
                  <a:pt x="993" y="121"/>
                  <a:pt x="991" y="119"/>
                </a:cubicBezTo>
                <a:cubicBezTo>
                  <a:pt x="979" y="119"/>
                  <a:pt x="971" y="128"/>
                  <a:pt x="960" y="125"/>
                </a:cubicBezTo>
                <a:cubicBezTo>
                  <a:pt x="962" y="117"/>
                  <a:pt x="978" y="122"/>
                  <a:pt x="980" y="113"/>
                </a:cubicBezTo>
                <a:cubicBezTo>
                  <a:pt x="976" y="111"/>
                  <a:pt x="976" y="112"/>
                  <a:pt x="978" y="109"/>
                </a:cubicBezTo>
                <a:cubicBezTo>
                  <a:pt x="976" y="107"/>
                  <a:pt x="967" y="113"/>
                  <a:pt x="964" y="108"/>
                </a:cubicBezTo>
                <a:cubicBezTo>
                  <a:pt x="966" y="107"/>
                  <a:pt x="973" y="102"/>
                  <a:pt x="971" y="103"/>
                </a:cubicBezTo>
                <a:cubicBezTo>
                  <a:pt x="963" y="105"/>
                  <a:pt x="956" y="107"/>
                  <a:pt x="949" y="108"/>
                </a:cubicBezTo>
                <a:cubicBezTo>
                  <a:pt x="946" y="106"/>
                  <a:pt x="944" y="104"/>
                  <a:pt x="942" y="101"/>
                </a:cubicBezTo>
                <a:cubicBezTo>
                  <a:pt x="943" y="98"/>
                  <a:pt x="946" y="97"/>
                  <a:pt x="950" y="97"/>
                </a:cubicBezTo>
                <a:cubicBezTo>
                  <a:pt x="949" y="98"/>
                  <a:pt x="948" y="98"/>
                  <a:pt x="949" y="100"/>
                </a:cubicBezTo>
                <a:cubicBezTo>
                  <a:pt x="951" y="99"/>
                  <a:pt x="954" y="99"/>
                  <a:pt x="954" y="97"/>
                </a:cubicBezTo>
                <a:cubicBezTo>
                  <a:pt x="952" y="95"/>
                  <a:pt x="949" y="93"/>
                  <a:pt x="947" y="91"/>
                </a:cubicBezTo>
                <a:cubicBezTo>
                  <a:pt x="937" y="94"/>
                  <a:pt x="931" y="100"/>
                  <a:pt x="928" y="109"/>
                </a:cubicBezTo>
                <a:cubicBezTo>
                  <a:pt x="925" y="108"/>
                  <a:pt x="923" y="106"/>
                  <a:pt x="920" y="105"/>
                </a:cubicBezTo>
                <a:cubicBezTo>
                  <a:pt x="924" y="104"/>
                  <a:pt x="923" y="98"/>
                  <a:pt x="922" y="96"/>
                </a:cubicBezTo>
                <a:cubicBezTo>
                  <a:pt x="921" y="97"/>
                  <a:pt x="922" y="100"/>
                  <a:pt x="920" y="100"/>
                </a:cubicBezTo>
                <a:cubicBezTo>
                  <a:pt x="919" y="100"/>
                  <a:pt x="917" y="100"/>
                  <a:pt x="917" y="101"/>
                </a:cubicBezTo>
                <a:cubicBezTo>
                  <a:pt x="919" y="98"/>
                  <a:pt x="914" y="97"/>
                  <a:pt x="913" y="95"/>
                </a:cubicBezTo>
                <a:cubicBezTo>
                  <a:pt x="902" y="97"/>
                  <a:pt x="897" y="105"/>
                  <a:pt x="885" y="103"/>
                </a:cubicBezTo>
                <a:cubicBezTo>
                  <a:pt x="883" y="100"/>
                  <a:pt x="889" y="98"/>
                  <a:pt x="889" y="95"/>
                </a:cubicBezTo>
                <a:cubicBezTo>
                  <a:pt x="886" y="94"/>
                  <a:pt x="885" y="89"/>
                  <a:pt x="882" y="88"/>
                </a:cubicBezTo>
                <a:cubicBezTo>
                  <a:pt x="882" y="87"/>
                  <a:pt x="888" y="86"/>
                  <a:pt x="885" y="85"/>
                </a:cubicBezTo>
                <a:cubicBezTo>
                  <a:pt x="881" y="88"/>
                  <a:pt x="880" y="82"/>
                  <a:pt x="876" y="85"/>
                </a:cubicBezTo>
                <a:cubicBezTo>
                  <a:pt x="864" y="96"/>
                  <a:pt x="859" y="114"/>
                  <a:pt x="848" y="126"/>
                </a:cubicBezTo>
                <a:cubicBezTo>
                  <a:pt x="848" y="132"/>
                  <a:pt x="848" y="132"/>
                  <a:pt x="848" y="132"/>
                </a:cubicBezTo>
                <a:cubicBezTo>
                  <a:pt x="843" y="134"/>
                  <a:pt x="831" y="140"/>
                  <a:pt x="830" y="129"/>
                </a:cubicBezTo>
                <a:cubicBezTo>
                  <a:pt x="827" y="131"/>
                  <a:pt x="824" y="128"/>
                  <a:pt x="819" y="128"/>
                </a:cubicBezTo>
                <a:cubicBezTo>
                  <a:pt x="817" y="127"/>
                  <a:pt x="820" y="124"/>
                  <a:pt x="819" y="123"/>
                </a:cubicBezTo>
                <a:cubicBezTo>
                  <a:pt x="816" y="123"/>
                  <a:pt x="815" y="125"/>
                  <a:pt x="814" y="122"/>
                </a:cubicBezTo>
                <a:cubicBezTo>
                  <a:pt x="816" y="117"/>
                  <a:pt x="813" y="115"/>
                  <a:pt x="814" y="113"/>
                </a:cubicBezTo>
                <a:cubicBezTo>
                  <a:pt x="803" y="117"/>
                  <a:pt x="788" y="117"/>
                  <a:pt x="783" y="128"/>
                </a:cubicBezTo>
                <a:cubicBezTo>
                  <a:pt x="780" y="127"/>
                  <a:pt x="776" y="129"/>
                  <a:pt x="778" y="130"/>
                </a:cubicBezTo>
                <a:cubicBezTo>
                  <a:pt x="787" y="126"/>
                  <a:pt x="797" y="127"/>
                  <a:pt x="805" y="121"/>
                </a:cubicBezTo>
                <a:cubicBezTo>
                  <a:pt x="806" y="122"/>
                  <a:pt x="809" y="123"/>
                  <a:pt x="809" y="125"/>
                </a:cubicBezTo>
                <a:cubicBezTo>
                  <a:pt x="807" y="125"/>
                  <a:pt x="806" y="127"/>
                  <a:pt x="806" y="128"/>
                </a:cubicBezTo>
                <a:cubicBezTo>
                  <a:pt x="808" y="130"/>
                  <a:pt x="811" y="127"/>
                  <a:pt x="811" y="128"/>
                </a:cubicBezTo>
                <a:cubicBezTo>
                  <a:pt x="808" y="130"/>
                  <a:pt x="807" y="133"/>
                  <a:pt x="808" y="137"/>
                </a:cubicBezTo>
                <a:cubicBezTo>
                  <a:pt x="804" y="138"/>
                  <a:pt x="798" y="138"/>
                  <a:pt x="794" y="137"/>
                </a:cubicBezTo>
                <a:cubicBezTo>
                  <a:pt x="792" y="137"/>
                  <a:pt x="794" y="141"/>
                  <a:pt x="792" y="141"/>
                </a:cubicBezTo>
                <a:cubicBezTo>
                  <a:pt x="781" y="142"/>
                  <a:pt x="775" y="147"/>
                  <a:pt x="769" y="153"/>
                </a:cubicBezTo>
                <a:cubicBezTo>
                  <a:pt x="761" y="150"/>
                  <a:pt x="756" y="155"/>
                  <a:pt x="750" y="157"/>
                </a:cubicBezTo>
                <a:cubicBezTo>
                  <a:pt x="750" y="161"/>
                  <a:pt x="753" y="161"/>
                  <a:pt x="753" y="165"/>
                </a:cubicBezTo>
                <a:cubicBezTo>
                  <a:pt x="757" y="164"/>
                  <a:pt x="759" y="160"/>
                  <a:pt x="762" y="158"/>
                </a:cubicBezTo>
                <a:cubicBezTo>
                  <a:pt x="764" y="160"/>
                  <a:pt x="768" y="160"/>
                  <a:pt x="770" y="162"/>
                </a:cubicBezTo>
                <a:cubicBezTo>
                  <a:pt x="759" y="170"/>
                  <a:pt x="749" y="184"/>
                  <a:pt x="731" y="179"/>
                </a:cubicBezTo>
                <a:cubicBezTo>
                  <a:pt x="727" y="172"/>
                  <a:pt x="723" y="166"/>
                  <a:pt x="722" y="156"/>
                </a:cubicBezTo>
                <a:cubicBezTo>
                  <a:pt x="714" y="156"/>
                  <a:pt x="714" y="142"/>
                  <a:pt x="716" y="138"/>
                </a:cubicBezTo>
                <a:cubicBezTo>
                  <a:pt x="719" y="129"/>
                  <a:pt x="741" y="128"/>
                  <a:pt x="735" y="115"/>
                </a:cubicBezTo>
                <a:cubicBezTo>
                  <a:pt x="734" y="114"/>
                  <a:pt x="731" y="115"/>
                  <a:pt x="729" y="115"/>
                </a:cubicBezTo>
                <a:cubicBezTo>
                  <a:pt x="723" y="109"/>
                  <a:pt x="723" y="96"/>
                  <a:pt x="715" y="94"/>
                </a:cubicBezTo>
                <a:cubicBezTo>
                  <a:pt x="712" y="93"/>
                  <a:pt x="709" y="98"/>
                  <a:pt x="707" y="93"/>
                </a:cubicBezTo>
                <a:cubicBezTo>
                  <a:pt x="714" y="88"/>
                  <a:pt x="716" y="77"/>
                  <a:pt x="721" y="70"/>
                </a:cubicBezTo>
                <a:cubicBezTo>
                  <a:pt x="708" y="72"/>
                  <a:pt x="691" y="71"/>
                  <a:pt x="678" y="76"/>
                </a:cubicBezTo>
                <a:cubicBezTo>
                  <a:pt x="679" y="74"/>
                  <a:pt x="682" y="74"/>
                  <a:pt x="682" y="72"/>
                </a:cubicBezTo>
                <a:cubicBezTo>
                  <a:pt x="678" y="74"/>
                  <a:pt x="676" y="74"/>
                  <a:pt x="672" y="75"/>
                </a:cubicBezTo>
                <a:cubicBezTo>
                  <a:pt x="672" y="77"/>
                  <a:pt x="672" y="79"/>
                  <a:pt x="673" y="80"/>
                </a:cubicBezTo>
                <a:cubicBezTo>
                  <a:pt x="668" y="83"/>
                  <a:pt x="661" y="91"/>
                  <a:pt x="655" y="87"/>
                </a:cubicBezTo>
                <a:cubicBezTo>
                  <a:pt x="648" y="89"/>
                  <a:pt x="648" y="97"/>
                  <a:pt x="640" y="98"/>
                </a:cubicBezTo>
                <a:cubicBezTo>
                  <a:pt x="638" y="96"/>
                  <a:pt x="641" y="96"/>
                  <a:pt x="639" y="95"/>
                </a:cubicBezTo>
                <a:cubicBezTo>
                  <a:pt x="634" y="108"/>
                  <a:pt x="620" y="113"/>
                  <a:pt x="611" y="123"/>
                </a:cubicBezTo>
                <a:cubicBezTo>
                  <a:pt x="615" y="123"/>
                  <a:pt x="609" y="127"/>
                  <a:pt x="612" y="128"/>
                </a:cubicBezTo>
                <a:cubicBezTo>
                  <a:pt x="613" y="125"/>
                  <a:pt x="616" y="127"/>
                  <a:pt x="616" y="128"/>
                </a:cubicBezTo>
                <a:cubicBezTo>
                  <a:pt x="612" y="133"/>
                  <a:pt x="604" y="133"/>
                  <a:pt x="598" y="136"/>
                </a:cubicBezTo>
                <a:cubicBezTo>
                  <a:pt x="591" y="128"/>
                  <a:pt x="572" y="131"/>
                  <a:pt x="566" y="137"/>
                </a:cubicBezTo>
                <a:cubicBezTo>
                  <a:pt x="537" y="144"/>
                  <a:pt x="518" y="160"/>
                  <a:pt x="491" y="170"/>
                </a:cubicBezTo>
                <a:cubicBezTo>
                  <a:pt x="489" y="168"/>
                  <a:pt x="486" y="167"/>
                  <a:pt x="484" y="166"/>
                </a:cubicBezTo>
                <a:cubicBezTo>
                  <a:pt x="486" y="164"/>
                  <a:pt x="486" y="158"/>
                  <a:pt x="484" y="156"/>
                </a:cubicBezTo>
                <a:cubicBezTo>
                  <a:pt x="480" y="156"/>
                  <a:pt x="480" y="159"/>
                  <a:pt x="477" y="159"/>
                </a:cubicBezTo>
                <a:cubicBezTo>
                  <a:pt x="477" y="155"/>
                  <a:pt x="480" y="153"/>
                  <a:pt x="480" y="150"/>
                </a:cubicBezTo>
                <a:cubicBezTo>
                  <a:pt x="454" y="144"/>
                  <a:pt x="433" y="163"/>
                  <a:pt x="415" y="167"/>
                </a:cubicBezTo>
                <a:cubicBezTo>
                  <a:pt x="424" y="161"/>
                  <a:pt x="430" y="153"/>
                  <a:pt x="438" y="148"/>
                </a:cubicBezTo>
                <a:cubicBezTo>
                  <a:pt x="439" y="145"/>
                  <a:pt x="437" y="146"/>
                  <a:pt x="437" y="143"/>
                </a:cubicBezTo>
                <a:cubicBezTo>
                  <a:pt x="438" y="143"/>
                  <a:pt x="440" y="142"/>
                  <a:pt x="442" y="142"/>
                </a:cubicBezTo>
                <a:cubicBezTo>
                  <a:pt x="442" y="130"/>
                  <a:pt x="459" y="133"/>
                  <a:pt x="461" y="123"/>
                </a:cubicBezTo>
                <a:cubicBezTo>
                  <a:pt x="461" y="120"/>
                  <a:pt x="456" y="121"/>
                  <a:pt x="455" y="118"/>
                </a:cubicBezTo>
                <a:cubicBezTo>
                  <a:pt x="454" y="114"/>
                  <a:pt x="456" y="112"/>
                  <a:pt x="456" y="108"/>
                </a:cubicBezTo>
                <a:cubicBezTo>
                  <a:pt x="451" y="103"/>
                  <a:pt x="446" y="105"/>
                  <a:pt x="441" y="106"/>
                </a:cubicBezTo>
                <a:cubicBezTo>
                  <a:pt x="426" y="109"/>
                  <a:pt x="417" y="110"/>
                  <a:pt x="406" y="115"/>
                </a:cubicBezTo>
                <a:cubicBezTo>
                  <a:pt x="401" y="117"/>
                  <a:pt x="397" y="121"/>
                  <a:pt x="391" y="123"/>
                </a:cubicBezTo>
                <a:cubicBezTo>
                  <a:pt x="387" y="124"/>
                  <a:pt x="383" y="124"/>
                  <a:pt x="380" y="125"/>
                </a:cubicBezTo>
                <a:cubicBezTo>
                  <a:pt x="340" y="136"/>
                  <a:pt x="304" y="163"/>
                  <a:pt x="273" y="177"/>
                </a:cubicBezTo>
                <a:cubicBezTo>
                  <a:pt x="273" y="176"/>
                  <a:pt x="273" y="175"/>
                  <a:pt x="272" y="175"/>
                </a:cubicBezTo>
                <a:cubicBezTo>
                  <a:pt x="271" y="177"/>
                  <a:pt x="271" y="178"/>
                  <a:pt x="270" y="179"/>
                </a:cubicBezTo>
                <a:cubicBezTo>
                  <a:pt x="252" y="188"/>
                  <a:pt x="234" y="197"/>
                  <a:pt x="220" y="210"/>
                </a:cubicBezTo>
                <a:cubicBezTo>
                  <a:pt x="225" y="224"/>
                  <a:pt x="199" y="227"/>
                  <a:pt x="196" y="237"/>
                </a:cubicBezTo>
                <a:cubicBezTo>
                  <a:pt x="198" y="237"/>
                  <a:pt x="201" y="236"/>
                  <a:pt x="203" y="237"/>
                </a:cubicBezTo>
                <a:cubicBezTo>
                  <a:pt x="197" y="239"/>
                  <a:pt x="194" y="243"/>
                  <a:pt x="190" y="246"/>
                </a:cubicBezTo>
                <a:cubicBezTo>
                  <a:pt x="202" y="242"/>
                  <a:pt x="216" y="236"/>
                  <a:pt x="226" y="241"/>
                </a:cubicBezTo>
                <a:cubicBezTo>
                  <a:pt x="224" y="244"/>
                  <a:pt x="219" y="244"/>
                  <a:pt x="219" y="249"/>
                </a:cubicBezTo>
                <a:cubicBezTo>
                  <a:pt x="227" y="247"/>
                  <a:pt x="229" y="247"/>
                  <a:pt x="238" y="246"/>
                </a:cubicBezTo>
                <a:cubicBezTo>
                  <a:pt x="238" y="244"/>
                  <a:pt x="237" y="242"/>
                  <a:pt x="239" y="242"/>
                </a:cubicBezTo>
                <a:cubicBezTo>
                  <a:pt x="247" y="246"/>
                  <a:pt x="251" y="236"/>
                  <a:pt x="258" y="235"/>
                </a:cubicBezTo>
                <a:cubicBezTo>
                  <a:pt x="261" y="240"/>
                  <a:pt x="269" y="242"/>
                  <a:pt x="267" y="249"/>
                </a:cubicBezTo>
                <a:cubicBezTo>
                  <a:pt x="272" y="253"/>
                  <a:pt x="282" y="242"/>
                  <a:pt x="282" y="252"/>
                </a:cubicBezTo>
                <a:cubicBezTo>
                  <a:pt x="289" y="251"/>
                  <a:pt x="293" y="255"/>
                  <a:pt x="298" y="257"/>
                </a:cubicBezTo>
                <a:cubicBezTo>
                  <a:pt x="298" y="258"/>
                  <a:pt x="297" y="259"/>
                  <a:pt x="297" y="260"/>
                </a:cubicBezTo>
                <a:cubicBezTo>
                  <a:pt x="300" y="260"/>
                  <a:pt x="308" y="256"/>
                  <a:pt x="308" y="261"/>
                </a:cubicBezTo>
                <a:cubicBezTo>
                  <a:pt x="278" y="290"/>
                  <a:pt x="235" y="307"/>
                  <a:pt x="198" y="329"/>
                </a:cubicBezTo>
                <a:cubicBezTo>
                  <a:pt x="198" y="326"/>
                  <a:pt x="195" y="328"/>
                  <a:pt x="193" y="328"/>
                </a:cubicBezTo>
                <a:cubicBezTo>
                  <a:pt x="193" y="333"/>
                  <a:pt x="193" y="333"/>
                  <a:pt x="193" y="333"/>
                </a:cubicBezTo>
                <a:cubicBezTo>
                  <a:pt x="183" y="339"/>
                  <a:pt x="172" y="344"/>
                  <a:pt x="160" y="343"/>
                </a:cubicBezTo>
                <a:cubicBezTo>
                  <a:pt x="159" y="346"/>
                  <a:pt x="160" y="345"/>
                  <a:pt x="160" y="349"/>
                </a:cubicBezTo>
                <a:cubicBezTo>
                  <a:pt x="157" y="350"/>
                  <a:pt x="155" y="353"/>
                  <a:pt x="152" y="354"/>
                </a:cubicBezTo>
                <a:cubicBezTo>
                  <a:pt x="143" y="348"/>
                  <a:pt x="138" y="361"/>
                  <a:pt x="130" y="358"/>
                </a:cubicBezTo>
                <a:cubicBezTo>
                  <a:pt x="127" y="373"/>
                  <a:pt x="112" y="371"/>
                  <a:pt x="104" y="380"/>
                </a:cubicBezTo>
                <a:cubicBezTo>
                  <a:pt x="100" y="377"/>
                  <a:pt x="95" y="382"/>
                  <a:pt x="97" y="388"/>
                </a:cubicBezTo>
                <a:cubicBezTo>
                  <a:pt x="90" y="391"/>
                  <a:pt x="86" y="391"/>
                  <a:pt x="79" y="389"/>
                </a:cubicBezTo>
                <a:cubicBezTo>
                  <a:pt x="76" y="393"/>
                  <a:pt x="72" y="396"/>
                  <a:pt x="65" y="394"/>
                </a:cubicBezTo>
                <a:cubicBezTo>
                  <a:pt x="64" y="397"/>
                  <a:pt x="61" y="400"/>
                  <a:pt x="63" y="404"/>
                </a:cubicBezTo>
                <a:cubicBezTo>
                  <a:pt x="62" y="402"/>
                  <a:pt x="64" y="401"/>
                  <a:pt x="66" y="402"/>
                </a:cubicBezTo>
                <a:cubicBezTo>
                  <a:pt x="63" y="411"/>
                  <a:pt x="51" y="417"/>
                  <a:pt x="48" y="424"/>
                </a:cubicBezTo>
                <a:cubicBezTo>
                  <a:pt x="52" y="424"/>
                  <a:pt x="57" y="420"/>
                  <a:pt x="60" y="422"/>
                </a:cubicBezTo>
                <a:cubicBezTo>
                  <a:pt x="60" y="425"/>
                  <a:pt x="56" y="424"/>
                  <a:pt x="56" y="427"/>
                </a:cubicBezTo>
                <a:cubicBezTo>
                  <a:pt x="62" y="428"/>
                  <a:pt x="74" y="422"/>
                  <a:pt x="78" y="429"/>
                </a:cubicBezTo>
                <a:cubicBezTo>
                  <a:pt x="77" y="430"/>
                  <a:pt x="76" y="432"/>
                  <a:pt x="76" y="435"/>
                </a:cubicBezTo>
                <a:cubicBezTo>
                  <a:pt x="81" y="441"/>
                  <a:pt x="92" y="436"/>
                  <a:pt x="97" y="434"/>
                </a:cubicBezTo>
                <a:cubicBezTo>
                  <a:pt x="97" y="435"/>
                  <a:pt x="97" y="435"/>
                  <a:pt x="98" y="436"/>
                </a:cubicBezTo>
                <a:cubicBezTo>
                  <a:pt x="99" y="440"/>
                  <a:pt x="96" y="440"/>
                  <a:pt x="96" y="442"/>
                </a:cubicBezTo>
                <a:cubicBezTo>
                  <a:pt x="104" y="446"/>
                  <a:pt x="118" y="444"/>
                  <a:pt x="118" y="456"/>
                </a:cubicBezTo>
                <a:cubicBezTo>
                  <a:pt x="141" y="448"/>
                  <a:pt x="161" y="432"/>
                  <a:pt x="185" y="422"/>
                </a:cubicBezTo>
                <a:cubicBezTo>
                  <a:pt x="185" y="430"/>
                  <a:pt x="181" y="436"/>
                  <a:pt x="176" y="440"/>
                </a:cubicBezTo>
                <a:cubicBezTo>
                  <a:pt x="178" y="440"/>
                  <a:pt x="181" y="439"/>
                  <a:pt x="181" y="441"/>
                </a:cubicBezTo>
                <a:cubicBezTo>
                  <a:pt x="178" y="445"/>
                  <a:pt x="175" y="449"/>
                  <a:pt x="170" y="451"/>
                </a:cubicBezTo>
                <a:cubicBezTo>
                  <a:pt x="169" y="456"/>
                  <a:pt x="164" y="461"/>
                  <a:pt x="159" y="459"/>
                </a:cubicBezTo>
                <a:cubicBezTo>
                  <a:pt x="153" y="466"/>
                  <a:pt x="156" y="482"/>
                  <a:pt x="146" y="488"/>
                </a:cubicBezTo>
                <a:cubicBezTo>
                  <a:pt x="143" y="486"/>
                  <a:pt x="143" y="491"/>
                  <a:pt x="141" y="492"/>
                </a:cubicBezTo>
                <a:cubicBezTo>
                  <a:pt x="145" y="493"/>
                  <a:pt x="153" y="487"/>
                  <a:pt x="156" y="494"/>
                </a:cubicBezTo>
                <a:cubicBezTo>
                  <a:pt x="157" y="498"/>
                  <a:pt x="152" y="496"/>
                  <a:pt x="152" y="500"/>
                </a:cubicBezTo>
                <a:cubicBezTo>
                  <a:pt x="158" y="500"/>
                  <a:pt x="166" y="497"/>
                  <a:pt x="167" y="503"/>
                </a:cubicBezTo>
                <a:cubicBezTo>
                  <a:pt x="163" y="508"/>
                  <a:pt x="154" y="509"/>
                  <a:pt x="150" y="514"/>
                </a:cubicBezTo>
                <a:cubicBezTo>
                  <a:pt x="158" y="511"/>
                  <a:pt x="180" y="494"/>
                  <a:pt x="177" y="515"/>
                </a:cubicBezTo>
                <a:cubicBezTo>
                  <a:pt x="184" y="519"/>
                  <a:pt x="191" y="507"/>
                  <a:pt x="196" y="512"/>
                </a:cubicBezTo>
                <a:cubicBezTo>
                  <a:pt x="196" y="514"/>
                  <a:pt x="194" y="513"/>
                  <a:pt x="195" y="516"/>
                </a:cubicBezTo>
                <a:cubicBezTo>
                  <a:pt x="197" y="516"/>
                  <a:pt x="198" y="518"/>
                  <a:pt x="199" y="519"/>
                </a:cubicBezTo>
                <a:cubicBezTo>
                  <a:pt x="202" y="531"/>
                  <a:pt x="200" y="545"/>
                  <a:pt x="185" y="547"/>
                </a:cubicBezTo>
                <a:cubicBezTo>
                  <a:pt x="183" y="545"/>
                  <a:pt x="180" y="544"/>
                  <a:pt x="181" y="539"/>
                </a:cubicBezTo>
                <a:cubicBezTo>
                  <a:pt x="180" y="539"/>
                  <a:pt x="176" y="540"/>
                  <a:pt x="176" y="538"/>
                </a:cubicBezTo>
                <a:cubicBezTo>
                  <a:pt x="174" y="534"/>
                  <a:pt x="179" y="533"/>
                  <a:pt x="183" y="534"/>
                </a:cubicBezTo>
                <a:cubicBezTo>
                  <a:pt x="182" y="531"/>
                  <a:pt x="183" y="530"/>
                  <a:pt x="184" y="528"/>
                </a:cubicBezTo>
                <a:cubicBezTo>
                  <a:pt x="170" y="529"/>
                  <a:pt x="162" y="535"/>
                  <a:pt x="152" y="540"/>
                </a:cubicBezTo>
                <a:cubicBezTo>
                  <a:pt x="157" y="544"/>
                  <a:pt x="155" y="556"/>
                  <a:pt x="154" y="561"/>
                </a:cubicBezTo>
                <a:cubicBezTo>
                  <a:pt x="159" y="559"/>
                  <a:pt x="166" y="561"/>
                  <a:pt x="173" y="560"/>
                </a:cubicBezTo>
                <a:cubicBezTo>
                  <a:pt x="172" y="564"/>
                  <a:pt x="168" y="564"/>
                  <a:pt x="168" y="569"/>
                </a:cubicBezTo>
                <a:cubicBezTo>
                  <a:pt x="173" y="570"/>
                  <a:pt x="183" y="570"/>
                  <a:pt x="184" y="563"/>
                </a:cubicBezTo>
                <a:cubicBezTo>
                  <a:pt x="181" y="563"/>
                  <a:pt x="175" y="566"/>
                  <a:pt x="174" y="562"/>
                </a:cubicBezTo>
                <a:cubicBezTo>
                  <a:pt x="178" y="558"/>
                  <a:pt x="181" y="560"/>
                  <a:pt x="187" y="559"/>
                </a:cubicBezTo>
                <a:cubicBezTo>
                  <a:pt x="188" y="546"/>
                  <a:pt x="202" y="543"/>
                  <a:pt x="209" y="540"/>
                </a:cubicBezTo>
                <a:cubicBezTo>
                  <a:pt x="209" y="542"/>
                  <a:pt x="207" y="542"/>
                  <a:pt x="207" y="544"/>
                </a:cubicBezTo>
                <a:cubicBezTo>
                  <a:pt x="208" y="544"/>
                  <a:pt x="209" y="544"/>
                  <a:pt x="209" y="546"/>
                </a:cubicBezTo>
                <a:cubicBezTo>
                  <a:pt x="208" y="547"/>
                  <a:pt x="207" y="549"/>
                  <a:pt x="206" y="550"/>
                </a:cubicBezTo>
                <a:cubicBezTo>
                  <a:pt x="212" y="550"/>
                  <a:pt x="215" y="547"/>
                  <a:pt x="219" y="545"/>
                </a:cubicBezTo>
                <a:cubicBezTo>
                  <a:pt x="221" y="547"/>
                  <a:pt x="223" y="545"/>
                  <a:pt x="225" y="547"/>
                </a:cubicBezTo>
                <a:cubicBezTo>
                  <a:pt x="226" y="540"/>
                  <a:pt x="228" y="536"/>
                  <a:pt x="235" y="535"/>
                </a:cubicBezTo>
                <a:cubicBezTo>
                  <a:pt x="235" y="532"/>
                  <a:pt x="238" y="530"/>
                  <a:pt x="243" y="529"/>
                </a:cubicBezTo>
                <a:cubicBezTo>
                  <a:pt x="243" y="530"/>
                  <a:pt x="242" y="531"/>
                  <a:pt x="243" y="532"/>
                </a:cubicBezTo>
                <a:cubicBezTo>
                  <a:pt x="247" y="532"/>
                  <a:pt x="257" y="528"/>
                  <a:pt x="262" y="533"/>
                </a:cubicBezTo>
                <a:cubicBezTo>
                  <a:pt x="263" y="537"/>
                  <a:pt x="261" y="539"/>
                  <a:pt x="259" y="542"/>
                </a:cubicBezTo>
                <a:cubicBezTo>
                  <a:pt x="262" y="541"/>
                  <a:pt x="262" y="545"/>
                  <a:pt x="262" y="547"/>
                </a:cubicBezTo>
                <a:cubicBezTo>
                  <a:pt x="261" y="549"/>
                  <a:pt x="260" y="552"/>
                  <a:pt x="258" y="553"/>
                </a:cubicBezTo>
                <a:cubicBezTo>
                  <a:pt x="244" y="550"/>
                  <a:pt x="243" y="562"/>
                  <a:pt x="237" y="566"/>
                </a:cubicBezTo>
                <a:cubicBezTo>
                  <a:pt x="233" y="568"/>
                  <a:pt x="230" y="568"/>
                  <a:pt x="229" y="573"/>
                </a:cubicBezTo>
                <a:cubicBezTo>
                  <a:pt x="230" y="573"/>
                  <a:pt x="232" y="572"/>
                  <a:pt x="231" y="574"/>
                </a:cubicBezTo>
                <a:cubicBezTo>
                  <a:pt x="227" y="580"/>
                  <a:pt x="221" y="583"/>
                  <a:pt x="221" y="592"/>
                </a:cubicBezTo>
                <a:cubicBezTo>
                  <a:pt x="225" y="596"/>
                  <a:pt x="220" y="604"/>
                  <a:pt x="215" y="603"/>
                </a:cubicBezTo>
                <a:cubicBezTo>
                  <a:pt x="217" y="607"/>
                  <a:pt x="215" y="608"/>
                  <a:pt x="214" y="611"/>
                </a:cubicBezTo>
                <a:cubicBezTo>
                  <a:pt x="221" y="612"/>
                  <a:pt x="227" y="616"/>
                  <a:pt x="233" y="617"/>
                </a:cubicBezTo>
                <a:cubicBezTo>
                  <a:pt x="241" y="619"/>
                  <a:pt x="252" y="615"/>
                  <a:pt x="259" y="615"/>
                </a:cubicBezTo>
                <a:cubicBezTo>
                  <a:pt x="265" y="615"/>
                  <a:pt x="273" y="622"/>
                  <a:pt x="281" y="619"/>
                </a:cubicBezTo>
                <a:cubicBezTo>
                  <a:pt x="269" y="621"/>
                  <a:pt x="263" y="628"/>
                  <a:pt x="255" y="634"/>
                </a:cubicBezTo>
                <a:cubicBezTo>
                  <a:pt x="232" y="636"/>
                  <a:pt x="212" y="624"/>
                  <a:pt x="196" y="630"/>
                </a:cubicBezTo>
                <a:cubicBezTo>
                  <a:pt x="192" y="641"/>
                  <a:pt x="209" y="638"/>
                  <a:pt x="204" y="645"/>
                </a:cubicBezTo>
                <a:cubicBezTo>
                  <a:pt x="208" y="642"/>
                  <a:pt x="217" y="644"/>
                  <a:pt x="218" y="650"/>
                </a:cubicBezTo>
                <a:cubicBezTo>
                  <a:pt x="210" y="649"/>
                  <a:pt x="209" y="655"/>
                  <a:pt x="206" y="658"/>
                </a:cubicBezTo>
                <a:cubicBezTo>
                  <a:pt x="211" y="655"/>
                  <a:pt x="218" y="655"/>
                  <a:pt x="219" y="648"/>
                </a:cubicBezTo>
                <a:cubicBezTo>
                  <a:pt x="223" y="649"/>
                  <a:pt x="221" y="651"/>
                  <a:pt x="222" y="652"/>
                </a:cubicBezTo>
                <a:cubicBezTo>
                  <a:pt x="222" y="651"/>
                  <a:pt x="224" y="651"/>
                  <a:pt x="225" y="651"/>
                </a:cubicBezTo>
                <a:cubicBezTo>
                  <a:pt x="234" y="657"/>
                  <a:pt x="249" y="651"/>
                  <a:pt x="256" y="658"/>
                </a:cubicBezTo>
                <a:cubicBezTo>
                  <a:pt x="252" y="671"/>
                  <a:pt x="237" y="674"/>
                  <a:pt x="234" y="689"/>
                </a:cubicBezTo>
                <a:cubicBezTo>
                  <a:pt x="231" y="688"/>
                  <a:pt x="231" y="690"/>
                  <a:pt x="229" y="691"/>
                </a:cubicBezTo>
                <a:cubicBezTo>
                  <a:pt x="230" y="694"/>
                  <a:pt x="231" y="697"/>
                  <a:pt x="230" y="701"/>
                </a:cubicBezTo>
                <a:cubicBezTo>
                  <a:pt x="218" y="704"/>
                  <a:pt x="215" y="717"/>
                  <a:pt x="201" y="719"/>
                </a:cubicBezTo>
                <a:cubicBezTo>
                  <a:pt x="198" y="725"/>
                  <a:pt x="196" y="728"/>
                  <a:pt x="196" y="735"/>
                </a:cubicBezTo>
                <a:cubicBezTo>
                  <a:pt x="186" y="742"/>
                  <a:pt x="177" y="752"/>
                  <a:pt x="177" y="765"/>
                </a:cubicBezTo>
                <a:cubicBezTo>
                  <a:pt x="178" y="767"/>
                  <a:pt x="183" y="764"/>
                  <a:pt x="183" y="766"/>
                </a:cubicBezTo>
                <a:cubicBezTo>
                  <a:pt x="181" y="766"/>
                  <a:pt x="182" y="768"/>
                  <a:pt x="183" y="769"/>
                </a:cubicBezTo>
                <a:cubicBezTo>
                  <a:pt x="180" y="769"/>
                  <a:pt x="179" y="770"/>
                  <a:pt x="177" y="771"/>
                </a:cubicBezTo>
                <a:cubicBezTo>
                  <a:pt x="180" y="773"/>
                  <a:pt x="184" y="772"/>
                  <a:pt x="186" y="774"/>
                </a:cubicBezTo>
                <a:cubicBezTo>
                  <a:pt x="185" y="776"/>
                  <a:pt x="180" y="776"/>
                  <a:pt x="179" y="779"/>
                </a:cubicBezTo>
                <a:cubicBezTo>
                  <a:pt x="185" y="779"/>
                  <a:pt x="190" y="779"/>
                  <a:pt x="191" y="774"/>
                </a:cubicBezTo>
                <a:cubicBezTo>
                  <a:pt x="194" y="775"/>
                  <a:pt x="195" y="776"/>
                  <a:pt x="197" y="778"/>
                </a:cubicBezTo>
                <a:cubicBezTo>
                  <a:pt x="197" y="780"/>
                  <a:pt x="195" y="781"/>
                  <a:pt x="194" y="783"/>
                </a:cubicBezTo>
                <a:cubicBezTo>
                  <a:pt x="199" y="780"/>
                  <a:pt x="205" y="777"/>
                  <a:pt x="210" y="781"/>
                </a:cubicBezTo>
                <a:cubicBezTo>
                  <a:pt x="203" y="785"/>
                  <a:pt x="199" y="793"/>
                  <a:pt x="192" y="798"/>
                </a:cubicBezTo>
                <a:cubicBezTo>
                  <a:pt x="188" y="797"/>
                  <a:pt x="187" y="800"/>
                  <a:pt x="184" y="800"/>
                </a:cubicBezTo>
                <a:cubicBezTo>
                  <a:pt x="178" y="811"/>
                  <a:pt x="164" y="813"/>
                  <a:pt x="157" y="821"/>
                </a:cubicBezTo>
                <a:cubicBezTo>
                  <a:pt x="159" y="822"/>
                  <a:pt x="161" y="819"/>
                  <a:pt x="162" y="821"/>
                </a:cubicBezTo>
                <a:cubicBezTo>
                  <a:pt x="162" y="824"/>
                  <a:pt x="161" y="825"/>
                  <a:pt x="161" y="827"/>
                </a:cubicBezTo>
                <a:cubicBezTo>
                  <a:pt x="163" y="827"/>
                  <a:pt x="165" y="828"/>
                  <a:pt x="166" y="829"/>
                </a:cubicBezTo>
                <a:cubicBezTo>
                  <a:pt x="166" y="831"/>
                  <a:pt x="165" y="834"/>
                  <a:pt x="164" y="835"/>
                </a:cubicBezTo>
                <a:cubicBezTo>
                  <a:pt x="167" y="836"/>
                  <a:pt x="167" y="834"/>
                  <a:pt x="170" y="834"/>
                </a:cubicBezTo>
                <a:cubicBezTo>
                  <a:pt x="173" y="836"/>
                  <a:pt x="168" y="839"/>
                  <a:pt x="171" y="840"/>
                </a:cubicBezTo>
                <a:cubicBezTo>
                  <a:pt x="172" y="839"/>
                  <a:pt x="174" y="837"/>
                  <a:pt x="177" y="837"/>
                </a:cubicBezTo>
                <a:cubicBezTo>
                  <a:pt x="174" y="843"/>
                  <a:pt x="166" y="842"/>
                  <a:pt x="165" y="849"/>
                </a:cubicBezTo>
                <a:cubicBezTo>
                  <a:pt x="171" y="853"/>
                  <a:pt x="177" y="848"/>
                  <a:pt x="181" y="844"/>
                </a:cubicBezTo>
                <a:cubicBezTo>
                  <a:pt x="188" y="844"/>
                  <a:pt x="190" y="839"/>
                  <a:pt x="195" y="836"/>
                </a:cubicBezTo>
                <a:cubicBezTo>
                  <a:pt x="194" y="834"/>
                  <a:pt x="192" y="829"/>
                  <a:pt x="195" y="828"/>
                </a:cubicBezTo>
                <a:cubicBezTo>
                  <a:pt x="198" y="829"/>
                  <a:pt x="198" y="828"/>
                  <a:pt x="201" y="828"/>
                </a:cubicBezTo>
                <a:cubicBezTo>
                  <a:pt x="201" y="829"/>
                  <a:pt x="201" y="831"/>
                  <a:pt x="202" y="832"/>
                </a:cubicBezTo>
                <a:cubicBezTo>
                  <a:pt x="204" y="829"/>
                  <a:pt x="209" y="829"/>
                  <a:pt x="212" y="827"/>
                </a:cubicBezTo>
                <a:cubicBezTo>
                  <a:pt x="212" y="828"/>
                  <a:pt x="214" y="828"/>
                  <a:pt x="214" y="829"/>
                </a:cubicBezTo>
                <a:cubicBezTo>
                  <a:pt x="214" y="834"/>
                  <a:pt x="214" y="834"/>
                  <a:pt x="214" y="834"/>
                </a:cubicBezTo>
                <a:cubicBezTo>
                  <a:pt x="207" y="834"/>
                  <a:pt x="206" y="841"/>
                  <a:pt x="201" y="844"/>
                </a:cubicBezTo>
                <a:cubicBezTo>
                  <a:pt x="207" y="841"/>
                  <a:pt x="209" y="842"/>
                  <a:pt x="217" y="843"/>
                </a:cubicBezTo>
                <a:cubicBezTo>
                  <a:pt x="216" y="845"/>
                  <a:pt x="214" y="845"/>
                  <a:pt x="214" y="847"/>
                </a:cubicBezTo>
                <a:cubicBezTo>
                  <a:pt x="215" y="848"/>
                  <a:pt x="217" y="848"/>
                  <a:pt x="218" y="849"/>
                </a:cubicBezTo>
                <a:cubicBezTo>
                  <a:pt x="216" y="853"/>
                  <a:pt x="213" y="860"/>
                  <a:pt x="208" y="860"/>
                </a:cubicBezTo>
                <a:cubicBezTo>
                  <a:pt x="208" y="863"/>
                  <a:pt x="211" y="862"/>
                  <a:pt x="210" y="865"/>
                </a:cubicBezTo>
                <a:cubicBezTo>
                  <a:pt x="197" y="876"/>
                  <a:pt x="185" y="889"/>
                  <a:pt x="169" y="898"/>
                </a:cubicBezTo>
                <a:cubicBezTo>
                  <a:pt x="169" y="897"/>
                  <a:pt x="168" y="897"/>
                  <a:pt x="168" y="896"/>
                </a:cubicBezTo>
                <a:cubicBezTo>
                  <a:pt x="167" y="892"/>
                  <a:pt x="173" y="890"/>
                  <a:pt x="172" y="888"/>
                </a:cubicBezTo>
                <a:cubicBezTo>
                  <a:pt x="165" y="891"/>
                  <a:pt x="162" y="898"/>
                  <a:pt x="154" y="900"/>
                </a:cubicBezTo>
                <a:cubicBezTo>
                  <a:pt x="153" y="903"/>
                  <a:pt x="156" y="906"/>
                  <a:pt x="152" y="908"/>
                </a:cubicBezTo>
                <a:cubicBezTo>
                  <a:pt x="149" y="908"/>
                  <a:pt x="147" y="908"/>
                  <a:pt x="144" y="909"/>
                </a:cubicBezTo>
                <a:cubicBezTo>
                  <a:pt x="141" y="921"/>
                  <a:pt x="124" y="923"/>
                  <a:pt x="119" y="931"/>
                </a:cubicBezTo>
                <a:cubicBezTo>
                  <a:pt x="117" y="931"/>
                  <a:pt x="107" y="936"/>
                  <a:pt x="108" y="939"/>
                </a:cubicBezTo>
                <a:cubicBezTo>
                  <a:pt x="114" y="935"/>
                  <a:pt x="117" y="932"/>
                  <a:pt x="125" y="930"/>
                </a:cubicBezTo>
                <a:cubicBezTo>
                  <a:pt x="124" y="930"/>
                  <a:pt x="123" y="929"/>
                  <a:pt x="123" y="927"/>
                </a:cubicBezTo>
                <a:cubicBezTo>
                  <a:pt x="139" y="919"/>
                  <a:pt x="157" y="910"/>
                  <a:pt x="170" y="901"/>
                </a:cubicBezTo>
                <a:cubicBezTo>
                  <a:pt x="170" y="903"/>
                  <a:pt x="170" y="904"/>
                  <a:pt x="172" y="903"/>
                </a:cubicBezTo>
                <a:cubicBezTo>
                  <a:pt x="174" y="897"/>
                  <a:pt x="179" y="894"/>
                  <a:pt x="185" y="892"/>
                </a:cubicBezTo>
                <a:cubicBezTo>
                  <a:pt x="187" y="891"/>
                  <a:pt x="184" y="888"/>
                  <a:pt x="187" y="887"/>
                </a:cubicBezTo>
                <a:cubicBezTo>
                  <a:pt x="189" y="890"/>
                  <a:pt x="192" y="886"/>
                  <a:pt x="193" y="888"/>
                </a:cubicBezTo>
                <a:cubicBezTo>
                  <a:pt x="193" y="892"/>
                  <a:pt x="190" y="895"/>
                  <a:pt x="187" y="893"/>
                </a:cubicBezTo>
                <a:cubicBezTo>
                  <a:pt x="183" y="898"/>
                  <a:pt x="180" y="903"/>
                  <a:pt x="176" y="908"/>
                </a:cubicBezTo>
                <a:cubicBezTo>
                  <a:pt x="178" y="908"/>
                  <a:pt x="181" y="905"/>
                  <a:pt x="182" y="907"/>
                </a:cubicBezTo>
                <a:cubicBezTo>
                  <a:pt x="183" y="919"/>
                  <a:pt x="166" y="918"/>
                  <a:pt x="164" y="925"/>
                </a:cubicBezTo>
                <a:cubicBezTo>
                  <a:pt x="175" y="921"/>
                  <a:pt x="188" y="915"/>
                  <a:pt x="199" y="914"/>
                </a:cubicBezTo>
                <a:cubicBezTo>
                  <a:pt x="200" y="912"/>
                  <a:pt x="201" y="911"/>
                  <a:pt x="204" y="911"/>
                </a:cubicBezTo>
                <a:cubicBezTo>
                  <a:pt x="204" y="914"/>
                  <a:pt x="201" y="914"/>
                  <a:pt x="199" y="915"/>
                </a:cubicBezTo>
                <a:cubicBezTo>
                  <a:pt x="202" y="915"/>
                  <a:pt x="203" y="916"/>
                  <a:pt x="203" y="918"/>
                </a:cubicBezTo>
                <a:cubicBezTo>
                  <a:pt x="196" y="933"/>
                  <a:pt x="176" y="935"/>
                  <a:pt x="165" y="947"/>
                </a:cubicBezTo>
                <a:cubicBezTo>
                  <a:pt x="170" y="948"/>
                  <a:pt x="172" y="945"/>
                  <a:pt x="174" y="943"/>
                </a:cubicBezTo>
                <a:cubicBezTo>
                  <a:pt x="185" y="944"/>
                  <a:pt x="191" y="934"/>
                  <a:pt x="199" y="929"/>
                </a:cubicBezTo>
                <a:cubicBezTo>
                  <a:pt x="209" y="924"/>
                  <a:pt x="222" y="921"/>
                  <a:pt x="231" y="915"/>
                </a:cubicBezTo>
                <a:cubicBezTo>
                  <a:pt x="232" y="917"/>
                  <a:pt x="234" y="917"/>
                  <a:pt x="236" y="917"/>
                </a:cubicBezTo>
                <a:cubicBezTo>
                  <a:pt x="238" y="916"/>
                  <a:pt x="239" y="915"/>
                  <a:pt x="242" y="915"/>
                </a:cubicBezTo>
                <a:cubicBezTo>
                  <a:pt x="242" y="918"/>
                  <a:pt x="238" y="918"/>
                  <a:pt x="238" y="920"/>
                </a:cubicBezTo>
                <a:cubicBezTo>
                  <a:pt x="240" y="923"/>
                  <a:pt x="245" y="920"/>
                  <a:pt x="247" y="921"/>
                </a:cubicBezTo>
                <a:cubicBezTo>
                  <a:pt x="241" y="923"/>
                  <a:pt x="242" y="927"/>
                  <a:pt x="238" y="930"/>
                </a:cubicBezTo>
                <a:cubicBezTo>
                  <a:pt x="237" y="928"/>
                  <a:pt x="234" y="928"/>
                  <a:pt x="232" y="927"/>
                </a:cubicBezTo>
                <a:cubicBezTo>
                  <a:pt x="231" y="930"/>
                  <a:pt x="228" y="931"/>
                  <a:pt x="225" y="932"/>
                </a:cubicBezTo>
                <a:cubicBezTo>
                  <a:pt x="225" y="934"/>
                  <a:pt x="224" y="938"/>
                  <a:pt x="226" y="939"/>
                </a:cubicBezTo>
                <a:cubicBezTo>
                  <a:pt x="233" y="932"/>
                  <a:pt x="239" y="930"/>
                  <a:pt x="251" y="929"/>
                </a:cubicBezTo>
                <a:cubicBezTo>
                  <a:pt x="250" y="932"/>
                  <a:pt x="252" y="933"/>
                  <a:pt x="251" y="936"/>
                </a:cubicBezTo>
                <a:cubicBezTo>
                  <a:pt x="251" y="936"/>
                  <a:pt x="250" y="937"/>
                  <a:pt x="250" y="937"/>
                </a:cubicBezTo>
                <a:cubicBezTo>
                  <a:pt x="247" y="936"/>
                  <a:pt x="243" y="936"/>
                  <a:pt x="240" y="936"/>
                </a:cubicBezTo>
                <a:cubicBezTo>
                  <a:pt x="234" y="943"/>
                  <a:pt x="227" y="949"/>
                  <a:pt x="221" y="956"/>
                </a:cubicBezTo>
                <a:cubicBezTo>
                  <a:pt x="214" y="957"/>
                  <a:pt x="211" y="962"/>
                  <a:pt x="207" y="966"/>
                </a:cubicBezTo>
                <a:cubicBezTo>
                  <a:pt x="206" y="966"/>
                  <a:pt x="202" y="967"/>
                  <a:pt x="205" y="967"/>
                </a:cubicBezTo>
                <a:cubicBezTo>
                  <a:pt x="212" y="968"/>
                  <a:pt x="212" y="961"/>
                  <a:pt x="220" y="964"/>
                </a:cubicBezTo>
                <a:cubicBezTo>
                  <a:pt x="221" y="958"/>
                  <a:pt x="229" y="960"/>
                  <a:pt x="231" y="956"/>
                </a:cubicBezTo>
                <a:cubicBezTo>
                  <a:pt x="234" y="958"/>
                  <a:pt x="233" y="959"/>
                  <a:pt x="234" y="961"/>
                </a:cubicBezTo>
                <a:cubicBezTo>
                  <a:pt x="234" y="958"/>
                  <a:pt x="238" y="963"/>
                  <a:pt x="237" y="959"/>
                </a:cubicBezTo>
                <a:cubicBezTo>
                  <a:pt x="236" y="958"/>
                  <a:pt x="233" y="960"/>
                  <a:pt x="234" y="955"/>
                </a:cubicBezTo>
                <a:cubicBezTo>
                  <a:pt x="236" y="954"/>
                  <a:pt x="238" y="950"/>
                  <a:pt x="240" y="952"/>
                </a:cubicBezTo>
                <a:cubicBezTo>
                  <a:pt x="241" y="956"/>
                  <a:pt x="235" y="954"/>
                  <a:pt x="238" y="957"/>
                </a:cubicBezTo>
                <a:cubicBezTo>
                  <a:pt x="240" y="956"/>
                  <a:pt x="243" y="956"/>
                  <a:pt x="246" y="955"/>
                </a:cubicBezTo>
                <a:cubicBezTo>
                  <a:pt x="242" y="950"/>
                  <a:pt x="251" y="954"/>
                  <a:pt x="252" y="952"/>
                </a:cubicBezTo>
                <a:cubicBezTo>
                  <a:pt x="248" y="950"/>
                  <a:pt x="253" y="948"/>
                  <a:pt x="253" y="946"/>
                </a:cubicBezTo>
                <a:cubicBezTo>
                  <a:pt x="249" y="944"/>
                  <a:pt x="250" y="949"/>
                  <a:pt x="248" y="947"/>
                </a:cubicBezTo>
                <a:cubicBezTo>
                  <a:pt x="248" y="946"/>
                  <a:pt x="249" y="945"/>
                  <a:pt x="251" y="944"/>
                </a:cubicBezTo>
                <a:cubicBezTo>
                  <a:pt x="258" y="946"/>
                  <a:pt x="261" y="934"/>
                  <a:pt x="266" y="936"/>
                </a:cubicBezTo>
                <a:cubicBezTo>
                  <a:pt x="263" y="938"/>
                  <a:pt x="265" y="939"/>
                  <a:pt x="264" y="942"/>
                </a:cubicBezTo>
                <a:cubicBezTo>
                  <a:pt x="261" y="940"/>
                  <a:pt x="260" y="947"/>
                  <a:pt x="256" y="948"/>
                </a:cubicBezTo>
                <a:cubicBezTo>
                  <a:pt x="258" y="949"/>
                  <a:pt x="257" y="955"/>
                  <a:pt x="254" y="957"/>
                </a:cubicBezTo>
                <a:cubicBezTo>
                  <a:pt x="262" y="956"/>
                  <a:pt x="271" y="953"/>
                  <a:pt x="272" y="963"/>
                </a:cubicBezTo>
                <a:cubicBezTo>
                  <a:pt x="269" y="966"/>
                  <a:pt x="259" y="967"/>
                  <a:pt x="262" y="972"/>
                </a:cubicBezTo>
                <a:cubicBezTo>
                  <a:pt x="266" y="967"/>
                  <a:pt x="273" y="964"/>
                  <a:pt x="278" y="960"/>
                </a:cubicBezTo>
                <a:cubicBezTo>
                  <a:pt x="277" y="959"/>
                  <a:pt x="273" y="961"/>
                  <a:pt x="273" y="959"/>
                </a:cubicBezTo>
                <a:cubicBezTo>
                  <a:pt x="276" y="959"/>
                  <a:pt x="278" y="957"/>
                  <a:pt x="276" y="955"/>
                </a:cubicBezTo>
                <a:cubicBezTo>
                  <a:pt x="276" y="953"/>
                  <a:pt x="272" y="955"/>
                  <a:pt x="272" y="952"/>
                </a:cubicBezTo>
                <a:cubicBezTo>
                  <a:pt x="277" y="948"/>
                  <a:pt x="283" y="945"/>
                  <a:pt x="289" y="941"/>
                </a:cubicBezTo>
                <a:cubicBezTo>
                  <a:pt x="292" y="944"/>
                  <a:pt x="286" y="947"/>
                  <a:pt x="290" y="949"/>
                </a:cubicBezTo>
                <a:cubicBezTo>
                  <a:pt x="287" y="953"/>
                  <a:pt x="283" y="956"/>
                  <a:pt x="280" y="960"/>
                </a:cubicBezTo>
                <a:cubicBezTo>
                  <a:pt x="283" y="959"/>
                  <a:pt x="281" y="963"/>
                  <a:pt x="282" y="965"/>
                </a:cubicBezTo>
                <a:cubicBezTo>
                  <a:pt x="275" y="968"/>
                  <a:pt x="273" y="977"/>
                  <a:pt x="263" y="978"/>
                </a:cubicBezTo>
                <a:cubicBezTo>
                  <a:pt x="266" y="983"/>
                  <a:pt x="257" y="979"/>
                  <a:pt x="257" y="983"/>
                </a:cubicBezTo>
                <a:cubicBezTo>
                  <a:pt x="271" y="983"/>
                  <a:pt x="278" y="967"/>
                  <a:pt x="296" y="968"/>
                </a:cubicBezTo>
                <a:cubicBezTo>
                  <a:pt x="298" y="973"/>
                  <a:pt x="297" y="975"/>
                  <a:pt x="300" y="978"/>
                </a:cubicBezTo>
                <a:cubicBezTo>
                  <a:pt x="297" y="992"/>
                  <a:pt x="280" y="991"/>
                  <a:pt x="273" y="1001"/>
                </a:cubicBezTo>
                <a:cubicBezTo>
                  <a:pt x="276" y="1001"/>
                  <a:pt x="278" y="998"/>
                  <a:pt x="279" y="1002"/>
                </a:cubicBezTo>
                <a:cubicBezTo>
                  <a:pt x="279" y="1006"/>
                  <a:pt x="275" y="1007"/>
                  <a:pt x="274" y="1011"/>
                </a:cubicBezTo>
                <a:cubicBezTo>
                  <a:pt x="277" y="1011"/>
                  <a:pt x="280" y="1010"/>
                  <a:pt x="280" y="1013"/>
                </a:cubicBezTo>
                <a:cubicBezTo>
                  <a:pt x="278" y="1017"/>
                  <a:pt x="269" y="1020"/>
                  <a:pt x="265" y="1015"/>
                </a:cubicBezTo>
                <a:cubicBezTo>
                  <a:pt x="256" y="1023"/>
                  <a:pt x="242" y="1026"/>
                  <a:pt x="234" y="1036"/>
                </a:cubicBezTo>
                <a:cubicBezTo>
                  <a:pt x="240" y="1036"/>
                  <a:pt x="237" y="1041"/>
                  <a:pt x="240" y="1043"/>
                </a:cubicBezTo>
                <a:cubicBezTo>
                  <a:pt x="243" y="1041"/>
                  <a:pt x="246" y="1040"/>
                  <a:pt x="251" y="1039"/>
                </a:cubicBezTo>
                <a:cubicBezTo>
                  <a:pt x="251" y="1042"/>
                  <a:pt x="247" y="1041"/>
                  <a:pt x="248" y="1044"/>
                </a:cubicBezTo>
                <a:cubicBezTo>
                  <a:pt x="258" y="1041"/>
                  <a:pt x="273" y="1045"/>
                  <a:pt x="280" y="1034"/>
                </a:cubicBezTo>
                <a:cubicBezTo>
                  <a:pt x="277" y="1034"/>
                  <a:pt x="276" y="1034"/>
                  <a:pt x="276" y="1031"/>
                </a:cubicBezTo>
                <a:cubicBezTo>
                  <a:pt x="278" y="1023"/>
                  <a:pt x="285" y="1020"/>
                  <a:pt x="290" y="1015"/>
                </a:cubicBezTo>
                <a:cubicBezTo>
                  <a:pt x="296" y="1015"/>
                  <a:pt x="304" y="1015"/>
                  <a:pt x="311" y="1015"/>
                </a:cubicBezTo>
                <a:cubicBezTo>
                  <a:pt x="314" y="1006"/>
                  <a:pt x="323" y="1003"/>
                  <a:pt x="327" y="995"/>
                </a:cubicBezTo>
                <a:cubicBezTo>
                  <a:pt x="326" y="991"/>
                  <a:pt x="327" y="989"/>
                  <a:pt x="328" y="986"/>
                </a:cubicBezTo>
                <a:cubicBezTo>
                  <a:pt x="326" y="985"/>
                  <a:pt x="326" y="982"/>
                  <a:pt x="325" y="980"/>
                </a:cubicBezTo>
                <a:cubicBezTo>
                  <a:pt x="328" y="973"/>
                  <a:pt x="341" y="971"/>
                  <a:pt x="338" y="985"/>
                </a:cubicBezTo>
                <a:cubicBezTo>
                  <a:pt x="342" y="986"/>
                  <a:pt x="345" y="990"/>
                  <a:pt x="349" y="992"/>
                </a:cubicBezTo>
                <a:cubicBezTo>
                  <a:pt x="350" y="996"/>
                  <a:pt x="347" y="996"/>
                  <a:pt x="347" y="999"/>
                </a:cubicBezTo>
                <a:cubicBezTo>
                  <a:pt x="349" y="999"/>
                  <a:pt x="351" y="1003"/>
                  <a:pt x="349" y="1005"/>
                </a:cubicBezTo>
                <a:cubicBezTo>
                  <a:pt x="356" y="1006"/>
                  <a:pt x="363" y="1007"/>
                  <a:pt x="364" y="1011"/>
                </a:cubicBezTo>
                <a:cubicBezTo>
                  <a:pt x="369" y="1008"/>
                  <a:pt x="375" y="1011"/>
                  <a:pt x="378" y="1015"/>
                </a:cubicBezTo>
                <a:cubicBezTo>
                  <a:pt x="378" y="1017"/>
                  <a:pt x="375" y="1016"/>
                  <a:pt x="376" y="1018"/>
                </a:cubicBezTo>
                <a:cubicBezTo>
                  <a:pt x="379" y="1019"/>
                  <a:pt x="380" y="1016"/>
                  <a:pt x="381" y="1019"/>
                </a:cubicBezTo>
                <a:cubicBezTo>
                  <a:pt x="381" y="1021"/>
                  <a:pt x="378" y="1020"/>
                  <a:pt x="378" y="1022"/>
                </a:cubicBezTo>
                <a:cubicBezTo>
                  <a:pt x="382" y="1022"/>
                  <a:pt x="383" y="1020"/>
                  <a:pt x="387" y="1020"/>
                </a:cubicBezTo>
                <a:cubicBezTo>
                  <a:pt x="389" y="1023"/>
                  <a:pt x="388" y="1024"/>
                  <a:pt x="390" y="1027"/>
                </a:cubicBezTo>
                <a:cubicBezTo>
                  <a:pt x="394" y="1025"/>
                  <a:pt x="396" y="1030"/>
                  <a:pt x="398" y="1033"/>
                </a:cubicBezTo>
                <a:cubicBezTo>
                  <a:pt x="385" y="1041"/>
                  <a:pt x="383" y="1053"/>
                  <a:pt x="378" y="1067"/>
                </a:cubicBezTo>
                <a:cubicBezTo>
                  <a:pt x="387" y="1070"/>
                  <a:pt x="401" y="1068"/>
                  <a:pt x="402" y="1080"/>
                </a:cubicBezTo>
                <a:cubicBezTo>
                  <a:pt x="407" y="1084"/>
                  <a:pt x="411" y="1089"/>
                  <a:pt x="417" y="1092"/>
                </a:cubicBezTo>
                <a:cubicBezTo>
                  <a:pt x="415" y="1096"/>
                  <a:pt x="418" y="1100"/>
                  <a:pt x="416" y="1103"/>
                </a:cubicBezTo>
                <a:cubicBezTo>
                  <a:pt x="420" y="1104"/>
                  <a:pt x="424" y="1105"/>
                  <a:pt x="428" y="1106"/>
                </a:cubicBezTo>
                <a:cubicBezTo>
                  <a:pt x="433" y="1104"/>
                  <a:pt x="435" y="1099"/>
                  <a:pt x="440" y="1096"/>
                </a:cubicBezTo>
                <a:cubicBezTo>
                  <a:pt x="451" y="1082"/>
                  <a:pt x="471" y="1076"/>
                  <a:pt x="486" y="1066"/>
                </a:cubicBezTo>
                <a:cubicBezTo>
                  <a:pt x="493" y="1070"/>
                  <a:pt x="499" y="1058"/>
                  <a:pt x="504" y="1054"/>
                </a:cubicBezTo>
                <a:cubicBezTo>
                  <a:pt x="507" y="1054"/>
                  <a:pt x="508" y="1057"/>
                  <a:pt x="512" y="1056"/>
                </a:cubicBezTo>
                <a:cubicBezTo>
                  <a:pt x="512" y="1049"/>
                  <a:pt x="522" y="1050"/>
                  <a:pt x="524" y="1051"/>
                </a:cubicBezTo>
                <a:cubicBezTo>
                  <a:pt x="520" y="1049"/>
                  <a:pt x="527" y="1043"/>
                  <a:pt x="530" y="1042"/>
                </a:cubicBezTo>
                <a:cubicBezTo>
                  <a:pt x="530" y="1048"/>
                  <a:pt x="540" y="1051"/>
                  <a:pt x="541" y="1059"/>
                </a:cubicBezTo>
                <a:cubicBezTo>
                  <a:pt x="538" y="1058"/>
                  <a:pt x="537" y="1062"/>
                  <a:pt x="533" y="1059"/>
                </a:cubicBezTo>
                <a:cubicBezTo>
                  <a:pt x="532" y="1065"/>
                  <a:pt x="533" y="1067"/>
                  <a:pt x="533" y="1073"/>
                </a:cubicBezTo>
                <a:cubicBezTo>
                  <a:pt x="537" y="1073"/>
                  <a:pt x="537" y="1078"/>
                  <a:pt x="541" y="1078"/>
                </a:cubicBezTo>
                <a:cubicBezTo>
                  <a:pt x="542" y="1074"/>
                  <a:pt x="540" y="1072"/>
                  <a:pt x="545" y="1072"/>
                </a:cubicBezTo>
                <a:cubicBezTo>
                  <a:pt x="545" y="1075"/>
                  <a:pt x="540" y="1077"/>
                  <a:pt x="545" y="1077"/>
                </a:cubicBezTo>
                <a:cubicBezTo>
                  <a:pt x="547" y="1078"/>
                  <a:pt x="544" y="1073"/>
                  <a:pt x="546" y="1073"/>
                </a:cubicBezTo>
                <a:cubicBezTo>
                  <a:pt x="549" y="1074"/>
                  <a:pt x="553" y="1074"/>
                  <a:pt x="553" y="1078"/>
                </a:cubicBezTo>
                <a:cubicBezTo>
                  <a:pt x="551" y="1078"/>
                  <a:pt x="551" y="1076"/>
                  <a:pt x="548" y="1077"/>
                </a:cubicBezTo>
                <a:cubicBezTo>
                  <a:pt x="548" y="1081"/>
                  <a:pt x="548" y="1085"/>
                  <a:pt x="545" y="1085"/>
                </a:cubicBezTo>
                <a:cubicBezTo>
                  <a:pt x="546" y="1080"/>
                  <a:pt x="541" y="1086"/>
                  <a:pt x="541" y="1082"/>
                </a:cubicBezTo>
                <a:cubicBezTo>
                  <a:pt x="542" y="1080"/>
                  <a:pt x="544" y="1079"/>
                  <a:pt x="541" y="1078"/>
                </a:cubicBezTo>
                <a:cubicBezTo>
                  <a:pt x="539" y="1079"/>
                  <a:pt x="541" y="1082"/>
                  <a:pt x="538" y="1082"/>
                </a:cubicBezTo>
                <a:cubicBezTo>
                  <a:pt x="541" y="1079"/>
                  <a:pt x="533" y="1082"/>
                  <a:pt x="532" y="1078"/>
                </a:cubicBezTo>
                <a:cubicBezTo>
                  <a:pt x="531" y="1080"/>
                  <a:pt x="530" y="1082"/>
                  <a:pt x="529" y="1085"/>
                </a:cubicBezTo>
                <a:cubicBezTo>
                  <a:pt x="533" y="1085"/>
                  <a:pt x="536" y="1088"/>
                  <a:pt x="533" y="1090"/>
                </a:cubicBezTo>
                <a:cubicBezTo>
                  <a:pt x="534" y="1091"/>
                  <a:pt x="538" y="1089"/>
                  <a:pt x="538" y="1091"/>
                </a:cubicBezTo>
                <a:cubicBezTo>
                  <a:pt x="529" y="1095"/>
                  <a:pt x="513" y="1093"/>
                  <a:pt x="508" y="1101"/>
                </a:cubicBezTo>
                <a:cubicBezTo>
                  <a:pt x="518" y="1101"/>
                  <a:pt x="530" y="1093"/>
                  <a:pt x="539" y="1097"/>
                </a:cubicBezTo>
                <a:cubicBezTo>
                  <a:pt x="538" y="1103"/>
                  <a:pt x="532" y="1097"/>
                  <a:pt x="531" y="1101"/>
                </a:cubicBezTo>
                <a:cubicBezTo>
                  <a:pt x="533" y="1104"/>
                  <a:pt x="541" y="1101"/>
                  <a:pt x="541" y="1106"/>
                </a:cubicBezTo>
                <a:cubicBezTo>
                  <a:pt x="541" y="1108"/>
                  <a:pt x="537" y="1107"/>
                  <a:pt x="537" y="1110"/>
                </a:cubicBezTo>
                <a:cubicBezTo>
                  <a:pt x="544" y="1109"/>
                  <a:pt x="552" y="1104"/>
                  <a:pt x="552" y="1098"/>
                </a:cubicBezTo>
                <a:cubicBezTo>
                  <a:pt x="570" y="1092"/>
                  <a:pt x="580" y="1083"/>
                  <a:pt x="601" y="1083"/>
                </a:cubicBezTo>
                <a:cubicBezTo>
                  <a:pt x="608" y="1079"/>
                  <a:pt x="621" y="1083"/>
                  <a:pt x="627" y="1088"/>
                </a:cubicBezTo>
                <a:cubicBezTo>
                  <a:pt x="639" y="1088"/>
                  <a:pt x="638" y="1074"/>
                  <a:pt x="651" y="1074"/>
                </a:cubicBezTo>
                <a:cubicBezTo>
                  <a:pt x="652" y="1077"/>
                  <a:pt x="650" y="1077"/>
                  <a:pt x="650" y="1079"/>
                </a:cubicBezTo>
                <a:cubicBezTo>
                  <a:pt x="665" y="1076"/>
                  <a:pt x="677" y="1070"/>
                  <a:pt x="688" y="1064"/>
                </a:cubicBezTo>
                <a:cubicBezTo>
                  <a:pt x="694" y="1064"/>
                  <a:pt x="699" y="1063"/>
                  <a:pt x="701" y="1059"/>
                </a:cubicBezTo>
                <a:cubicBezTo>
                  <a:pt x="693" y="1057"/>
                  <a:pt x="682" y="1067"/>
                  <a:pt x="672" y="1060"/>
                </a:cubicBezTo>
                <a:cubicBezTo>
                  <a:pt x="683" y="1053"/>
                  <a:pt x="695" y="1048"/>
                  <a:pt x="710" y="1044"/>
                </a:cubicBezTo>
                <a:cubicBezTo>
                  <a:pt x="712" y="1042"/>
                  <a:pt x="712" y="1039"/>
                  <a:pt x="714" y="1038"/>
                </a:cubicBezTo>
                <a:cubicBezTo>
                  <a:pt x="722" y="1040"/>
                  <a:pt x="729" y="1035"/>
                  <a:pt x="735" y="1031"/>
                </a:cubicBezTo>
                <a:cubicBezTo>
                  <a:pt x="736" y="1035"/>
                  <a:pt x="733" y="1036"/>
                  <a:pt x="735" y="1038"/>
                </a:cubicBezTo>
                <a:cubicBezTo>
                  <a:pt x="737" y="1040"/>
                  <a:pt x="739" y="1038"/>
                  <a:pt x="742" y="1038"/>
                </a:cubicBezTo>
                <a:cubicBezTo>
                  <a:pt x="742" y="1040"/>
                  <a:pt x="740" y="1040"/>
                  <a:pt x="742" y="1041"/>
                </a:cubicBezTo>
                <a:cubicBezTo>
                  <a:pt x="755" y="1034"/>
                  <a:pt x="772" y="1031"/>
                  <a:pt x="783" y="1021"/>
                </a:cubicBezTo>
                <a:cubicBezTo>
                  <a:pt x="788" y="1020"/>
                  <a:pt x="793" y="1023"/>
                  <a:pt x="797" y="1020"/>
                </a:cubicBezTo>
                <a:cubicBezTo>
                  <a:pt x="796" y="1024"/>
                  <a:pt x="800" y="1023"/>
                  <a:pt x="800" y="1025"/>
                </a:cubicBezTo>
                <a:cubicBezTo>
                  <a:pt x="793" y="1032"/>
                  <a:pt x="780" y="1028"/>
                  <a:pt x="777" y="1040"/>
                </a:cubicBezTo>
                <a:cubicBezTo>
                  <a:pt x="753" y="1052"/>
                  <a:pt x="724" y="1060"/>
                  <a:pt x="702" y="1074"/>
                </a:cubicBezTo>
                <a:cubicBezTo>
                  <a:pt x="700" y="1074"/>
                  <a:pt x="700" y="1073"/>
                  <a:pt x="699" y="1073"/>
                </a:cubicBezTo>
                <a:cubicBezTo>
                  <a:pt x="680" y="1080"/>
                  <a:pt x="661" y="1085"/>
                  <a:pt x="645" y="1094"/>
                </a:cubicBezTo>
                <a:cubicBezTo>
                  <a:pt x="656" y="1092"/>
                  <a:pt x="665" y="1087"/>
                  <a:pt x="673" y="1087"/>
                </a:cubicBezTo>
                <a:cubicBezTo>
                  <a:pt x="671" y="1094"/>
                  <a:pt x="663" y="1097"/>
                  <a:pt x="657" y="1095"/>
                </a:cubicBezTo>
                <a:cubicBezTo>
                  <a:pt x="657" y="1096"/>
                  <a:pt x="659" y="1096"/>
                  <a:pt x="659" y="1097"/>
                </a:cubicBezTo>
                <a:cubicBezTo>
                  <a:pt x="653" y="1100"/>
                  <a:pt x="646" y="1101"/>
                  <a:pt x="641" y="1104"/>
                </a:cubicBezTo>
                <a:cubicBezTo>
                  <a:pt x="659" y="1107"/>
                  <a:pt x="666" y="1090"/>
                  <a:pt x="680" y="1097"/>
                </a:cubicBezTo>
                <a:cubicBezTo>
                  <a:pt x="680" y="1098"/>
                  <a:pt x="678" y="1101"/>
                  <a:pt x="680" y="1101"/>
                </a:cubicBezTo>
                <a:cubicBezTo>
                  <a:pt x="681" y="1099"/>
                  <a:pt x="684" y="1101"/>
                  <a:pt x="686" y="1101"/>
                </a:cubicBezTo>
                <a:cubicBezTo>
                  <a:pt x="687" y="1099"/>
                  <a:pt x="688" y="1097"/>
                  <a:pt x="688" y="1094"/>
                </a:cubicBezTo>
                <a:cubicBezTo>
                  <a:pt x="694" y="1094"/>
                  <a:pt x="695" y="1086"/>
                  <a:pt x="701" y="1088"/>
                </a:cubicBezTo>
                <a:cubicBezTo>
                  <a:pt x="701" y="1087"/>
                  <a:pt x="701" y="1086"/>
                  <a:pt x="702" y="1086"/>
                </a:cubicBezTo>
                <a:cubicBezTo>
                  <a:pt x="702" y="1086"/>
                  <a:pt x="701" y="1086"/>
                  <a:pt x="701" y="1086"/>
                </a:cubicBezTo>
                <a:cubicBezTo>
                  <a:pt x="699" y="1086"/>
                  <a:pt x="698" y="1085"/>
                  <a:pt x="698" y="1083"/>
                </a:cubicBezTo>
                <a:cubicBezTo>
                  <a:pt x="701" y="1079"/>
                  <a:pt x="706" y="1077"/>
                  <a:pt x="709" y="1072"/>
                </a:cubicBezTo>
                <a:cubicBezTo>
                  <a:pt x="736" y="1068"/>
                  <a:pt x="755" y="1051"/>
                  <a:pt x="781" y="1048"/>
                </a:cubicBezTo>
                <a:cubicBezTo>
                  <a:pt x="779" y="1054"/>
                  <a:pt x="778" y="1059"/>
                  <a:pt x="779" y="1063"/>
                </a:cubicBezTo>
                <a:cubicBezTo>
                  <a:pt x="783" y="1064"/>
                  <a:pt x="785" y="1063"/>
                  <a:pt x="788" y="1062"/>
                </a:cubicBezTo>
                <a:cubicBezTo>
                  <a:pt x="792" y="1053"/>
                  <a:pt x="802" y="1054"/>
                  <a:pt x="808" y="1050"/>
                </a:cubicBezTo>
                <a:cubicBezTo>
                  <a:pt x="806" y="1040"/>
                  <a:pt x="812" y="1048"/>
                  <a:pt x="819" y="1045"/>
                </a:cubicBezTo>
                <a:cubicBezTo>
                  <a:pt x="817" y="1036"/>
                  <a:pt x="806" y="1046"/>
                  <a:pt x="802" y="1043"/>
                </a:cubicBezTo>
                <a:cubicBezTo>
                  <a:pt x="803" y="1040"/>
                  <a:pt x="805" y="1037"/>
                  <a:pt x="802" y="1036"/>
                </a:cubicBezTo>
                <a:cubicBezTo>
                  <a:pt x="807" y="1034"/>
                  <a:pt x="811" y="1031"/>
                  <a:pt x="814" y="1027"/>
                </a:cubicBezTo>
                <a:cubicBezTo>
                  <a:pt x="813" y="1026"/>
                  <a:pt x="812" y="1026"/>
                  <a:pt x="812" y="1024"/>
                </a:cubicBezTo>
                <a:cubicBezTo>
                  <a:pt x="808" y="1025"/>
                  <a:pt x="804" y="1026"/>
                  <a:pt x="802" y="1029"/>
                </a:cubicBezTo>
                <a:cubicBezTo>
                  <a:pt x="802" y="1022"/>
                  <a:pt x="798" y="1020"/>
                  <a:pt x="797" y="1015"/>
                </a:cubicBezTo>
                <a:cubicBezTo>
                  <a:pt x="807" y="1013"/>
                  <a:pt x="818" y="1011"/>
                  <a:pt x="821" y="1002"/>
                </a:cubicBezTo>
                <a:cubicBezTo>
                  <a:pt x="815" y="1004"/>
                  <a:pt x="810" y="1007"/>
                  <a:pt x="804" y="1010"/>
                </a:cubicBezTo>
                <a:cubicBezTo>
                  <a:pt x="803" y="1010"/>
                  <a:pt x="802" y="1009"/>
                  <a:pt x="800" y="1008"/>
                </a:cubicBezTo>
                <a:cubicBezTo>
                  <a:pt x="782" y="1016"/>
                  <a:pt x="765" y="1024"/>
                  <a:pt x="748" y="1032"/>
                </a:cubicBezTo>
                <a:cubicBezTo>
                  <a:pt x="746" y="1032"/>
                  <a:pt x="745" y="1031"/>
                  <a:pt x="742" y="1030"/>
                </a:cubicBezTo>
                <a:cubicBezTo>
                  <a:pt x="743" y="1034"/>
                  <a:pt x="740" y="1035"/>
                  <a:pt x="736" y="1035"/>
                </a:cubicBezTo>
                <a:cubicBezTo>
                  <a:pt x="736" y="1031"/>
                  <a:pt x="736" y="1031"/>
                  <a:pt x="736" y="1031"/>
                </a:cubicBezTo>
                <a:cubicBezTo>
                  <a:pt x="744" y="1030"/>
                  <a:pt x="749" y="1025"/>
                  <a:pt x="756" y="1022"/>
                </a:cubicBezTo>
                <a:cubicBezTo>
                  <a:pt x="754" y="1022"/>
                  <a:pt x="757" y="1021"/>
                  <a:pt x="756" y="1018"/>
                </a:cubicBezTo>
                <a:cubicBezTo>
                  <a:pt x="752" y="1020"/>
                  <a:pt x="745" y="1022"/>
                  <a:pt x="745" y="1025"/>
                </a:cubicBezTo>
                <a:cubicBezTo>
                  <a:pt x="743" y="1019"/>
                  <a:pt x="738" y="1027"/>
                  <a:pt x="735" y="1022"/>
                </a:cubicBezTo>
                <a:cubicBezTo>
                  <a:pt x="744" y="1019"/>
                  <a:pt x="752" y="1013"/>
                  <a:pt x="762" y="1010"/>
                </a:cubicBezTo>
                <a:cubicBezTo>
                  <a:pt x="763" y="1016"/>
                  <a:pt x="773" y="1011"/>
                  <a:pt x="775" y="1015"/>
                </a:cubicBezTo>
                <a:cubicBezTo>
                  <a:pt x="780" y="1012"/>
                  <a:pt x="780" y="1006"/>
                  <a:pt x="786" y="1005"/>
                </a:cubicBezTo>
                <a:cubicBezTo>
                  <a:pt x="787" y="1007"/>
                  <a:pt x="782" y="1009"/>
                  <a:pt x="785" y="1010"/>
                </a:cubicBezTo>
                <a:cubicBezTo>
                  <a:pt x="789" y="1005"/>
                  <a:pt x="793" y="1000"/>
                  <a:pt x="801" y="999"/>
                </a:cubicBezTo>
                <a:cubicBezTo>
                  <a:pt x="800" y="1005"/>
                  <a:pt x="809" y="1000"/>
                  <a:pt x="804" y="1005"/>
                </a:cubicBezTo>
                <a:cubicBezTo>
                  <a:pt x="812" y="1004"/>
                  <a:pt x="819" y="1002"/>
                  <a:pt x="820" y="998"/>
                </a:cubicBezTo>
                <a:cubicBezTo>
                  <a:pt x="817" y="999"/>
                  <a:pt x="814" y="1000"/>
                  <a:pt x="811" y="1002"/>
                </a:cubicBezTo>
                <a:cubicBezTo>
                  <a:pt x="811" y="999"/>
                  <a:pt x="811" y="995"/>
                  <a:pt x="812" y="993"/>
                </a:cubicBezTo>
                <a:cubicBezTo>
                  <a:pt x="821" y="995"/>
                  <a:pt x="837" y="988"/>
                  <a:pt x="841" y="979"/>
                </a:cubicBezTo>
                <a:cubicBezTo>
                  <a:pt x="843" y="979"/>
                  <a:pt x="844" y="978"/>
                  <a:pt x="846" y="978"/>
                </a:cubicBezTo>
                <a:cubicBezTo>
                  <a:pt x="844" y="973"/>
                  <a:pt x="852" y="974"/>
                  <a:pt x="859" y="974"/>
                </a:cubicBezTo>
                <a:cubicBezTo>
                  <a:pt x="859" y="969"/>
                  <a:pt x="865" y="967"/>
                  <a:pt x="868" y="968"/>
                </a:cubicBezTo>
                <a:cubicBezTo>
                  <a:pt x="868" y="972"/>
                  <a:pt x="865" y="967"/>
                  <a:pt x="865" y="971"/>
                </a:cubicBezTo>
                <a:cubicBezTo>
                  <a:pt x="872" y="971"/>
                  <a:pt x="886" y="969"/>
                  <a:pt x="886" y="961"/>
                </a:cubicBezTo>
                <a:cubicBezTo>
                  <a:pt x="889" y="960"/>
                  <a:pt x="889" y="963"/>
                  <a:pt x="889" y="965"/>
                </a:cubicBezTo>
                <a:cubicBezTo>
                  <a:pt x="895" y="963"/>
                  <a:pt x="897" y="957"/>
                  <a:pt x="905" y="956"/>
                </a:cubicBezTo>
                <a:cubicBezTo>
                  <a:pt x="906" y="954"/>
                  <a:pt x="902" y="953"/>
                  <a:pt x="905" y="952"/>
                </a:cubicBezTo>
                <a:cubicBezTo>
                  <a:pt x="907" y="950"/>
                  <a:pt x="909" y="954"/>
                  <a:pt x="911" y="954"/>
                </a:cubicBezTo>
                <a:cubicBezTo>
                  <a:pt x="910" y="955"/>
                  <a:pt x="906" y="956"/>
                  <a:pt x="909" y="957"/>
                </a:cubicBezTo>
                <a:cubicBezTo>
                  <a:pt x="909" y="956"/>
                  <a:pt x="911" y="956"/>
                  <a:pt x="912" y="956"/>
                </a:cubicBezTo>
                <a:cubicBezTo>
                  <a:pt x="912" y="952"/>
                  <a:pt x="912" y="948"/>
                  <a:pt x="915" y="947"/>
                </a:cubicBezTo>
                <a:cubicBezTo>
                  <a:pt x="918" y="946"/>
                  <a:pt x="918" y="948"/>
                  <a:pt x="919" y="950"/>
                </a:cubicBezTo>
                <a:cubicBezTo>
                  <a:pt x="919" y="952"/>
                  <a:pt x="917" y="951"/>
                  <a:pt x="917" y="953"/>
                </a:cubicBezTo>
                <a:cubicBezTo>
                  <a:pt x="923" y="956"/>
                  <a:pt x="925" y="949"/>
                  <a:pt x="928" y="946"/>
                </a:cubicBezTo>
                <a:cubicBezTo>
                  <a:pt x="935" y="945"/>
                  <a:pt x="939" y="939"/>
                  <a:pt x="944" y="935"/>
                </a:cubicBezTo>
                <a:cubicBezTo>
                  <a:pt x="949" y="936"/>
                  <a:pt x="952" y="933"/>
                  <a:pt x="957" y="937"/>
                </a:cubicBezTo>
                <a:cubicBezTo>
                  <a:pt x="958" y="934"/>
                  <a:pt x="955" y="934"/>
                  <a:pt x="956" y="931"/>
                </a:cubicBezTo>
                <a:cubicBezTo>
                  <a:pt x="960" y="930"/>
                  <a:pt x="961" y="927"/>
                  <a:pt x="965" y="926"/>
                </a:cubicBezTo>
                <a:cubicBezTo>
                  <a:pt x="968" y="925"/>
                  <a:pt x="969" y="931"/>
                  <a:pt x="972" y="927"/>
                </a:cubicBezTo>
                <a:cubicBezTo>
                  <a:pt x="967" y="917"/>
                  <a:pt x="982" y="912"/>
                  <a:pt x="983" y="902"/>
                </a:cubicBezTo>
                <a:cubicBezTo>
                  <a:pt x="987" y="901"/>
                  <a:pt x="988" y="905"/>
                  <a:pt x="990" y="906"/>
                </a:cubicBezTo>
                <a:cubicBezTo>
                  <a:pt x="990" y="907"/>
                  <a:pt x="988" y="908"/>
                  <a:pt x="988" y="909"/>
                </a:cubicBezTo>
                <a:cubicBezTo>
                  <a:pt x="992" y="911"/>
                  <a:pt x="996" y="911"/>
                  <a:pt x="1000" y="909"/>
                </a:cubicBezTo>
                <a:cubicBezTo>
                  <a:pt x="1000" y="911"/>
                  <a:pt x="997" y="910"/>
                  <a:pt x="996" y="912"/>
                </a:cubicBezTo>
                <a:cubicBezTo>
                  <a:pt x="998" y="912"/>
                  <a:pt x="1000" y="912"/>
                  <a:pt x="1001" y="913"/>
                </a:cubicBezTo>
                <a:cubicBezTo>
                  <a:pt x="1001" y="917"/>
                  <a:pt x="997" y="918"/>
                  <a:pt x="999" y="920"/>
                </a:cubicBezTo>
                <a:cubicBezTo>
                  <a:pt x="1005" y="919"/>
                  <a:pt x="1009" y="915"/>
                  <a:pt x="1008" y="910"/>
                </a:cubicBezTo>
                <a:cubicBezTo>
                  <a:pt x="1004" y="911"/>
                  <a:pt x="1001" y="910"/>
                  <a:pt x="1000" y="906"/>
                </a:cubicBezTo>
                <a:cubicBezTo>
                  <a:pt x="1004" y="905"/>
                  <a:pt x="1004" y="900"/>
                  <a:pt x="1010" y="900"/>
                </a:cubicBezTo>
                <a:cubicBezTo>
                  <a:pt x="1009" y="897"/>
                  <a:pt x="1012" y="897"/>
                  <a:pt x="1012" y="894"/>
                </a:cubicBezTo>
                <a:cubicBezTo>
                  <a:pt x="1009" y="892"/>
                  <a:pt x="1010" y="888"/>
                  <a:pt x="1010" y="884"/>
                </a:cubicBezTo>
                <a:cubicBezTo>
                  <a:pt x="1019" y="883"/>
                  <a:pt x="1022" y="866"/>
                  <a:pt x="1034" y="868"/>
                </a:cubicBezTo>
                <a:cubicBezTo>
                  <a:pt x="1035" y="874"/>
                  <a:pt x="1029" y="874"/>
                  <a:pt x="1027" y="877"/>
                </a:cubicBezTo>
                <a:cubicBezTo>
                  <a:pt x="1027" y="881"/>
                  <a:pt x="1031" y="881"/>
                  <a:pt x="1030" y="885"/>
                </a:cubicBezTo>
                <a:cubicBezTo>
                  <a:pt x="1029" y="885"/>
                  <a:pt x="1026" y="884"/>
                  <a:pt x="1027" y="887"/>
                </a:cubicBezTo>
                <a:cubicBezTo>
                  <a:pt x="1031" y="887"/>
                  <a:pt x="1028" y="890"/>
                  <a:pt x="1031" y="893"/>
                </a:cubicBezTo>
                <a:cubicBezTo>
                  <a:pt x="1028" y="892"/>
                  <a:pt x="1027" y="894"/>
                  <a:pt x="1027" y="896"/>
                </a:cubicBezTo>
                <a:cubicBezTo>
                  <a:pt x="1032" y="895"/>
                  <a:pt x="1034" y="900"/>
                  <a:pt x="1034" y="901"/>
                </a:cubicBezTo>
                <a:cubicBezTo>
                  <a:pt x="1034" y="899"/>
                  <a:pt x="1037" y="899"/>
                  <a:pt x="1039" y="899"/>
                </a:cubicBezTo>
                <a:cubicBezTo>
                  <a:pt x="1040" y="902"/>
                  <a:pt x="1037" y="904"/>
                  <a:pt x="1039" y="906"/>
                </a:cubicBezTo>
                <a:cubicBezTo>
                  <a:pt x="1040" y="904"/>
                  <a:pt x="1040" y="902"/>
                  <a:pt x="1041" y="901"/>
                </a:cubicBezTo>
                <a:cubicBezTo>
                  <a:pt x="1041" y="903"/>
                  <a:pt x="1044" y="902"/>
                  <a:pt x="1044" y="903"/>
                </a:cubicBezTo>
                <a:cubicBezTo>
                  <a:pt x="1042" y="908"/>
                  <a:pt x="1042" y="904"/>
                  <a:pt x="1041" y="909"/>
                </a:cubicBezTo>
                <a:cubicBezTo>
                  <a:pt x="1044" y="909"/>
                  <a:pt x="1047" y="912"/>
                  <a:pt x="1050" y="910"/>
                </a:cubicBezTo>
                <a:cubicBezTo>
                  <a:pt x="1049" y="909"/>
                  <a:pt x="1049" y="908"/>
                  <a:pt x="1048" y="906"/>
                </a:cubicBezTo>
                <a:cubicBezTo>
                  <a:pt x="1051" y="903"/>
                  <a:pt x="1052" y="903"/>
                  <a:pt x="1056" y="905"/>
                </a:cubicBezTo>
                <a:cubicBezTo>
                  <a:pt x="1056" y="903"/>
                  <a:pt x="1054" y="902"/>
                  <a:pt x="1055" y="900"/>
                </a:cubicBezTo>
                <a:cubicBezTo>
                  <a:pt x="1050" y="897"/>
                  <a:pt x="1049" y="903"/>
                  <a:pt x="1046" y="904"/>
                </a:cubicBezTo>
                <a:cubicBezTo>
                  <a:pt x="1045" y="900"/>
                  <a:pt x="1044" y="897"/>
                  <a:pt x="1044" y="894"/>
                </a:cubicBezTo>
                <a:cubicBezTo>
                  <a:pt x="1044" y="896"/>
                  <a:pt x="1040" y="895"/>
                  <a:pt x="1040" y="893"/>
                </a:cubicBezTo>
                <a:cubicBezTo>
                  <a:pt x="1046" y="891"/>
                  <a:pt x="1047" y="887"/>
                  <a:pt x="1047" y="881"/>
                </a:cubicBezTo>
                <a:cubicBezTo>
                  <a:pt x="1041" y="883"/>
                  <a:pt x="1042" y="892"/>
                  <a:pt x="1035" y="893"/>
                </a:cubicBezTo>
                <a:cubicBezTo>
                  <a:pt x="1033" y="887"/>
                  <a:pt x="1030" y="884"/>
                  <a:pt x="1034" y="880"/>
                </a:cubicBezTo>
                <a:cubicBezTo>
                  <a:pt x="1035" y="880"/>
                  <a:pt x="1036" y="880"/>
                  <a:pt x="1037" y="879"/>
                </a:cubicBezTo>
                <a:cubicBezTo>
                  <a:pt x="1037" y="881"/>
                  <a:pt x="1037" y="883"/>
                  <a:pt x="1038" y="884"/>
                </a:cubicBezTo>
                <a:cubicBezTo>
                  <a:pt x="1039" y="881"/>
                  <a:pt x="1039" y="879"/>
                  <a:pt x="1038" y="876"/>
                </a:cubicBezTo>
                <a:cubicBezTo>
                  <a:pt x="1041" y="879"/>
                  <a:pt x="1042" y="872"/>
                  <a:pt x="1047" y="873"/>
                </a:cubicBezTo>
                <a:cubicBezTo>
                  <a:pt x="1047" y="871"/>
                  <a:pt x="1046" y="871"/>
                  <a:pt x="1046" y="869"/>
                </a:cubicBezTo>
                <a:cubicBezTo>
                  <a:pt x="1055" y="861"/>
                  <a:pt x="1064" y="856"/>
                  <a:pt x="1076" y="855"/>
                </a:cubicBezTo>
                <a:cubicBezTo>
                  <a:pt x="1072" y="852"/>
                  <a:pt x="1078" y="849"/>
                  <a:pt x="1077" y="848"/>
                </a:cubicBezTo>
                <a:cubicBezTo>
                  <a:pt x="1076" y="851"/>
                  <a:pt x="1071" y="846"/>
                  <a:pt x="1071" y="848"/>
                </a:cubicBezTo>
                <a:cubicBezTo>
                  <a:pt x="1074" y="851"/>
                  <a:pt x="1067" y="856"/>
                  <a:pt x="1065" y="855"/>
                </a:cubicBezTo>
                <a:cubicBezTo>
                  <a:pt x="1066" y="849"/>
                  <a:pt x="1073" y="845"/>
                  <a:pt x="1072" y="841"/>
                </a:cubicBezTo>
                <a:cubicBezTo>
                  <a:pt x="1071" y="840"/>
                  <a:pt x="1067" y="842"/>
                  <a:pt x="1066" y="838"/>
                </a:cubicBezTo>
                <a:cubicBezTo>
                  <a:pt x="1065" y="840"/>
                  <a:pt x="1065" y="842"/>
                  <a:pt x="1062" y="842"/>
                </a:cubicBezTo>
                <a:cubicBezTo>
                  <a:pt x="1062" y="839"/>
                  <a:pt x="1060" y="838"/>
                  <a:pt x="1059" y="835"/>
                </a:cubicBezTo>
                <a:cubicBezTo>
                  <a:pt x="1064" y="833"/>
                  <a:pt x="1074" y="826"/>
                  <a:pt x="1077" y="832"/>
                </a:cubicBezTo>
                <a:cubicBezTo>
                  <a:pt x="1077" y="834"/>
                  <a:pt x="1073" y="837"/>
                  <a:pt x="1076" y="839"/>
                </a:cubicBezTo>
                <a:cubicBezTo>
                  <a:pt x="1076" y="838"/>
                  <a:pt x="1077" y="837"/>
                  <a:pt x="1078" y="836"/>
                </a:cubicBezTo>
                <a:cubicBezTo>
                  <a:pt x="1081" y="838"/>
                  <a:pt x="1076" y="840"/>
                  <a:pt x="1078" y="841"/>
                </a:cubicBezTo>
                <a:cubicBezTo>
                  <a:pt x="1081" y="839"/>
                  <a:pt x="1081" y="833"/>
                  <a:pt x="1085" y="832"/>
                </a:cubicBezTo>
                <a:cubicBezTo>
                  <a:pt x="1083" y="827"/>
                  <a:pt x="1086" y="824"/>
                  <a:pt x="1091" y="824"/>
                </a:cubicBezTo>
                <a:cubicBezTo>
                  <a:pt x="1091" y="825"/>
                  <a:pt x="1091" y="825"/>
                  <a:pt x="1092" y="826"/>
                </a:cubicBezTo>
                <a:cubicBezTo>
                  <a:pt x="1092" y="829"/>
                  <a:pt x="1089" y="828"/>
                  <a:pt x="1090" y="831"/>
                </a:cubicBezTo>
                <a:cubicBezTo>
                  <a:pt x="1092" y="832"/>
                  <a:pt x="1092" y="830"/>
                  <a:pt x="1093" y="833"/>
                </a:cubicBezTo>
                <a:cubicBezTo>
                  <a:pt x="1097" y="831"/>
                  <a:pt x="1092" y="828"/>
                  <a:pt x="1096" y="827"/>
                </a:cubicBezTo>
                <a:cubicBezTo>
                  <a:pt x="1097" y="830"/>
                  <a:pt x="1101" y="832"/>
                  <a:pt x="1103" y="835"/>
                </a:cubicBezTo>
                <a:cubicBezTo>
                  <a:pt x="1106" y="830"/>
                  <a:pt x="1118" y="829"/>
                  <a:pt x="1116" y="823"/>
                </a:cubicBezTo>
                <a:cubicBezTo>
                  <a:pt x="1113" y="826"/>
                  <a:pt x="1111" y="819"/>
                  <a:pt x="1108" y="818"/>
                </a:cubicBezTo>
                <a:cubicBezTo>
                  <a:pt x="1111" y="815"/>
                  <a:pt x="1112" y="820"/>
                  <a:pt x="1114" y="821"/>
                </a:cubicBezTo>
                <a:cubicBezTo>
                  <a:pt x="1116" y="816"/>
                  <a:pt x="1119" y="811"/>
                  <a:pt x="1126" y="809"/>
                </a:cubicBezTo>
                <a:cubicBezTo>
                  <a:pt x="1128" y="815"/>
                  <a:pt x="1129" y="817"/>
                  <a:pt x="1133" y="816"/>
                </a:cubicBezTo>
                <a:cubicBezTo>
                  <a:pt x="1132" y="818"/>
                  <a:pt x="1128" y="820"/>
                  <a:pt x="1130" y="822"/>
                </a:cubicBezTo>
                <a:cubicBezTo>
                  <a:pt x="1134" y="820"/>
                  <a:pt x="1137" y="818"/>
                  <a:pt x="1142" y="820"/>
                </a:cubicBezTo>
                <a:cubicBezTo>
                  <a:pt x="1142" y="821"/>
                  <a:pt x="1140" y="822"/>
                  <a:pt x="1140" y="824"/>
                </a:cubicBezTo>
                <a:cubicBezTo>
                  <a:pt x="1144" y="824"/>
                  <a:pt x="1145" y="821"/>
                  <a:pt x="1148" y="821"/>
                </a:cubicBezTo>
                <a:cubicBezTo>
                  <a:pt x="1149" y="825"/>
                  <a:pt x="1145" y="824"/>
                  <a:pt x="1146" y="828"/>
                </a:cubicBezTo>
                <a:cubicBezTo>
                  <a:pt x="1147" y="831"/>
                  <a:pt x="1150" y="831"/>
                  <a:pt x="1150" y="835"/>
                </a:cubicBezTo>
                <a:cubicBezTo>
                  <a:pt x="1146" y="835"/>
                  <a:pt x="1148" y="837"/>
                  <a:pt x="1147" y="840"/>
                </a:cubicBezTo>
                <a:cubicBezTo>
                  <a:pt x="1145" y="836"/>
                  <a:pt x="1143" y="843"/>
                  <a:pt x="1140" y="840"/>
                </a:cubicBezTo>
                <a:cubicBezTo>
                  <a:pt x="1140" y="844"/>
                  <a:pt x="1139" y="847"/>
                  <a:pt x="1136" y="848"/>
                </a:cubicBezTo>
                <a:cubicBezTo>
                  <a:pt x="1137" y="843"/>
                  <a:pt x="1132" y="849"/>
                  <a:pt x="1135" y="847"/>
                </a:cubicBezTo>
                <a:cubicBezTo>
                  <a:pt x="1138" y="851"/>
                  <a:pt x="1128" y="850"/>
                  <a:pt x="1127" y="850"/>
                </a:cubicBezTo>
                <a:cubicBezTo>
                  <a:pt x="1128" y="853"/>
                  <a:pt x="1133" y="853"/>
                  <a:pt x="1134" y="853"/>
                </a:cubicBezTo>
                <a:cubicBezTo>
                  <a:pt x="1136" y="859"/>
                  <a:pt x="1129" y="859"/>
                  <a:pt x="1130" y="860"/>
                </a:cubicBezTo>
                <a:cubicBezTo>
                  <a:pt x="1133" y="860"/>
                  <a:pt x="1134" y="859"/>
                  <a:pt x="1135" y="858"/>
                </a:cubicBezTo>
                <a:cubicBezTo>
                  <a:pt x="1135" y="859"/>
                  <a:pt x="1137" y="863"/>
                  <a:pt x="1137" y="860"/>
                </a:cubicBezTo>
                <a:cubicBezTo>
                  <a:pt x="1140" y="856"/>
                  <a:pt x="1147" y="849"/>
                  <a:pt x="1154" y="846"/>
                </a:cubicBezTo>
                <a:cubicBezTo>
                  <a:pt x="1154" y="851"/>
                  <a:pt x="1154" y="851"/>
                  <a:pt x="1154" y="851"/>
                </a:cubicBezTo>
                <a:cubicBezTo>
                  <a:pt x="1150" y="851"/>
                  <a:pt x="1151" y="855"/>
                  <a:pt x="1148" y="856"/>
                </a:cubicBezTo>
                <a:cubicBezTo>
                  <a:pt x="1149" y="859"/>
                  <a:pt x="1152" y="859"/>
                  <a:pt x="1151" y="864"/>
                </a:cubicBezTo>
                <a:cubicBezTo>
                  <a:pt x="1149" y="864"/>
                  <a:pt x="1149" y="866"/>
                  <a:pt x="1147" y="865"/>
                </a:cubicBezTo>
                <a:cubicBezTo>
                  <a:pt x="1147" y="863"/>
                  <a:pt x="1146" y="862"/>
                  <a:pt x="1145" y="861"/>
                </a:cubicBezTo>
                <a:cubicBezTo>
                  <a:pt x="1143" y="866"/>
                  <a:pt x="1145" y="867"/>
                  <a:pt x="1145" y="872"/>
                </a:cubicBezTo>
                <a:cubicBezTo>
                  <a:pt x="1139" y="876"/>
                  <a:pt x="1131" y="878"/>
                  <a:pt x="1127" y="885"/>
                </a:cubicBezTo>
                <a:cubicBezTo>
                  <a:pt x="1129" y="885"/>
                  <a:pt x="1133" y="884"/>
                  <a:pt x="1134" y="888"/>
                </a:cubicBezTo>
                <a:cubicBezTo>
                  <a:pt x="1132" y="891"/>
                  <a:pt x="1128" y="892"/>
                  <a:pt x="1130" y="896"/>
                </a:cubicBezTo>
                <a:cubicBezTo>
                  <a:pt x="1135" y="892"/>
                  <a:pt x="1143" y="891"/>
                  <a:pt x="1139" y="881"/>
                </a:cubicBezTo>
                <a:cubicBezTo>
                  <a:pt x="1142" y="876"/>
                  <a:pt x="1151" y="870"/>
                  <a:pt x="1155" y="875"/>
                </a:cubicBezTo>
                <a:cubicBezTo>
                  <a:pt x="1153" y="877"/>
                  <a:pt x="1149" y="877"/>
                  <a:pt x="1149" y="881"/>
                </a:cubicBezTo>
                <a:cubicBezTo>
                  <a:pt x="1153" y="881"/>
                  <a:pt x="1155" y="878"/>
                  <a:pt x="1158" y="880"/>
                </a:cubicBezTo>
                <a:cubicBezTo>
                  <a:pt x="1161" y="874"/>
                  <a:pt x="1169" y="873"/>
                  <a:pt x="1172" y="868"/>
                </a:cubicBezTo>
                <a:cubicBezTo>
                  <a:pt x="1175" y="869"/>
                  <a:pt x="1176" y="867"/>
                  <a:pt x="1178" y="867"/>
                </a:cubicBezTo>
                <a:cubicBezTo>
                  <a:pt x="1177" y="862"/>
                  <a:pt x="1182" y="863"/>
                  <a:pt x="1185" y="862"/>
                </a:cubicBezTo>
                <a:cubicBezTo>
                  <a:pt x="1185" y="864"/>
                  <a:pt x="1185" y="865"/>
                  <a:pt x="1186" y="866"/>
                </a:cubicBezTo>
                <a:cubicBezTo>
                  <a:pt x="1192" y="864"/>
                  <a:pt x="1192" y="856"/>
                  <a:pt x="1199" y="854"/>
                </a:cubicBezTo>
                <a:cubicBezTo>
                  <a:pt x="1201" y="855"/>
                  <a:pt x="1198" y="857"/>
                  <a:pt x="1200" y="858"/>
                </a:cubicBezTo>
                <a:cubicBezTo>
                  <a:pt x="1200" y="856"/>
                  <a:pt x="1201" y="856"/>
                  <a:pt x="1203" y="856"/>
                </a:cubicBezTo>
                <a:cubicBezTo>
                  <a:pt x="1204" y="859"/>
                  <a:pt x="1203" y="860"/>
                  <a:pt x="1202" y="862"/>
                </a:cubicBezTo>
                <a:cubicBezTo>
                  <a:pt x="1203" y="864"/>
                  <a:pt x="1208" y="862"/>
                  <a:pt x="1209" y="864"/>
                </a:cubicBezTo>
                <a:cubicBezTo>
                  <a:pt x="1204" y="874"/>
                  <a:pt x="1195" y="881"/>
                  <a:pt x="1190" y="890"/>
                </a:cubicBezTo>
                <a:cubicBezTo>
                  <a:pt x="1198" y="890"/>
                  <a:pt x="1205" y="877"/>
                  <a:pt x="1211" y="884"/>
                </a:cubicBezTo>
                <a:cubicBezTo>
                  <a:pt x="1211" y="880"/>
                  <a:pt x="1214" y="882"/>
                  <a:pt x="1215" y="881"/>
                </a:cubicBezTo>
                <a:cubicBezTo>
                  <a:pt x="1221" y="876"/>
                  <a:pt x="1223" y="865"/>
                  <a:pt x="1234" y="865"/>
                </a:cubicBezTo>
                <a:cubicBezTo>
                  <a:pt x="1234" y="868"/>
                  <a:pt x="1234" y="868"/>
                  <a:pt x="1234" y="868"/>
                </a:cubicBezTo>
                <a:cubicBezTo>
                  <a:pt x="1238" y="867"/>
                  <a:pt x="1242" y="860"/>
                  <a:pt x="1240" y="857"/>
                </a:cubicBezTo>
                <a:cubicBezTo>
                  <a:pt x="1230" y="856"/>
                  <a:pt x="1225" y="861"/>
                  <a:pt x="1218" y="865"/>
                </a:cubicBezTo>
                <a:cubicBezTo>
                  <a:pt x="1216" y="865"/>
                  <a:pt x="1217" y="862"/>
                  <a:pt x="1215" y="862"/>
                </a:cubicBezTo>
                <a:cubicBezTo>
                  <a:pt x="1214" y="865"/>
                  <a:pt x="1212" y="864"/>
                  <a:pt x="1210" y="863"/>
                </a:cubicBezTo>
                <a:cubicBezTo>
                  <a:pt x="1212" y="856"/>
                  <a:pt x="1224" y="854"/>
                  <a:pt x="1225" y="848"/>
                </a:cubicBezTo>
                <a:cubicBezTo>
                  <a:pt x="1220" y="851"/>
                  <a:pt x="1211" y="853"/>
                  <a:pt x="1204" y="857"/>
                </a:cubicBezTo>
                <a:cubicBezTo>
                  <a:pt x="1204" y="851"/>
                  <a:pt x="1209" y="850"/>
                  <a:pt x="1210" y="846"/>
                </a:cubicBezTo>
                <a:cubicBezTo>
                  <a:pt x="1207" y="845"/>
                  <a:pt x="1206" y="847"/>
                  <a:pt x="1204" y="847"/>
                </a:cubicBezTo>
                <a:cubicBezTo>
                  <a:pt x="1208" y="841"/>
                  <a:pt x="1215" y="842"/>
                  <a:pt x="1220" y="836"/>
                </a:cubicBezTo>
                <a:cubicBezTo>
                  <a:pt x="1217" y="833"/>
                  <a:pt x="1223" y="831"/>
                  <a:pt x="1224" y="829"/>
                </a:cubicBezTo>
                <a:cubicBezTo>
                  <a:pt x="1225" y="826"/>
                  <a:pt x="1223" y="825"/>
                  <a:pt x="1223" y="823"/>
                </a:cubicBezTo>
                <a:cubicBezTo>
                  <a:pt x="1225" y="822"/>
                  <a:pt x="1228" y="820"/>
                  <a:pt x="1231" y="819"/>
                </a:cubicBezTo>
                <a:cubicBezTo>
                  <a:pt x="1231" y="816"/>
                  <a:pt x="1230" y="812"/>
                  <a:pt x="1233" y="812"/>
                </a:cubicBezTo>
                <a:cubicBezTo>
                  <a:pt x="1235" y="812"/>
                  <a:pt x="1235" y="814"/>
                  <a:pt x="1238" y="813"/>
                </a:cubicBezTo>
                <a:cubicBezTo>
                  <a:pt x="1238" y="809"/>
                  <a:pt x="1245" y="808"/>
                  <a:pt x="1244" y="806"/>
                </a:cubicBezTo>
                <a:cubicBezTo>
                  <a:pt x="1241" y="808"/>
                  <a:pt x="1236" y="805"/>
                  <a:pt x="1240" y="803"/>
                </a:cubicBezTo>
                <a:cubicBezTo>
                  <a:pt x="1232" y="805"/>
                  <a:pt x="1232" y="816"/>
                  <a:pt x="1221" y="815"/>
                </a:cubicBezTo>
                <a:cubicBezTo>
                  <a:pt x="1221" y="814"/>
                  <a:pt x="1222" y="814"/>
                  <a:pt x="1222" y="812"/>
                </a:cubicBezTo>
                <a:cubicBezTo>
                  <a:pt x="1217" y="815"/>
                  <a:pt x="1211" y="816"/>
                  <a:pt x="1206" y="816"/>
                </a:cubicBezTo>
                <a:cubicBezTo>
                  <a:pt x="1205" y="819"/>
                  <a:pt x="1207" y="819"/>
                  <a:pt x="1208" y="821"/>
                </a:cubicBezTo>
                <a:cubicBezTo>
                  <a:pt x="1204" y="820"/>
                  <a:pt x="1204" y="824"/>
                  <a:pt x="1201" y="824"/>
                </a:cubicBezTo>
                <a:cubicBezTo>
                  <a:pt x="1201" y="827"/>
                  <a:pt x="1201" y="830"/>
                  <a:pt x="1200" y="831"/>
                </a:cubicBezTo>
                <a:cubicBezTo>
                  <a:pt x="1201" y="831"/>
                  <a:pt x="1202" y="829"/>
                  <a:pt x="1202" y="831"/>
                </a:cubicBezTo>
                <a:cubicBezTo>
                  <a:pt x="1202" y="832"/>
                  <a:pt x="1201" y="833"/>
                  <a:pt x="1201" y="834"/>
                </a:cubicBezTo>
                <a:cubicBezTo>
                  <a:pt x="1202" y="836"/>
                  <a:pt x="1205" y="836"/>
                  <a:pt x="1204" y="839"/>
                </a:cubicBezTo>
                <a:cubicBezTo>
                  <a:pt x="1189" y="842"/>
                  <a:pt x="1183" y="854"/>
                  <a:pt x="1172" y="860"/>
                </a:cubicBezTo>
                <a:cubicBezTo>
                  <a:pt x="1169" y="858"/>
                  <a:pt x="1170" y="856"/>
                  <a:pt x="1167" y="855"/>
                </a:cubicBezTo>
                <a:cubicBezTo>
                  <a:pt x="1167" y="853"/>
                  <a:pt x="1168" y="851"/>
                  <a:pt x="1170" y="851"/>
                </a:cubicBezTo>
                <a:cubicBezTo>
                  <a:pt x="1173" y="850"/>
                  <a:pt x="1173" y="853"/>
                  <a:pt x="1175" y="853"/>
                </a:cubicBezTo>
                <a:cubicBezTo>
                  <a:pt x="1177" y="850"/>
                  <a:pt x="1185" y="848"/>
                  <a:pt x="1182" y="844"/>
                </a:cubicBezTo>
                <a:cubicBezTo>
                  <a:pt x="1182" y="846"/>
                  <a:pt x="1178" y="849"/>
                  <a:pt x="1177" y="848"/>
                </a:cubicBezTo>
                <a:cubicBezTo>
                  <a:pt x="1180" y="843"/>
                  <a:pt x="1185" y="835"/>
                  <a:pt x="1191" y="836"/>
                </a:cubicBezTo>
                <a:cubicBezTo>
                  <a:pt x="1187" y="838"/>
                  <a:pt x="1185" y="840"/>
                  <a:pt x="1184" y="845"/>
                </a:cubicBezTo>
                <a:cubicBezTo>
                  <a:pt x="1190" y="844"/>
                  <a:pt x="1192" y="841"/>
                  <a:pt x="1196" y="838"/>
                </a:cubicBezTo>
                <a:cubicBezTo>
                  <a:pt x="1193" y="837"/>
                  <a:pt x="1192" y="839"/>
                  <a:pt x="1191" y="837"/>
                </a:cubicBezTo>
                <a:cubicBezTo>
                  <a:pt x="1193" y="837"/>
                  <a:pt x="1191" y="833"/>
                  <a:pt x="1191" y="832"/>
                </a:cubicBezTo>
                <a:cubicBezTo>
                  <a:pt x="1183" y="831"/>
                  <a:pt x="1181" y="840"/>
                  <a:pt x="1175" y="835"/>
                </a:cubicBezTo>
                <a:cubicBezTo>
                  <a:pt x="1172" y="844"/>
                  <a:pt x="1163" y="841"/>
                  <a:pt x="1159" y="846"/>
                </a:cubicBezTo>
                <a:cubicBezTo>
                  <a:pt x="1158" y="844"/>
                  <a:pt x="1157" y="842"/>
                  <a:pt x="1155" y="841"/>
                </a:cubicBezTo>
                <a:cubicBezTo>
                  <a:pt x="1157" y="841"/>
                  <a:pt x="1157" y="840"/>
                  <a:pt x="1158" y="839"/>
                </a:cubicBezTo>
                <a:cubicBezTo>
                  <a:pt x="1159" y="839"/>
                  <a:pt x="1159" y="842"/>
                  <a:pt x="1161" y="841"/>
                </a:cubicBezTo>
                <a:cubicBezTo>
                  <a:pt x="1161" y="837"/>
                  <a:pt x="1164" y="837"/>
                  <a:pt x="1167" y="835"/>
                </a:cubicBezTo>
                <a:cubicBezTo>
                  <a:pt x="1166" y="832"/>
                  <a:pt x="1168" y="832"/>
                  <a:pt x="1167" y="829"/>
                </a:cubicBezTo>
                <a:cubicBezTo>
                  <a:pt x="1169" y="826"/>
                  <a:pt x="1173" y="826"/>
                  <a:pt x="1175" y="823"/>
                </a:cubicBezTo>
                <a:cubicBezTo>
                  <a:pt x="1171" y="823"/>
                  <a:pt x="1166" y="831"/>
                  <a:pt x="1158" y="830"/>
                </a:cubicBezTo>
                <a:cubicBezTo>
                  <a:pt x="1160" y="824"/>
                  <a:pt x="1158" y="828"/>
                  <a:pt x="1156" y="826"/>
                </a:cubicBezTo>
                <a:cubicBezTo>
                  <a:pt x="1157" y="824"/>
                  <a:pt x="1156" y="824"/>
                  <a:pt x="1157" y="821"/>
                </a:cubicBezTo>
                <a:cubicBezTo>
                  <a:pt x="1154" y="822"/>
                  <a:pt x="1152" y="822"/>
                  <a:pt x="1152" y="820"/>
                </a:cubicBezTo>
                <a:cubicBezTo>
                  <a:pt x="1154" y="819"/>
                  <a:pt x="1154" y="817"/>
                  <a:pt x="1154" y="815"/>
                </a:cubicBezTo>
                <a:cubicBezTo>
                  <a:pt x="1151" y="816"/>
                  <a:pt x="1148" y="818"/>
                  <a:pt x="1145" y="820"/>
                </a:cubicBezTo>
                <a:cubicBezTo>
                  <a:pt x="1142" y="817"/>
                  <a:pt x="1137" y="816"/>
                  <a:pt x="1141" y="812"/>
                </a:cubicBezTo>
                <a:cubicBezTo>
                  <a:pt x="1143" y="812"/>
                  <a:pt x="1142" y="815"/>
                  <a:pt x="1144" y="815"/>
                </a:cubicBezTo>
                <a:cubicBezTo>
                  <a:pt x="1144" y="812"/>
                  <a:pt x="1145" y="810"/>
                  <a:pt x="1147" y="809"/>
                </a:cubicBezTo>
                <a:cubicBezTo>
                  <a:pt x="1149" y="809"/>
                  <a:pt x="1148" y="812"/>
                  <a:pt x="1151" y="811"/>
                </a:cubicBezTo>
                <a:cubicBezTo>
                  <a:pt x="1152" y="805"/>
                  <a:pt x="1159" y="806"/>
                  <a:pt x="1164" y="805"/>
                </a:cubicBezTo>
                <a:cubicBezTo>
                  <a:pt x="1157" y="799"/>
                  <a:pt x="1167" y="796"/>
                  <a:pt x="1170" y="792"/>
                </a:cubicBezTo>
                <a:cubicBezTo>
                  <a:pt x="1168" y="792"/>
                  <a:pt x="1168" y="790"/>
                  <a:pt x="1168" y="788"/>
                </a:cubicBezTo>
                <a:cubicBezTo>
                  <a:pt x="1173" y="786"/>
                  <a:pt x="1171" y="785"/>
                  <a:pt x="1171" y="781"/>
                </a:cubicBezTo>
                <a:cubicBezTo>
                  <a:pt x="1174" y="781"/>
                  <a:pt x="1174" y="779"/>
                  <a:pt x="1176" y="779"/>
                </a:cubicBezTo>
                <a:cubicBezTo>
                  <a:pt x="1177" y="780"/>
                  <a:pt x="1177" y="783"/>
                  <a:pt x="1179" y="783"/>
                </a:cubicBezTo>
                <a:cubicBezTo>
                  <a:pt x="1178" y="785"/>
                  <a:pt x="1176" y="786"/>
                  <a:pt x="1176" y="788"/>
                </a:cubicBezTo>
                <a:cubicBezTo>
                  <a:pt x="1179" y="788"/>
                  <a:pt x="1179" y="790"/>
                  <a:pt x="1181" y="793"/>
                </a:cubicBezTo>
                <a:cubicBezTo>
                  <a:pt x="1193" y="792"/>
                  <a:pt x="1199" y="782"/>
                  <a:pt x="1208" y="776"/>
                </a:cubicBezTo>
                <a:cubicBezTo>
                  <a:pt x="1214" y="772"/>
                  <a:pt x="1225" y="772"/>
                  <a:pt x="1227" y="764"/>
                </a:cubicBezTo>
                <a:cubicBezTo>
                  <a:pt x="1224" y="767"/>
                  <a:pt x="1217" y="768"/>
                  <a:pt x="1213" y="769"/>
                </a:cubicBezTo>
                <a:cubicBezTo>
                  <a:pt x="1214" y="767"/>
                  <a:pt x="1217" y="767"/>
                  <a:pt x="1218" y="766"/>
                </a:cubicBezTo>
                <a:cubicBezTo>
                  <a:pt x="1217" y="763"/>
                  <a:pt x="1218" y="763"/>
                  <a:pt x="1217" y="761"/>
                </a:cubicBezTo>
                <a:cubicBezTo>
                  <a:pt x="1221" y="759"/>
                  <a:pt x="1224" y="757"/>
                  <a:pt x="1225" y="754"/>
                </a:cubicBezTo>
                <a:cubicBezTo>
                  <a:pt x="1218" y="753"/>
                  <a:pt x="1220" y="764"/>
                  <a:pt x="1212" y="760"/>
                </a:cubicBezTo>
                <a:cubicBezTo>
                  <a:pt x="1212" y="761"/>
                  <a:pt x="1211" y="763"/>
                  <a:pt x="1210" y="764"/>
                </a:cubicBezTo>
                <a:cubicBezTo>
                  <a:pt x="1214" y="771"/>
                  <a:pt x="1209" y="776"/>
                  <a:pt x="1200" y="772"/>
                </a:cubicBezTo>
                <a:cubicBezTo>
                  <a:pt x="1203" y="769"/>
                  <a:pt x="1199" y="769"/>
                  <a:pt x="1197" y="767"/>
                </a:cubicBezTo>
                <a:cubicBezTo>
                  <a:pt x="1201" y="765"/>
                  <a:pt x="1202" y="758"/>
                  <a:pt x="1208" y="761"/>
                </a:cubicBezTo>
                <a:cubicBezTo>
                  <a:pt x="1211" y="760"/>
                  <a:pt x="1209" y="754"/>
                  <a:pt x="1211" y="753"/>
                </a:cubicBezTo>
                <a:cubicBezTo>
                  <a:pt x="1215" y="752"/>
                  <a:pt x="1215" y="756"/>
                  <a:pt x="1219" y="756"/>
                </a:cubicBezTo>
                <a:cubicBezTo>
                  <a:pt x="1220" y="752"/>
                  <a:pt x="1220" y="751"/>
                  <a:pt x="1221" y="747"/>
                </a:cubicBezTo>
                <a:cubicBezTo>
                  <a:pt x="1211" y="750"/>
                  <a:pt x="1202" y="755"/>
                  <a:pt x="1193" y="759"/>
                </a:cubicBezTo>
                <a:cubicBezTo>
                  <a:pt x="1196" y="756"/>
                  <a:pt x="1198" y="752"/>
                  <a:pt x="1204" y="752"/>
                </a:cubicBezTo>
                <a:cubicBezTo>
                  <a:pt x="1210" y="742"/>
                  <a:pt x="1224" y="739"/>
                  <a:pt x="1232" y="731"/>
                </a:cubicBezTo>
                <a:cubicBezTo>
                  <a:pt x="1220" y="735"/>
                  <a:pt x="1209" y="743"/>
                  <a:pt x="1197" y="748"/>
                </a:cubicBezTo>
                <a:cubicBezTo>
                  <a:pt x="1197" y="746"/>
                  <a:pt x="1194" y="747"/>
                  <a:pt x="1194" y="745"/>
                </a:cubicBezTo>
                <a:cubicBezTo>
                  <a:pt x="1195" y="744"/>
                  <a:pt x="1195" y="742"/>
                  <a:pt x="1196" y="741"/>
                </a:cubicBezTo>
                <a:cubicBezTo>
                  <a:pt x="1191" y="741"/>
                  <a:pt x="1190" y="746"/>
                  <a:pt x="1185" y="743"/>
                </a:cubicBezTo>
                <a:cubicBezTo>
                  <a:pt x="1187" y="738"/>
                  <a:pt x="1181" y="741"/>
                  <a:pt x="1180" y="740"/>
                </a:cubicBezTo>
                <a:cubicBezTo>
                  <a:pt x="1181" y="735"/>
                  <a:pt x="1187" y="737"/>
                  <a:pt x="1187" y="731"/>
                </a:cubicBezTo>
                <a:cubicBezTo>
                  <a:pt x="1184" y="732"/>
                  <a:pt x="1181" y="734"/>
                  <a:pt x="1179" y="732"/>
                </a:cubicBezTo>
                <a:cubicBezTo>
                  <a:pt x="1180" y="731"/>
                  <a:pt x="1180" y="729"/>
                  <a:pt x="1181" y="728"/>
                </a:cubicBezTo>
                <a:cubicBezTo>
                  <a:pt x="1179" y="728"/>
                  <a:pt x="1178" y="727"/>
                  <a:pt x="1178" y="726"/>
                </a:cubicBezTo>
                <a:cubicBezTo>
                  <a:pt x="1180" y="723"/>
                  <a:pt x="1181" y="718"/>
                  <a:pt x="1182" y="714"/>
                </a:cubicBezTo>
                <a:cubicBezTo>
                  <a:pt x="1179" y="714"/>
                  <a:pt x="1177" y="716"/>
                  <a:pt x="1177" y="712"/>
                </a:cubicBezTo>
                <a:cubicBezTo>
                  <a:pt x="1180" y="709"/>
                  <a:pt x="1182" y="706"/>
                  <a:pt x="1183" y="702"/>
                </a:cubicBezTo>
                <a:cubicBezTo>
                  <a:pt x="1178" y="704"/>
                  <a:pt x="1170" y="708"/>
                  <a:pt x="1174" y="714"/>
                </a:cubicBezTo>
                <a:cubicBezTo>
                  <a:pt x="1172" y="716"/>
                  <a:pt x="1171" y="713"/>
                  <a:pt x="1169" y="715"/>
                </a:cubicBezTo>
                <a:cubicBezTo>
                  <a:pt x="1171" y="719"/>
                  <a:pt x="1169" y="727"/>
                  <a:pt x="1169" y="731"/>
                </a:cubicBezTo>
                <a:cubicBezTo>
                  <a:pt x="1172" y="730"/>
                  <a:pt x="1175" y="729"/>
                  <a:pt x="1179" y="729"/>
                </a:cubicBezTo>
                <a:cubicBezTo>
                  <a:pt x="1177" y="738"/>
                  <a:pt x="1168" y="743"/>
                  <a:pt x="1160" y="743"/>
                </a:cubicBezTo>
                <a:cubicBezTo>
                  <a:pt x="1159" y="749"/>
                  <a:pt x="1147" y="754"/>
                  <a:pt x="1147" y="747"/>
                </a:cubicBezTo>
                <a:cubicBezTo>
                  <a:pt x="1147" y="748"/>
                  <a:pt x="1144" y="750"/>
                  <a:pt x="1144" y="748"/>
                </a:cubicBezTo>
                <a:cubicBezTo>
                  <a:pt x="1151" y="738"/>
                  <a:pt x="1144" y="748"/>
                  <a:pt x="1139" y="744"/>
                </a:cubicBezTo>
                <a:cubicBezTo>
                  <a:pt x="1139" y="744"/>
                  <a:pt x="1138" y="739"/>
                  <a:pt x="1138" y="738"/>
                </a:cubicBezTo>
                <a:cubicBezTo>
                  <a:pt x="1139" y="737"/>
                  <a:pt x="1143" y="739"/>
                  <a:pt x="1142" y="736"/>
                </a:cubicBezTo>
                <a:cubicBezTo>
                  <a:pt x="1138" y="735"/>
                  <a:pt x="1138" y="738"/>
                  <a:pt x="1136" y="738"/>
                </a:cubicBezTo>
                <a:cubicBezTo>
                  <a:pt x="1136" y="733"/>
                  <a:pt x="1135" y="731"/>
                  <a:pt x="1133" y="731"/>
                </a:cubicBezTo>
                <a:cubicBezTo>
                  <a:pt x="1133" y="719"/>
                  <a:pt x="1153" y="722"/>
                  <a:pt x="1152" y="711"/>
                </a:cubicBezTo>
                <a:cubicBezTo>
                  <a:pt x="1143" y="717"/>
                  <a:pt x="1134" y="723"/>
                  <a:pt x="1124" y="727"/>
                </a:cubicBezTo>
                <a:cubicBezTo>
                  <a:pt x="1123" y="725"/>
                  <a:pt x="1122" y="725"/>
                  <a:pt x="1122" y="724"/>
                </a:cubicBezTo>
                <a:cubicBezTo>
                  <a:pt x="1125" y="718"/>
                  <a:pt x="1134" y="716"/>
                  <a:pt x="1140" y="713"/>
                </a:cubicBezTo>
                <a:cubicBezTo>
                  <a:pt x="1138" y="705"/>
                  <a:pt x="1143" y="704"/>
                  <a:pt x="1147" y="704"/>
                </a:cubicBezTo>
                <a:cubicBezTo>
                  <a:pt x="1149" y="700"/>
                  <a:pt x="1145" y="701"/>
                  <a:pt x="1146" y="698"/>
                </a:cubicBezTo>
                <a:cubicBezTo>
                  <a:pt x="1150" y="691"/>
                  <a:pt x="1156" y="684"/>
                  <a:pt x="1161" y="681"/>
                </a:cubicBezTo>
                <a:cubicBezTo>
                  <a:pt x="1159" y="678"/>
                  <a:pt x="1161" y="673"/>
                  <a:pt x="1156" y="672"/>
                </a:cubicBezTo>
                <a:cubicBezTo>
                  <a:pt x="1156" y="668"/>
                  <a:pt x="1158" y="666"/>
                  <a:pt x="1162" y="666"/>
                </a:cubicBezTo>
                <a:cubicBezTo>
                  <a:pt x="1162" y="656"/>
                  <a:pt x="1183" y="664"/>
                  <a:pt x="1176" y="652"/>
                </a:cubicBezTo>
                <a:cubicBezTo>
                  <a:pt x="1169" y="655"/>
                  <a:pt x="1164" y="660"/>
                  <a:pt x="1159" y="664"/>
                </a:cubicBezTo>
                <a:cubicBezTo>
                  <a:pt x="1156" y="664"/>
                  <a:pt x="1157" y="660"/>
                  <a:pt x="1155" y="658"/>
                </a:cubicBezTo>
                <a:cubicBezTo>
                  <a:pt x="1152" y="662"/>
                  <a:pt x="1155" y="664"/>
                  <a:pt x="1156" y="667"/>
                </a:cubicBezTo>
                <a:cubicBezTo>
                  <a:pt x="1150" y="672"/>
                  <a:pt x="1147" y="665"/>
                  <a:pt x="1145" y="661"/>
                </a:cubicBezTo>
                <a:cubicBezTo>
                  <a:pt x="1145" y="660"/>
                  <a:pt x="1149" y="657"/>
                  <a:pt x="1147" y="656"/>
                </a:cubicBezTo>
                <a:cubicBezTo>
                  <a:pt x="1146" y="659"/>
                  <a:pt x="1144" y="661"/>
                  <a:pt x="1142" y="662"/>
                </a:cubicBezTo>
                <a:cubicBezTo>
                  <a:pt x="1141" y="659"/>
                  <a:pt x="1144" y="660"/>
                  <a:pt x="1144" y="657"/>
                </a:cubicBezTo>
                <a:cubicBezTo>
                  <a:pt x="1140" y="658"/>
                  <a:pt x="1139" y="662"/>
                  <a:pt x="1136" y="664"/>
                </a:cubicBezTo>
                <a:cubicBezTo>
                  <a:pt x="1138" y="667"/>
                  <a:pt x="1140" y="660"/>
                  <a:pt x="1141" y="663"/>
                </a:cubicBezTo>
                <a:cubicBezTo>
                  <a:pt x="1138" y="669"/>
                  <a:pt x="1130" y="671"/>
                  <a:pt x="1128" y="678"/>
                </a:cubicBezTo>
                <a:cubicBezTo>
                  <a:pt x="1131" y="678"/>
                  <a:pt x="1131" y="676"/>
                  <a:pt x="1135" y="676"/>
                </a:cubicBezTo>
                <a:cubicBezTo>
                  <a:pt x="1135" y="677"/>
                  <a:pt x="1136" y="677"/>
                  <a:pt x="1136" y="678"/>
                </a:cubicBezTo>
                <a:cubicBezTo>
                  <a:pt x="1133" y="680"/>
                  <a:pt x="1132" y="682"/>
                  <a:pt x="1129" y="680"/>
                </a:cubicBezTo>
                <a:cubicBezTo>
                  <a:pt x="1127" y="685"/>
                  <a:pt x="1118" y="690"/>
                  <a:pt x="1112" y="690"/>
                </a:cubicBezTo>
                <a:cubicBezTo>
                  <a:pt x="1114" y="687"/>
                  <a:pt x="1116" y="684"/>
                  <a:pt x="1118" y="681"/>
                </a:cubicBezTo>
                <a:cubicBezTo>
                  <a:pt x="1116" y="677"/>
                  <a:pt x="1114" y="673"/>
                  <a:pt x="1115" y="670"/>
                </a:cubicBezTo>
                <a:cubicBezTo>
                  <a:pt x="1114" y="676"/>
                  <a:pt x="1110" y="669"/>
                  <a:pt x="1108" y="673"/>
                </a:cubicBezTo>
                <a:cubicBezTo>
                  <a:pt x="1107" y="676"/>
                  <a:pt x="1109" y="676"/>
                  <a:pt x="1110" y="678"/>
                </a:cubicBezTo>
                <a:cubicBezTo>
                  <a:pt x="1106" y="679"/>
                  <a:pt x="1106" y="681"/>
                  <a:pt x="1107" y="686"/>
                </a:cubicBezTo>
                <a:cubicBezTo>
                  <a:pt x="1100" y="689"/>
                  <a:pt x="1098" y="686"/>
                  <a:pt x="1092" y="688"/>
                </a:cubicBezTo>
                <a:cubicBezTo>
                  <a:pt x="1104" y="698"/>
                  <a:pt x="1091" y="712"/>
                  <a:pt x="1080" y="715"/>
                </a:cubicBezTo>
                <a:cubicBezTo>
                  <a:pt x="1081" y="712"/>
                  <a:pt x="1077" y="714"/>
                  <a:pt x="1078" y="711"/>
                </a:cubicBezTo>
                <a:cubicBezTo>
                  <a:pt x="1080" y="710"/>
                  <a:pt x="1082" y="709"/>
                  <a:pt x="1083" y="712"/>
                </a:cubicBezTo>
                <a:cubicBezTo>
                  <a:pt x="1084" y="708"/>
                  <a:pt x="1088" y="708"/>
                  <a:pt x="1088" y="704"/>
                </a:cubicBezTo>
                <a:cubicBezTo>
                  <a:pt x="1079" y="699"/>
                  <a:pt x="1075" y="720"/>
                  <a:pt x="1067" y="710"/>
                </a:cubicBezTo>
                <a:cubicBezTo>
                  <a:pt x="1069" y="707"/>
                  <a:pt x="1072" y="703"/>
                  <a:pt x="1072" y="698"/>
                </a:cubicBezTo>
                <a:cubicBezTo>
                  <a:pt x="1068" y="699"/>
                  <a:pt x="1068" y="705"/>
                  <a:pt x="1063" y="705"/>
                </a:cubicBezTo>
                <a:cubicBezTo>
                  <a:pt x="1062" y="702"/>
                  <a:pt x="1066" y="704"/>
                  <a:pt x="1065" y="701"/>
                </a:cubicBezTo>
                <a:cubicBezTo>
                  <a:pt x="1060" y="705"/>
                  <a:pt x="1057" y="703"/>
                  <a:pt x="1051" y="704"/>
                </a:cubicBezTo>
                <a:cubicBezTo>
                  <a:pt x="1053" y="701"/>
                  <a:pt x="1055" y="699"/>
                  <a:pt x="1057" y="697"/>
                </a:cubicBezTo>
                <a:cubicBezTo>
                  <a:pt x="1055" y="694"/>
                  <a:pt x="1053" y="699"/>
                  <a:pt x="1052" y="697"/>
                </a:cubicBezTo>
                <a:cubicBezTo>
                  <a:pt x="1054" y="693"/>
                  <a:pt x="1053" y="688"/>
                  <a:pt x="1059" y="688"/>
                </a:cubicBezTo>
                <a:cubicBezTo>
                  <a:pt x="1061" y="689"/>
                  <a:pt x="1060" y="693"/>
                  <a:pt x="1063" y="692"/>
                </a:cubicBezTo>
                <a:cubicBezTo>
                  <a:pt x="1066" y="689"/>
                  <a:pt x="1068" y="687"/>
                  <a:pt x="1072" y="688"/>
                </a:cubicBezTo>
                <a:cubicBezTo>
                  <a:pt x="1072" y="682"/>
                  <a:pt x="1078" y="682"/>
                  <a:pt x="1079" y="678"/>
                </a:cubicBezTo>
                <a:cubicBezTo>
                  <a:pt x="1076" y="677"/>
                  <a:pt x="1077" y="680"/>
                  <a:pt x="1074" y="679"/>
                </a:cubicBezTo>
                <a:cubicBezTo>
                  <a:pt x="1074" y="677"/>
                  <a:pt x="1072" y="675"/>
                  <a:pt x="1071" y="673"/>
                </a:cubicBezTo>
                <a:cubicBezTo>
                  <a:pt x="1076" y="670"/>
                  <a:pt x="1076" y="665"/>
                  <a:pt x="1083" y="663"/>
                </a:cubicBezTo>
                <a:cubicBezTo>
                  <a:pt x="1083" y="668"/>
                  <a:pt x="1083" y="674"/>
                  <a:pt x="1087" y="676"/>
                </a:cubicBezTo>
                <a:cubicBezTo>
                  <a:pt x="1087" y="673"/>
                  <a:pt x="1091" y="675"/>
                  <a:pt x="1092" y="676"/>
                </a:cubicBezTo>
                <a:cubicBezTo>
                  <a:pt x="1093" y="673"/>
                  <a:pt x="1095" y="670"/>
                  <a:pt x="1096" y="667"/>
                </a:cubicBezTo>
                <a:cubicBezTo>
                  <a:pt x="1103" y="667"/>
                  <a:pt x="1105" y="663"/>
                  <a:pt x="1107" y="661"/>
                </a:cubicBezTo>
                <a:cubicBezTo>
                  <a:pt x="1102" y="659"/>
                  <a:pt x="1109" y="658"/>
                  <a:pt x="1110" y="653"/>
                </a:cubicBezTo>
                <a:cubicBezTo>
                  <a:pt x="1108" y="652"/>
                  <a:pt x="1106" y="655"/>
                  <a:pt x="1105" y="651"/>
                </a:cubicBezTo>
                <a:cubicBezTo>
                  <a:pt x="1106" y="647"/>
                  <a:pt x="1109" y="645"/>
                  <a:pt x="1114" y="644"/>
                </a:cubicBezTo>
                <a:cubicBezTo>
                  <a:pt x="1115" y="643"/>
                  <a:pt x="1112" y="640"/>
                  <a:pt x="1114" y="638"/>
                </a:cubicBezTo>
                <a:cubicBezTo>
                  <a:pt x="1117" y="640"/>
                  <a:pt x="1125" y="639"/>
                  <a:pt x="1122" y="645"/>
                </a:cubicBezTo>
                <a:cubicBezTo>
                  <a:pt x="1131" y="641"/>
                  <a:pt x="1137" y="634"/>
                  <a:pt x="1145" y="629"/>
                </a:cubicBezTo>
                <a:cubicBezTo>
                  <a:pt x="1144" y="625"/>
                  <a:pt x="1144" y="624"/>
                  <a:pt x="1145" y="620"/>
                </a:cubicBezTo>
                <a:cubicBezTo>
                  <a:pt x="1141" y="620"/>
                  <a:pt x="1140" y="624"/>
                  <a:pt x="1136" y="624"/>
                </a:cubicBezTo>
                <a:cubicBezTo>
                  <a:pt x="1135" y="622"/>
                  <a:pt x="1134" y="622"/>
                  <a:pt x="1135" y="621"/>
                </a:cubicBezTo>
                <a:cubicBezTo>
                  <a:pt x="1135" y="618"/>
                  <a:pt x="1142" y="618"/>
                  <a:pt x="1139" y="615"/>
                </a:cubicBezTo>
                <a:cubicBezTo>
                  <a:pt x="1139" y="619"/>
                  <a:pt x="1133" y="616"/>
                  <a:pt x="1132" y="615"/>
                </a:cubicBezTo>
                <a:cubicBezTo>
                  <a:pt x="1130" y="612"/>
                  <a:pt x="1135" y="610"/>
                  <a:pt x="1134" y="604"/>
                </a:cubicBezTo>
                <a:cubicBezTo>
                  <a:pt x="1136" y="602"/>
                  <a:pt x="1137" y="605"/>
                  <a:pt x="1138" y="603"/>
                </a:cubicBezTo>
                <a:cubicBezTo>
                  <a:pt x="1140" y="599"/>
                  <a:pt x="1142" y="591"/>
                  <a:pt x="1148" y="594"/>
                </a:cubicBezTo>
                <a:cubicBezTo>
                  <a:pt x="1150" y="589"/>
                  <a:pt x="1157" y="584"/>
                  <a:pt x="1162" y="583"/>
                </a:cubicBezTo>
                <a:cubicBezTo>
                  <a:pt x="1172" y="580"/>
                  <a:pt x="1182" y="571"/>
                  <a:pt x="1183" y="576"/>
                </a:cubicBezTo>
                <a:cubicBezTo>
                  <a:pt x="1187" y="569"/>
                  <a:pt x="1196" y="567"/>
                  <a:pt x="1201" y="560"/>
                </a:cubicBezTo>
                <a:cubicBezTo>
                  <a:pt x="1194" y="559"/>
                  <a:pt x="1196" y="565"/>
                  <a:pt x="1190" y="564"/>
                </a:cubicBezTo>
                <a:cubicBezTo>
                  <a:pt x="1188" y="560"/>
                  <a:pt x="1192" y="561"/>
                  <a:pt x="1191" y="559"/>
                </a:cubicBezTo>
                <a:cubicBezTo>
                  <a:pt x="1189" y="560"/>
                  <a:pt x="1186" y="557"/>
                  <a:pt x="1183" y="554"/>
                </a:cubicBezTo>
                <a:cubicBezTo>
                  <a:pt x="1184" y="551"/>
                  <a:pt x="1188" y="551"/>
                  <a:pt x="1188" y="547"/>
                </a:cubicBezTo>
                <a:cubicBezTo>
                  <a:pt x="1185" y="547"/>
                  <a:pt x="1185" y="550"/>
                  <a:pt x="1181" y="550"/>
                </a:cubicBezTo>
                <a:cubicBezTo>
                  <a:pt x="1182" y="546"/>
                  <a:pt x="1177" y="549"/>
                  <a:pt x="1176" y="547"/>
                </a:cubicBezTo>
                <a:cubicBezTo>
                  <a:pt x="1176" y="542"/>
                  <a:pt x="1179" y="538"/>
                  <a:pt x="1175" y="534"/>
                </a:cubicBezTo>
                <a:cubicBezTo>
                  <a:pt x="1176" y="527"/>
                  <a:pt x="1192" y="533"/>
                  <a:pt x="1191" y="535"/>
                </a:cubicBezTo>
                <a:cubicBezTo>
                  <a:pt x="1200" y="534"/>
                  <a:pt x="1201" y="524"/>
                  <a:pt x="1210" y="521"/>
                </a:cubicBezTo>
                <a:cubicBezTo>
                  <a:pt x="1211" y="525"/>
                  <a:pt x="1213" y="521"/>
                  <a:pt x="1215" y="521"/>
                </a:cubicBezTo>
                <a:cubicBezTo>
                  <a:pt x="1214" y="514"/>
                  <a:pt x="1226" y="510"/>
                  <a:pt x="1233" y="511"/>
                </a:cubicBezTo>
                <a:cubicBezTo>
                  <a:pt x="1233" y="508"/>
                  <a:pt x="1234" y="507"/>
                  <a:pt x="1237" y="508"/>
                </a:cubicBezTo>
                <a:cubicBezTo>
                  <a:pt x="1244" y="502"/>
                  <a:pt x="1253" y="494"/>
                  <a:pt x="1264" y="495"/>
                </a:cubicBezTo>
                <a:cubicBezTo>
                  <a:pt x="1266" y="494"/>
                  <a:pt x="1266" y="491"/>
                  <a:pt x="1270" y="492"/>
                </a:cubicBezTo>
                <a:cubicBezTo>
                  <a:pt x="1270" y="482"/>
                  <a:pt x="1282" y="485"/>
                  <a:pt x="1284" y="478"/>
                </a:cubicBezTo>
                <a:close/>
                <a:moveTo>
                  <a:pt x="1047" y="497"/>
                </a:moveTo>
                <a:cubicBezTo>
                  <a:pt x="1049" y="495"/>
                  <a:pt x="1050" y="498"/>
                  <a:pt x="1053" y="497"/>
                </a:cubicBezTo>
                <a:cubicBezTo>
                  <a:pt x="1053" y="500"/>
                  <a:pt x="1051" y="500"/>
                  <a:pt x="1048" y="501"/>
                </a:cubicBezTo>
                <a:cubicBezTo>
                  <a:pt x="1048" y="499"/>
                  <a:pt x="1046" y="500"/>
                  <a:pt x="1047" y="497"/>
                </a:cubicBezTo>
                <a:close/>
                <a:moveTo>
                  <a:pt x="1147" y="374"/>
                </a:moveTo>
                <a:cubicBezTo>
                  <a:pt x="1147" y="376"/>
                  <a:pt x="1146" y="378"/>
                  <a:pt x="1143" y="377"/>
                </a:cubicBezTo>
                <a:cubicBezTo>
                  <a:pt x="1143" y="375"/>
                  <a:pt x="1144" y="373"/>
                  <a:pt x="1147" y="374"/>
                </a:cubicBezTo>
                <a:close/>
                <a:moveTo>
                  <a:pt x="1067" y="324"/>
                </a:moveTo>
                <a:cubicBezTo>
                  <a:pt x="1070" y="326"/>
                  <a:pt x="1066" y="329"/>
                  <a:pt x="1064" y="328"/>
                </a:cubicBezTo>
                <a:cubicBezTo>
                  <a:pt x="1063" y="325"/>
                  <a:pt x="1066" y="326"/>
                  <a:pt x="1067" y="324"/>
                </a:cubicBezTo>
                <a:close/>
                <a:moveTo>
                  <a:pt x="1061" y="238"/>
                </a:moveTo>
                <a:cubicBezTo>
                  <a:pt x="1065" y="239"/>
                  <a:pt x="1062" y="244"/>
                  <a:pt x="1059" y="241"/>
                </a:cubicBezTo>
                <a:cubicBezTo>
                  <a:pt x="1060" y="240"/>
                  <a:pt x="1061" y="239"/>
                  <a:pt x="1061" y="238"/>
                </a:cubicBezTo>
                <a:close/>
                <a:moveTo>
                  <a:pt x="1054" y="394"/>
                </a:moveTo>
                <a:cubicBezTo>
                  <a:pt x="1054" y="398"/>
                  <a:pt x="1048" y="399"/>
                  <a:pt x="1048" y="395"/>
                </a:cubicBezTo>
                <a:cubicBezTo>
                  <a:pt x="1051" y="396"/>
                  <a:pt x="1051" y="394"/>
                  <a:pt x="1054" y="394"/>
                </a:cubicBezTo>
                <a:close/>
                <a:moveTo>
                  <a:pt x="1029" y="341"/>
                </a:moveTo>
                <a:cubicBezTo>
                  <a:pt x="1026" y="347"/>
                  <a:pt x="1019" y="344"/>
                  <a:pt x="1013" y="347"/>
                </a:cubicBezTo>
                <a:cubicBezTo>
                  <a:pt x="1014" y="341"/>
                  <a:pt x="1023" y="337"/>
                  <a:pt x="1029" y="341"/>
                </a:cubicBezTo>
                <a:close/>
                <a:moveTo>
                  <a:pt x="205" y="236"/>
                </a:moveTo>
                <a:cubicBezTo>
                  <a:pt x="204" y="235"/>
                  <a:pt x="209" y="232"/>
                  <a:pt x="212" y="231"/>
                </a:cubicBezTo>
                <a:cubicBezTo>
                  <a:pt x="211" y="234"/>
                  <a:pt x="207" y="234"/>
                  <a:pt x="205" y="236"/>
                </a:cubicBezTo>
                <a:close/>
                <a:moveTo>
                  <a:pt x="155" y="482"/>
                </a:moveTo>
                <a:cubicBezTo>
                  <a:pt x="154" y="473"/>
                  <a:pt x="158" y="470"/>
                  <a:pt x="159" y="462"/>
                </a:cubicBezTo>
                <a:cubicBezTo>
                  <a:pt x="162" y="460"/>
                  <a:pt x="162" y="463"/>
                  <a:pt x="166" y="463"/>
                </a:cubicBezTo>
                <a:cubicBezTo>
                  <a:pt x="165" y="471"/>
                  <a:pt x="161" y="478"/>
                  <a:pt x="155" y="482"/>
                </a:cubicBezTo>
                <a:close/>
                <a:moveTo>
                  <a:pt x="230" y="515"/>
                </a:moveTo>
                <a:cubicBezTo>
                  <a:pt x="227" y="515"/>
                  <a:pt x="227" y="512"/>
                  <a:pt x="224" y="511"/>
                </a:cubicBezTo>
                <a:cubicBezTo>
                  <a:pt x="221" y="498"/>
                  <a:pt x="230" y="496"/>
                  <a:pt x="241" y="494"/>
                </a:cubicBezTo>
                <a:cubicBezTo>
                  <a:pt x="242" y="502"/>
                  <a:pt x="238" y="513"/>
                  <a:pt x="230" y="515"/>
                </a:cubicBezTo>
                <a:close/>
                <a:moveTo>
                  <a:pt x="241" y="525"/>
                </a:moveTo>
                <a:cubicBezTo>
                  <a:pt x="241" y="523"/>
                  <a:pt x="243" y="522"/>
                  <a:pt x="245" y="522"/>
                </a:cubicBezTo>
                <a:cubicBezTo>
                  <a:pt x="245" y="525"/>
                  <a:pt x="244" y="525"/>
                  <a:pt x="241" y="525"/>
                </a:cubicBezTo>
                <a:close/>
                <a:moveTo>
                  <a:pt x="247" y="520"/>
                </a:moveTo>
                <a:cubicBezTo>
                  <a:pt x="247" y="518"/>
                  <a:pt x="246" y="518"/>
                  <a:pt x="246" y="516"/>
                </a:cubicBezTo>
                <a:cubicBezTo>
                  <a:pt x="249" y="517"/>
                  <a:pt x="249" y="515"/>
                  <a:pt x="251" y="515"/>
                </a:cubicBezTo>
                <a:cubicBezTo>
                  <a:pt x="252" y="518"/>
                  <a:pt x="249" y="519"/>
                  <a:pt x="247" y="520"/>
                </a:cubicBezTo>
                <a:close/>
                <a:moveTo>
                  <a:pt x="190" y="767"/>
                </a:moveTo>
                <a:cubicBezTo>
                  <a:pt x="190" y="763"/>
                  <a:pt x="193" y="763"/>
                  <a:pt x="196" y="762"/>
                </a:cubicBezTo>
                <a:cubicBezTo>
                  <a:pt x="196" y="766"/>
                  <a:pt x="193" y="766"/>
                  <a:pt x="190" y="767"/>
                </a:cubicBezTo>
                <a:close/>
                <a:moveTo>
                  <a:pt x="171" y="813"/>
                </a:moveTo>
                <a:cubicBezTo>
                  <a:pt x="173" y="813"/>
                  <a:pt x="171" y="817"/>
                  <a:pt x="171" y="818"/>
                </a:cubicBezTo>
                <a:cubicBezTo>
                  <a:pt x="169" y="818"/>
                  <a:pt x="169" y="817"/>
                  <a:pt x="168" y="817"/>
                </a:cubicBezTo>
                <a:cubicBezTo>
                  <a:pt x="168" y="815"/>
                  <a:pt x="170" y="814"/>
                  <a:pt x="171" y="813"/>
                </a:cubicBezTo>
                <a:close/>
                <a:moveTo>
                  <a:pt x="169" y="827"/>
                </a:moveTo>
                <a:cubicBezTo>
                  <a:pt x="168" y="825"/>
                  <a:pt x="170" y="824"/>
                  <a:pt x="168" y="821"/>
                </a:cubicBezTo>
                <a:cubicBezTo>
                  <a:pt x="173" y="817"/>
                  <a:pt x="180" y="812"/>
                  <a:pt x="188" y="815"/>
                </a:cubicBezTo>
                <a:cubicBezTo>
                  <a:pt x="181" y="818"/>
                  <a:pt x="174" y="821"/>
                  <a:pt x="169" y="827"/>
                </a:cubicBezTo>
                <a:close/>
                <a:moveTo>
                  <a:pt x="196" y="826"/>
                </a:moveTo>
                <a:cubicBezTo>
                  <a:pt x="195" y="824"/>
                  <a:pt x="192" y="825"/>
                  <a:pt x="193" y="821"/>
                </a:cubicBezTo>
                <a:cubicBezTo>
                  <a:pt x="191" y="821"/>
                  <a:pt x="191" y="821"/>
                  <a:pt x="191" y="821"/>
                </a:cubicBezTo>
                <a:cubicBezTo>
                  <a:pt x="195" y="814"/>
                  <a:pt x="196" y="826"/>
                  <a:pt x="200" y="822"/>
                </a:cubicBezTo>
                <a:cubicBezTo>
                  <a:pt x="199" y="824"/>
                  <a:pt x="198" y="826"/>
                  <a:pt x="196" y="826"/>
                </a:cubicBezTo>
                <a:close/>
                <a:moveTo>
                  <a:pt x="242" y="829"/>
                </a:moveTo>
                <a:cubicBezTo>
                  <a:pt x="241" y="836"/>
                  <a:pt x="235" y="844"/>
                  <a:pt x="229" y="841"/>
                </a:cubicBezTo>
                <a:cubicBezTo>
                  <a:pt x="236" y="840"/>
                  <a:pt x="236" y="831"/>
                  <a:pt x="242" y="829"/>
                </a:cubicBezTo>
                <a:close/>
                <a:moveTo>
                  <a:pt x="192" y="885"/>
                </a:moveTo>
                <a:cubicBezTo>
                  <a:pt x="190" y="883"/>
                  <a:pt x="195" y="880"/>
                  <a:pt x="197" y="879"/>
                </a:cubicBezTo>
                <a:cubicBezTo>
                  <a:pt x="196" y="882"/>
                  <a:pt x="194" y="883"/>
                  <a:pt x="192" y="885"/>
                </a:cubicBezTo>
                <a:close/>
                <a:moveTo>
                  <a:pt x="191" y="900"/>
                </a:moveTo>
                <a:cubicBezTo>
                  <a:pt x="191" y="897"/>
                  <a:pt x="195" y="898"/>
                  <a:pt x="197" y="897"/>
                </a:cubicBezTo>
                <a:cubicBezTo>
                  <a:pt x="197" y="900"/>
                  <a:pt x="194" y="900"/>
                  <a:pt x="191" y="900"/>
                </a:cubicBezTo>
                <a:close/>
                <a:moveTo>
                  <a:pt x="197" y="887"/>
                </a:moveTo>
                <a:cubicBezTo>
                  <a:pt x="196" y="887"/>
                  <a:pt x="197" y="886"/>
                  <a:pt x="196" y="886"/>
                </a:cubicBezTo>
                <a:cubicBezTo>
                  <a:pt x="200" y="883"/>
                  <a:pt x="203" y="881"/>
                  <a:pt x="208" y="878"/>
                </a:cubicBezTo>
                <a:cubicBezTo>
                  <a:pt x="206" y="883"/>
                  <a:pt x="201" y="884"/>
                  <a:pt x="197" y="887"/>
                </a:cubicBezTo>
                <a:close/>
                <a:moveTo>
                  <a:pt x="209" y="913"/>
                </a:moveTo>
                <a:cubicBezTo>
                  <a:pt x="209" y="911"/>
                  <a:pt x="212" y="910"/>
                  <a:pt x="214" y="910"/>
                </a:cubicBezTo>
                <a:cubicBezTo>
                  <a:pt x="214" y="912"/>
                  <a:pt x="212" y="914"/>
                  <a:pt x="209" y="913"/>
                </a:cubicBezTo>
                <a:close/>
                <a:moveTo>
                  <a:pt x="201" y="899"/>
                </a:moveTo>
                <a:cubicBezTo>
                  <a:pt x="200" y="898"/>
                  <a:pt x="200" y="896"/>
                  <a:pt x="199" y="896"/>
                </a:cubicBezTo>
                <a:cubicBezTo>
                  <a:pt x="201" y="891"/>
                  <a:pt x="206" y="889"/>
                  <a:pt x="210" y="887"/>
                </a:cubicBezTo>
                <a:cubicBezTo>
                  <a:pt x="204" y="887"/>
                  <a:pt x="216" y="881"/>
                  <a:pt x="219" y="883"/>
                </a:cubicBezTo>
                <a:cubicBezTo>
                  <a:pt x="213" y="888"/>
                  <a:pt x="211" y="897"/>
                  <a:pt x="201" y="899"/>
                </a:cubicBezTo>
                <a:close/>
                <a:moveTo>
                  <a:pt x="215" y="874"/>
                </a:moveTo>
                <a:cubicBezTo>
                  <a:pt x="215" y="877"/>
                  <a:pt x="214" y="878"/>
                  <a:pt x="211" y="878"/>
                </a:cubicBezTo>
                <a:cubicBezTo>
                  <a:pt x="209" y="876"/>
                  <a:pt x="212" y="873"/>
                  <a:pt x="215" y="874"/>
                </a:cubicBezTo>
                <a:close/>
                <a:moveTo>
                  <a:pt x="201" y="876"/>
                </a:moveTo>
                <a:cubicBezTo>
                  <a:pt x="207" y="872"/>
                  <a:pt x="210" y="864"/>
                  <a:pt x="219" y="862"/>
                </a:cubicBezTo>
                <a:cubicBezTo>
                  <a:pt x="216" y="869"/>
                  <a:pt x="208" y="872"/>
                  <a:pt x="201" y="876"/>
                </a:cubicBezTo>
                <a:close/>
                <a:moveTo>
                  <a:pt x="223" y="831"/>
                </a:moveTo>
                <a:cubicBezTo>
                  <a:pt x="227" y="828"/>
                  <a:pt x="234" y="825"/>
                  <a:pt x="239" y="827"/>
                </a:cubicBezTo>
                <a:cubicBezTo>
                  <a:pt x="240" y="831"/>
                  <a:pt x="230" y="833"/>
                  <a:pt x="226" y="834"/>
                </a:cubicBezTo>
                <a:cubicBezTo>
                  <a:pt x="226" y="832"/>
                  <a:pt x="222" y="834"/>
                  <a:pt x="223" y="831"/>
                </a:cubicBezTo>
                <a:close/>
                <a:moveTo>
                  <a:pt x="238" y="852"/>
                </a:moveTo>
                <a:cubicBezTo>
                  <a:pt x="235" y="853"/>
                  <a:pt x="231" y="856"/>
                  <a:pt x="228" y="853"/>
                </a:cubicBezTo>
                <a:cubicBezTo>
                  <a:pt x="232" y="848"/>
                  <a:pt x="234" y="842"/>
                  <a:pt x="244" y="843"/>
                </a:cubicBezTo>
                <a:cubicBezTo>
                  <a:pt x="242" y="846"/>
                  <a:pt x="237" y="847"/>
                  <a:pt x="238" y="852"/>
                </a:cubicBezTo>
                <a:close/>
                <a:moveTo>
                  <a:pt x="243" y="950"/>
                </a:moveTo>
                <a:cubicBezTo>
                  <a:pt x="244" y="948"/>
                  <a:pt x="245" y="948"/>
                  <a:pt x="245" y="947"/>
                </a:cubicBezTo>
                <a:cubicBezTo>
                  <a:pt x="247" y="947"/>
                  <a:pt x="247" y="949"/>
                  <a:pt x="248" y="951"/>
                </a:cubicBezTo>
                <a:cubicBezTo>
                  <a:pt x="245" y="951"/>
                  <a:pt x="245" y="949"/>
                  <a:pt x="243" y="950"/>
                </a:cubicBezTo>
                <a:close/>
                <a:moveTo>
                  <a:pt x="270" y="942"/>
                </a:moveTo>
                <a:cubicBezTo>
                  <a:pt x="270" y="941"/>
                  <a:pt x="269" y="940"/>
                  <a:pt x="268" y="939"/>
                </a:cubicBezTo>
                <a:cubicBezTo>
                  <a:pt x="269" y="939"/>
                  <a:pt x="272" y="939"/>
                  <a:pt x="274" y="939"/>
                </a:cubicBezTo>
                <a:cubicBezTo>
                  <a:pt x="275" y="942"/>
                  <a:pt x="272" y="941"/>
                  <a:pt x="270" y="942"/>
                </a:cubicBezTo>
                <a:close/>
                <a:moveTo>
                  <a:pt x="286" y="932"/>
                </a:moveTo>
                <a:cubicBezTo>
                  <a:pt x="285" y="935"/>
                  <a:pt x="283" y="932"/>
                  <a:pt x="283" y="929"/>
                </a:cubicBezTo>
                <a:cubicBezTo>
                  <a:pt x="285" y="929"/>
                  <a:pt x="285" y="930"/>
                  <a:pt x="287" y="930"/>
                </a:cubicBezTo>
                <a:cubicBezTo>
                  <a:pt x="287" y="931"/>
                  <a:pt x="285" y="932"/>
                  <a:pt x="286" y="932"/>
                </a:cubicBezTo>
                <a:close/>
                <a:moveTo>
                  <a:pt x="259" y="1031"/>
                </a:moveTo>
                <a:cubicBezTo>
                  <a:pt x="258" y="1031"/>
                  <a:pt x="258" y="1029"/>
                  <a:pt x="257" y="1029"/>
                </a:cubicBezTo>
                <a:cubicBezTo>
                  <a:pt x="258" y="1027"/>
                  <a:pt x="260" y="1025"/>
                  <a:pt x="262" y="1025"/>
                </a:cubicBezTo>
                <a:cubicBezTo>
                  <a:pt x="264" y="1028"/>
                  <a:pt x="263" y="1031"/>
                  <a:pt x="259" y="1031"/>
                </a:cubicBezTo>
                <a:close/>
                <a:moveTo>
                  <a:pt x="328" y="904"/>
                </a:moveTo>
                <a:cubicBezTo>
                  <a:pt x="327" y="906"/>
                  <a:pt x="323" y="906"/>
                  <a:pt x="322" y="908"/>
                </a:cubicBezTo>
                <a:cubicBezTo>
                  <a:pt x="320" y="908"/>
                  <a:pt x="321" y="905"/>
                  <a:pt x="319" y="905"/>
                </a:cubicBezTo>
                <a:cubicBezTo>
                  <a:pt x="321" y="904"/>
                  <a:pt x="326" y="902"/>
                  <a:pt x="328" y="904"/>
                </a:cubicBezTo>
                <a:close/>
                <a:moveTo>
                  <a:pt x="296" y="923"/>
                </a:moveTo>
                <a:cubicBezTo>
                  <a:pt x="293" y="923"/>
                  <a:pt x="296" y="925"/>
                  <a:pt x="294" y="927"/>
                </a:cubicBezTo>
                <a:cubicBezTo>
                  <a:pt x="291" y="927"/>
                  <a:pt x="291" y="927"/>
                  <a:pt x="289" y="926"/>
                </a:cubicBezTo>
                <a:cubicBezTo>
                  <a:pt x="289" y="922"/>
                  <a:pt x="294" y="920"/>
                  <a:pt x="297" y="923"/>
                </a:cubicBezTo>
                <a:cubicBezTo>
                  <a:pt x="297" y="924"/>
                  <a:pt x="296" y="923"/>
                  <a:pt x="296" y="923"/>
                </a:cubicBezTo>
                <a:close/>
                <a:moveTo>
                  <a:pt x="305" y="921"/>
                </a:moveTo>
                <a:cubicBezTo>
                  <a:pt x="301" y="921"/>
                  <a:pt x="301" y="921"/>
                  <a:pt x="301" y="921"/>
                </a:cubicBezTo>
                <a:cubicBezTo>
                  <a:pt x="302" y="915"/>
                  <a:pt x="297" y="917"/>
                  <a:pt x="296" y="913"/>
                </a:cubicBezTo>
                <a:cubicBezTo>
                  <a:pt x="298" y="914"/>
                  <a:pt x="301" y="915"/>
                  <a:pt x="301" y="912"/>
                </a:cubicBezTo>
                <a:cubicBezTo>
                  <a:pt x="302" y="911"/>
                  <a:pt x="302" y="912"/>
                  <a:pt x="302" y="913"/>
                </a:cubicBezTo>
                <a:cubicBezTo>
                  <a:pt x="302" y="915"/>
                  <a:pt x="307" y="912"/>
                  <a:pt x="308" y="914"/>
                </a:cubicBezTo>
                <a:cubicBezTo>
                  <a:pt x="308" y="918"/>
                  <a:pt x="306" y="918"/>
                  <a:pt x="305" y="921"/>
                </a:cubicBezTo>
                <a:close/>
                <a:moveTo>
                  <a:pt x="309" y="908"/>
                </a:moveTo>
                <a:cubicBezTo>
                  <a:pt x="308" y="908"/>
                  <a:pt x="308" y="909"/>
                  <a:pt x="308" y="910"/>
                </a:cubicBezTo>
                <a:cubicBezTo>
                  <a:pt x="307" y="909"/>
                  <a:pt x="308" y="908"/>
                  <a:pt x="308" y="907"/>
                </a:cubicBezTo>
                <a:cubicBezTo>
                  <a:pt x="312" y="907"/>
                  <a:pt x="314" y="910"/>
                  <a:pt x="316" y="913"/>
                </a:cubicBezTo>
                <a:cubicBezTo>
                  <a:pt x="315" y="914"/>
                  <a:pt x="313" y="912"/>
                  <a:pt x="312" y="915"/>
                </a:cubicBezTo>
                <a:cubicBezTo>
                  <a:pt x="312" y="912"/>
                  <a:pt x="309" y="912"/>
                  <a:pt x="309" y="908"/>
                </a:cubicBezTo>
                <a:close/>
                <a:moveTo>
                  <a:pt x="317" y="967"/>
                </a:moveTo>
                <a:cubicBezTo>
                  <a:pt x="315" y="967"/>
                  <a:pt x="318" y="964"/>
                  <a:pt x="317" y="963"/>
                </a:cubicBezTo>
                <a:cubicBezTo>
                  <a:pt x="317" y="961"/>
                  <a:pt x="314" y="964"/>
                  <a:pt x="313" y="962"/>
                </a:cubicBezTo>
                <a:cubicBezTo>
                  <a:pt x="311" y="951"/>
                  <a:pt x="326" y="950"/>
                  <a:pt x="325" y="959"/>
                </a:cubicBezTo>
                <a:cubicBezTo>
                  <a:pt x="329" y="959"/>
                  <a:pt x="329" y="959"/>
                  <a:pt x="329" y="959"/>
                </a:cubicBezTo>
                <a:cubicBezTo>
                  <a:pt x="330" y="961"/>
                  <a:pt x="327" y="962"/>
                  <a:pt x="330" y="962"/>
                </a:cubicBezTo>
                <a:cubicBezTo>
                  <a:pt x="327" y="965"/>
                  <a:pt x="322" y="967"/>
                  <a:pt x="317" y="967"/>
                </a:cubicBezTo>
                <a:close/>
                <a:moveTo>
                  <a:pt x="478" y="165"/>
                </a:moveTo>
                <a:cubicBezTo>
                  <a:pt x="476" y="165"/>
                  <a:pt x="474" y="165"/>
                  <a:pt x="473" y="164"/>
                </a:cubicBezTo>
                <a:cubicBezTo>
                  <a:pt x="473" y="159"/>
                  <a:pt x="479" y="159"/>
                  <a:pt x="478" y="165"/>
                </a:cubicBezTo>
                <a:close/>
                <a:moveTo>
                  <a:pt x="470" y="1060"/>
                </a:moveTo>
                <a:cubicBezTo>
                  <a:pt x="482" y="1051"/>
                  <a:pt x="496" y="1045"/>
                  <a:pt x="508" y="1036"/>
                </a:cubicBezTo>
                <a:cubicBezTo>
                  <a:pt x="509" y="1036"/>
                  <a:pt x="510" y="1037"/>
                  <a:pt x="511" y="1037"/>
                </a:cubicBezTo>
                <a:cubicBezTo>
                  <a:pt x="500" y="1048"/>
                  <a:pt x="486" y="1053"/>
                  <a:pt x="470" y="1060"/>
                </a:cubicBezTo>
                <a:close/>
                <a:moveTo>
                  <a:pt x="513" y="981"/>
                </a:moveTo>
                <a:cubicBezTo>
                  <a:pt x="513" y="978"/>
                  <a:pt x="513" y="978"/>
                  <a:pt x="513" y="978"/>
                </a:cubicBezTo>
                <a:cubicBezTo>
                  <a:pt x="515" y="977"/>
                  <a:pt x="518" y="978"/>
                  <a:pt x="519" y="979"/>
                </a:cubicBezTo>
                <a:cubicBezTo>
                  <a:pt x="519" y="984"/>
                  <a:pt x="516" y="981"/>
                  <a:pt x="513" y="981"/>
                </a:cubicBezTo>
                <a:close/>
                <a:moveTo>
                  <a:pt x="539" y="208"/>
                </a:moveTo>
                <a:cubicBezTo>
                  <a:pt x="547" y="189"/>
                  <a:pt x="577" y="181"/>
                  <a:pt x="594" y="167"/>
                </a:cubicBezTo>
                <a:cubicBezTo>
                  <a:pt x="602" y="161"/>
                  <a:pt x="606" y="151"/>
                  <a:pt x="618" y="156"/>
                </a:cubicBezTo>
                <a:cubicBezTo>
                  <a:pt x="618" y="159"/>
                  <a:pt x="619" y="161"/>
                  <a:pt x="622" y="162"/>
                </a:cubicBezTo>
                <a:cubicBezTo>
                  <a:pt x="610" y="176"/>
                  <a:pt x="599" y="190"/>
                  <a:pt x="583" y="198"/>
                </a:cubicBezTo>
                <a:cubicBezTo>
                  <a:pt x="569" y="203"/>
                  <a:pt x="553" y="206"/>
                  <a:pt x="539" y="208"/>
                </a:cubicBezTo>
                <a:close/>
                <a:moveTo>
                  <a:pt x="557" y="1047"/>
                </a:moveTo>
                <a:cubicBezTo>
                  <a:pt x="556" y="1044"/>
                  <a:pt x="563" y="1041"/>
                  <a:pt x="563" y="1046"/>
                </a:cubicBezTo>
                <a:cubicBezTo>
                  <a:pt x="561" y="1047"/>
                  <a:pt x="558" y="1049"/>
                  <a:pt x="557" y="1047"/>
                </a:cubicBezTo>
                <a:close/>
                <a:moveTo>
                  <a:pt x="666" y="996"/>
                </a:moveTo>
                <a:cubicBezTo>
                  <a:pt x="667" y="998"/>
                  <a:pt x="668" y="999"/>
                  <a:pt x="666" y="1001"/>
                </a:cubicBezTo>
                <a:cubicBezTo>
                  <a:pt x="653" y="1002"/>
                  <a:pt x="645" y="1000"/>
                  <a:pt x="637" y="1009"/>
                </a:cubicBezTo>
                <a:cubicBezTo>
                  <a:pt x="638" y="1005"/>
                  <a:pt x="634" y="1007"/>
                  <a:pt x="634" y="1005"/>
                </a:cubicBezTo>
                <a:cubicBezTo>
                  <a:pt x="629" y="1007"/>
                  <a:pt x="624" y="1009"/>
                  <a:pt x="617" y="1010"/>
                </a:cubicBezTo>
                <a:cubicBezTo>
                  <a:pt x="620" y="1014"/>
                  <a:pt x="617" y="1012"/>
                  <a:pt x="615" y="1016"/>
                </a:cubicBezTo>
                <a:cubicBezTo>
                  <a:pt x="618" y="1016"/>
                  <a:pt x="618" y="1014"/>
                  <a:pt x="621" y="1015"/>
                </a:cubicBezTo>
                <a:cubicBezTo>
                  <a:pt x="621" y="1017"/>
                  <a:pt x="618" y="1016"/>
                  <a:pt x="618" y="1017"/>
                </a:cubicBezTo>
                <a:cubicBezTo>
                  <a:pt x="623" y="1020"/>
                  <a:pt x="634" y="1014"/>
                  <a:pt x="642" y="1013"/>
                </a:cubicBezTo>
                <a:cubicBezTo>
                  <a:pt x="642" y="1015"/>
                  <a:pt x="641" y="1015"/>
                  <a:pt x="641" y="1017"/>
                </a:cubicBezTo>
                <a:cubicBezTo>
                  <a:pt x="634" y="1014"/>
                  <a:pt x="625" y="1022"/>
                  <a:pt x="617" y="1025"/>
                </a:cubicBezTo>
                <a:cubicBezTo>
                  <a:pt x="605" y="1019"/>
                  <a:pt x="593" y="1032"/>
                  <a:pt x="582" y="1029"/>
                </a:cubicBezTo>
                <a:cubicBezTo>
                  <a:pt x="582" y="1030"/>
                  <a:pt x="584" y="1029"/>
                  <a:pt x="586" y="1030"/>
                </a:cubicBezTo>
                <a:cubicBezTo>
                  <a:pt x="583" y="1036"/>
                  <a:pt x="570" y="1033"/>
                  <a:pt x="568" y="1038"/>
                </a:cubicBezTo>
                <a:cubicBezTo>
                  <a:pt x="567" y="1033"/>
                  <a:pt x="570" y="1031"/>
                  <a:pt x="573" y="1029"/>
                </a:cubicBezTo>
                <a:cubicBezTo>
                  <a:pt x="572" y="1027"/>
                  <a:pt x="570" y="1027"/>
                  <a:pt x="568" y="1027"/>
                </a:cubicBezTo>
                <a:cubicBezTo>
                  <a:pt x="572" y="1022"/>
                  <a:pt x="579" y="1022"/>
                  <a:pt x="589" y="1023"/>
                </a:cubicBezTo>
                <a:cubicBezTo>
                  <a:pt x="593" y="1018"/>
                  <a:pt x="606" y="1018"/>
                  <a:pt x="611" y="1017"/>
                </a:cubicBezTo>
                <a:cubicBezTo>
                  <a:pt x="610" y="1016"/>
                  <a:pt x="609" y="1015"/>
                  <a:pt x="610" y="1013"/>
                </a:cubicBezTo>
                <a:cubicBezTo>
                  <a:pt x="599" y="1016"/>
                  <a:pt x="590" y="1019"/>
                  <a:pt x="580" y="1020"/>
                </a:cubicBezTo>
                <a:cubicBezTo>
                  <a:pt x="591" y="1013"/>
                  <a:pt x="603" y="1008"/>
                  <a:pt x="621" y="1007"/>
                </a:cubicBezTo>
                <a:cubicBezTo>
                  <a:pt x="620" y="1006"/>
                  <a:pt x="619" y="1006"/>
                  <a:pt x="619" y="1005"/>
                </a:cubicBezTo>
                <a:cubicBezTo>
                  <a:pt x="615" y="1004"/>
                  <a:pt x="614" y="1007"/>
                  <a:pt x="611" y="1007"/>
                </a:cubicBezTo>
                <a:cubicBezTo>
                  <a:pt x="627" y="999"/>
                  <a:pt x="642" y="992"/>
                  <a:pt x="657" y="984"/>
                </a:cubicBezTo>
                <a:cubicBezTo>
                  <a:pt x="667" y="989"/>
                  <a:pt x="678" y="977"/>
                  <a:pt x="687" y="978"/>
                </a:cubicBezTo>
                <a:cubicBezTo>
                  <a:pt x="688" y="973"/>
                  <a:pt x="691" y="970"/>
                  <a:pt x="698" y="970"/>
                </a:cubicBezTo>
                <a:cubicBezTo>
                  <a:pt x="696" y="975"/>
                  <a:pt x="698" y="978"/>
                  <a:pt x="694" y="979"/>
                </a:cubicBezTo>
                <a:cubicBezTo>
                  <a:pt x="698" y="983"/>
                  <a:pt x="706" y="976"/>
                  <a:pt x="713" y="977"/>
                </a:cubicBezTo>
                <a:cubicBezTo>
                  <a:pt x="698" y="988"/>
                  <a:pt x="679" y="991"/>
                  <a:pt x="666" y="996"/>
                </a:cubicBezTo>
                <a:close/>
                <a:moveTo>
                  <a:pt x="683" y="1085"/>
                </a:moveTo>
                <a:cubicBezTo>
                  <a:pt x="682" y="1084"/>
                  <a:pt x="687" y="1080"/>
                  <a:pt x="691" y="1082"/>
                </a:cubicBezTo>
                <a:cubicBezTo>
                  <a:pt x="690" y="1087"/>
                  <a:pt x="685" y="1085"/>
                  <a:pt x="683" y="1085"/>
                </a:cubicBezTo>
                <a:close/>
                <a:moveTo>
                  <a:pt x="725" y="940"/>
                </a:moveTo>
                <a:cubicBezTo>
                  <a:pt x="728" y="940"/>
                  <a:pt x="729" y="939"/>
                  <a:pt x="732" y="940"/>
                </a:cubicBezTo>
                <a:cubicBezTo>
                  <a:pt x="732" y="944"/>
                  <a:pt x="732" y="944"/>
                  <a:pt x="732" y="944"/>
                </a:cubicBezTo>
                <a:cubicBezTo>
                  <a:pt x="730" y="947"/>
                  <a:pt x="726" y="942"/>
                  <a:pt x="726" y="947"/>
                </a:cubicBezTo>
                <a:cubicBezTo>
                  <a:pt x="724" y="947"/>
                  <a:pt x="726" y="942"/>
                  <a:pt x="725" y="940"/>
                </a:cubicBezTo>
                <a:close/>
                <a:moveTo>
                  <a:pt x="736" y="947"/>
                </a:moveTo>
                <a:cubicBezTo>
                  <a:pt x="737" y="952"/>
                  <a:pt x="730" y="950"/>
                  <a:pt x="727" y="952"/>
                </a:cubicBezTo>
                <a:cubicBezTo>
                  <a:pt x="728" y="949"/>
                  <a:pt x="731" y="947"/>
                  <a:pt x="736" y="947"/>
                </a:cubicBezTo>
                <a:close/>
                <a:moveTo>
                  <a:pt x="727" y="1030"/>
                </a:moveTo>
                <a:cubicBezTo>
                  <a:pt x="724" y="1027"/>
                  <a:pt x="724" y="1032"/>
                  <a:pt x="720" y="1031"/>
                </a:cubicBezTo>
                <a:cubicBezTo>
                  <a:pt x="722" y="1029"/>
                  <a:pt x="724" y="1027"/>
                  <a:pt x="728" y="1027"/>
                </a:cubicBezTo>
                <a:cubicBezTo>
                  <a:pt x="727" y="1028"/>
                  <a:pt x="727" y="1028"/>
                  <a:pt x="727" y="1030"/>
                </a:cubicBezTo>
                <a:close/>
                <a:moveTo>
                  <a:pt x="759" y="955"/>
                </a:moveTo>
                <a:cubicBezTo>
                  <a:pt x="756" y="955"/>
                  <a:pt x="756" y="957"/>
                  <a:pt x="754" y="955"/>
                </a:cubicBezTo>
                <a:cubicBezTo>
                  <a:pt x="753" y="957"/>
                  <a:pt x="755" y="957"/>
                  <a:pt x="754" y="960"/>
                </a:cubicBezTo>
                <a:cubicBezTo>
                  <a:pt x="747" y="960"/>
                  <a:pt x="739" y="965"/>
                  <a:pt x="737" y="960"/>
                </a:cubicBezTo>
                <a:cubicBezTo>
                  <a:pt x="734" y="961"/>
                  <a:pt x="737" y="962"/>
                  <a:pt x="736" y="965"/>
                </a:cubicBezTo>
                <a:cubicBezTo>
                  <a:pt x="730" y="971"/>
                  <a:pt x="724" y="967"/>
                  <a:pt x="719" y="965"/>
                </a:cubicBezTo>
                <a:cubicBezTo>
                  <a:pt x="720" y="961"/>
                  <a:pt x="727" y="962"/>
                  <a:pt x="726" y="956"/>
                </a:cubicBezTo>
                <a:cubicBezTo>
                  <a:pt x="729" y="956"/>
                  <a:pt x="731" y="954"/>
                  <a:pt x="734" y="953"/>
                </a:cubicBezTo>
                <a:cubicBezTo>
                  <a:pt x="732" y="957"/>
                  <a:pt x="736" y="955"/>
                  <a:pt x="736" y="958"/>
                </a:cubicBezTo>
                <a:cubicBezTo>
                  <a:pt x="743" y="954"/>
                  <a:pt x="749" y="950"/>
                  <a:pt x="761" y="951"/>
                </a:cubicBezTo>
                <a:cubicBezTo>
                  <a:pt x="760" y="952"/>
                  <a:pt x="758" y="952"/>
                  <a:pt x="759" y="955"/>
                </a:cubicBezTo>
                <a:close/>
                <a:moveTo>
                  <a:pt x="764" y="952"/>
                </a:moveTo>
                <a:cubicBezTo>
                  <a:pt x="765" y="950"/>
                  <a:pt x="765" y="947"/>
                  <a:pt x="769" y="948"/>
                </a:cubicBezTo>
                <a:cubicBezTo>
                  <a:pt x="769" y="951"/>
                  <a:pt x="767" y="952"/>
                  <a:pt x="764" y="952"/>
                </a:cubicBezTo>
                <a:close/>
                <a:moveTo>
                  <a:pt x="770" y="948"/>
                </a:moveTo>
                <a:cubicBezTo>
                  <a:pt x="770" y="942"/>
                  <a:pt x="779" y="947"/>
                  <a:pt x="778" y="943"/>
                </a:cubicBezTo>
                <a:cubicBezTo>
                  <a:pt x="782" y="945"/>
                  <a:pt x="774" y="948"/>
                  <a:pt x="770" y="948"/>
                </a:cubicBezTo>
                <a:close/>
                <a:moveTo>
                  <a:pt x="792" y="158"/>
                </a:moveTo>
                <a:cubicBezTo>
                  <a:pt x="787" y="161"/>
                  <a:pt x="782" y="156"/>
                  <a:pt x="777" y="158"/>
                </a:cubicBezTo>
                <a:cubicBezTo>
                  <a:pt x="781" y="157"/>
                  <a:pt x="784" y="147"/>
                  <a:pt x="792" y="147"/>
                </a:cubicBezTo>
                <a:cubicBezTo>
                  <a:pt x="795" y="149"/>
                  <a:pt x="793" y="155"/>
                  <a:pt x="792" y="158"/>
                </a:cubicBezTo>
                <a:close/>
                <a:moveTo>
                  <a:pt x="807" y="821"/>
                </a:moveTo>
                <a:cubicBezTo>
                  <a:pt x="803" y="821"/>
                  <a:pt x="802" y="820"/>
                  <a:pt x="800" y="819"/>
                </a:cubicBezTo>
                <a:cubicBezTo>
                  <a:pt x="800" y="818"/>
                  <a:pt x="801" y="818"/>
                  <a:pt x="801" y="819"/>
                </a:cubicBezTo>
                <a:cubicBezTo>
                  <a:pt x="804" y="819"/>
                  <a:pt x="803" y="816"/>
                  <a:pt x="806" y="816"/>
                </a:cubicBezTo>
                <a:cubicBezTo>
                  <a:pt x="806" y="813"/>
                  <a:pt x="805" y="813"/>
                  <a:pt x="805" y="810"/>
                </a:cubicBezTo>
                <a:cubicBezTo>
                  <a:pt x="808" y="809"/>
                  <a:pt x="811" y="808"/>
                  <a:pt x="809" y="804"/>
                </a:cubicBezTo>
                <a:cubicBezTo>
                  <a:pt x="812" y="802"/>
                  <a:pt x="815" y="802"/>
                  <a:pt x="817" y="800"/>
                </a:cubicBezTo>
                <a:cubicBezTo>
                  <a:pt x="816" y="799"/>
                  <a:pt x="815" y="798"/>
                  <a:pt x="816" y="795"/>
                </a:cubicBezTo>
                <a:cubicBezTo>
                  <a:pt x="818" y="795"/>
                  <a:pt x="819" y="796"/>
                  <a:pt x="819" y="798"/>
                </a:cubicBezTo>
                <a:cubicBezTo>
                  <a:pt x="820" y="798"/>
                  <a:pt x="820" y="796"/>
                  <a:pt x="822" y="796"/>
                </a:cubicBezTo>
                <a:cubicBezTo>
                  <a:pt x="821" y="794"/>
                  <a:pt x="820" y="792"/>
                  <a:pt x="821" y="789"/>
                </a:cubicBezTo>
                <a:cubicBezTo>
                  <a:pt x="827" y="789"/>
                  <a:pt x="828" y="788"/>
                  <a:pt x="831" y="791"/>
                </a:cubicBezTo>
                <a:cubicBezTo>
                  <a:pt x="830" y="795"/>
                  <a:pt x="827" y="797"/>
                  <a:pt x="825" y="800"/>
                </a:cubicBezTo>
                <a:cubicBezTo>
                  <a:pt x="825" y="802"/>
                  <a:pt x="828" y="801"/>
                  <a:pt x="827" y="804"/>
                </a:cubicBezTo>
                <a:cubicBezTo>
                  <a:pt x="830" y="803"/>
                  <a:pt x="830" y="798"/>
                  <a:pt x="834" y="798"/>
                </a:cubicBezTo>
                <a:cubicBezTo>
                  <a:pt x="828" y="809"/>
                  <a:pt x="815" y="812"/>
                  <a:pt x="807" y="821"/>
                </a:cubicBezTo>
                <a:close/>
                <a:moveTo>
                  <a:pt x="833" y="931"/>
                </a:moveTo>
                <a:cubicBezTo>
                  <a:pt x="834" y="930"/>
                  <a:pt x="836" y="929"/>
                  <a:pt x="836" y="927"/>
                </a:cubicBezTo>
                <a:cubicBezTo>
                  <a:pt x="837" y="927"/>
                  <a:pt x="838" y="928"/>
                  <a:pt x="839" y="928"/>
                </a:cubicBezTo>
                <a:cubicBezTo>
                  <a:pt x="839" y="931"/>
                  <a:pt x="835" y="933"/>
                  <a:pt x="833" y="931"/>
                </a:cubicBezTo>
                <a:close/>
                <a:moveTo>
                  <a:pt x="825" y="917"/>
                </a:moveTo>
                <a:cubicBezTo>
                  <a:pt x="827" y="913"/>
                  <a:pt x="831" y="911"/>
                  <a:pt x="839" y="912"/>
                </a:cubicBezTo>
                <a:cubicBezTo>
                  <a:pt x="837" y="918"/>
                  <a:pt x="830" y="918"/>
                  <a:pt x="825" y="917"/>
                </a:cubicBezTo>
                <a:close/>
                <a:moveTo>
                  <a:pt x="842" y="927"/>
                </a:moveTo>
                <a:cubicBezTo>
                  <a:pt x="842" y="925"/>
                  <a:pt x="843" y="924"/>
                  <a:pt x="843" y="923"/>
                </a:cubicBezTo>
                <a:cubicBezTo>
                  <a:pt x="847" y="923"/>
                  <a:pt x="846" y="928"/>
                  <a:pt x="842" y="927"/>
                </a:cubicBezTo>
                <a:close/>
                <a:moveTo>
                  <a:pt x="1212" y="837"/>
                </a:moveTo>
                <a:cubicBezTo>
                  <a:pt x="1209" y="840"/>
                  <a:pt x="1207" y="844"/>
                  <a:pt x="1202" y="844"/>
                </a:cubicBezTo>
                <a:cubicBezTo>
                  <a:pt x="1206" y="842"/>
                  <a:pt x="1207" y="838"/>
                  <a:pt x="1212" y="837"/>
                </a:cubicBezTo>
                <a:close/>
                <a:moveTo>
                  <a:pt x="1168" y="859"/>
                </a:moveTo>
                <a:cubicBezTo>
                  <a:pt x="1168" y="863"/>
                  <a:pt x="1163" y="862"/>
                  <a:pt x="1160" y="863"/>
                </a:cubicBezTo>
                <a:cubicBezTo>
                  <a:pt x="1162" y="861"/>
                  <a:pt x="1164" y="859"/>
                  <a:pt x="1168" y="859"/>
                </a:cubicBezTo>
                <a:close/>
                <a:moveTo>
                  <a:pt x="1156" y="828"/>
                </a:moveTo>
                <a:cubicBezTo>
                  <a:pt x="1158" y="828"/>
                  <a:pt x="1158" y="831"/>
                  <a:pt x="1157" y="833"/>
                </a:cubicBezTo>
                <a:cubicBezTo>
                  <a:pt x="1154" y="833"/>
                  <a:pt x="1154" y="829"/>
                  <a:pt x="1156" y="828"/>
                </a:cubicBezTo>
                <a:close/>
                <a:moveTo>
                  <a:pt x="1189" y="759"/>
                </a:moveTo>
                <a:cubicBezTo>
                  <a:pt x="1192" y="759"/>
                  <a:pt x="1192" y="759"/>
                  <a:pt x="1192" y="759"/>
                </a:cubicBezTo>
                <a:cubicBezTo>
                  <a:pt x="1193" y="764"/>
                  <a:pt x="1187" y="764"/>
                  <a:pt x="1189" y="759"/>
                </a:cubicBezTo>
                <a:close/>
                <a:moveTo>
                  <a:pt x="1193" y="775"/>
                </a:moveTo>
                <a:cubicBezTo>
                  <a:pt x="1193" y="776"/>
                  <a:pt x="1192" y="777"/>
                  <a:pt x="1192" y="779"/>
                </a:cubicBezTo>
                <a:cubicBezTo>
                  <a:pt x="1189" y="778"/>
                  <a:pt x="1189" y="781"/>
                  <a:pt x="1187" y="779"/>
                </a:cubicBezTo>
                <a:cubicBezTo>
                  <a:pt x="1186" y="775"/>
                  <a:pt x="1191" y="776"/>
                  <a:pt x="1193" y="775"/>
                </a:cubicBezTo>
                <a:close/>
                <a:moveTo>
                  <a:pt x="1155" y="784"/>
                </a:moveTo>
                <a:cubicBezTo>
                  <a:pt x="1153" y="780"/>
                  <a:pt x="1156" y="773"/>
                  <a:pt x="1162" y="773"/>
                </a:cubicBezTo>
                <a:cubicBezTo>
                  <a:pt x="1159" y="777"/>
                  <a:pt x="1159" y="783"/>
                  <a:pt x="1155" y="784"/>
                </a:cubicBezTo>
                <a:close/>
                <a:moveTo>
                  <a:pt x="1165" y="754"/>
                </a:moveTo>
                <a:cubicBezTo>
                  <a:pt x="1167" y="752"/>
                  <a:pt x="1171" y="750"/>
                  <a:pt x="1175" y="750"/>
                </a:cubicBezTo>
                <a:cubicBezTo>
                  <a:pt x="1175" y="751"/>
                  <a:pt x="1175" y="753"/>
                  <a:pt x="1176" y="753"/>
                </a:cubicBezTo>
                <a:cubicBezTo>
                  <a:pt x="1172" y="757"/>
                  <a:pt x="1167" y="760"/>
                  <a:pt x="1161" y="762"/>
                </a:cubicBezTo>
                <a:cubicBezTo>
                  <a:pt x="1161" y="764"/>
                  <a:pt x="1162" y="764"/>
                  <a:pt x="1162" y="766"/>
                </a:cubicBezTo>
                <a:cubicBezTo>
                  <a:pt x="1158" y="768"/>
                  <a:pt x="1154" y="772"/>
                  <a:pt x="1147" y="772"/>
                </a:cubicBezTo>
                <a:cubicBezTo>
                  <a:pt x="1146" y="767"/>
                  <a:pt x="1146" y="765"/>
                  <a:pt x="1145" y="761"/>
                </a:cubicBezTo>
                <a:cubicBezTo>
                  <a:pt x="1148" y="756"/>
                  <a:pt x="1160" y="741"/>
                  <a:pt x="1165" y="754"/>
                </a:cubicBezTo>
                <a:close/>
                <a:moveTo>
                  <a:pt x="1145" y="668"/>
                </a:moveTo>
                <a:cubicBezTo>
                  <a:pt x="1145" y="669"/>
                  <a:pt x="1144" y="676"/>
                  <a:pt x="1140" y="677"/>
                </a:cubicBezTo>
                <a:cubicBezTo>
                  <a:pt x="1141" y="674"/>
                  <a:pt x="1139" y="672"/>
                  <a:pt x="1139" y="670"/>
                </a:cubicBezTo>
                <a:cubicBezTo>
                  <a:pt x="1141" y="668"/>
                  <a:pt x="1143" y="670"/>
                  <a:pt x="1145" y="668"/>
                </a:cubicBezTo>
                <a:close/>
                <a:moveTo>
                  <a:pt x="1036" y="490"/>
                </a:moveTo>
                <a:cubicBezTo>
                  <a:pt x="1038" y="489"/>
                  <a:pt x="1037" y="493"/>
                  <a:pt x="1040" y="492"/>
                </a:cubicBezTo>
                <a:cubicBezTo>
                  <a:pt x="1040" y="495"/>
                  <a:pt x="1038" y="495"/>
                  <a:pt x="1035" y="495"/>
                </a:cubicBezTo>
                <a:cubicBezTo>
                  <a:pt x="1035" y="493"/>
                  <a:pt x="1035" y="491"/>
                  <a:pt x="1036" y="490"/>
                </a:cubicBezTo>
                <a:close/>
                <a:moveTo>
                  <a:pt x="1022" y="489"/>
                </a:moveTo>
                <a:cubicBezTo>
                  <a:pt x="1026" y="489"/>
                  <a:pt x="1027" y="493"/>
                  <a:pt x="1031" y="493"/>
                </a:cubicBezTo>
                <a:cubicBezTo>
                  <a:pt x="1028" y="497"/>
                  <a:pt x="1032" y="497"/>
                  <a:pt x="1029" y="501"/>
                </a:cubicBezTo>
                <a:cubicBezTo>
                  <a:pt x="1026" y="501"/>
                  <a:pt x="1022" y="502"/>
                  <a:pt x="1022" y="499"/>
                </a:cubicBezTo>
                <a:cubicBezTo>
                  <a:pt x="1022" y="501"/>
                  <a:pt x="1018" y="504"/>
                  <a:pt x="1015" y="505"/>
                </a:cubicBezTo>
                <a:cubicBezTo>
                  <a:pt x="1015" y="503"/>
                  <a:pt x="1017" y="501"/>
                  <a:pt x="1014" y="500"/>
                </a:cubicBezTo>
                <a:cubicBezTo>
                  <a:pt x="1015" y="495"/>
                  <a:pt x="1021" y="495"/>
                  <a:pt x="1022" y="489"/>
                </a:cubicBezTo>
                <a:close/>
                <a:moveTo>
                  <a:pt x="1019" y="562"/>
                </a:moveTo>
                <a:cubicBezTo>
                  <a:pt x="1020" y="566"/>
                  <a:pt x="1011" y="565"/>
                  <a:pt x="1014" y="567"/>
                </a:cubicBezTo>
                <a:cubicBezTo>
                  <a:pt x="1013" y="568"/>
                  <a:pt x="1010" y="568"/>
                  <a:pt x="1008" y="569"/>
                </a:cubicBezTo>
                <a:cubicBezTo>
                  <a:pt x="1010" y="564"/>
                  <a:pt x="1016" y="565"/>
                  <a:pt x="1019" y="562"/>
                </a:cubicBezTo>
                <a:close/>
                <a:moveTo>
                  <a:pt x="1011" y="730"/>
                </a:moveTo>
                <a:cubicBezTo>
                  <a:pt x="1017" y="732"/>
                  <a:pt x="1019" y="728"/>
                  <a:pt x="1023" y="728"/>
                </a:cubicBezTo>
                <a:cubicBezTo>
                  <a:pt x="1023" y="733"/>
                  <a:pt x="1023" y="733"/>
                  <a:pt x="1023" y="733"/>
                </a:cubicBezTo>
                <a:cubicBezTo>
                  <a:pt x="1019" y="736"/>
                  <a:pt x="1016" y="738"/>
                  <a:pt x="1012" y="740"/>
                </a:cubicBezTo>
                <a:cubicBezTo>
                  <a:pt x="1010" y="739"/>
                  <a:pt x="1012" y="739"/>
                  <a:pt x="1014" y="739"/>
                </a:cubicBezTo>
                <a:cubicBezTo>
                  <a:pt x="1011" y="736"/>
                  <a:pt x="1011" y="735"/>
                  <a:pt x="1011" y="730"/>
                </a:cubicBezTo>
                <a:close/>
                <a:moveTo>
                  <a:pt x="997" y="716"/>
                </a:moveTo>
                <a:cubicBezTo>
                  <a:pt x="1001" y="716"/>
                  <a:pt x="1002" y="713"/>
                  <a:pt x="1005" y="714"/>
                </a:cubicBezTo>
                <a:cubicBezTo>
                  <a:pt x="1005" y="719"/>
                  <a:pt x="1010" y="718"/>
                  <a:pt x="1013" y="720"/>
                </a:cubicBezTo>
                <a:cubicBezTo>
                  <a:pt x="1013" y="724"/>
                  <a:pt x="1010" y="723"/>
                  <a:pt x="1008" y="725"/>
                </a:cubicBezTo>
                <a:cubicBezTo>
                  <a:pt x="1007" y="725"/>
                  <a:pt x="1006" y="723"/>
                  <a:pt x="1006" y="721"/>
                </a:cubicBezTo>
                <a:cubicBezTo>
                  <a:pt x="1003" y="723"/>
                  <a:pt x="1002" y="726"/>
                  <a:pt x="998" y="727"/>
                </a:cubicBezTo>
                <a:cubicBezTo>
                  <a:pt x="998" y="724"/>
                  <a:pt x="1003" y="723"/>
                  <a:pt x="1001" y="720"/>
                </a:cubicBezTo>
                <a:cubicBezTo>
                  <a:pt x="1000" y="720"/>
                  <a:pt x="1000" y="722"/>
                  <a:pt x="1000" y="723"/>
                </a:cubicBezTo>
                <a:cubicBezTo>
                  <a:pt x="995" y="722"/>
                  <a:pt x="997" y="720"/>
                  <a:pt x="997" y="716"/>
                </a:cubicBezTo>
                <a:close/>
                <a:moveTo>
                  <a:pt x="1000" y="751"/>
                </a:moveTo>
                <a:cubicBezTo>
                  <a:pt x="998" y="750"/>
                  <a:pt x="998" y="747"/>
                  <a:pt x="996" y="745"/>
                </a:cubicBezTo>
                <a:cubicBezTo>
                  <a:pt x="999" y="743"/>
                  <a:pt x="1003" y="748"/>
                  <a:pt x="1000" y="751"/>
                </a:cubicBezTo>
                <a:close/>
                <a:moveTo>
                  <a:pt x="997" y="800"/>
                </a:moveTo>
                <a:cubicBezTo>
                  <a:pt x="997" y="802"/>
                  <a:pt x="997" y="802"/>
                  <a:pt x="997" y="802"/>
                </a:cubicBezTo>
                <a:cubicBezTo>
                  <a:pt x="995" y="802"/>
                  <a:pt x="995" y="804"/>
                  <a:pt x="994" y="802"/>
                </a:cubicBezTo>
                <a:cubicBezTo>
                  <a:pt x="994" y="800"/>
                  <a:pt x="994" y="800"/>
                  <a:pt x="994" y="800"/>
                </a:cubicBezTo>
                <a:cubicBezTo>
                  <a:pt x="995" y="799"/>
                  <a:pt x="995" y="800"/>
                  <a:pt x="997" y="800"/>
                </a:cubicBezTo>
                <a:close/>
                <a:moveTo>
                  <a:pt x="994" y="743"/>
                </a:moveTo>
                <a:cubicBezTo>
                  <a:pt x="994" y="747"/>
                  <a:pt x="990" y="747"/>
                  <a:pt x="987" y="748"/>
                </a:cubicBezTo>
                <a:cubicBezTo>
                  <a:pt x="988" y="743"/>
                  <a:pt x="991" y="744"/>
                  <a:pt x="994" y="743"/>
                </a:cubicBezTo>
                <a:close/>
                <a:moveTo>
                  <a:pt x="991" y="494"/>
                </a:moveTo>
                <a:cubicBezTo>
                  <a:pt x="989" y="496"/>
                  <a:pt x="989" y="499"/>
                  <a:pt x="985" y="498"/>
                </a:cubicBezTo>
                <a:cubicBezTo>
                  <a:pt x="987" y="496"/>
                  <a:pt x="987" y="494"/>
                  <a:pt x="991" y="494"/>
                </a:cubicBezTo>
                <a:close/>
                <a:moveTo>
                  <a:pt x="990" y="534"/>
                </a:moveTo>
                <a:cubicBezTo>
                  <a:pt x="989" y="538"/>
                  <a:pt x="986" y="539"/>
                  <a:pt x="983" y="540"/>
                </a:cubicBezTo>
                <a:cubicBezTo>
                  <a:pt x="983" y="539"/>
                  <a:pt x="982" y="538"/>
                  <a:pt x="981" y="538"/>
                </a:cubicBezTo>
                <a:cubicBezTo>
                  <a:pt x="982" y="536"/>
                  <a:pt x="987" y="533"/>
                  <a:pt x="990" y="534"/>
                </a:cubicBezTo>
                <a:close/>
                <a:moveTo>
                  <a:pt x="971" y="775"/>
                </a:moveTo>
                <a:cubicBezTo>
                  <a:pt x="970" y="778"/>
                  <a:pt x="968" y="777"/>
                  <a:pt x="966" y="777"/>
                </a:cubicBezTo>
                <a:cubicBezTo>
                  <a:pt x="966" y="775"/>
                  <a:pt x="968" y="775"/>
                  <a:pt x="971" y="775"/>
                </a:cubicBezTo>
                <a:close/>
                <a:moveTo>
                  <a:pt x="969" y="724"/>
                </a:moveTo>
                <a:cubicBezTo>
                  <a:pt x="967" y="727"/>
                  <a:pt x="963" y="731"/>
                  <a:pt x="965" y="735"/>
                </a:cubicBezTo>
                <a:cubicBezTo>
                  <a:pt x="963" y="735"/>
                  <a:pt x="960" y="741"/>
                  <a:pt x="955" y="741"/>
                </a:cubicBezTo>
                <a:cubicBezTo>
                  <a:pt x="955" y="739"/>
                  <a:pt x="956" y="735"/>
                  <a:pt x="960" y="733"/>
                </a:cubicBezTo>
                <a:cubicBezTo>
                  <a:pt x="960" y="731"/>
                  <a:pt x="958" y="731"/>
                  <a:pt x="956" y="730"/>
                </a:cubicBezTo>
                <a:cubicBezTo>
                  <a:pt x="957" y="723"/>
                  <a:pt x="964" y="724"/>
                  <a:pt x="969" y="724"/>
                </a:cubicBezTo>
                <a:close/>
                <a:moveTo>
                  <a:pt x="961" y="751"/>
                </a:moveTo>
                <a:cubicBezTo>
                  <a:pt x="959" y="751"/>
                  <a:pt x="959" y="749"/>
                  <a:pt x="956" y="750"/>
                </a:cubicBezTo>
                <a:cubicBezTo>
                  <a:pt x="957" y="747"/>
                  <a:pt x="961" y="746"/>
                  <a:pt x="964" y="745"/>
                </a:cubicBezTo>
                <a:cubicBezTo>
                  <a:pt x="965" y="749"/>
                  <a:pt x="962" y="749"/>
                  <a:pt x="961" y="751"/>
                </a:cubicBezTo>
                <a:close/>
                <a:moveTo>
                  <a:pt x="932" y="784"/>
                </a:moveTo>
                <a:cubicBezTo>
                  <a:pt x="933" y="782"/>
                  <a:pt x="934" y="776"/>
                  <a:pt x="931" y="775"/>
                </a:cubicBezTo>
                <a:cubicBezTo>
                  <a:pt x="933" y="773"/>
                  <a:pt x="934" y="771"/>
                  <a:pt x="938" y="770"/>
                </a:cubicBezTo>
                <a:cubicBezTo>
                  <a:pt x="938" y="773"/>
                  <a:pt x="937" y="774"/>
                  <a:pt x="936" y="774"/>
                </a:cubicBezTo>
                <a:cubicBezTo>
                  <a:pt x="938" y="777"/>
                  <a:pt x="943" y="778"/>
                  <a:pt x="944" y="782"/>
                </a:cubicBezTo>
                <a:cubicBezTo>
                  <a:pt x="946" y="780"/>
                  <a:pt x="950" y="777"/>
                  <a:pt x="953" y="780"/>
                </a:cubicBezTo>
                <a:cubicBezTo>
                  <a:pt x="952" y="788"/>
                  <a:pt x="943" y="787"/>
                  <a:pt x="939" y="791"/>
                </a:cubicBezTo>
                <a:cubicBezTo>
                  <a:pt x="936" y="791"/>
                  <a:pt x="934" y="790"/>
                  <a:pt x="933" y="789"/>
                </a:cubicBezTo>
                <a:cubicBezTo>
                  <a:pt x="933" y="786"/>
                  <a:pt x="938" y="787"/>
                  <a:pt x="938" y="784"/>
                </a:cubicBezTo>
                <a:cubicBezTo>
                  <a:pt x="937" y="782"/>
                  <a:pt x="935" y="786"/>
                  <a:pt x="932" y="784"/>
                </a:cubicBezTo>
                <a:close/>
                <a:moveTo>
                  <a:pt x="932" y="742"/>
                </a:moveTo>
                <a:cubicBezTo>
                  <a:pt x="936" y="741"/>
                  <a:pt x="934" y="747"/>
                  <a:pt x="933" y="747"/>
                </a:cubicBezTo>
                <a:cubicBezTo>
                  <a:pt x="931" y="747"/>
                  <a:pt x="933" y="743"/>
                  <a:pt x="932" y="742"/>
                </a:cubicBezTo>
                <a:close/>
                <a:moveTo>
                  <a:pt x="950" y="519"/>
                </a:moveTo>
                <a:cubicBezTo>
                  <a:pt x="948" y="519"/>
                  <a:pt x="948" y="519"/>
                  <a:pt x="948" y="519"/>
                </a:cubicBezTo>
                <a:cubicBezTo>
                  <a:pt x="948" y="519"/>
                  <a:pt x="948" y="520"/>
                  <a:pt x="949" y="520"/>
                </a:cubicBezTo>
                <a:cubicBezTo>
                  <a:pt x="948" y="522"/>
                  <a:pt x="945" y="518"/>
                  <a:pt x="945" y="517"/>
                </a:cubicBezTo>
                <a:cubicBezTo>
                  <a:pt x="946" y="515"/>
                  <a:pt x="951" y="515"/>
                  <a:pt x="950" y="519"/>
                </a:cubicBezTo>
                <a:close/>
                <a:moveTo>
                  <a:pt x="952" y="550"/>
                </a:moveTo>
                <a:cubicBezTo>
                  <a:pt x="954" y="553"/>
                  <a:pt x="946" y="553"/>
                  <a:pt x="948" y="550"/>
                </a:cubicBezTo>
                <a:cubicBezTo>
                  <a:pt x="948" y="550"/>
                  <a:pt x="952" y="548"/>
                  <a:pt x="952" y="550"/>
                </a:cubicBezTo>
                <a:close/>
                <a:moveTo>
                  <a:pt x="949" y="732"/>
                </a:moveTo>
                <a:cubicBezTo>
                  <a:pt x="949" y="731"/>
                  <a:pt x="950" y="730"/>
                  <a:pt x="950" y="729"/>
                </a:cubicBezTo>
                <a:cubicBezTo>
                  <a:pt x="953" y="728"/>
                  <a:pt x="953" y="730"/>
                  <a:pt x="953" y="732"/>
                </a:cubicBezTo>
                <a:lnTo>
                  <a:pt x="949" y="732"/>
                </a:lnTo>
                <a:close/>
                <a:moveTo>
                  <a:pt x="949" y="709"/>
                </a:moveTo>
                <a:cubicBezTo>
                  <a:pt x="949" y="707"/>
                  <a:pt x="948" y="706"/>
                  <a:pt x="948" y="707"/>
                </a:cubicBezTo>
                <a:cubicBezTo>
                  <a:pt x="946" y="703"/>
                  <a:pt x="957" y="702"/>
                  <a:pt x="960" y="704"/>
                </a:cubicBezTo>
                <a:cubicBezTo>
                  <a:pt x="957" y="707"/>
                  <a:pt x="954" y="709"/>
                  <a:pt x="949" y="709"/>
                </a:cubicBezTo>
                <a:close/>
                <a:moveTo>
                  <a:pt x="946" y="472"/>
                </a:moveTo>
                <a:cubicBezTo>
                  <a:pt x="951" y="469"/>
                  <a:pt x="956" y="466"/>
                  <a:pt x="961" y="464"/>
                </a:cubicBezTo>
                <a:cubicBezTo>
                  <a:pt x="962" y="466"/>
                  <a:pt x="964" y="469"/>
                  <a:pt x="966" y="469"/>
                </a:cubicBezTo>
                <a:cubicBezTo>
                  <a:pt x="966" y="472"/>
                  <a:pt x="963" y="473"/>
                  <a:pt x="961" y="475"/>
                </a:cubicBezTo>
                <a:cubicBezTo>
                  <a:pt x="962" y="477"/>
                  <a:pt x="967" y="473"/>
                  <a:pt x="966" y="478"/>
                </a:cubicBezTo>
                <a:cubicBezTo>
                  <a:pt x="970" y="477"/>
                  <a:pt x="969" y="476"/>
                  <a:pt x="972" y="476"/>
                </a:cubicBezTo>
                <a:cubicBezTo>
                  <a:pt x="972" y="477"/>
                  <a:pt x="973" y="478"/>
                  <a:pt x="973" y="478"/>
                </a:cubicBezTo>
                <a:cubicBezTo>
                  <a:pt x="970" y="481"/>
                  <a:pt x="965" y="483"/>
                  <a:pt x="964" y="489"/>
                </a:cubicBezTo>
                <a:cubicBezTo>
                  <a:pt x="955" y="488"/>
                  <a:pt x="958" y="500"/>
                  <a:pt x="951" y="502"/>
                </a:cubicBezTo>
                <a:cubicBezTo>
                  <a:pt x="952" y="503"/>
                  <a:pt x="952" y="504"/>
                  <a:pt x="952" y="506"/>
                </a:cubicBezTo>
                <a:cubicBezTo>
                  <a:pt x="958" y="504"/>
                  <a:pt x="964" y="497"/>
                  <a:pt x="970" y="498"/>
                </a:cubicBezTo>
                <a:cubicBezTo>
                  <a:pt x="970" y="505"/>
                  <a:pt x="965" y="501"/>
                  <a:pt x="965" y="507"/>
                </a:cubicBezTo>
                <a:cubicBezTo>
                  <a:pt x="964" y="506"/>
                  <a:pt x="965" y="505"/>
                  <a:pt x="963" y="505"/>
                </a:cubicBezTo>
                <a:cubicBezTo>
                  <a:pt x="959" y="507"/>
                  <a:pt x="963" y="516"/>
                  <a:pt x="955" y="516"/>
                </a:cubicBezTo>
                <a:cubicBezTo>
                  <a:pt x="955" y="510"/>
                  <a:pt x="954" y="514"/>
                  <a:pt x="952" y="509"/>
                </a:cubicBezTo>
                <a:cubicBezTo>
                  <a:pt x="950" y="509"/>
                  <a:pt x="951" y="512"/>
                  <a:pt x="949" y="511"/>
                </a:cubicBezTo>
                <a:cubicBezTo>
                  <a:pt x="948" y="507"/>
                  <a:pt x="953" y="506"/>
                  <a:pt x="950" y="504"/>
                </a:cubicBezTo>
                <a:cubicBezTo>
                  <a:pt x="948" y="503"/>
                  <a:pt x="937" y="502"/>
                  <a:pt x="941" y="494"/>
                </a:cubicBezTo>
                <a:cubicBezTo>
                  <a:pt x="943" y="493"/>
                  <a:pt x="944" y="496"/>
                  <a:pt x="946" y="494"/>
                </a:cubicBezTo>
                <a:cubicBezTo>
                  <a:pt x="946" y="492"/>
                  <a:pt x="944" y="492"/>
                  <a:pt x="941" y="492"/>
                </a:cubicBezTo>
                <a:cubicBezTo>
                  <a:pt x="943" y="488"/>
                  <a:pt x="944" y="485"/>
                  <a:pt x="939" y="484"/>
                </a:cubicBezTo>
                <a:cubicBezTo>
                  <a:pt x="940" y="478"/>
                  <a:pt x="945" y="478"/>
                  <a:pt x="946" y="472"/>
                </a:cubicBezTo>
                <a:close/>
                <a:moveTo>
                  <a:pt x="933" y="152"/>
                </a:moveTo>
                <a:cubicBezTo>
                  <a:pt x="941" y="148"/>
                  <a:pt x="947" y="142"/>
                  <a:pt x="959" y="145"/>
                </a:cubicBezTo>
                <a:cubicBezTo>
                  <a:pt x="958" y="148"/>
                  <a:pt x="960" y="149"/>
                  <a:pt x="960" y="151"/>
                </a:cubicBezTo>
                <a:cubicBezTo>
                  <a:pt x="951" y="156"/>
                  <a:pt x="940" y="153"/>
                  <a:pt x="932" y="159"/>
                </a:cubicBezTo>
                <a:cubicBezTo>
                  <a:pt x="933" y="155"/>
                  <a:pt x="936" y="156"/>
                  <a:pt x="933" y="152"/>
                </a:cubicBezTo>
                <a:close/>
                <a:moveTo>
                  <a:pt x="938" y="189"/>
                </a:moveTo>
                <a:cubicBezTo>
                  <a:pt x="929" y="190"/>
                  <a:pt x="924" y="197"/>
                  <a:pt x="915" y="200"/>
                </a:cubicBezTo>
                <a:cubicBezTo>
                  <a:pt x="920" y="194"/>
                  <a:pt x="928" y="187"/>
                  <a:pt x="938" y="189"/>
                </a:cubicBezTo>
                <a:close/>
                <a:moveTo>
                  <a:pt x="911" y="762"/>
                </a:moveTo>
                <a:cubicBezTo>
                  <a:pt x="911" y="755"/>
                  <a:pt x="917" y="760"/>
                  <a:pt x="917" y="753"/>
                </a:cubicBezTo>
                <a:cubicBezTo>
                  <a:pt x="920" y="756"/>
                  <a:pt x="922" y="749"/>
                  <a:pt x="927" y="753"/>
                </a:cubicBezTo>
                <a:cubicBezTo>
                  <a:pt x="926" y="759"/>
                  <a:pt x="920" y="763"/>
                  <a:pt x="914" y="761"/>
                </a:cubicBezTo>
                <a:cubicBezTo>
                  <a:pt x="917" y="763"/>
                  <a:pt x="913" y="765"/>
                  <a:pt x="911" y="762"/>
                </a:cubicBezTo>
                <a:close/>
                <a:moveTo>
                  <a:pt x="928" y="765"/>
                </a:moveTo>
                <a:cubicBezTo>
                  <a:pt x="924" y="765"/>
                  <a:pt x="924" y="765"/>
                  <a:pt x="924" y="765"/>
                </a:cubicBezTo>
                <a:cubicBezTo>
                  <a:pt x="923" y="762"/>
                  <a:pt x="926" y="763"/>
                  <a:pt x="927" y="761"/>
                </a:cubicBezTo>
                <a:cubicBezTo>
                  <a:pt x="928" y="761"/>
                  <a:pt x="927" y="763"/>
                  <a:pt x="928" y="765"/>
                </a:cubicBezTo>
                <a:close/>
                <a:moveTo>
                  <a:pt x="931" y="791"/>
                </a:moveTo>
                <a:cubicBezTo>
                  <a:pt x="930" y="795"/>
                  <a:pt x="926" y="796"/>
                  <a:pt x="921" y="796"/>
                </a:cubicBezTo>
                <a:cubicBezTo>
                  <a:pt x="922" y="792"/>
                  <a:pt x="927" y="792"/>
                  <a:pt x="931" y="791"/>
                </a:cubicBezTo>
                <a:close/>
                <a:moveTo>
                  <a:pt x="915" y="730"/>
                </a:moveTo>
                <a:cubicBezTo>
                  <a:pt x="916" y="733"/>
                  <a:pt x="913" y="733"/>
                  <a:pt x="913" y="735"/>
                </a:cubicBezTo>
                <a:cubicBezTo>
                  <a:pt x="912" y="734"/>
                  <a:pt x="911" y="733"/>
                  <a:pt x="911" y="731"/>
                </a:cubicBezTo>
                <a:cubicBezTo>
                  <a:pt x="912" y="731"/>
                  <a:pt x="913" y="730"/>
                  <a:pt x="915" y="730"/>
                </a:cubicBezTo>
                <a:close/>
                <a:moveTo>
                  <a:pt x="908" y="746"/>
                </a:moveTo>
                <a:cubicBezTo>
                  <a:pt x="909" y="743"/>
                  <a:pt x="912" y="743"/>
                  <a:pt x="912" y="740"/>
                </a:cubicBezTo>
                <a:cubicBezTo>
                  <a:pt x="913" y="740"/>
                  <a:pt x="915" y="740"/>
                  <a:pt x="915" y="739"/>
                </a:cubicBezTo>
                <a:cubicBezTo>
                  <a:pt x="917" y="741"/>
                  <a:pt x="912" y="743"/>
                  <a:pt x="911" y="744"/>
                </a:cubicBezTo>
                <a:cubicBezTo>
                  <a:pt x="913" y="748"/>
                  <a:pt x="913" y="749"/>
                  <a:pt x="911" y="753"/>
                </a:cubicBezTo>
                <a:cubicBezTo>
                  <a:pt x="908" y="753"/>
                  <a:pt x="906" y="753"/>
                  <a:pt x="906" y="755"/>
                </a:cubicBezTo>
                <a:cubicBezTo>
                  <a:pt x="904" y="753"/>
                  <a:pt x="902" y="750"/>
                  <a:pt x="899" y="749"/>
                </a:cubicBezTo>
                <a:cubicBezTo>
                  <a:pt x="899" y="745"/>
                  <a:pt x="905" y="744"/>
                  <a:pt x="908" y="746"/>
                </a:cubicBezTo>
                <a:close/>
                <a:moveTo>
                  <a:pt x="898" y="860"/>
                </a:moveTo>
                <a:cubicBezTo>
                  <a:pt x="902" y="860"/>
                  <a:pt x="902" y="865"/>
                  <a:pt x="898" y="865"/>
                </a:cubicBezTo>
                <a:cubicBezTo>
                  <a:pt x="899" y="862"/>
                  <a:pt x="899" y="863"/>
                  <a:pt x="898" y="860"/>
                </a:cubicBezTo>
                <a:close/>
                <a:moveTo>
                  <a:pt x="900" y="872"/>
                </a:moveTo>
                <a:cubicBezTo>
                  <a:pt x="901" y="872"/>
                  <a:pt x="901" y="875"/>
                  <a:pt x="902" y="876"/>
                </a:cubicBezTo>
                <a:cubicBezTo>
                  <a:pt x="899" y="879"/>
                  <a:pt x="896" y="883"/>
                  <a:pt x="892" y="884"/>
                </a:cubicBezTo>
                <a:cubicBezTo>
                  <a:pt x="892" y="883"/>
                  <a:pt x="891" y="883"/>
                  <a:pt x="890" y="883"/>
                </a:cubicBezTo>
                <a:cubicBezTo>
                  <a:pt x="892" y="879"/>
                  <a:pt x="894" y="877"/>
                  <a:pt x="895" y="874"/>
                </a:cubicBezTo>
                <a:cubicBezTo>
                  <a:pt x="898" y="874"/>
                  <a:pt x="900" y="874"/>
                  <a:pt x="900" y="872"/>
                </a:cubicBezTo>
                <a:close/>
                <a:moveTo>
                  <a:pt x="901" y="841"/>
                </a:moveTo>
                <a:cubicBezTo>
                  <a:pt x="901" y="840"/>
                  <a:pt x="902" y="839"/>
                  <a:pt x="902" y="838"/>
                </a:cubicBezTo>
                <a:cubicBezTo>
                  <a:pt x="906" y="838"/>
                  <a:pt x="906" y="838"/>
                  <a:pt x="906" y="838"/>
                </a:cubicBezTo>
                <a:cubicBezTo>
                  <a:pt x="906" y="841"/>
                  <a:pt x="904" y="841"/>
                  <a:pt x="901" y="841"/>
                </a:cubicBezTo>
                <a:close/>
                <a:moveTo>
                  <a:pt x="898" y="109"/>
                </a:moveTo>
                <a:cubicBezTo>
                  <a:pt x="894" y="111"/>
                  <a:pt x="889" y="112"/>
                  <a:pt x="885" y="114"/>
                </a:cubicBezTo>
                <a:cubicBezTo>
                  <a:pt x="886" y="109"/>
                  <a:pt x="893" y="107"/>
                  <a:pt x="898" y="109"/>
                </a:cubicBezTo>
                <a:close/>
                <a:moveTo>
                  <a:pt x="895" y="782"/>
                </a:moveTo>
                <a:cubicBezTo>
                  <a:pt x="893" y="782"/>
                  <a:pt x="893" y="780"/>
                  <a:pt x="893" y="778"/>
                </a:cubicBezTo>
                <a:cubicBezTo>
                  <a:pt x="894" y="778"/>
                  <a:pt x="896" y="778"/>
                  <a:pt x="896" y="777"/>
                </a:cubicBezTo>
                <a:cubicBezTo>
                  <a:pt x="899" y="778"/>
                  <a:pt x="895" y="779"/>
                  <a:pt x="895" y="782"/>
                </a:cubicBezTo>
                <a:close/>
                <a:moveTo>
                  <a:pt x="892" y="784"/>
                </a:moveTo>
                <a:cubicBezTo>
                  <a:pt x="892" y="787"/>
                  <a:pt x="891" y="788"/>
                  <a:pt x="889" y="788"/>
                </a:cubicBezTo>
                <a:cubicBezTo>
                  <a:pt x="887" y="786"/>
                  <a:pt x="889" y="784"/>
                  <a:pt x="892" y="784"/>
                </a:cubicBezTo>
                <a:close/>
                <a:moveTo>
                  <a:pt x="885" y="784"/>
                </a:moveTo>
                <a:cubicBezTo>
                  <a:pt x="885" y="781"/>
                  <a:pt x="888" y="781"/>
                  <a:pt x="890" y="781"/>
                </a:cubicBezTo>
                <a:cubicBezTo>
                  <a:pt x="889" y="783"/>
                  <a:pt x="888" y="784"/>
                  <a:pt x="885" y="784"/>
                </a:cubicBezTo>
                <a:close/>
                <a:moveTo>
                  <a:pt x="880" y="901"/>
                </a:moveTo>
                <a:cubicBezTo>
                  <a:pt x="878" y="902"/>
                  <a:pt x="877" y="900"/>
                  <a:pt x="875" y="900"/>
                </a:cubicBezTo>
                <a:cubicBezTo>
                  <a:pt x="876" y="902"/>
                  <a:pt x="878" y="903"/>
                  <a:pt x="877" y="907"/>
                </a:cubicBezTo>
                <a:cubicBezTo>
                  <a:pt x="872" y="910"/>
                  <a:pt x="867" y="917"/>
                  <a:pt x="861" y="915"/>
                </a:cubicBezTo>
                <a:cubicBezTo>
                  <a:pt x="861" y="913"/>
                  <a:pt x="863" y="912"/>
                  <a:pt x="865" y="912"/>
                </a:cubicBezTo>
                <a:cubicBezTo>
                  <a:pt x="865" y="911"/>
                  <a:pt x="864" y="909"/>
                  <a:pt x="864" y="908"/>
                </a:cubicBezTo>
                <a:cubicBezTo>
                  <a:pt x="863" y="908"/>
                  <a:pt x="861" y="908"/>
                  <a:pt x="861" y="910"/>
                </a:cubicBezTo>
                <a:cubicBezTo>
                  <a:pt x="858" y="910"/>
                  <a:pt x="861" y="904"/>
                  <a:pt x="859" y="904"/>
                </a:cubicBezTo>
                <a:cubicBezTo>
                  <a:pt x="861" y="903"/>
                  <a:pt x="863" y="902"/>
                  <a:pt x="864" y="900"/>
                </a:cubicBezTo>
                <a:cubicBezTo>
                  <a:pt x="864" y="899"/>
                  <a:pt x="862" y="899"/>
                  <a:pt x="861" y="898"/>
                </a:cubicBezTo>
                <a:cubicBezTo>
                  <a:pt x="861" y="895"/>
                  <a:pt x="864" y="895"/>
                  <a:pt x="868" y="895"/>
                </a:cubicBezTo>
                <a:cubicBezTo>
                  <a:pt x="868" y="897"/>
                  <a:pt x="868" y="899"/>
                  <a:pt x="870" y="900"/>
                </a:cubicBezTo>
                <a:cubicBezTo>
                  <a:pt x="873" y="895"/>
                  <a:pt x="877" y="898"/>
                  <a:pt x="880" y="893"/>
                </a:cubicBezTo>
                <a:cubicBezTo>
                  <a:pt x="884" y="894"/>
                  <a:pt x="879" y="898"/>
                  <a:pt x="880" y="901"/>
                </a:cubicBezTo>
                <a:close/>
                <a:moveTo>
                  <a:pt x="865" y="868"/>
                </a:moveTo>
                <a:cubicBezTo>
                  <a:pt x="867" y="866"/>
                  <a:pt x="868" y="863"/>
                  <a:pt x="873" y="863"/>
                </a:cubicBezTo>
                <a:cubicBezTo>
                  <a:pt x="872" y="866"/>
                  <a:pt x="869" y="870"/>
                  <a:pt x="865" y="868"/>
                </a:cubicBezTo>
                <a:close/>
                <a:moveTo>
                  <a:pt x="869" y="789"/>
                </a:moveTo>
                <a:cubicBezTo>
                  <a:pt x="867" y="787"/>
                  <a:pt x="869" y="785"/>
                  <a:pt x="870" y="782"/>
                </a:cubicBezTo>
                <a:cubicBezTo>
                  <a:pt x="867" y="782"/>
                  <a:pt x="867" y="785"/>
                  <a:pt x="864" y="784"/>
                </a:cubicBezTo>
                <a:cubicBezTo>
                  <a:pt x="863" y="782"/>
                  <a:pt x="859" y="780"/>
                  <a:pt x="862" y="776"/>
                </a:cubicBezTo>
                <a:cubicBezTo>
                  <a:pt x="865" y="776"/>
                  <a:pt x="865" y="780"/>
                  <a:pt x="868" y="781"/>
                </a:cubicBezTo>
                <a:cubicBezTo>
                  <a:pt x="872" y="779"/>
                  <a:pt x="866" y="776"/>
                  <a:pt x="867" y="771"/>
                </a:cubicBezTo>
                <a:cubicBezTo>
                  <a:pt x="870" y="763"/>
                  <a:pt x="885" y="754"/>
                  <a:pt x="890" y="767"/>
                </a:cubicBezTo>
                <a:cubicBezTo>
                  <a:pt x="890" y="769"/>
                  <a:pt x="884" y="770"/>
                  <a:pt x="888" y="771"/>
                </a:cubicBezTo>
                <a:cubicBezTo>
                  <a:pt x="882" y="777"/>
                  <a:pt x="877" y="784"/>
                  <a:pt x="869" y="789"/>
                </a:cubicBezTo>
                <a:close/>
                <a:moveTo>
                  <a:pt x="885" y="860"/>
                </a:moveTo>
                <a:cubicBezTo>
                  <a:pt x="890" y="859"/>
                  <a:pt x="884" y="855"/>
                  <a:pt x="886" y="853"/>
                </a:cubicBezTo>
                <a:cubicBezTo>
                  <a:pt x="890" y="853"/>
                  <a:pt x="887" y="854"/>
                  <a:pt x="887" y="856"/>
                </a:cubicBezTo>
                <a:cubicBezTo>
                  <a:pt x="889" y="854"/>
                  <a:pt x="891" y="852"/>
                  <a:pt x="894" y="852"/>
                </a:cubicBezTo>
                <a:cubicBezTo>
                  <a:pt x="893" y="849"/>
                  <a:pt x="895" y="848"/>
                  <a:pt x="895" y="844"/>
                </a:cubicBezTo>
                <a:cubicBezTo>
                  <a:pt x="897" y="845"/>
                  <a:pt x="897" y="842"/>
                  <a:pt x="899" y="843"/>
                </a:cubicBezTo>
                <a:cubicBezTo>
                  <a:pt x="898" y="847"/>
                  <a:pt x="899" y="848"/>
                  <a:pt x="899" y="853"/>
                </a:cubicBezTo>
                <a:cubicBezTo>
                  <a:pt x="897" y="858"/>
                  <a:pt x="889" y="857"/>
                  <a:pt x="888" y="863"/>
                </a:cubicBezTo>
                <a:cubicBezTo>
                  <a:pt x="886" y="863"/>
                  <a:pt x="887" y="860"/>
                  <a:pt x="885" y="860"/>
                </a:cubicBezTo>
                <a:close/>
                <a:moveTo>
                  <a:pt x="975" y="902"/>
                </a:moveTo>
                <a:cubicBezTo>
                  <a:pt x="975" y="894"/>
                  <a:pt x="985" y="896"/>
                  <a:pt x="986" y="888"/>
                </a:cubicBezTo>
                <a:cubicBezTo>
                  <a:pt x="989" y="888"/>
                  <a:pt x="989" y="890"/>
                  <a:pt x="991" y="890"/>
                </a:cubicBezTo>
                <a:cubicBezTo>
                  <a:pt x="988" y="897"/>
                  <a:pt x="983" y="901"/>
                  <a:pt x="975" y="902"/>
                </a:cubicBezTo>
                <a:close/>
                <a:moveTo>
                  <a:pt x="1022" y="871"/>
                </a:moveTo>
                <a:cubicBezTo>
                  <a:pt x="1020" y="870"/>
                  <a:pt x="1019" y="868"/>
                  <a:pt x="1018" y="865"/>
                </a:cubicBezTo>
                <a:cubicBezTo>
                  <a:pt x="1022" y="866"/>
                  <a:pt x="1020" y="862"/>
                  <a:pt x="1024" y="863"/>
                </a:cubicBezTo>
                <a:cubicBezTo>
                  <a:pt x="1024" y="867"/>
                  <a:pt x="1023" y="869"/>
                  <a:pt x="1022" y="871"/>
                </a:cubicBezTo>
                <a:close/>
                <a:moveTo>
                  <a:pt x="1038" y="828"/>
                </a:moveTo>
                <a:cubicBezTo>
                  <a:pt x="1039" y="828"/>
                  <a:pt x="1039" y="829"/>
                  <a:pt x="1040" y="829"/>
                </a:cubicBezTo>
                <a:cubicBezTo>
                  <a:pt x="1041" y="831"/>
                  <a:pt x="1038" y="831"/>
                  <a:pt x="1038" y="833"/>
                </a:cubicBezTo>
                <a:cubicBezTo>
                  <a:pt x="1036" y="833"/>
                  <a:pt x="1038" y="829"/>
                  <a:pt x="1038" y="828"/>
                </a:cubicBezTo>
                <a:close/>
                <a:moveTo>
                  <a:pt x="1034" y="826"/>
                </a:moveTo>
                <a:cubicBezTo>
                  <a:pt x="1034" y="821"/>
                  <a:pt x="1040" y="818"/>
                  <a:pt x="1044" y="821"/>
                </a:cubicBezTo>
                <a:cubicBezTo>
                  <a:pt x="1042" y="824"/>
                  <a:pt x="1040" y="827"/>
                  <a:pt x="1034" y="826"/>
                </a:cubicBezTo>
                <a:close/>
                <a:moveTo>
                  <a:pt x="1042" y="862"/>
                </a:moveTo>
                <a:cubicBezTo>
                  <a:pt x="1044" y="858"/>
                  <a:pt x="1044" y="857"/>
                  <a:pt x="1047" y="853"/>
                </a:cubicBezTo>
                <a:cubicBezTo>
                  <a:pt x="1048" y="855"/>
                  <a:pt x="1048" y="859"/>
                  <a:pt x="1049" y="864"/>
                </a:cubicBezTo>
                <a:cubicBezTo>
                  <a:pt x="1046" y="864"/>
                  <a:pt x="1046" y="862"/>
                  <a:pt x="1042" y="862"/>
                </a:cubicBezTo>
                <a:close/>
                <a:moveTo>
                  <a:pt x="1057" y="850"/>
                </a:moveTo>
                <a:cubicBezTo>
                  <a:pt x="1053" y="848"/>
                  <a:pt x="1059" y="848"/>
                  <a:pt x="1059" y="846"/>
                </a:cubicBezTo>
                <a:cubicBezTo>
                  <a:pt x="1063" y="846"/>
                  <a:pt x="1058" y="850"/>
                  <a:pt x="1057" y="850"/>
                </a:cubicBezTo>
                <a:close/>
                <a:moveTo>
                  <a:pt x="1041" y="795"/>
                </a:moveTo>
                <a:cubicBezTo>
                  <a:pt x="1040" y="797"/>
                  <a:pt x="1040" y="801"/>
                  <a:pt x="1038" y="803"/>
                </a:cubicBezTo>
                <a:cubicBezTo>
                  <a:pt x="1028" y="803"/>
                  <a:pt x="1024" y="810"/>
                  <a:pt x="1015" y="811"/>
                </a:cubicBezTo>
                <a:cubicBezTo>
                  <a:pt x="1017" y="808"/>
                  <a:pt x="1016" y="808"/>
                  <a:pt x="1016" y="804"/>
                </a:cubicBezTo>
                <a:cubicBezTo>
                  <a:pt x="1011" y="805"/>
                  <a:pt x="1015" y="809"/>
                  <a:pt x="1013" y="812"/>
                </a:cubicBezTo>
                <a:cubicBezTo>
                  <a:pt x="1010" y="812"/>
                  <a:pt x="1008" y="809"/>
                  <a:pt x="1010" y="808"/>
                </a:cubicBezTo>
                <a:cubicBezTo>
                  <a:pt x="1006" y="808"/>
                  <a:pt x="1006" y="811"/>
                  <a:pt x="1002" y="811"/>
                </a:cubicBezTo>
                <a:cubicBezTo>
                  <a:pt x="1004" y="817"/>
                  <a:pt x="997" y="818"/>
                  <a:pt x="995" y="822"/>
                </a:cubicBezTo>
                <a:cubicBezTo>
                  <a:pt x="997" y="823"/>
                  <a:pt x="998" y="825"/>
                  <a:pt x="996" y="827"/>
                </a:cubicBezTo>
                <a:cubicBezTo>
                  <a:pt x="1000" y="828"/>
                  <a:pt x="1001" y="829"/>
                  <a:pt x="1004" y="833"/>
                </a:cubicBezTo>
                <a:cubicBezTo>
                  <a:pt x="1009" y="828"/>
                  <a:pt x="1014" y="825"/>
                  <a:pt x="1016" y="818"/>
                </a:cubicBezTo>
                <a:cubicBezTo>
                  <a:pt x="1029" y="815"/>
                  <a:pt x="1036" y="806"/>
                  <a:pt x="1047" y="802"/>
                </a:cubicBezTo>
                <a:cubicBezTo>
                  <a:pt x="1052" y="803"/>
                  <a:pt x="1051" y="812"/>
                  <a:pt x="1058" y="812"/>
                </a:cubicBezTo>
                <a:cubicBezTo>
                  <a:pt x="1054" y="815"/>
                  <a:pt x="1054" y="821"/>
                  <a:pt x="1049" y="822"/>
                </a:cubicBezTo>
                <a:cubicBezTo>
                  <a:pt x="1050" y="819"/>
                  <a:pt x="1047" y="820"/>
                  <a:pt x="1047" y="821"/>
                </a:cubicBezTo>
                <a:cubicBezTo>
                  <a:pt x="1044" y="821"/>
                  <a:pt x="1045" y="818"/>
                  <a:pt x="1044" y="817"/>
                </a:cubicBezTo>
                <a:cubicBezTo>
                  <a:pt x="1037" y="818"/>
                  <a:pt x="1031" y="820"/>
                  <a:pt x="1027" y="824"/>
                </a:cubicBezTo>
                <a:cubicBezTo>
                  <a:pt x="1029" y="825"/>
                  <a:pt x="1031" y="827"/>
                  <a:pt x="1033" y="827"/>
                </a:cubicBezTo>
                <a:cubicBezTo>
                  <a:pt x="1031" y="830"/>
                  <a:pt x="1033" y="831"/>
                  <a:pt x="1033" y="834"/>
                </a:cubicBezTo>
                <a:cubicBezTo>
                  <a:pt x="1037" y="834"/>
                  <a:pt x="1037" y="834"/>
                  <a:pt x="1040" y="835"/>
                </a:cubicBezTo>
                <a:cubicBezTo>
                  <a:pt x="1041" y="836"/>
                  <a:pt x="1041" y="835"/>
                  <a:pt x="1041" y="835"/>
                </a:cubicBezTo>
                <a:cubicBezTo>
                  <a:pt x="1040" y="838"/>
                  <a:pt x="1035" y="842"/>
                  <a:pt x="1031" y="842"/>
                </a:cubicBezTo>
                <a:cubicBezTo>
                  <a:pt x="1029" y="839"/>
                  <a:pt x="1030" y="838"/>
                  <a:pt x="1028" y="834"/>
                </a:cubicBezTo>
                <a:cubicBezTo>
                  <a:pt x="1024" y="834"/>
                  <a:pt x="1027" y="839"/>
                  <a:pt x="1026" y="840"/>
                </a:cubicBezTo>
                <a:cubicBezTo>
                  <a:pt x="1026" y="842"/>
                  <a:pt x="1028" y="842"/>
                  <a:pt x="1030" y="842"/>
                </a:cubicBezTo>
                <a:cubicBezTo>
                  <a:pt x="1029" y="845"/>
                  <a:pt x="1026" y="847"/>
                  <a:pt x="1026" y="850"/>
                </a:cubicBezTo>
                <a:cubicBezTo>
                  <a:pt x="1023" y="849"/>
                  <a:pt x="1020" y="849"/>
                  <a:pt x="1019" y="847"/>
                </a:cubicBezTo>
                <a:cubicBezTo>
                  <a:pt x="1017" y="848"/>
                  <a:pt x="1019" y="853"/>
                  <a:pt x="1018" y="856"/>
                </a:cubicBezTo>
                <a:cubicBezTo>
                  <a:pt x="1021" y="855"/>
                  <a:pt x="1021" y="851"/>
                  <a:pt x="1027" y="852"/>
                </a:cubicBezTo>
                <a:cubicBezTo>
                  <a:pt x="1023" y="855"/>
                  <a:pt x="1022" y="860"/>
                  <a:pt x="1021" y="863"/>
                </a:cubicBezTo>
                <a:cubicBezTo>
                  <a:pt x="1010" y="862"/>
                  <a:pt x="1020" y="881"/>
                  <a:pt x="1008" y="884"/>
                </a:cubicBezTo>
                <a:cubicBezTo>
                  <a:pt x="1007" y="879"/>
                  <a:pt x="1004" y="872"/>
                  <a:pt x="1012" y="873"/>
                </a:cubicBezTo>
                <a:cubicBezTo>
                  <a:pt x="1012" y="870"/>
                  <a:pt x="1012" y="869"/>
                  <a:pt x="1013" y="868"/>
                </a:cubicBezTo>
                <a:cubicBezTo>
                  <a:pt x="1010" y="867"/>
                  <a:pt x="1011" y="871"/>
                  <a:pt x="1007" y="870"/>
                </a:cubicBezTo>
                <a:cubicBezTo>
                  <a:pt x="1006" y="868"/>
                  <a:pt x="1004" y="866"/>
                  <a:pt x="1005" y="862"/>
                </a:cubicBezTo>
                <a:cubicBezTo>
                  <a:pt x="1007" y="862"/>
                  <a:pt x="1008" y="864"/>
                  <a:pt x="1011" y="863"/>
                </a:cubicBezTo>
                <a:cubicBezTo>
                  <a:pt x="1013" y="862"/>
                  <a:pt x="1012" y="860"/>
                  <a:pt x="1015" y="860"/>
                </a:cubicBezTo>
                <a:cubicBezTo>
                  <a:pt x="1015" y="857"/>
                  <a:pt x="1011" y="857"/>
                  <a:pt x="1014" y="855"/>
                </a:cubicBezTo>
                <a:cubicBezTo>
                  <a:pt x="1005" y="851"/>
                  <a:pt x="999" y="865"/>
                  <a:pt x="990" y="867"/>
                </a:cubicBezTo>
                <a:cubicBezTo>
                  <a:pt x="989" y="866"/>
                  <a:pt x="989" y="865"/>
                  <a:pt x="989" y="862"/>
                </a:cubicBezTo>
                <a:cubicBezTo>
                  <a:pt x="986" y="863"/>
                  <a:pt x="986" y="867"/>
                  <a:pt x="982" y="866"/>
                </a:cubicBezTo>
                <a:cubicBezTo>
                  <a:pt x="982" y="863"/>
                  <a:pt x="980" y="864"/>
                  <a:pt x="981" y="861"/>
                </a:cubicBezTo>
                <a:cubicBezTo>
                  <a:pt x="980" y="858"/>
                  <a:pt x="983" y="860"/>
                  <a:pt x="983" y="858"/>
                </a:cubicBezTo>
                <a:cubicBezTo>
                  <a:pt x="979" y="858"/>
                  <a:pt x="974" y="864"/>
                  <a:pt x="968" y="866"/>
                </a:cubicBezTo>
                <a:cubicBezTo>
                  <a:pt x="968" y="862"/>
                  <a:pt x="968" y="862"/>
                  <a:pt x="968" y="862"/>
                </a:cubicBezTo>
                <a:cubicBezTo>
                  <a:pt x="964" y="861"/>
                  <a:pt x="965" y="866"/>
                  <a:pt x="961" y="865"/>
                </a:cubicBezTo>
                <a:cubicBezTo>
                  <a:pt x="961" y="864"/>
                  <a:pt x="961" y="863"/>
                  <a:pt x="960" y="862"/>
                </a:cubicBezTo>
                <a:cubicBezTo>
                  <a:pt x="958" y="863"/>
                  <a:pt x="958" y="864"/>
                  <a:pt x="958" y="866"/>
                </a:cubicBezTo>
                <a:cubicBezTo>
                  <a:pt x="957" y="862"/>
                  <a:pt x="951" y="866"/>
                  <a:pt x="953" y="861"/>
                </a:cubicBezTo>
                <a:cubicBezTo>
                  <a:pt x="950" y="861"/>
                  <a:pt x="952" y="867"/>
                  <a:pt x="948" y="865"/>
                </a:cubicBezTo>
                <a:cubicBezTo>
                  <a:pt x="950" y="867"/>
                  <a:pt x="951" y="870"/>
                  <a:pt x="950" y="875"/>
                </a:cubicBezTo>
                <a:cubicBezTo>
                  <a:pt x="949" y="878"/>
                  <a:pt x="943" y="877"/>
                  <a:pt x="944" y="882"/>
                </a:cubicBezTo>
                <a:cubicBezTo>
                  <a:pt x="940" y="882"/>
                  <a:pt x="939" y="883"/>
                  <a:pt x="935" y="882"/>
                </a:cubicBezTo>
                <a:cubicBezTo>
                  <a:pt x="936" y="878"/>
                  <a:pt x="938" y="874"/>
                  <a:pt x="940" y="871"/>
                </a:cubicBezTo>
                <a:cubicBezTo>
                  <a:pt x="943" y="871"/>
                  <a:pt x="942" y="869"/>
                  <a:pt x="944" y="871"/>
                </a:cubicBezTo>
                <a:cubicBezTo>
                  <a:pt x="946" y="870"/>
                  <a:pt x="947" y="866"/>
                  <a:pt x="946" y="865"/>
                </a:cubicBezTo>
                <a:cubicBezTo>
                  <a:pt x="936" y="864"/>
                  <a:pt x="934" y="872"/>
                  <a:pt x="929" y="879"/>
                </a:cubicBezTo>
                <a:cubicBezTo>
                  <a:pt x="927" y="878"/>
                  <a:pt x="927" y="876"/>
                  <a:pt x="927" y="874"/>
                </a:cubicBezTo>
                <a:cubicBezTo>
                  <a:pt x="917" y="877"/>
                  <a:pt x="924" y="885"/>
                  <a:pt x="919" y="891"/>
                </a:cubicBezTo>
                <a:cubicBezTo>
                  <a:pt x="915" y="892"/>
                  <a:pt x="916" y="891"/>
                  <a:pt x="912" y="890"/>
                </a:cubicBezTo>
                <a:cubicBezTo>
                  <a:pt x="909" y="896"/>
                  <a:pt x="908" y="903"/>
                  <a:pt x="902" y="905"/>
                </a:cubicBezTo>
                <a:cubicBezTo>
                  <a:pt x="896" y="903"/>
                  <a:pt x="890" y="905"/>
                  <a:pt x="887" y="899"/>
                </a:cubicBezTo>
                <a:cubicBezTo>
                  <a:pt x="889" y="884"/>
                  <a:pt x="908" y="887"/>
                  <a:pt x="914" y="876"/>
                </a:cubicBezTo>
                <a:cubicBezTo>
                  <a:pt x="917" y="876"/>
                  <a:pt x="914" y="878"/>
                  <a:pt x="916" y="879"/>
                </a:cubicBezTo>
                <a:cubicBezTo>
                  <a:pt x="923" y="869"/>
                  <a:pt x="939" y="868"/>
                  <a:pt x="942" y="854"/>
                </a:cubicBezTo>
                <a:cubicBezTo>
                  <a:pt x="952" y="854"/>
                  <a:pt x="952" y="854"/>
                  <a:pt x="952" y="854"/>
                </a:cubicBezTo>
                <a:cubicBezTo>
                  <a:pt x="954" y="851"/>
                  <a:pt x="955" y="848"/>
                  <a:pt x="957" y="846"/>
                </a:cubicBezTo>
                <a:cubicBezTo>
                  <a:pt x="959" y="845"/>
                  <a:pt x="958" y="847"/>
                  <a:pt x="960" y="848"/>
                </a:cubicBezTo>
                <a:cubicBezTo>
                  <a:pt x="962" y="847"/>
                  <a:pt x="960" y="843"/>
                  <a:pt x="961" y="843"/>
                </a:cubicBezTo>
                <a:cubicBezTo>
                  <a:pt x="966" y="845"/>
                  <a:pt x="969" y="839"/>
                  <a:pt x="971" y="835"/>
                </a:cubicBezTo>
                <a:cubicBezTo>
                  <a:pt x="970" y="832"/>
                  <a:pt x="970" y="838"/>
                  <a:pt x="968" y="836"/>
                </a:cubicBezTo>
                <a:cubicBezTo>
                  <a:pt x="969" y="834"/>
                  <a:pt x="968" y="833"/>
                  <a:pt x="968" y="832"/>
                </a:cubicBezTo>
                <a:cubicBezTo>
                  <a:pt x="966" y="835"/>
                  <a:pt x="956" y="846"/>
                  <a:pt x="950" y="844"/>
                </a:cubicBezTo>
                <a:cubicBezTo>
                  <a:pt x="950" y="843"/>
                  <a:pt x="952" y="841"/>
                  <a:pt x="951" y="841"/>
                </a:cubicBezTo>
                <a:cubicBezTo>
                  <a:pt x="948" y="842"/>
                  <a:pt x="948" y="846"/>
                  <a:pt x="945" y="848"/>
                </a:cubicBezTo>
                <a:cubicBezTo>
                  <a:pt x="942" y="848"/>
                  <a:pt x="941" y="847"/>
                  <a:pt x="940" y="845"/>
                </a:cubicBezTo>
                <a:cubicBezTo>
                  <a:pt x="937" y="846"/>
                  <a:pt x="938" y="852"/>
                  <a:pt x="932" y="852"/>
                </a:cubicBezTo>
                <a:cubicBezTo>
                  <a:pt x="937" y="850"/>
                  <a:pt x="933" y="844"/>
                  <a:pt x="932" y="840"/>
                </a:cubicBezTo>
                <a:cubicBezTo>
                  <a:pt x="929" y="842"/>
                  <a:pt x="928" y="846"/>
                  <a:pt x="923" y="846"/>
                </a:cubicBezTo>
                <a:cubicBezTo>
                  <a:pt x="922" y="844"/>
                  <a:pt x="922" y="842"/>
                  <a:pt x="922" y="839"/>
                </a:cubicBezTo>
                <a:cubicBezTo>
                  <a:pt x="917" y="839"/>
                  <a:pt x="917" y="844"/>
                  <a:pt x="916" y="848"/>
                </a:cubicBezTo>
                <a:cubicBezTo>
                  <a:pt x="914" y="848"/>
                  <a:pt x="913" y="847"/>
                  <a:pt x="912" y="847"/>
                </a:cubicBezTo>
                <a:cubicBezTo>
                  <a:pt x="910" y="847"/>
                  <a:pt x="911" y="850"/>
                  <a:pt x="909" y="849"/>
                </a:cubicBezTo>
                <a:cubicBezTo>
                  <a:pt x="910" y="851"/>
                  <a:pt x="913" y="848"/>
                  <a:pt x="916" y="850"/>
                </a:cubicBezTo>
                <a:cubicBezTo>
                  <a:pt x="915" y="853"/>
                  <a:pt x="914" y="856"/>
                  <a:pt x="910" y="856"/>
                </a:cubicBezTo>
                <a:cubicBezTo>
                  <a:pt x="912" y="860"/>
                  <a:pt x="912" y="861"/>
                  <a:pt x="909" y="863"/>
                </a:cubicBezTo>
                <a:cubicBezTo>
                  <a:pt x="906" y="863"/>
                  <a:pt x="908" y="858"/>
                  <a:pt x="907" y="855"/>
                </a:cubicBezTo>
                <a:cubicBezTo>
                  <a:pt x="906" y="855"/>
                  <a:pt x="905" y="856"/>
                  <a:pt x="905" y="857"/>
                </a:cubicBezTo>
                <a:cubicBezTo>
                  <a:pt x="903" y="853"/>
                  <a:pt x="908" y="852"/>
                  <a:pt x="906" y="847"/>
                </a:cubicBezTo>
                <a:cubicBezTo>
                  <a:pt x="911" y="845"/>
                  <a:pt x="912" y="840"/>
                  <a:pt x="917" y="838"/>
                </a:cubicBezTo>
                <a:cubicBezTo>
                  <a:pt x="919" y="839"/>
                  <a:pt x="915" y="840"/>
                  <a:pt x="916" y="841"/>
                </a:cubicBezTo>
                <a:cubicBezTo>
                  <a:pt x="917" y="842"/>
                  <a:pt x="921" y="837"/>
                  <a:pt x="922" y="834"/>
                </a:cubicBezTo>
                <a:cubicBezTo>
                  <a:pt x="922" y="833"/>
                  <a:pt x="920" y="834"/>
                  <a:pt x="919" y="834"/>
                </a:cubicBezTo>
                <a:cubicBezTo>
                  <a:pt x="926" y="827"/>
                  <a:pt x="934" y="822"/>
                  <a:pt x="943" y="819"/>
                </a:cubicBezTo>
                <a:cubicBezTo>
                  <a:pt x="942" y="822"/>
                  <a:pt x="946" y="820"/>
                  <a:pt x="945" y="823"/>
                </a:cubicBezTo>
                <a:cubicBezTo>
                  <a:pt x="948" y="822"/>
                  <a:pt x="945" y="817"/>
                  <a:pt x="949" y="815"/>
                </a:cubicBezTo>
                <a:cubicBezTo>
                  <a:pt x="960" y="820"/>
                  <a:pt x="946" y="829"/>
                  <a:pt x="942" y="834"/>
                </a:cubicBezTo>
                <a:cubicBezTo>
                  <a:pt x="946" y="836"/>
                  <a:pt x="947" y="837"/>
                  <a:pt x="947" y="842"/>
                </a:cubicBezTo>
                <a:cubicBezTo>
                  <a:pt x="949" y="840"/>
                  <a:pt x="948" y="839"/>
                  <a:pt x="948" y="835"/>
                </a:cubicBezTo>
                <a:cubicBezTo>
                  <a:pt x="953" y="833"/>
                  <a:pt x="954" y="826"/>
                  <a:pt x="959" y="823"/>
                </a:cubicBezTo>
                <a:cubicBezTo>
                  <a:pt x="957" y="822"/>
                  <a:pt x="955" y="820"/>
                  <a:pt x="955" y="817"/>
                </a:cubicBezTo>
                <a:cubicBezTo>
                  <a:pt x="960" y="817"/>
                  <a:pt x="969" y="816"/>
                  <a:pt x="967" y="808"/>
                </a:cubicBezTo>
                <a:cubicBezTo>
                  <a:pt x="969" y="807"/>
                  <a:pt x="971" y="807"/>
                  <a:pt x="972" y="805"/>
                </a:cubicBezTo>
                <a:cubicBezTo>
                  <a:pt x="974" y="806"/>
                  <a:pt x="970" y="807"/>
                  <a:pt x="971" y="808"/>
                </a:cubicBezTo>
                <a:cubicBezTo>
                  <a:pt x="973" y="807"/>
                  <a:pt x="975" y="810"/>
                  <a:pt x="974" y="806"/>
                </a:cubicBezTo>
                <a:cubicBezTo>
                  <a:pt x="977" y="808"/>
                  <a:pt x="978" y="805"/>
                  <a:pt x="981" y="805"/>
                </a:cubicBezTo>
                <a:cubicBezTo>
                  <a:pt x="982" y="807"/>
                  <a:pt x="978" y="811"/>
                  <a:pt x="977" y="814"/>
                </a:cubicBezTo>
                <a:cubicBezTo>
                  <a:pt x="976" y="814"/>
                  <a:pt x="976" y="812"/>
                  <a:pt x="975" y="812"/>
                </a:cubicBezTo>
                <a:cubicBezTo>
                  <a:pt x="976" y="815"/>
                  <a:pt x="969" y="822"/>
                  <a:pt x="975" y="823"/>
                </a:cubicBezTo>
                <a:cubicBezTo>
                  <a:pt x="975" y="826"/>
                  <a:pt x="974" y="827"/>
                  <a:pt x="973" y="830"/>
                </a:cubicBezTo>
                <a:cubicBezTo>
                  <a:pt x="974" y="831"/>
                  <a:pt x="978" y="829"/>
                  <a:pt x="980" y="829"/>
                </a:cubicBezTo>
                <a:cubicBezTo>
                  <a:pt x="979" y="826"/>
                  <a:pt x="979" y="825"/>
                  <a:pt x="976" y="826"/>
                </a:cubicBezTo>
                <a:cubicBezTo>
                  <a:pt x="976" y="823"/>
                  <a:pt x="978" y="821"/>
                  <a:pt x="977" y="818"/>
                </a:cubicBezTo>
                <a:cubicBezTo>
                  <a:pt x="980" y="817"/>
                  <a:pt x="980" y="818"/>
                  <a:pt x="983" y="819"/>
                </a:cubicBezTo>
                <a:cubicBezTo>
                  <a:pt x="986" y="818"/>
                  <a:pt x="988" y="809"/>
                  <a:pt x="993" y="814"/>
                </a:cubicBezTo>
                <a:cubicBezTo>
                  <a:pt x="998" y="810"/>
                  <a:pt x="997" y="801"/>
                  <a:pt x="1005" y="799"/>
                </a:cubicBezTo>
                <a:cubicBezTo>
                  <a:pt x="1004" y="797"/>
                  <a:pt x="1003" y="795"/>
                  <a:pt x="1004" y="792"/>
                </a:cubicBezTo>
                <a:cubicBezTo>
                  <a:pt x="1006" y="791"/>
                  <a:pt x="1007" y="789"/>
                  <a:pt x="1010" y="790"/>
                </a:cubicBezTo>
                <a:cubicBezTo>
                  <a:pt x="1010" y="793"/>
                  <a:pt x="1010" y="793"/>
                  <a:pt x="1010" y="793"/>
                </a:cubicBezTo>
                <a:cubicBezTo>
                  <a:pt x="1014" y="792"/>
                  <a:pt x="1015" y="788"/>
                  <a:pt x="1016" y="784"/>
                </a:cubicBezTo>
                <a:cubicBezTo>
                  <a:pt x="1022" y="786"/>
                  <a:pt x="1021" y="779"/>
                  <a:pt x="1025" y="777"/>
                </a:cubicBezTo>
                <a:cubicBezTo>
                  <a:pt x="1026" y="778"/>
                  <a:pt x="1028" y="778"/>
                  <a:pt x="1030" y="778"/>
                </a:cubicBezTo>
                <a:cubicBezTo>
                  <a:pt x="1030" y="782"/>
                  <a:pt x="1029" y="781"/>
                  <a:pt x="1030" y="785"/>
                </a:cubicBezTo>
                <a:cubicBezTo>
                  <a:pt x="1028" y="786"/>
                  <a:pt x="1028" y="784"/>
                  <a:pt x="1026" y="784"/>
                </a:cubicBezTo>
                <a:cubicBezTo>
                  <a:pt x="1032" y="792"/>
                  <a:pt x="1025" y="800"/>
                  <a:pt x="1017" y="802"/>
                </a:cubicBezTo>
                <a:cubicBezTo>
                  <a:pt x="1018" y="803"/>
                  <a:pt x="1020" y="804"/>
                  <a:pt x="1019" y="807"/>
                </a:cubicBezTo>
                <a:cubicBezTo>
                  <a:pt x="1023" y="807"/>
                  <a:pt x="1023" y="807"/>
                  <a:pt x="1023" y="807"/>
                </a:cubicBezTo>
                <a:cubicBezTo>
                  <a:pt x="1026" y="806"/>
                  <a:pt x="1021" y="805"/>
                  <a:pt x="1022" y="803"/>
                </a:cubicBezTo>
                <a:cubicBezTo>
                  <a:pt x="1025" y="801"/>
                  <a:pt x="1029" y="802"/>
                  <a:pt x="1032" y="800"/>
                </a:cubicBezTo>
                <a:cubicBezTo>
                  <a:pt x="1032" y="798"/>
                  <a:pt x="1030" y="796"/>
                  <a:pt x="1034" y="796"/>
                </a:cubicBezTo>
                <a:cubicBezTo>
                  <a:pt x="1031" y="794"/>
                  <a:pt x="1032" y="789"/>
                  <a:pt x="1031" y="785"/>
                </a:cubicBezTo>
                <a:cubicBezTo>
                  <a:pt x="1040" y="778"/>
                  <a:pt x="1050" y="771"/>
                  <a:pt x="1060" y="766"/>
                </a:cubicBezTo>
                <a:cubicBezTo>
                  <a:pt x="1060" y="768"/>
                  <a:pt x="1062" y="768"/>
                  <a:pt x="1061" y="770"/>
                </a:cubicBezTo>
                <a:cubicBezTo>
                  <a:pt x="1056" y="771"/>
                  <a:pt x="1055" y="778"/>
                  <a:pt x="1051" y="781"/>
                </a:cubicBezTo>
                <a:cubicBezTo>
                  <a:pt x="1053" y="785"/>
                  <a:pt x="1060" y="777"/>
                  <a:pt x="1063" y="780"/>
                </a:cubicBezTo>
                <a:cubicBezTo>
                  <a:pt x="1063" y="781"/>
                  <a:pt x="1062" y="781"/>
                  <a:pt x="1063" y="782"/>
                </a:cubicBezTo>
                <a:cubicBezTo>
                  <a:pt x="1054" y="786"/>
                  <a:pt x="1053" y="801"/>
                  <a:pt x="1041" y="795"/>
                </a:cubicBezTo>
                <a:close/>
                <a:moveTo>
                  <a:pt x="929" y="862"/>
                </a:moveTo>
                <a:cubicBezTo>
                  <a:pt x="930" y="866"/>
                  <a:pt x="928" y="867"/>
                  <a:pt x="924" y="867"/>
                </a:cubicBezTo>
                <a:cubicBezTo>
                  <a:pt x="921" y="863"/>
                  <a:pt x="923" y="859"/>
                  <a:pt x="928" y="858"/>
                </a:cubicBezTo>
                <a:cubicBezTo>
                  <a:pt x="930" y="861"/>
                  <a:pt x="924" y="863"/>
                  <a:pt x="929" y="862"/>
                </a:cubicBezTo>
                <a:close/>
                <a:moveTo>
                  <a:pt x="1047" y="751"/>
                </a:moveTo>
                <a:cubicBezTo>
                  <a:pt x="1044" y="757"/>
                  <a:pt x="1034" y="753"/>
                  <a:pt x="1038" y="744"/>
                </a:cubicBezTo>
                <a:cubicBezTo>
                  <a:pt x="1039" y="743"/>
                  <a:pt x="1042" y="746"/>
                  <a:pt x="1043" y="743"/>
                </a:cubicBezTo>
                <a:cubicBezTo>
                  <a:pt x="1045" y="743"/>
                  <a:pt x="1043" y="746"/>
                  <a:pt x="1042" y="746"/>
                </a:cubicBezTo>
                <a:cubicBezTo>
                  <a:pt x="1045" y="745"/>
                  <a:pt x="1044" y="749"/>
                  <a:pt x="1047" y="751"/>
                </a:cubicBezTo>
                <a:close/>
                <a:moveTo>
                  <a:pt x="1038" y="768"/>
                </a:moveTo>
                <a:cubicBezTo>
                  <a:pt x="1038" y="767"/>
                  <a:pt x="1041" y="762"/>
                  <a:pt x="1045" y="763"/>
                </a:cubicBezTo>
                <a:cubicBezTo>
                  <a:pt x="1045" y="766"/>
                  <a:pt x="1043" y="769"/>
                  <a:pt x="1038" y="769"/>
                </a:cubicBezTo>
                <a:cubicBezTo>
                  <a:pt x="1037" y="769"/>
                  <a:pt x="1038" y="768"/>
                  <a:pt x="1039" y="769"/>
                </a:cubicBezTo>
                <a:cubicBezTo>
                  <a:pt x="1040" y="767"/>
                  <a:pt x="1038" y="767"/>
                  <a:pt x="1038" y="768"/>
                </a:cubicBezTo>
                <a:close/>
                <a:moveTo>
                  <a:pt x="1040" y="718"/>
                </a:moveTo>
                <a:cubicBezTo>
                  <a:pt x="1037" y="718"/>
                  <a:pt x="1037" y="716"/>
                  <a:pt x="1034" y="717"/>
                </a:cubicBezTo>
                <a:cubicBezTo>
                  <a:pt x="1037" y="713"/>
                  <a:pt x="1043" y="711"/>
                  <a:pt x="1045" y="704"/>
                </a:cubicBezTo>
                <a:cubicBezTo>
                  <a:pt x="1048" y="704"/>
                  <a:pt x="1046" y="709"/>
                  <a:pt x="1050" y="707"/>
                </a:cubicBezTo>
                <a:cubicBezTo>
                  <a:pt x="1049" y="713"/>
                  <a:pt x="1042" y="713"/>
                  <a:pt x="1040" y="718"/>
                </a:cubicBezTo>
                <a:close/>
                <a:moveTo>
                  <a:pt x="1042" y="720"/>
                </a:moveTo>
                <a:cubicBezTo>
                  <a:pt x="1041" y="724"/>
                  <a:pt x="1042" y="723"/>
                  <a:pt x="1041" y="726"/>
                </a:cubicBezTo>
                <a:cubicBezTo>
                  <a:pt x="1037" y="725"/>
                  <a:pt x="1036" y="730"/>
                  <a:pt x="1033" y="728"/>
                </a:cubicBezTo>
                <a:cubicBezTo>
                  <a:pt x="1036" y="725"/>
                  <a:pt x="1036" y="720"/>
                  <a:pt x="1042" y="720"/>
                </a:cubicBezTo>
                <a:close/>
                <a:moveTo>
                  <a:pt x="1051" y="760"/>
                </a:moveTo>
                <a:cubicBezTo>
                  <a:pt x="1050" y="757"/>
                  <a:pt x="1053" y="757"/>
                  <a:pt x="1054" y="755"/>
                </a:cubicBezTo>
                <a:cubicBezTo>
                  <a:pt x="1058" y="758"/>
                  <a:pt x="1062" y="748"/>
                  <a:pt x="1070" y="750"/>
                </a:cubicBezTo>
                <a:cubicBezTo>
                  <a:pt x="1064" y="756"/>
                  <a:pt x="1059" y="759"/>
                  <a:pt x="1051" y="760"/>
                </a:cubicBezTo>
                <a:close/>
                <a:moveTo>
                  <a:pt x="1065" y="765"/>
                </a:moveTo>
                <a:cubicBezTo>
                  <a:pt x="1065" y="766"/>
                  <a:pt x="1064" y="767"/>
                  <a:pt x="1064" y="769"/>
                </a:cubicBezTo>
                <a:cubicBezTo>
                  <a:pt x="1061" y="769"/>
                  <a:pt x="1061" y="765"/>
                  <a:pt x="1062" y="764"/>
                </a:cubicBezTo>
                <a:cubicBezTo>
                  <a:pt x="1064" y="764"/>
                  <a:pt x="1064" y="765"/>
                  <a:pt x="1065" y="765"/>
                </a:cubicBezTo>
                <a:close/>
                <a:moveTo>
                  <a:pt x="1066" y="831"/>
                </a:moveTo>
                <a:cubicBezTo>
                  <a:pt x="1065" y="830"/>
                  <a:pt x="1064" y="830"/>
                  <a:pt x="1063" y="830"/>
                </a:cubicBezTo>
                <a:cubicBezTo>
                  <a:pt x="1064" y="828"/>
                  <a:pt x="1065" y="827"/>
                  <a:pt x="1067" y="827"/>
                </a:cubicBezTo>
                <a:cubicBezTo>
                  <a:pt x="1067" y="829"/>
                  <a:pt x="1066" y="830"/>
                  <a:pt x="1066" y="831"/>
                </a:cubicBezTo>
                <a:close/>
                <a:moveTo>
                  <a:pt x="1064" y="777"/>
                </a:moveTo>
                <a:cubicBezTo>
                  <a:pt x="1064" y="773"/>
                  <a:pt x="1064" y="773"/>
                  <a:pt x="1064" y="773"/>
                </a:cubicBezTo>
                <a:cubicBezTo>
                  <a:pt x="1066" y="773"/>
                  <a:pt x="1068" y="774"/>
                  <a:pt x="1068" y="776"/>
                </a:cubicBezTo>
                <a:cubicBezTo>
                  <a:pt x="1067" y="777"/>
                  <a:pt x="1066" y="777"/>
                  <a:pt x="1064" y="777"/>
                </a:cubicBezTo>
                <a:close/>
                <a:moveTo>
                  <a:pt x="1111" y="821"/>
                </a:moveTo>
                <a:cubicBezTo>
                  <a:pt x="1111" y="824"/>
                  <a:pt x="1107" y="823"/>
                  <a:pt x="1107" y="827"/>
                </a:cubicBezTo>
                <a:cubicBezTo>
                  <a:pt x="1105" y="827"/>
                  <a:pt x="1105" y="824"/>
                  <a:pt x="1102" y="825"/>
                </a:cubicBezTo>
                <a:cubicBezTo>
                  <a:pt x="1105" y="824"/>
                  <a:pt x="1106" y="821"/>
                  <a:pt x="1111" y="821"/>
                </a:cubicBezTo>
                <a:close/>
                <a:moveTo>
                  <a:pt x="1120" y="787"/>
                </a:moveTo>
                <a:cubicBezTo>
                  <a:pt x="1120" y="784"/>
                  <a:pt x="1123" y="784"/>
                  <a:pt x="1125" y="784"/>
                </a:cubicBezTo>
                <a:cubicBezTo>
                  <a:pt x="1125" y="786"/>
                  <a:pt x="1123" y="787"/>
                  <a:pt x="1120" y="787"/>
                </a:cubicBezTo>
                <a:close/>
                <a:moveTo>
                  <a:pt x="1125" y="761"/>
                </a:moveTo>
                <a:cubicBezTo>
                  <a:pt x="1124" y="764"/>
                  <a:pt x="1125" y="767"/>
                  <a:pt x="1121" y="767"/>
                </a:cubicBezTo>
                <a:cubicBezTo>
                  <a:pt x="1119" y="764"/>
                  <a:pt x="1122" y="761"/>
                  <a:pt x="1125" y="761"/>
                </a:cubicBezTo>
                <a:close/>
                <a:moveTo>
                  <a:pt x="1122" y="773"/>
                </a:moveTo>
                <a:cubicBezTo>
                  <a:pt x="1123" y="771"/>
                  <a:pt x="1120" y="771"/>
                  <a:pt x="1121" y="769"/>
                </a:cubicBezTo>
                <a:cubicBezTo>
                  <a:pt x="1126" y="769"/>
                  <a:pt x="1131" y="763"/>
                  <a:pt x="1131" y="771"/>
                </a:cubicBezTo>
                <a:cubicBezTo>
                  <a:pt x="1128" y="771"/>
                  <a:pt x="1127" y="772"/>
                  <a:pt x="1122" y="773"/>
                </a:cubicBezTo>
                <a:close/>
                <a:moveTo>
                  <a:pt x="1135" y="808"/>
                </a:moveTo>
                <a:cubicBezTo>
                  <a:pt x="1135" y="810"/>
                  <a:pt x="1134" y="811"/>
                  <a:pt x="1132" y="810"/>
                </a:cubicBezTo>
                <a:cubicBezTo>
                  <a:pt x="1132" y="811"/>
                  <a:pt x="1133" y="812"/>
                  <a:pt x="1133" y="813"/>
                </a:cubicBezTo>
                <a:cubicBezTo>
                  <a:pt x="1130" y="813"/>
                  <a:pt x="1130" y="813"/>
                  <a:pt x="1130" y="813"/>
                </a:cubicBezTo>
                <a:cubicBezTo>
                  <a:pt x="1130" y="812"/>
                  <a:pt x="1130" y="810"/>
                  <a:pt x="1129" y="810"/>
                </a:cubicBezTo>
                <a:cubicBezTo>
                  <a:pt x="1129" y="809"/>
                  <a:pt x="1130" y="810"/>
                  <a:pt x="1130" y="810"/>
                </a:cubicBezTo>
                <a:cubicBezTo>
                  <a:pt x="1131" y="810"/>
                  <a:pt x="1131" y="809"/>
                  <a:pt x="1131" y="808"/>
                </a:cubicBezTo>
                <a:lnTo>
                  <a:pt x="1135" y="808"/>
                </a:lnTo>
                <a:close/>
                <a:moveTo>
                  <a:pt x="1128" y="750"/>
                </a:moveTo>
                <a:cubicBezTo>
                  <a:pt x="1131" y="749"/>
                  <a:pt x="1131" y="754"/>
                  <a:pt x="1131" y="750"/>
                </a:cubicBezTo>
                <a:cubicBezTo>
                  <a:pt x="1132" y="750"/>
                  <a:pt x="1132" y="752"/>
                  <a:pt x="1132" y="753"/>
                </a:cubicBezTo>
                <a:cubicBezTo>
                  <a:pt x="1131" y="753"/>
                  <a:pt x="1130" y="753"/>
                  <a:pt x="1130" y="754"/>
                </a:cubicBezTo>
                <a:cubicBezTo>
                  <a:pt x="1129" y="754"/>
                  <a:pt x="1129" y="753"/>
                  <a:pt x="1129" y="752"/>
                </a:cubicBezTo>
                <a:cubicBezTo>
                  <a:pt x="1128" y="752"/>
                  <a:pt x="1128" y="752"/>
                  <a:pt x="1128" y="753"/>
                </a:cubicBezTo>
                <a:cubicBezTo>
                  <a:pt x="1127" y="753"/>
                  <a:pt x="1127" y="752"/>
                  <a:pt x="1127" y="751"/>
                </a:cubicBezTo>
                <a:cubicBezTo>
                  <a:pt x="1128" y="751"/>
                  <a:pt x="1128" y="751"/>
                  <a:pt x="1128" y="750"/>
                </a:cubicBezTo>
                <a:close/>
                <a:moveTo>
                  <a:pt x="1126" y="756"/>
                </a:moveTo>
                <a:cubicBezTo>
                  <a:pt x="1125" y="759"/>
                  <a:pt x="1122" y="761"/>
                  <a:pt x="1118" y="762"/>
                </a:cubicBezTo>
                <a:cubicBezTo>
                  <a:pt x="1120" y="758"/>
                  <a:pt x="1115" y="759"/>
                  <a:pt x="1115" y="755"/>
                </a:cubicBezTo>
                <a:cubicBezTo>
                  <a:pt x="1117" y="755"/>
                  <a:pt x="1119" y="755"/>
                  <a:pt x="1119" y="754"/>
                </a:cubicBezTo>
                <a:cubicBezTo>
                  <a:pt x="1122" y="754"/>
                  <a:pt x="1121" y="758"/>
                  <a:pt x="1126" y="756"/>
                </a:cubicBezTo>
                <a:close/>
                <a:moveTo>
                  <a:pt x="1121" y="731"/>
                </a:moveTo>
                <a:cubicBezTo>
                  <a:pt x="1120" y="733"/>
                  <a:pt x="1120" y="734"/>
                  <a:pt x="1119" y="735"/>
                </a:cubicBezTo>
                <a:cubicBezTo>
                  <a:pt x="1116" y="735"/>
                  <a:pt x="1117" y="730"/>
                  <a:pt x="1121" y="731"/>
                </a:cubicBezTo>
                <a:close/>
                <a:moveTo>
                  <a:pt x="1103" y="692"/>
                </a:moveTo>
                <a:cubicBezTo>
                  <a:pt x="1104" y="693"/>
                  <a:pt x="1104" y="694"/>
                  <a:pt x="1105" y="694"/>
                </a:cubicBezTo>
                <a:cubicBezTo>
                  <a:pt x="1105" y="697"/>
                  <a:pt x="1103" y="699"/>
                  <a:pt x="1100" y="700"/>
                </a:cubicBezTo>
                <a:cubicBezTo>
                  <a:pt x="1098" y="698"/>
                  <a:pt x="1101" y="694"/>
                  <a:pt x="1103" y="692"/>
                </a:cubicBezTo>
                <a:close/>
                <a:moveTo>
                  <a:pt x="1091" y="752"/>
                </a:moveTo>
                <a:cubicBezTo>
                  <a:pt x="1093" y="751"/>
                  <a:pt x="1093" y="752"/>
                  <a:pt x="1094" y="753"/>
                </a:cubicBezTo>
                <a:cubicBezTo>
                  <a:pt x="1100" y="744"/>
                  <a:pt x="1113" y="742"/>
                  <a:pt x="1122" y="736"/>
                </a:cubicBezTo>
                <a:cubicBezTo>
                  <a:pt x="1121" y="739"/>
                  <a:pt x="1120" y="741"/>
                  <a:pt x="1119" y="743"/>
                </a:cubicBezTo>
                <a:cubicBezTo>
                  <a:pt x="1116" y="744"/>
                  <a:pt x="1117" y="742"/>
                  <a:pt x="1114" y="743"/>
                </a:cubicBezTo>
                <a:cubicBezTo>
                  <a:pt x="1114" y="745"/>
                  <a:pt x="1115" y="746"/>
                  <a:pt x="1116" y="746"/>
                </a:cubicBezTo>
                <a:cubicBezTo>
                  <a:pt x="1120" y="747"/>
                  <a:pt x="1119" y="742"/>
                  <a:pt x="1123" y="743"/>
                </a:cubicBezTo>
                <a:cubicBezTo>
                  <a:pt x="1122" y="750"/>
                  <a:pt x="1119" y="753"/>
                  <a:pt x="1113" y="754"/>
                </a:cubicBezTo>
                <a:cubicBezTo>
                  <a:pt x="1112" y="755"/>
                  <a:pt x="1111" y="756"/>
                  <a:pt x="1110" y="757"/>
                </a:cubicBezTo>
                <a:cubicBezTo>
                  <a:pt x="1110" y="759"/>
                  <a:pt x="1111" y="757"/>
                  <a:pt x="1113" y="757"/>
                </a:cubicBezTo>
                <a:cubicBezTo>
                  <a:pt x="1111" y="761"/>
                  <a:pt x="1112" y="765"/>
                  <a:pt x="1115" y="766"/>
                </a:cubicBezTo>
                <a:cubicBezTo>
                  <a:pt x="1116" y="769"/>
                  <a:pt x="1114" y="770"/>
                  <a:pt x="1113" y="772"/>
                </a:cubicBezTo>
                <a:cubicBezTo>
                  <a:pt x="1110" y="771"/>
                  <a:pt x="1108" y="767"/>
                  <a:pt x="1111" y="765"/>
                </a:cubicBezTo>
                <a:cubicBezTo>
                  <a:pt x="1105" y="767"/>
                  <a:pt x="1102" y="772"/>
                  <a:pt x="1096" y="773"/>
                </a:cubicBezTo>
                <a:cubicBezTo>
                  <a:pt x="1095" y="773"/>
                  <a:pt x="1096" y="772"/>
                  <a:pt x="1096" y="771"/>
                </a:cubicBezTo>
                <a:cubicBezTo>
                  <a:pt x="1091" y="773"/>
                  <a:pt x="1088" y="775"/>
                  <a:pt x="1084" y="778"/>
                </a:cubicBezTo>
                <a:cubicBezTo>
                  <a:pt x="1081" y="776"/>
                  <a:pt x="1086" y="774"/>
                  <a:pt x="1087" y="773"/>
                </a:cubicBezTo>
                <a:cubicBezTo>
                  <a:pt x="1083" y="769"/>
                  <a:pt x="1090" y="765"/>
                  <a:pt x="1086" y="759"/>
                </a:cubicBezTo>
                <a:cubicBezTo>
                  <a:pt x="1086" y="758"/>
                  <a:pt x="1082" y="761"/>
                  <a:pt x="1082" y="756"/>
                </a:cubicBezTo>
                <a:cubicBezTo>
                  <a:pt x="1086" y="758"/>
                  <a:pt x="1091" y="757"/>
                  <a:pt x="1091" y="752"/>
                </a:cubicBezTo>
                <a:close/>
                <a:moveTo>
                  <a:pt x="1083" y="748"/>
                </a:moveTo>
                <a:cubicBezTo>
                  <a:pt x="1081" y="750"/>
                  <a:pt x="1078" y="748"/>
                  <a:pt x="1076" y="749"/>
                </a:cubicBezTo>
                <a:cubicBezTo>
                  <a:pt x="1076" y="747"/>
                  <a:pt x="1083" y="743"/>
                  <a:pt x="1083" y="748"/>
                </a:cubicBezTo>
                <a:close/>
                <a:moveTo>
                  <a:pt x="1076" y="807"/>
                </a:moveTo>
                <a:cubicBezTo>
                  <a:pt x="1076" y="803"/>
                  <a:pt x="1072" y="803"/>
                  <a:pt x="1073" y="798"/>
                </a:cubicBezTo>
                <a:cubicBezTo>
                  <a:pt x="1074" y="796"/>
                  <a:pt x="1079" y="795"/>
                  <a:pt x="1081" y="797"/>
                </a:cubicBezTo>
                <a:cubicBezTo>
                  <a:pt x="1084" y="797"/>
                  <a:pt x="1080" y="795"/>
                  <a:pt x="1081" y="793"/>
                </a:cubicBezTo>
                <a:cubicBezTo>
                  <a:pt x="1086" y="793"/>
                  <a:pt x="1087" y="790"/>
                  <a:pt x="1091" y="789"/>
                </a:cubicBezTo>
                <a:cubicBezTo>
                  <a:pt x="1092" y="786"/>
                  <a:pt x="1088" y="788"/>
                  <a:pt x="1089" y="785"/>
                </a:cubicBezTo>
                <a:cubicBezTo>
                  <a:pt x="1090" y="783"/>
                  <a:pt x="1093" y="782"/>
                  <a:pt x="1096" y="782"/>
                </a:cubicBezTo>
                <a:cubicBezTo>
                  <a:pt x="1095" y="779"/>
                  <a:pt x="1095" y="777"/>
                  <a:pt x="1096" y="774"/>
                </a:cubicBezTo>
                <a:cubicBezTo>
                  <a:pt x="1099" y="774"/>
                  <a:pt x="1099" y="774"/>
                  <a:pt x="1099" y="774"/>
                </a:cubicBezTo>
                <a:cubicBezTo>
                  <a:pt x="1099" y="777"/>
                  <a:pt x="1101" y="779"/>
                  <a:pt x="1099" y="781"/>
                </a:cubicBezTo>
                <a:cubicBezTo>
                  <a:pt x="1103" y="781"/>
                  <a:pt x="1103" y="777"/>
                  <a:pt x="1103" y="774"/>
                </a:cubicBezTo>
                <a:cubicBezTo>
                  <a:pt x="1108" y="776"/>
                  <a:pt x="1106" y="775"/>
                  <a:pt x="1112" y="774"/>
                </a:cubicBezTo>
                <a:cubicBezTo>
                  <a:pt x="1112" y="777"/>
                  <a:pt x="1114" y="779"/>
                  <a:pt x="1113" y="782"/>
                </a:cubicBezTo>
                <a:cubicBezTo>
                  <a:pt x="1103" y="786"/>
                  <a:pt x="1102" y="797"/>
                  <a:pt x="1092" y="800"/>
                </a:cubicBezTo>
                <a:cubicBezTo>
                  <a:pt x="1090" y="800"/>
                  <a:pt x="1090" y="798"/>
                  <a:pt x="1088" y="797"/>
                </a:cubicBezTo>
                <a:cubicBezTo>
                  <a:pt x="1084" y="805"/>
                  <a:pt x="1081" y="815"/>
                  <a:pt x="1070" y="816"/>
                </a:cubicBezTo>
                <a:cubicBezTo>
                  <a:pt x="1071" y="812"/>
                  <a:pt x="1076" y="812"/>
                  <a:pt x="1076" y="807"/>
                </a:cubicBezTo>
                <a:close/>
                <a:moveTo>
                  <a:pt x="1066" y="712"/>
                </a:moveTo>
                <a:cubicBezTo>
                  <a:pt x="1069" y="714"/>
                  <a:pt x="1066" y="717"/>
                  <a:pt x="1069" y="719"/>
                </a:cubicBezTo>
                <a:cubicBezTo>
                  <a:pt x="1067" y="723"/>
                  <a:pt x="1063" y="724"/>
                  <a:pt x="1059" y="724"/>
                </a:cubicBezTo>
                <a:cubicBezTo>
                  <a:pt x="1060" y="720"/>
                  <a:pt x="1057" y="720"/>
                  <a:pt x="1055" y="719"/>
                </a:cubicBezTo>
                <a:cubicBezTo>
                  <a:pt x="1056" y="715"/>
                  <a:pt x="1060" y="712"/>
                  <a:pt x="1066" y="712"/>
                </a:cubicBezTo>
                <a:close/>
                <a:moveTo>
                  <a:pt x="1054" y="736"/>
                </a:moveTo>
                <a:cubicBezTo>
                  <a:pt x="1054" y="737"/>
                  <a:pt x="1056" y="740"/>
                  <a:pt x="1054" y="740"/>
                </a:cubicBezTo>
                <a:cubicBezTo>
                  <a:pt x="1054" y="742"/>
                  <a:pt x="1056" y="739"/>
                  <a:pt x="1059" y="740"/>
                </a:cubicBezTo>
                <a:cubicBezTo>
                  <a:pt x="1059" y="737"/>
                  <a:pt x="1057" y="737"/>
                  <a:pt x="1057" y="734"/>
                </a:cubicBezTo>
                <a:cubicBezTo>
                  <a:pt x="1059" y="732"/>
                  <a:pt x="1063" y="731"/>
                  <a:pt x="1063" y="726"/>
                </a:cubicBezTo>
                <a:cubicBezTo>
                  <a:pt x="1067" y="726"/>
                  <a:pt x="1067" y="725"/>
                  <a:pt x="1070" y="726"/>
                </a:cubicBezTo>
                <a:cubicBezTo>
                  <a:pt x="1070" y="731"/>
                  <a:pt x="1068" y="731"/>
                  <a:pt x="1068" y="734"/>
                </a:cubicBezTo>
                <a:cubicBezTo>
                  <a:pt x="1066" y="734"/>
                  <a:pt x="1065" y="733"/>
                  <a:pt x="1062" y="733"/>
                </a:cubicBezTo>
                <a:cubicBezTo>
                  <a:pt x="1062" y="736"/>
                  <a:pt x="1063" y="737"/>
                  <a:pt x="1065" y="737"/>
                </a:cubicBezTo>
                <a:cubicBezTo>
                  <a:pt x="1065" y="740"/>
                  <a:pt x="1063" y="740"/>
                  <a:pt x="1062" y="742"/>
                </a:cubicBezTo>
                <a:cubicBezTo>
                  <a:pt x="1061" y="741"/>
                  <a:pt x="1061" y="740"/>
                  <a:pt x="1061" y="739"/>
                </a:cubicBezTo>
                <a:cubicBezTo>
                  <a:pt x="1058" y="740"/>
                  <a:pt x="1059" y="742"/>
                  <a:pt x="1059" y="745"/>
                </a:cubicBezTo>
                <a:cubicBezTo>
                  <a:pt x="1056" y="747"/>
                  <a:pt x="1056" y="753"/>
                  <a:pt x="1050" y="750"/>
                </a:cubicBezTo>
                <a:cubicBezTo>
                  <a:pt x="1051" y="749"/>
                  <a:pt x="1052" y="748"/>
                  <a:pt x="1052" y="746"/>
                </a:cubicBezTo>
                <a:cubicBezTo>
                  <a:pt x="1050" y="744"/>
                  <a:pt x="1049" y="747"/>
                  <a:pt x="1047" y="747"/>
                </a:cubicBezTo>
                <a:cubicBezTo>
                  <a:pt x="1042" y="742"/>
                  <a:pt x="1049" y="737"/>
                  <a:pt x="1054" y="736"/>
                </a:cubicBezTo>
                <a:close/>
                <a:moveTo>
                  <a:pt x="1050" y="704"/>
                </a:moveTo>
                <a:cubicBezTo>
                  <a:pt x="1047" y="705"/>
                  <a:pt x="1047" y="703"/>
                  <a:pt x="1044" y="704"/>
                </a:cubicBezTo>
                <a:cubicBezTo>
                  <a:pt x="1043" y="700"/>
                  <a:pt x="1047" y="701"/>
                  <a:pt x="1047" y="698"/>
                </a:cubicBezTo>
                <a:cubicBezTo>
                  <a:pt x="1039" y="702"/>
                  <a:pt x="1040" y="714"/>
                  <a:pt x="1031" y="716"/>
                </a:cubicBezTo>
                <a:cubicBezTo>
                  <a:pt x="1028" y="714"/>
                  <a:pt x="1033" y="711"/>
                  <a:pt x="1030" y="710"/>
                </a:cubicBezTo>
                <a:cubicBezTo>
                  <a:pt x="1022" y="710"/>
                  <a:pt x="1024" y="721"/>
                  <a:pt x="1016" y="721"/>
                </a:cubicBezTo>
                <a:cubicBezTo>
                  <a:pt x="1015" y="717"/>
                  <a:pt x="1020" y="715"/>
                  <a:pt x="1015" y="717"/>
                </a:cubicBezTo>
                <a:cubicBezTo>
                  <a:pt x="1014" y="711"/>
                  <a:pt x="1018" y="712"/>
                  <a:pt x="1020" y="710"/>
                </a:cubicBezTo>
                <a:cubicBezTo>
                  <a:pt x="1019" y="707"/>
                  <a:pt x="1018" y="711"/>
                  <a:pt x="1016" y="710"/>
                </a:cubicBezTo>
                <a:cubicBezTo>
                  <a:pt x="1017" y="705"/>
                  <a:pt x="1024" y="704"/>
                  <a:pt x="1019" y="697"/>
                </a:cubicBezTo>
                <a:cubicBezTo>
                  <a:pt x="1021" y="697"/>
                  <a:pt x="1023" y="697"/>
                  <a:pt x="1023" y="696"/>
                </a:cubicBezTo>
                <a:cubicBezTo>
                  <a:pt x="1026" y="697"/>
                  <a:pt x="1023" y="699"/>
                  <a:pt x="1023" y="701"/>
                </a:cubicBezTo>
                <a:cubicBezTo>
                  <a:pt x="1026" y="703"/>
                  <a:pt x="1026" y="700"/>
                  <a:pt x="1030" y="700"/>
                </a:cubicBezTo>
                <a:cubicBezTo>
                  <a:pt x="1038" y="705"/>
                  <a:pt x="1043" y="693"/>
                  <a:pt x="1051" y="692"/>
                </a:cubicBezTo>
                <a:cubicBezTo>
                  <a:pt x="1048" y="697"/>
                  <a:pt x="1053" y="699"/>
                  <a:pt x="1050" y="704"/>
                </a:cubicBezTo>
                <a:close/>
                <a:moveTo>
                  <a:pt x="1067" y="678"/>
                </a:moveTo>
                <a:cubicBezTo>
                  <a:pt x="1065" y="679"/>
                  <a:pt x="1065" y="678"/>
                  <a:pt x="1064" y="678"/>
                </a:cubicBezTo>
                <a:cubicBezTo>
                  <a:pt x="1064" y="675"/>
                  <a:pt x="1065" y="674"/>
                  <a:pt x="1068" y="675"/>
                </a:cubicBezTo>
                <a:cubicBezTo>
                  <a:pt x="1068" y="677"/>
                  <a:pt x="1067" y="677"/>
                  <a:pt x="1067" y="678"/>
                </a:cubicBezTo>
                <a:close/>
                <a:moveTo>
                  <a:pt x="1067" y="520"/>
                </a:moveTo>
                <a:cubicBezTo>
                  <a:pt x="1068" y="518"/>
                  <a:pt x="1069" y="516"/>
                  <a:pt x="1072" y="517"/>
                </a:cubicBezTo>
                <a:cubicBezTo>
                  <a:pt x="1072" y="519"/>
                  <a:pt x="1068" y="521"/>
                  <a:pt x="1067" y="520"/>
                </a:cubicBezTo>
                <a:close/>
                <a:moveTo>
                  <a:pt x="1100" y="574"/>
                </a:moveTo>
                <a:cubicBezTo>
                  <a:pt x="1100" y="577"/>
                  <a:pt x="1098" y="578"/>
                  <a:pt x="1095" y="578"/>
                </a:cubicBezTo>
                <a:cubicBezTo>
                  <a:pt x="1096" y="577"/>
                  <a:pt x="1097" y="574"/>
                  <a:pt x="1100" y="574"/>
                </a:cubicBezTo>
                <a:close/>
                <a:moveTo>
                  <a:pt x="1098" y="659"/>
                </a:moveTo>
                <a:cubicBezTo>
                  <a:pt x="1098" y="656"/>
                  <a:pt x="1098" y="654"/>
                  <a:pt x="1099" y="652"/>
                </a:cubicBezTo>
                <a:cubicBezTo>
                  <a:pt x="1102" y="652"/>
                  <a:pt x="1102" y="654"/>
                  <a:pt x="1104" y="653"/>
                </a:cubicBezTo>
                <a:cubicBezTo>
                  <a:pt x="1104" y="657"/>
                  <a:pt x="1101" y="658"/>
                  <a:pt x="1098" y="659"/>
                </a:cubicBezTo>
                <a:close/>
                <a:moveTo>
                  <a:pt x="1090" y="597"/>
                </a:moveTo>
                <a:cubicBezTo>
                  <a:pt x="1090" y="588"/>
                  <a:pt x="1099" y="584"/>
                  <a:pt x="1106" y="585"/>
                </a:cubicBezTo>
                <a:cubicBezTo>
                  <a:pt x="1103" y="591"/>
                  <a:pt x="1097" y="595"/>
                  <a:pt x="1090" y="597"/>
                </a:cubicBezTo>
                <a:close/>
                <a:moveTo>
                  <a:pt x="1125" y="506"/>
                </a:moveTo>
                <a:cubicBezTo>
                  <a:pt x="1125" y="509"/>
                  <a:pt x="1124" y="513"/>
                  <a:pt x="1120" y="513"/>
                </a:cubicBezTo>
                <a:cubicBezTo>
                  <a:pt x="1119" y="508"/>
                  <a:pt x="1121" y="505"/>
                  <a:pt x="1125" y="506"/>
                </a:cubicBezTo>
                <a:close/>
                <a:moveTo>
                  <a:pt x="1127" y="527"/>
                </a:moveTo>
                <a:cubicBezTo>
                  <a:pt x="1127" y="534"/>
                  <a:pt x="1121" y="535"/>
                  <a:pt x="1117" y="538"/>
                </a:cubicBezTo>
                <a:cubicBezTo>
                  <a:pt x="1116" y="536"/>
                  <a:pt x="1115" y="534"/>
                  <a:pt x="1115" y="531"/>
                </a:cubicBezTo>
                <a:cubicBezTo>
                  <a:pt x="1122" y="532"/>
                  <a:pt x="1122" y="524"/>
                  <a:pt x="1127" y="527"/>
                </a:cubicBezTo>
                <a:close/>
                <a:moveTo>
                  <a:pt x="1151" y="586"/>
                </a:moveTo>
                <a:cubicBezTo>
                  <a:pt x="1148" y="585"/>
                  <a:pt x="1151" y="579"/>
                  <a:pt x="1155" y="580"/>
                </a:cubicBezTo>
                <a:cubicBezTo>
                  <a:pt x="1155" y="583"/>
                  <a:pt x="1152" y="584"/>
                  <a:pt x="1151" y="586"/>
                </a:cubicBezTo>
                <a:close/>
                <a:moveTo>
                  <a:pt x="1151" y="561"/>
                </a:moveTo>
                <a:cubicBezTo>
                  <a:pt x="1151" y="579"/>
                  <a:pt x="1132" y="583"/>
                  <a:pt x="1119" y="585"/>
                </a:cubicBezTo>
                <a:cubicBezTo>
                  <a:pt x="1119" y="582"/>
                  <a:pt x="1117" y="580"/>
                  <a:pt x="1119" y="578"/>
                </a:cubicBezTo>
                <a:cubicBezTo>
                  <a:pt x="1116" y="578"/>
                  <a:pt x="1114" y="583"/>
                  <a:pt x="1111" y="580"/>
                </a:cubicBezTo>
                <a:cubicBezTo>
                  <a:pt x="1115" y="576"/>
                  <a:pt x="1120" y="574"/>
                  <a:pt x="1121" y="567"/>
                </a:cubicBezTo>
                <a:cubicBezTo>
                  <a:pt x="1126" y="568"/>
                  <a:pt x="1125" y="563"/>
                  <a:pt x="1129" y="562"/>
                </a:cubicBezTo>
                <a:cubicBezTo>
                  <a:pt x="1132" y="561"/>
                  <a:pt x="1130" y="565"/>
                  <a:pt x="1133" y="565"/>
                </a:cubicBezTo>
                <a:cubicBezTo>
                  <a:pt x="1139" y="558"/>
                  <a:pt x="1149" y="551"/>
                  <a:pt x="1157" y="556"/>
                </a:cubicBezTo>
                <a:cubicBezTo>
                  <a:pt x="1155" y="557"/>
                  <a:pt x="1154" y="561"/>
                  <a:pt x="1151" y="561"/>
                </a:cubicBezTo>
                <a:close/>
                <a:moveTo>
                  <a:pt x="1158" y="556"/>
                </a:moveTo>
                <a:cubicBezTo>
                  <a:pt x="1157" y="551"/>
                  <a:pt x="1163" y="553"/>
                  <a:pt x="1161" y="547"/>
                </a:cubicBezTo>
                <a:cubicBezTo>
                  <a:pt x="1165" y="547"/>
                  <a:pt x="1165" y="547"/>
                  <a:pt x="1165" y="547"/>
                </a:cubicBezTo>
                <a:cubicBezTo>
                  <a:pt x="1165" y="552"/>
                  <a:pt x="1161" y="554"/>
                  <a:pt x="1158" y="556"/>
                </a:cubicBezTo>
                <a:close/>
                <a:moveTo>
                  <a:pt x="1179" y="548"/>
                </a:moveTo>
                <a:cubicBezTo>
                  <a:pt x="1178" y="551"/>
                  <a:pt x="1177" y="552"/>
                  <a:pt x="1175" y="552"/>
                </a:cubicBezTo>
                <a:cubicBezTo>
                  <a:pt x="1175" y="550"/>
                  <a:pt x="1176" y="548"/>
                  <a:pt x="1179" y="548"/>
                </a:cubicBezTo>
                <a:close/>
                <a:moveTo>
                  <a:pt x="1177" y="514"/>
                </a:moveTo>
                <a:cubicBezTo>
                  <a:pt x="1176" y="512"/>
                  <a:pt x="1177" y="510"/>
                  <a:pt x="1178" y="509"/>
                </a:cubicBezTo>
                <a:cubicBezTo>
                  <a:pt x="1180" y="509"/>
                  <a:pt x="1180" y="511"/>
                  <a:pt x="1182" y="510"/>
                </a:cubicBezTo>
                <a:cubicBezTo>
                  <a:pt x="1182" y="513"/>
                  <a:pt x="1180" y="514"/>
                  <a:pt x="1177" y="514"/>
                </a:cubicBezTo>
                <a:close/>
                <a:moveTo>
                  <a:pt x="1112" y="747"/>
                </a:moveTo>
                <a:cubicBezTo>
                  <a:pt x="1108" y="748"/>
                  <a:pt x="1111" y="752"/>
                  <a:pt x="1113" y="754"/>
                </a:cubicBezTo>
                <a:cubicBezTo>
                  <a:pt x="1113" y="752"/>
                  <a:pt x="1114" y="752"/>
                  <a:pt x="1114" y="750"/>
                </a:cubicBezTo>
                <a:cubicBezTo>
                  <a:pt x="1113" y="749"/>
                  <a:pt x="1112" y="749"/>
                  <a:pt x="1112" y="747"/>
                </a:cubicBezTo>
                <a:close/>
                <a:moveTo>
                  <a:pt x="700" y="1082"/>
                </a:moveTo>
                <a:cubicBezTo>
                  <a:pt x="699" y="1085"/>
                  <a:pt x="702" y="1084"/>
                  <a:pt x="702" y="1085"/>
                </a:cubicBezTo>
                <a:cubicBezTo>
                  <a:pt x="704" y="1082"/>
                  <a:pt x="712" y="1083"/>
                  <a:pt x="715" y="1081"/>
                </a:cubicBezTo>
                <a:cubicBezTo>
                  <a:pt x="710" y="1075"/>
                  <a:pt x="707" y="1081"/>
                  <a:pt x="700" y="1082"/>
                </a:cubicBezTo>
                <a:close/>
                <a:moveTo>
                  <a:pt x="927" y="95"/>
                </a:moveTo>
                <a:cubicBezTo>
                  <a:pt x="937" y="94"/>
                  <a:pt x="932" y="90"/>
                  <a:pt x="927" y="95"/>
                </a:cubicBezTo>
                <a:close/>
                <a:moveTo>
                  <a:pt x="1147" y="166"/>
                </a:moveTo>
                <a:cubicBezTo>
                  <a:pt x="1143" y="165"/>
                  <a:pt x="1136" y="171"/>
                  <a:pt x="1141" y="174"/>
                </a:cubicBezTo>
                <a:cubicBezTo>
                  <a:pt x="1143" y="172"/>
                  <a:pt x="1142" y="167"/>
                  <a:pt x="1147" y="167"/>
                </a:cubicBezTo>
                <a:cubicBezTo>
                  <a:pt x="1147" y="167"/>
                  <a:pt x="1148" y="166"/>
                  <a:pt x="1147" y="166"/>
                </a:cubicBezTo>
                <a:close/>
                <a:moveTo>
                  <a:pt x="959" y="188"/>
                </a:moveTo>
                <a:cubicBezTo>
                  <a:pt x="961" y="182"/>
                  <a:pt x="971" y="177"/>
                  <a:pt x="976" y="181"/>
                </a:cubicBezTo>
                <a:cubicBezTo>
                  <a:pt x="981" y="176"/>
                  <a:pt x="993" y="173"/>
                  <a:pt x="994" y="167"/>
                </a:cubicBezTo>
                <a:cubicBezTo>
                  <a:pt x="979" y="168"/>
                  <a:pt x="971" y="179"/>
                  <a:pt x="957" y="183"/>
                </a:cubicBezTo>
                <a:cubicBezTo>
                  <a:pt x="957" y="185"/>
                  <a:pt x="957" y="187"/>
                  <a:pt x="959" y="188"/>
                </a:cubicBezTo>
                <a:close/>
                <a:moveTo>
                  <a:pt x="1152" y="259"/>
                </a:moveTo>
                <a:cubicBezTo>
                  <a:pt x="1152" y="256"/>
                  <a:pt x="1155" y="255"/>
                  <a:pt x="1157" y="253"/>
                </a:cubicBezTo>
                <a:cubicBezTo>
                  <a:pt x="1154" y="251"/>
                  <a:pt x="1151" y="249"/>
                  <a:pt x="1147" y="249"/>
                </a:cubicBezTo>
                <a:cubicBezTo>
                  <a:pt x="1148" y="254"/>
                  <a:pt x="1151" y="256"/>
                  <a:pt x="1153" y="255"/>
                </a:cubicBezTo>
                <a:cubicBezTo>
                  <a:pt x="1152" y="257"/>
                  <a:pt x="1148" y="258"/>
                  <a:pt x="1152" y="259"/>
                </a:cubicBezTo>
                <a:close/>
                <a:moveTo>
                  <a:pt x="1192" y="338"/>
                </a:moveTo>
                <a:cubicBezTo>
                  <a:pt x="1197" y="336"/>
                  <a:pt x="1200" y="334"/>
                  <a:pt x="1203" y="331"/>
                </a:cubicBezTo>
                <a:cubicBezTo>
                  <a:pt x="1200" y="333"/>
                  <a:pt x="1191" y="334"/>
                  <a:pt x="1192" y="338"/>
                </a:cubicBezTo>
                <a:close/>
                <a:moveTo>
                  <a:pt x="1219" y="382"/>
                </a:moveTo>
                <a:cubicBezTo>
                  <a:pt x="1223" y="382"/>
                  <a:pt x="1228" y="384"/>
                  <a:pt x="1231" y="378"/>
                </a:cubicBezTo>
                <a:cubicBezTo>
                  <a:pt x="1228" y="377"/>
                  <a:pt x="1226" y="381"/>
                  <a:pt x="1225" y="378"/>
                </a:cubicBezTo>
                <a:cubicBezTo>
                  <a:pt x="1228" y="377"/>
                  <a:pt x="1230" y="375"/>
                  <a:pt x="1232" y="374"/>
                </a:cubicBezTo>
                <a:cubicBezTo>
                  <a:pt x="1229" y="375"/>
                  <a:pt x="1226" y="375"/>
                  <a:pt x="1223" y="373"/>
                </a:cubicBezTo>
                <a:cubicBezTo>
                  <a:pt x="1223" y="377"/>
                  <a:pt x="1219" y="378"/>
                  <a:pt x="1219" y="382"/>
                </a:cubicBezTo>
                <a:close/>
                <a:moveTo>
                  <a:pt x="1162" y="385"/>
                </a:moveTo>
                <a:cubicBezTo>
                  <a:pt x="1170" y="385"/>
                  <a:pt x="1172" y="376"/>
                  <a:pt x="1179" y="378"/>
                </a:cubicBezTo>
                <a:cubicBezTo>
                  <a:pt x="1175" y="373"/>
                  <a:pt x="1166" y="382"/>
                  <a:pt x="1162" y="385"/>
                </a:cubicBezTo>
                <a:close/>
                <a:moveTo>
                  <a:pt x="1215" y="381"/>
                </a:moveTo>
                <a:cubicBezTo>
                  <a:pt x="1213" y="381"/>
                  <a:pt x="1202" y="379"/>
                  <a:pt x="1201" y="387"/>
                </a:cubicBezTo>
                <a:cubicBezTo>
                  <a:pt x="1204" y="387"/>
                  <a:pt x="1207" y="387"/>
                  <a:pt x="1208" y="390"/>
                </a:cubicBezTo>
                <a:cubicBezTo>
                  <a:pt x="1204" y="391"/>
                  <a:pt x="1203" y="394"/>
                  <a:pt x="1199" y="394"/>
                </a:cubicBezTo>
                <a:cubicBezTo>
                  <a:pt x="1201" y="396"/>
                  <a:pt x="1205" y="392"/>
                  <a:pt x="1208" y="390"/>
                </a:cubicBezTo>
                <a:cubicBezTo>
                  <a:pt x="1211" y="390"/>
                  <a:pt x="1213" y="390"/>
                  <a:pt x="1213" y="388"/>
                </a:cubicBezTo>
                <a:cubicBezTo>
                  <a:pt x="1212" y="387"/>
                  <a:pt x="1209" y="389"/>
                  <a:pt x="1209" y="387"/>
                </a:cubicBezTo>
                <a:cubicBezTo>
                  <a:pt x="1209" y="383"/>
                  <a:pt x="1214" y="384"/>
                  <a:pt x="1215" y="381"/>
                </a:cubicBezTo>
                <a:close/>
                <a:moveTo>
                  <a:pt x="1267" y="409"/>
                </a:moveTo>
                <a:cubicBezTo>
                  <a:pt x="1269" y="403"/>
                  <a:pt x="1274" y="398"/>
                  <a:pt x="1282" y="398"/>
                </a:cubicBezTo>
                <a:cubicBezTo>
                  <a:pt x="1285" y="394"/>
                  <a:pt x="1291" y="392"/>
                  <a:pt x="1287" y="393"/>
                </a:cubicBezTo>
                <a:cubicBezTo>
                  <a:pt x="1282" y="394"/>
                  <a:pt x="1262" y="406"/>
                  <a:pt x="1255" y="404"/>
                </a:cubicBezTo>
                <a:cubicBezTo>
                  <a:pt x="1255" y="405"/>
                  <a:pt x="1258" y="405"/>
                  <a:pt x="1257" y="407"/>
                </a:cubicBezTo>
                <a:cubicBezTo>
                  <a:pt x="1253" y="407"/>
                  <a:pt x="1253" y="410"/>
                  <a:pt x="1251" y="412"/>
                </a:cubicBezTo>
                <a:cubicBezTo>
                  <a:pt x="1256" y="414"/>
                  <a:pt x="1259" y="407"/>
                  <a:pt x="1267" y="409"/>
                </a:cubicBezTo>
                <a:close/>
                <a:moveTo>
                  <a:pt x="1230" y="407"/>
                </a:moveTo>
                <a:cubicBezTo>
                  <a:pt x="1229" y="408"/>
                  <a:pt x="1226" y="408"/>
                  <a:pt x="1226" y="406"/>
                </a:cubicBezTo>
                <a:cubicBezTo>
                  <a:pt x="1226" y="404"/>
                  <a:pt x="1230" y="405"/>
                  <a:pt x="1230" y="403"/>
                </a:cubicBezTo>
                <a:cubicBezTo>
                  <a:pt x="1229" y="403"/>
                  <a:pt x="1229" y="401"/>
                  <a:pt x="1229" y="400"/>
                </a:cubicBezTo>
                <a:cubicBezTo>
                  <a:pt x="1226" y="401"/>
                  <a:pt x="1224" y="401"/>
                  <a:pt x="1223" y="399"/>
                </a:cubicBezTo>
                <a:cubicBezTo>
                  <a:pt x="1220" y="402"/>
                  <a:pt x="1210" y="404"/>
                  <a:pt x="1218" y="404"/>
                </a:cubicBezTo>
                <a:cubicBezTo>
                  <a:pt x="1216" y="405"/>
                  <a:pt x="1214" y="405"/>
                  <a:pt x="1214" y="408"/>
                </a:cubicBezTo>
                <a:cubicBezTo>
                  <a:pt x="1216" y="408"/>
                  <a:pt x="1217" y="407"/>
                  <a:pt x="1217" y="408"/>
                </a:cubicBezTo>
                <a:cubicBezTo>
                  <a:pt x="1217" y="411"/>
                  <a:pt x="1214" y="412"/>
                  <a:pt x="1214" y="415"/>
                </a:cubicBezTo>
                <a:cubicBezTo>
                  <a:pt x="1219" y="416"/>
                  <a:pt x="1229" y="415"/>
                  <a:pt x="1230" y="407"/>
                </a:cubicBezTo>
                <a:close/>
                <a:moveTo>
                  <a:pt x="1230" y="406"/>
                </a:moveTo>
                <a:cubicBezTo>
                  <a:pt x="1230" y="406"/>
                  <a:pt x="1230" y="407"/>
                  <a:pt x="1230" y="407"/>
                </a:cubicBezTo>
                <a:cubicBezTo>
                  <a:pt x="1230" y="407"/>
                  <a:pt x="1230" y="406"/>
                  <a:pt x="1230" y="406"/>
                </a:cubicBezTo>
                <a:close/>
                <a:moveTo>
                  <a:pt x="1245" y="418"/>
                </a:moveTo>
                <a:cubicBezTo>
                  <a:pt x="1244" y="416"/>
                  <a:pt x="1245" y="414"/>
                  <a:pt x="1246" y="414"/>
                </a:cubicBezTo>
                <a:cubicBezTo>
                  <a:pt x="1249" y="415"/>
                  <a:pt x="1250" y="410"/>
                  <a:pt x="1248" y="413"/>
                </a:cubicBezTo>
                <a:cubicBezTo>
                  <a:pt x="1243" y="414"/>
                  <a:pt x="1239" y="417"/>
                  <a:pt x="1234" y="419"/>
                </a:cubicBezTo>
                <a:cubicBezTo>
                  <a:pt x="1238" y="422"/>
                  <a:pt x="1241" y="415"/>
                  <a:pt x="1245" y="418"/>
                </a:cubicBezTo>
                <a:close/>
                <a:moveTo>
                  <a:pt x="1167" y="425"/>
                </a:moveTo>
                <a:cubicBezTo>
                  <a:pt x="1171" y="423"/>
                  <a:pt x="1175" y="421"/>
                  <a:pt x="1178" y="418"/>
                </a:cubicBezTo>
                <a:cubicBezTo>
                  <a:pt x="1174" y="420"/>
                  <a:pt x="1169" y="421"/>
                  <a:pt x="1167" y="425"/>
                </a:cubicBezTo>
                <a:close/>
                <a:moveTo>
                  <a:pt x="1136" y="429"/>
                </a:moveTo>
                <a:cubicBezTo>
                  <a:pt x="1130" y="428"/>
                  <a:pt x="1127" y="435"/>
                  <a:pt x="1123" y="432"/>
                </a:cubicBezTo>
                <a:cubicBezTo>
                  <a:pt x="1123" y="429"/>
                  <a:pt x="1128" y="430"/>
                  <a:pt x="1128" y="427"/>
                </a:cubicBezTo>
                <a:cubicBezTo>
                  <a:pt x="1123" y="425"/>
                  <a:pt x="1110" y="427"/>
                  <a:pt x="1108" y="434"/>
                </a:cubicBezTo>
                <a:cubicBezTo>
                  <a:pt x="1111" y="435"/>
                  <a:pt x="1116" y="438"/>
                  <a:pt x="1114" y="441"/>
                </a:cubicBezTo>
                <a:cubicBezTo>
                  <a:pt x="1117" y="442"/>
                  <a:pt x="1120" y="438"/>
                  <a:pt x="1121" y="440"/>
                </a:cubicBezTo>
                <a:cubicBezTo>
                  <a:pt x="1120" y="441"/>
                  <a:pt x="1119" y="442"/>
                  <a:pt x="1118" y="443"/>
                </a:cubicBezTo>
                <a:cubicBezTo>
                  <a:pt x="1114" y="440"/>
                  <a:pt x="1108" y="449"/>
                  <a:pt x="1104" y="452"/>
                </a:cubicBezTo>
                <a:cubicBezTo>
                  <a:pt x="1107" y="452"/>
                  <a:pt x="1110" y="451"/>
                  <a:pt x="1109" y="455"/>
                </a:cubicBezTo>
                <a:cubicBezTo>
                  <a:pt x="1106" y="455"/>
                  <a:pt x="1105" y="452"/>
                  <a:pt x="1103" y="455"/>
                </a:cubicBezTo>
                <a:cubicBezTo>
                  <a:pt x="1103" y="458"/>
                  <a:pt x="1103" y="460"/>
                  <a:pt x="1105" y="462"/>
                </a:cubicBezTo>
                <a:cubicBezTo>
                  <a:pt x="1110" y="457"/>
                  <a:pt x="1118" y="457"/>
                  <a:pt x="1120" y="450"/>
                </a:cubicBezTo>
                <a:cubicBezTo>
                  <a:pt x="1123" y="450"/>
                  <a:pt x="1127" y="446"/>
                  <a:pt x="1124" y="445"/>
                </a:cubicBezTo>
                <a:cubicBezTo>
                  <a:pt x="1122" y="447"/>
                  <a:pt x="1120" y="449"/>
                  <a:pt x="1117" y="450"/>
                </a:cubicBezTo>
                <a:cubicBezTo>
                  <a:pt x="1117" y="449"/>
                  <a:pt x="1116" y="449"/>
                  <a:pt x="1116" y="448"/>
                </a:cubicBezTo>
                <a:cubicBezTo>
                  <a:pt x="1117" y="447"/>
                  <a:pt x="1117" y="446"/>
                  <a:pt x="1118" y="445"/>
                </a:cubicBezTo>
                <a:cubicBezTo>
                  <a:pt x="1119" y="448"/>
                  <a:pt x="1121" y="444"/>
                  <a:pt x="1124" y="445"/>
                </a:cubicBezTo>
                <a:cubicBezTo>
                  <a:pt x="1124" y="442"/>
                  <a:pt x="1124" y="442"/>
                  <a:pt x="1126" y="439"/>
                </a:cubicBezTo>
                <a:cubicBezTo>
                  <a:pt x="1124" y="437"/>
                  <a:pt x="1122" y="439"/>
                  <a:pt x="1122" y="438"/>
                </a:cubicBezTo>
                <a:cubicBezTo>
                  <a:pt x="1125" y="433"/>
                  <a:pt x="1132" y="433"/>
                  <a:pt x="1136" y="429"/>
                </a:cubicBezTo>
                <a:close/>
                <a:moveTo>
                  <a:pt x="1094" y="442"/>
                </a:moveTo>
                <a:cubicBezTo>
                  <a:pt x="1090" y="444"/>
                  <a:pt x="1079" y="444"/>
                  <a:pt x="1080" y="448"/>
                </a:cubicBezTo>
                <a:cubicBezTo>
                  <a:pt x="1085" y="447"/>
                  <a:pt x="1095" y="442"/>
                  <a:pt x="1094" y="442"/>
                </a:cubicBezTo>
                <a:close/>
                <a:moveTo>
                  <a:pt x="1002" y="455"/>
                </a:moveTo>
                <a:cubicBezTo>
                  <a:pt x="999" y="456"/>
                  <a:pt x="995" y="456"/>
                  <a:pt x="995" y="460"/>
                </a:cubicBezTo>
                <a:cubicBezTo>
                  <a:pt x="999" y="460"/>
                  <a:pt x="999" y="456"/>
                  <a:pt x="1002" y="455"/>
                </a:cubicBezTo>
                <a:close/>
                <a:moveTo>
                  <a:pt x="1126" y="464"/>
                </a:moveTo>
                <a:cubicBezTo>
                  <a:pt x="1127" y="462"/>
                  <a:pt x="1129" y="462"/>
                  <a:pt x="1131" y="462"/>
                </a:cubicBezTo>
                <a:cubicBezTo>
                  <a:pt x="1131" y="457"/>
                  <a:pt x="1126" y="460"/>
                  <a:pt x="1125" y="462"/>
                </a:cubicBezTo>
                <a:cubicBezTo>
                  <a:pt x="1127" y="462"/>
                  <a:pt x="1125" y="464"/>
                  <a:pt x="1126" y="464"/>
                </a:cubicBezTo>
                <a:close/>
                <a:moveTo>
                  <a:pt x="1234" y="521"/>
                </a:moveTo>
                <a:cubicBezTo>
                  <a:pt x="1230" y="525"/>
                  <a:pt x="1219" y="527"/>
                  <a:pt x="1218" y="531"/>
                </a:cubicBezTo>
                <a:cubicBezTo>
                  <a:pt x="1216" y="534"/>
                  <a:pt x="1197" y="535"/>
                  <a:pt x="1192" y="546"/>
                </a:cubicBezTo>
                <a:cubicBezTo>
                  <a:pt x="1199" y="545"/>
                  <a:pt x="1205" y="540"/>
                  <a:pt x="1212" y="536"/>
                </a:cubicBezTo>
                <a:cubicBezTo>
                  <a:pt x="1220" y="532"/>
                  <a:pt x="1232" y="529"/>
                  <a:pt x="1234" y="521"/>
                </a:cubicBezTo>
                <a:close/>
                <a:moveTo>
                  <a:pt x="162" y="592"/>
                </a:moveTo>
                <a:cubicBezTo>
                  <a:pt x="153" y="594"/>
                  <a:pt x="146" y="599"/>
                  <a:pt x="141" y="605"/>
                </a:cubicBezTo>
                <a:cubicBezTo>
                  <a:pt x="144" y="605"/>
                  <a:pt x="145" y="604"/>
                  <a:pt x="147" y="607"/>
                </a:cubicBezTo>
                <a:cubicBezTo>
                  <a:pt x="147" y="609"/>
                  <a:pt x="143" y="611"/>
                  <a:pt x="145" y="612"/>
                </a:cubicBezTo>
                <a:cubicBezTo>
                  <a:pt x="146" y="609"/>
                  <a:pt x="150" y="609"/>
                  <a:pt x="152" y="608"/>
                </a:cubicBezTo>
                <a:cubicBezTo>
                  <a:pt x="152" y="605"/>
                  <a:pt x="150" y="603"/>
                  <a:pt x="151" y="599"/>
                </a:cubicBezTo>
                <a:cubicBezTo>
                  <a:pt x="152" y="599"/>
                  <a:pt x="152" y="598"/>
                  <a:pt x="153" y="598"/>
                </a:cubicBezTo>
                <a:cubicBezTo>
                  <a:pt x="157" y="600"/>
                  <a:pt x="162" y="596"/>
                  <a:pt x="162" y="592"/>
                </a:cubicBezTo>
                <a:close/>
                <a:moveTo>
                  <a:pt x="202" y="660"/>
                </a:moveTo>
                <a:cubicBezTo>
                  <a:pt x="200" y="659"/>
                  <a:pt x="200" y="657"/>
                  <a:pt x="197" y="658"/>
                </a:cubicBezTo>
                <a:cubicBezTo>
                  <a:pt x="197" y="659"/>
                  <a:pt x="195" y="663"/>
                  <a:pt x="196" y="663"/>
                </a:cubicBezTo>
                <a:cubicBezTo>
                  <a:pt x="196" y="659"/>
                  <a:pt x="201" y="662"/>
                  <a:pt x="202" y="660"/>
                </a:cubicBezTo>
                <a:close/>
                <a:moveTo>
                  <a:pt x="1186" y="672"/>
                </a:moveTo>
                <a:cubicBezTo>
                  <a:pt x="1184" y="675"/>
                  <a:pt x="1182" y="676"/>
                  <a:pt x="1178" y="677"/>
                </a:cubicBezTo>
                <a:cubicBezTo>
                  <a:pt x="1178" y="676"/>
                  <a:pt x="1177" y="675"/>
                  <a:pt x="1177" y="675"/>
                </a:cubicBezTo>
                <a:cubicBezTo>
                  <a:pt x="1178" y="672"/>
                  <a:pt x="1178" y="670"/>
                  <a:pt x="1178" y="666"/>
                </a:cubicBezTo>
                <a:cubicBezTo>
                  <a:pt x="1172" y="668"/>
                  <a:pt x="1168" y="672"/>
                  <a:pt x="1164" y="676"/>
                </a:cubicBezTo>
                <a:cubicBezTo>
                  <a:pt x="1165" y="679"/>
                  <a:pt x="1171" y="677"/>
                  <a:pt x="1173" y="678"/>
                </a:cubicBezTo>
                <a:cubicBezTo>
                  <a:pt x="1173" y="683"/>
                  <a:pt x="1173" y="683"/>
                  <a:pt x="1173" y="683"/>
                </a:cubicBezTo>
                <a:cubicBezTo>
                  <a:pt x="1179" y="681"/>
                  <a:pt x="1186" y="676"/>
                  <a:pt x="1186" y="672"/>
                </a:cubicBezTo>
                <a:close/>
                <a:moveTo>
                  <a:pt x="1169" y="675"/>
                </a:moveTo>
                <a:cubicBezTo>
                  <a:pt x="1169" y="671"/>
                  <a:pt x="1173" y="671"/>
                  <a:pt x="1176" y="670"/>
                </a:cubicBezTo>
                <a:cubicBezTo>
                  <a:pt x="1176" y="673"/>
                  <a:pt x="1175" y="673"/>
                  <a:pt x="1175" y="676"/>
                </a:cubicBezTo>
                <a:cubicBezTo>
                  <a:pt x="1173" y="676"/>
                  <a:pt x="1171" y="676"/>
                  <a:pt x="1169" y="675"/>
                </a:cubicBezTo>
                <a:close/>
                <a:moveTo>
                  <a:pt x="1045" y="783"/>
                </a:moveTo>
                <a:cubicBezTo>
                  <a:pt x="1045" y="786"/>
                  <a:pt x="1040" y="792"/>
                  <a:pt x="1038" y="787"/>
                </a:cubicBezTo>
                <a:cubicBezTo>
                  <a:pt x="1035" y="787"/>
                  <a:pt x="1035" y="790"/>
                  <a:pt x="1034" y="792"/>
                </a:cubicBezTo>
                <a:cubicBezTo>
                  <a:pt x="1037" y="790"/>
                  <a:pt x="1034" y="795"/>
                  <a:pt x="1037" y="795"/>
                </a:cubicBezTo>
                <a:cubicBezTo>
                  <a:pt x="1037" y="792"/>
                  <a:pt x="1040" y="793"/>
                  <a:pt x="1042" y="793"/>
                </a:cubicBezTo>
                <a:cubicBezTo>
                  <a:pt x="1040" y="788"/>
                  <a:pt x="1043" y="786"/>
                  <a:pt x="1048" y="786"/>
                </a:cubicBezTo>
                <a:cubicBezTo>
                  <a:pt x="1048" y="785"/>
                  <a:pt x="1049" y="784"/>
                  <a:pt x="1049" y="783"/>
                </a:cubicBezTo>
                <a:cubicBezTo>
                  <a:pt x="1047" y="784"/>
                  <a:pt x="1048" y="784"/>
                  <a:pt x="1045" y="783"/>
                </a:cubicBezTo>
                <a:close/>
                <a:moveTo>
                  <a:pt x="1192" y="801"/>
                </a:moveTo>
                <a:cubicBezTo>
                  <a:pt x="1193" y="799"/>
                  <a:pt x="1191" y="795"/>
                  <a:pt x="1196" y="794"/>
                </a:cubicBezTo>
                <a:cubicBezTo>
                  <a:pt x="1194" y="792"/>
                  <a:pt x="1191" y="795"/>
                  <a:pt x="1190" y="796"/>
                </a:cubicBezTo>
                <a:cubicBezTo>
                  <a:pt x="1191" y="797"/>
                  <a:pt x="1189" y="798"/>
                  <a:pt x="1190" y="799"/>
                </a:cubicBezTo>
                <a:cubicBezTo>
                  <a:pt x="1191" y="800"/>
                  <a:pt x="1192" y="800"/>
                  <a:pt x="1192" y="801"/>
                </a:cubicBezTo>
                <a:close/>
                <a:moveTo>
                  <a:pt x="1191" y="802"/>
                </a:moveTo>
                <a:cubicBezTo>
                  <a:pt x="1192" y="802"/>
                  <a:pt x="1192" y="801"/>
                  <a:pt x="1192" y="801"/>
                </a:cubicBezTo>
                <a:cubicBezTo>
                  <a:pt x="1192" y="801"/>
                  <a:pt x="1191" y="801"/>
                  <a:pt x="1191" y="802"/>
                </a:cubicBezTo>
                <a:close/>
                <a:moveTo>
                  <a:pt x="1192" y="801"/>
                </a:move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ubicBezTo>
                  <a:pt x="1192" y="801"/>
                  <a:pt x="1192" y="801"/>
                  <a:pt x="1192" y="801"/>
                </a:cubicBezTo>
                <a:close/>
                <a:moveTo>
                  <a:pt x="1117" y="848"/>
                </a:moveTo>
                <a:cubicBezTo>
                  <a:pt x="1117" y="847"/>
                  <a:pt x="1117" y="846"/>
                  <a:pt x="1118" y="846"/>
                </a:cubicBezTo>
                <a:cubicBezTo>
                  <a:pt x="1117" y="846"/>
                  <a:pt x="1117" y="846"/>
                  <a:pt x="1117" y="846"/>
                </a:cubicBezTo>
                <a:lnTo>
                  <a:pt x="1117" y="848"/>
                </a:lnTo>
                <a:close/>
                <a:moveTo>
                  <a:pt x="1138" y="833"/>
                </a:moveTo>
                <a:cubicBezTo>
                  <a:pt x="1136" y="833"/>
                  <a:pt x="1136" y="831"/>
                  <a:pt x="1136" y="831"/>
                </a:cubicBezTo>
                <a:cubicBezTo>
                  <a:pt x="1133" y="838"/>
                  <a:pt x="1121" y="840"/>
                  <a:pt x="1118" y="846"/>
                </a:cubicBezTo>
                <a:cubicBezTo>
                  <a:pt x="1124" y="846"/>
                  <a:pt x="1124" y="846"/>
                  <a:pt x="1124" y="846"/>
                </a:cubicBezTo>
                <a:cubicBezTo>
                  <a:pt x="1127" y="843"/>
                  <a:pt x="1131" y="834"/>
                  <a:pt x="1136" y="838"/>
                </a:cubicBezTo>
                <a:cubicBezTo>
                  <a:pt x="1135" y="835"/>
                  <a:pt x="1139" y="836"/>
                  <a:pt x="1138" y="833"/>
                </a:cubicBezTo>
                <a:close/>
                <a:moveTo>
                  <a:pt x="117" y="847"/>
                </a:moveTo>
                <a:cubicBezTo>
                  <a:pt x="113" y="845"/>
                  <a:pt x="109" y="848"/>
                  <a:pt x="108" y="851"/>
                </a:cubicBezTo>
                <a:cubicBezTo>
                  <a:pt x="113" y="849"/>
                  <a:pt x="117" y="847"/>
                  <a:pt x="121" y="846"/>
                </a:cubicBezTo>
                <a:cubicBezTo>
                  <a:pt x="130" y="844"/>
                  <a:pt x="129" y="845"/>
                  <a:pt x="134" y="836"/>
                </a:cubicBezTo>
                <a:cubicBezTo>
                  <a:pt x="134" y="836"/>
                  <a:pt x="136" y="837"/>
                  <a:pt x="136" y="835"/>
                </a:cubicBezTo>
                <a:cubicBezTo>
                  <a:pt x="133" y="837"/>
                  <a:pt x="134" y="833"/>
                  <a:pt x="131" y="834"/>
                </a:cubicBezTo>
                <a:cubicBezTo>
                  <a:pt x="126" y="837"/>
                  <a:pt x="121" y="841"/>
                  <a:pt x="117" y="847"/>
                </a:cubicBezTo>
                <a:close/>
                <a:moveTo>
                  <a:pt x="167" y="840"/>
                </a:moveTo>
                <a:cubicBezTo>
                  <a:pt x="167" y="844"/>
                  <a:pt x="160" y="841"/>
                  <a:pt x="160" y="845"/>
                </a:cubicBezTo>
                <a:cubicBezTo>
                  <a:pt x="163" y="845"/>
                  <a:pt x="163" y="843"/>
                  <a:pt x="165" y="845"/>
                </a:cubicBezTo>
                <a:cubicBezTo>
                  <a:pt x="164" y="842"/>
                  <a:pt x="170" y="842"/>
                  <a:pt x="167" y="840"/>
                </a:cubicBezTo>
                <a:close/>
                <a:moveTo>
                  <a:pt x="149" y="845"/>
                </a:moveTo>
                <a:cubicBezTo>
                  <a:pt x="142" y="845"/>
                  <a:pt x="132" y="851"/>
                  <a:pt x="129" y="858"/>
                </a:cubicBezTo>
                <a:cubicBezTo>
                  <a:pt x="126" y="858"/>
                  <a:pt x="125" y="857"/>
                  <a:pt x="123" y="857"/>
                </a:cubicBezTo>
                <a:cubicBezTo>
                  <a:pt x="114" y="866"/>
                  <a:pt x="103" y="873"/>
                  <a:pt x="93" y="882"/>
                </a:cubicBezTo>
                <a:cubicBezTo>
                  <a:pt x="105" y="872"/>
                  <a:pt x="122" y="871"/>
                  <a:pt x="133" y="860"/>
                </a:cubicBezTo>
                <a:cubicBezTo>
                  <a:pt x="132" y="860"/>
                  <a:pt x="130" y="860"/>
                  <a:pt x="130" y="858"/>
                </a:cubicBezTo>
                <a:cubicBezTo>
                  <a:pt x="135" y="852"/>
                  <a:pt x="145" y="851"/>
                  <a:pt x="149" y="845"/>
                </a:cubicBezTo>
                <a:close/>
                <a:moveTo>
                  <a:pt x="1051" y="939"/>
                </a:moveTo>
                <a:cubicBezTo>
                  <a:pt x="1054" y="938"/>
                  <a:pt x="1056" y="936"/>
                  <a:pt x="1058" y="934"/>
                </a:cubicBezTo>
                <a:cubicBezTo>
                  <a:pt x="1062" y="934"/>
                  <a:pt x="1062" y="937"/>
                  <a:pt x="1062" y="939"/>
                </a:cubicBezTo>
                <a:cubicBezTo>
                  <a:pt x="1063" y="936"/>
                  <a:pt x="1066" y="938"/>
                  <a:pt x="1068" y="939"/>
                </a:cubicBezTo>
                <a:cubicBezTo>
                  <a:pt x="1068" y="936"/>
                  <a:pt x="1070" y="935"/>
                  <a:pt x="1070" y="932"/>
                </a:cubicBezTo>
                <a:cubicBezTo>
                  <a:pt x="1066" y="927"/>
                  <a:pt x="1075" y="910"/>
                  <a:pt x="1082" y="916"/>
                </a:cubicBezTo>
                <a:cubicBezTo>
                  <a:pt x="1082" y="922"/>
                  <a:pt x="1072" y="926"/>
                  <a:pt x="1076" y="930"/>
                </a:cubicBezTo>
                <a:cubicBezTo>
                  <a:pt x="1081" y="925"/>
                  <a:pt x="1097" y="922"/>
                  <a:pt x="1097" y="913"/>
                </a:cubicBezTo>
                <a:cubicBezTo>
                  <a:pt x="1095" y="914"/>
                  <a:pt x="1097" y="910"/>
                  <a:pt x="1094" y="910"/>
                </a:cubicBezTo>
                <a:cubicBezTo>
                  <a:pt x="1096" y="907"/>
                  <a:pt x="1093" y="906"/>
                  <a:pt x="1097" y="905"/>
                </a:cubicBezTo>
                <a:cubicBezTo>
                  <a:pt x="1097" y="903"/>
                  <a:pt x="1095" y="902"/>
                  <a:pt x="1096" y="900"/>
                </a:cubicBezTo>
                <a:cubicBezTo>
                  <a:pt x="1093" y="901"/>
                  <a:pt x="1094" y="897"/>
                  <a:pt x="1092" y="897"/>
                </a:cubicBezTo>
                <a:cubicBezTo>
                  <a:pt x="1091" y="902"/>
                  <a:pt x="1088" y="905"/>
                  <a:pt x="1084" y="910"/>
                </a:cubicBezTo>
                <a:cubicBezTo>
                  <a:pt x="1082" y="907"/>
                  <a:pt x="1081" y="912"/>
                  <a:pt x="1078" y="912"/>
                </a:cubicBezTo>
                <a:cubicBezTo>
                  <a:pt x="1078" y="909"/>
                  <a:pt x="1078" y="908"/>
                  <a:pt x="1077" y="907"/>
                </a:cubicBezTo>
                <a:cubicBezTo>
                  <a:pt x="1094" y="892"/>
                  <a:pt x="1113" y="879"/>
                  <a:pt x="1135" y="870"/>
                </a:cubicBezTo>
                <a:cubicBezTo>
                  <a:pt x="1133" y="867"/>
                  <a:pt x="1137" y="866"/>
                  <a:pt x="1135" y="865"/>
                </a:cubicBezTo>
                <a:cubicBezTo>
                  <a:pt x="1135" y="867"/>
                  <a:pt x="1130" y="867"/>
                  <a:pt x="1132" y="864"/>
                </a:cubicBezTo>
                <a:cubicBezTo>
                  <a:pt x="1129" y="865"/>
                  <a:pt x="1125" y="870"/>
                  <a:pt x="1121" y="867"/>
                </a:cubicBezTo>
                <a:cubicBezTo>
                  <a:pt x="1120" y="864"/>
                  <a:pt x="1122" y="865"/>
                  <a:pt x="1123" y="863"/>
                </a:cubicBezTo>
                <a:cubicBezTo>
                  <a:pt x="1119" y="863"/>
                  <a:pt x="1115" y="868"/>
                  <a:pt x="1114" y="861"/>
                </a:cubicBezTo>
                <a:cubicBezTo>
                  <a:pt x="1116" y="862"/>
                  <a:pt x="1115" y="864"/>
                  <a:pt x="1118" y="863"/>
                </a:cubicBezTo>
                <a:cubicBezTo>
                  <a:pt x="1118" y="862"/>
                  <a:pt x="1117" y="861"/>
                  <a:pt x="1117" y="860"/>
                </a:cubicBezTo>
                <a:cubicBezTo>
                  <a:pt x="1115" y="859"/>
                  <a:pt x="1113" y="859"/>
                  <a:pt x="1112" y="860"/>
                </a:cubicBezTo>
                <a:cubicBezTo>
                  <a:pt x="1111" y="858"/>
                  <a:pt x="1109" y="857"/>
                  <a:pt x="1109" y="855"/>
                </a:cubicBezTo>
                <a:cubicBezTo>
                  <a:pt x="1111" y="853"/>
                  <a:pt x="1111" y="849"/>
                  <a:pt x="1114" y="848"/>
                </a:cubicBezTo>
                <a:cubicBezTo>
                  <a:pt x="1107" y="845"/>
                  <a:pt x="1101" y="858"/>
                  <a:pt x="1096" y="851"/>
                </a:cubicBezTo>
                <a:cubicBezTo>
                  <a:pt x="1095" y="854"/>
                  <a:pt x="1098" y="854"/>
                  <a:pt x="1097" y="857"/>
                </a:cubicBezTo>
                <a:cubicBezTo>
                  <a:pt x="1093" y="860"/>
                  <a:pt x="1086" y="858"/>
                  <a:pt x="1084" y="866"/>
                </a:cubicBezTo>
                <a:cubicBezTo>
                  <a:pt x="1088" y="864"/>
                  <a:pt x="1087" y="868"/>
                  <a:pt x="1087" y="872"/>
                </a:cubicBezTo>
                <a:cubicBezTo>
                  <a:pt x="1092" y="870"/>
                  <a:pt x="1091" y="872"/>
                  <a:pt x="1092" y="874"/>
                </a:cubicBezTo>
                <a:cubicBezTo>
                  <a:pt x="1093" y="871"/>
                  <a:pt x="1095" y="874"/>
                  <a:pt x="1095" y="876"/>
                </a:cubicBezTo>
                <a:cubicBezTo>
                  <a:pt x="1092" y="880"/>
                  <a:pt x="1089" y="883"/>
                  <a:pt x="1084" y="883"/>
                </a:cubicBezTo>
                <a:cubicBezTo>
                  <a:pt x="1085" y="879"/>
                  <a:pt x="1084" y="876"/>
                  <a:pt x="1081" y="874"/>
                </a:cubicBezTo>
                <a:cubicBezTo>
                  <a:pt x="1081" y="876"/>
                  <a:pt x="1079" y="875"/>
                  <a:pt x="1079" y="876"/>
                </a:cubicBezTo>
                <a:cubicBezTo>
                  <a:pt x="1082" y="882"/>
                  <a:pt x="1075" y="894"/>
                  <a:pt x="1067" y="894"/>
                </a:cubicBezTo>
                <a:cubicBezTo>
                  <a:pt x="1067" y="891"/>
                  <a:pt x="1066" y="889"/>
                  <a:pt x="1065" y="887"/>
                </a:cubicBezTo>
                <a:cubicBezTo>
                  <a:pt x="1063" y="891"/>
                  <a:pt x="1067" y="891"/>
                  <a:pt x="1066" y="896"/>
                </a:cubicBezTo>
                <a:cubicBezTo>
                  <a:pt x="1063" y="898"/>
                  <a:pt x="1058" y="898"/>
                  <a:pt x="1058" y="902"/>
                </a:cubicBezTo>
                <a:cubicBezTo>
                  <a:pt x="1058" y="904"/>
                  <a:pt x="1061" y="902"/>
                  <a:pt x="1061" y="904"/>
                </a:cubicBezTo>
                <a:cubicBezTo>
                  <a:pt x="1058" y="906"/>
                  <a:pt x="1058" y="910"/>
                  <a:pt x="1056" y="913"/>
                </a:cubicBezTo>
                <a:cubicBezTo>
                  <a:pt x="1061" y="913"/>
                  <a:pt x="1063" y="917"/>
                  <a:pt x="1064" y="921"/>
                </a:cubicBezTo>
                <a:cubicBezTo>
                  <a:pt x="1059" y="928"/>
                  <a:pt x="1049" y="929"/>
                  <a:pt x="1051" y="939"/>
                </a:cubicBezTo>
                <a:close/>
                <a:moveTo>
                  <a:pt x="1103" y="880"/>
                </a:moveTo>
                <a:cubicBezTo>
                  <a:pt x="1103" y="876"/>
                  <a:pt x="1106" y="876"/>
                  <a:pt x="1108" y="874"/>
                </a:cubicBezTo>
                <a:cubicBezTo>
                  <a:pt x="1111" y="877"/>
                  <a:pt x="1106" y="880"/>
                  <a:pt x="1103" y="880"/>
                </a:cubicBezTo>
                <a:close/>
                <a:moveTo>
                  <a:pt x="1092" y="868"/>
                </a:moveTo>
                <a:cubicBezTo>
                  <a:pt x="1092" y="865"/>
                  <a:pt x="1090" y="866"/>
                  <a:pt x="1091" y="863"/>
                </a:cubicBezTo>
                <a:cubicBezTo>
                  <a:pt x="1093" y="866"/>
                  <a:pt x="1096" y="861"/>
                  <a:pt x="1096" y="865"/>
                </a:cubicBezTo>
                <a:cubicBezTo>
                  <a:pt x="1099" y="865"/>
                  <a:pt x="1100" y="863"/>
                  <a:pt x="1101" y="860"/>
                </a:cubicBezTo>
                <a:cubicBezTo>
                  <a:pt x="1100" y="861"/>
                  <a:pt x="1099" y="862"/>
                  <a:pt x="1098" y="863"/>
                </a:cubicBezTo>
                <a:cubicBezTo>
                  <a:pt x="1095" y="862"/>
                  <a:pt x="1102" y="856"/>
                  <a:pt x="1102" y="860"/>
                </a:cubicBezTo>
                <a:cubicBezTo>
                  <a:pt x="1104" y="858"/>
                  <a:pt x="1103" y="856"/>
                  <a:pt x="1107" y="854"/>
                </a:cubicBezTo>
                <a:cubicBezTo>
                  <a:pt x="1110" y="857"/>
                  <a:pt x="1105" y="858"/>
                  <a:pt x="1103" y="860"/>
                </a:cubicBezTo>
                <a:cubicBezTo>
                  <a:pt x="1104" y="863"/>
                  <a:pt x="1108" y="860"/>
                  <a:pt x="1111" y="860"/>
                </a:cubicBezTo>
                <a:cubicBezTo>
                  <a:pt x="1110" y="863"/>
                  <a:pt x="1112" y="864"/>
                  <a:pt x="1112" y="867"/>
                </a:cubicBezTo>
                <a:cubicBezTo>
                  <a:pt x="1105" y="872"/>
                  <a:pt x="1103" y="871"/>
                  <a:pt x="1098" y="874"/>
                </a:cubicBezTo>
                <a:cubicBezTo>
                  <a:pt x="1100" y="869"/>
                  <a:pt x="1096" y="869"/>
                  <a:pt x="1092" y="868"/>
                </a:cubicBezTo>
                <a:close/>
                <a:moveTo>
                  <a:pt x="1102" y="878"/>
                </a:moveTo>
                <a:cubicBezTo>
                  <a:pt x="1102" y="881"/>
                  <a:pt x="1100" y="882"/>
                  <a:pt x="1099" y="884"/>
                </a:cubicBezTo>
                <a:cubicBezTo>
                  <a:pt x="1095" y="883"/>
                  <a:pt x="1096" y="883"/>
                  <a:pt x="1092" y="884"/>
                </a:cubicBezTo>
                <a:cubicBezTo>
                  <a:pt x="1094" y="889"/>
                  <a:pt x="1088" y="892"/>
                  <a:pt x="1083" y="893"/>
                </a:cubicBezTo>
                <a:cubicBezTo>
                  <a:pt x="1084" y="883"/>
                  <a:pt x="1093" y="880"/>
                  <a:pt x="1102" y="878"/>
                </a:cubicBezTo>
                <a:close/>
                <a:moveTo>
                  <a:pt x="1070" y="897"/>
                </a:moveTo>
                <a:cubicBezTo>
                  <a:pt x="1070" y="900"/>
                  <a:pt x="1069" y="902"/>
                  <a:pt x="1066" y="902"/>
                </a:cubicBezTo>
                <a:cubicBezTo>
                  <a:pt x="1065" y="898"/>
                  <a:pt x="1068" y="897"/>
                  <a:pt x="1070" y="897"/>
                </a:cubicBezTo>
                <a:close/>
                <a:moveTo>
                  <a:pt x="178" y="865"/>
                </a:moveTo>
                <a:cubicBezTo>
                  <a:pt x="183" y="865"/>
                  <a:pt x="185" y="864"/>
                  <a:pt x="190" y="862"/>
                </a:cubicBezTo>
                <a:cubicBezTo>
                  <a:pt x="188" y="859"/>
                  <a:pt x="184" y="855"/>
                  <a:pt x="179" y="858"/>
                </a:cubicBezTo>
                <a:cubicBezTo>
                  <a:pt x="180" y="861"/>
                  <a:pt x="177" y="867"/>
                  <a:pt x="178" y="865"/>
                </a:cubicBezTo>
                <a:close/>
                <a:moveTo>
                  <a:pt x="1114" y="952"/>
                </a:moveTo>
                <a:cubicBezTo>
                  <a:pt x="1115" y="948"/>
                  <a:pt x="1119" y="947"/>
                  <a:pt x="1118" y="941"/>
                </a:cubicBezTo>
                <a:cubicBezTo>
                  <a:pt x="1121" y="942"/>
                  <a:pt x="1120" y="940"/>
                  <a:pt x="1122" y="939"/>
                </a:cubicBezTo>
                <a:cubicBezTo>
                  <a:pt x="1127" y="942"/>
                  <a:pt x="1129" y="936"/>
                  <a:pt x="1133" y="934"/>
                </a:cubicBezTo>
                <a:cubicBezTo>
                  <a:pt x="1130" y="928"/>
                  <a:pt x="1146" y="928"/>
                  <a:pt x="1142" y="921"/>
                </a:cubicBezTo>
                <a:cubicBezTo>
                  <a:pt x="1136" y="923"/>
                  <a:pt x="1134" y="928"/>
                  <a:pt x="1129" y="926"/>
                </a:cubicBezTo>
                <a:cubicBezTo>
                  <a:pt x="1127" y="933"/>
                  <a:pt x="1121" y="935"/>
                  <a:pt x="1115" y="938"/>
                </a:cubicBezTo>
                <a:cubicBezTo>
                  <a:pt x="1115" y="937"/>
                  <a:pt x="1115" y="937"/>
                  <a:pt x="1114" y="936"/>
                </a:cubicBezTo>
                <a:cubicBezTo>
                  <a:pt x="1117" y="933"/>
                  <a:pt x="1116" y="929"/>
                  <a:pt x="1115" y="925"/>
                </a:cubicBezTo>
                <a:cubicBezTo>
                  <a:pt x="1114" y="924"/>
                  <a:pt x="1111" y="926"/>
                  <a:pt x="1111" y="924"/>
                </a:cubicBezTo>
                <a:cubicBezTo>
                  <a:pt x="1114" y="919"/>
                  <a:pt x="1107" y="921"/>
                  <a:pt x="1108" y="916"/>
                </a:cubicBezTo>
                <a:cubicBezTo>
                  <a:pt x="1110" y="919"/>
                  <a:pt x="1113" y="916"/>
                  <a:pt x="1114" y="913"/>
                </a:cubicBezTo>
                <a:cubicBezTo>
                  <a:pt x="1109" y="914"/>
                  <a:pt x="1104" y="917"/>
                  <a:pt x="1104" y="922"/>
                </a:cubicBezTo>
                <a:cubicBezTo>
                  <a:pt x="1110" y="919"/>
                  <a:pt x="1106" y="927"/>
                  <a:pt x="1110" y="926"/>
                </a:cubicBezTo>
                <a:cubicBezTo>
                  <a:pt x="1107" y="930"/>
                  <a:pt x="1107" y="933"/>
                  <a:pt x="1105" y="939"/>
                </a:cubicBezTo>
                <a:cubicBezTo>
                  <a:pt x="1107" y="940"/>
                  <a:pt x="1108" y="938"/>
                  <a:pt x="1108" y="939"/>
                </a:cubicBezTo>
                <a:cubicBezTo>
                  <a:pt x="1105" y="942"/>
                  <a:pt x="1109" y="950"/>
                  <a:pt x="1111" y="950"/>
                </a:cubicBezTo>
                <a:cubicBezTo>
                  <a:pt x="1111" y="952"/>
                  <a:pt x="1111" y="952"/>
                  <a:pt x="1111" y="952"/>
                </a:cubicBezTo>
                <a:cubicBezTo>
                  <a:pt x="1105" y="949"/>
                  <a:pt x="1107" y="954"/>
                  <a:pt x="1103" y="955"/>
                </a:cubicBezTo>
                <a:cubicBezTo>
                  <a:pt x="1103" y="953"/>
                  <a:pt x="1104" y="950"/>
                  <a:pt x="1102" y="950"/>
                </a:cubicBezTo>
                <a:cubicBezTo>
                  <a:pt x="1100" y="952"/>
                  <a:pt x="1096" y="952"/>
                  <a:pt x="1095" y="956"/>
                </a:cubicBezTo>
                <a:cubicBezTo>
                  <a:pt x="1099" y="956"/>
                  <a:pt x="1099" y="953"/>
                  <a:pt x="1103" y="953"/>
                </a:cubicBezTo>
                <a:cubicBezTo>
                  <a:pt x="1103" y="956"/>
                  <a:pt x="1101" y="956"/>
                  <a:pt x="1102" y="958"/>
                </a:cubicBezTo>
                <a:cubicBezTo>
                  <a:pt x="1103" y="960"/>
                  <a:pt x="1103" y="958"/>
                  <a:pt x="1106" y="958"/>
                </a:cubicBezTo>
                <a:cubicBezTo>
                  <a:pt x="1106" y="953"/>
                  <a:pt x="1111" y="952"/>
                  <a:pt x="1114" y="952"/>
                </a:cubicBezTo>
                <a:close/>
                <a:moveTo>
                  <a:pt x="1019" y="927"/>
                </a:moveTo>
                <a:cubicBezTo>
                  <a:pt x="1022" y="924"/>
                  <a:pt x="1025" y="921"/>
                  <a:pt x="1031" y="921"/>
                </a:cubicBezTo>
                <a:cubicBezTo>
                  <a:pt x="1032" y="917"/>
                  <a:pt x="1029" y="919"/>
                  <a:pt x="1029" y="916"/>
                </a:cubicBezTo>
                <a:cubicBezTo>
                  <a:pt x="1025" y="918"/>
                  <a:pt x="1019" y="924"/>
                  <a:pt x="1019" y="927"/>
                </a:cubicBezTo>
                <a:close/>
                <a:moveTo>
                  <a:pt x="157" y="919"/>
                </a:moveTo>
                <a:cubicBezTo>
                  <a:pt x="149" y="918"/>
                  <a:pt x="147" y="925"/>
                  <a:pt x="143" y="928"/>
                </a:cubicBezTo>
                <a:cubicBezTo>
                  <a:pt x="149" y="926"/>
                  <a:pt x="154" y="924"/>
                  <a:pt x="157" y="919"/>
                </a:cubicBezTo>
                <a:close/>
                <a:moveTo>
                  <a:pt x="986" y="921"/>
                </a:moveTo>
                <a:cubicBezTo>
                  <a:pt x="985" y="923"/>
                  <a:pt x="982" y="919"/>
                  <a:pt x="982" y="923"/>
                </a:cubicBezTo>
                <a:cubicBezTo>
                  <a:pt x="984" y="922"/>
                  <a:pt x="984" y="924"/>
                  <a:pt x="986" y="924"/>
                </a:cubicBezTo>
                <a:cubicBezTo>
                  <a:pt x="986" y="922"/>
                  <a:pt x="988" y="921"/>
                  <a:pt x="986" y="921"/>
                </a:cubicBezTo>
                <a:close/>
                <a:moveTo>
                  <a:pt x="786" y="1120"/>
                </a:moveTo>
                <a:cubicBezTo>
                  <a:pt x="787" y="1118"/>
                  <a:pt x="785" y="1117"/>
                  <a:pt x="786" y="1117"/>
                </a:cubicBezTo>
                <a:cubicBezTo>
                  <a:pt x="796" y="1115"/>
                  <a:pt x="807" y="1109"/>
                  <a:pt x="817" y="1109"/>
                </a:cubicBezTo>
                <a:cubicBezTo>
                  <a:pt x="821" y="1103"/>
                  <a:pt x="831" y="1106"/>
                  <a:pt x="834" y="1098"/>
                </a:cubicBezTo>
                <a:cubicBezTo>
                  <a:pt x="835" y="1096"/>
                  <a:pt x="831" y="1094"/>
                  <a:pt x="833" y="1090"/>
                </a:cubicBezTo>
                <a:cubicBezTo>
                  <a:pt x="839" y="1086"/>
                  <a:pt x="848" y="1084"/>
                  <a:pt x="853" y="1083"/>
                </a:cubicBezTo>
                <a:cubicBezTo>
                  <a:pt x="852" y="1085"/>
                  <a:pt x="852" y="1087"/>
                  <a:pt x="852" y="1089"/>
                </a:cubicBezTo>
                <a:cubicBezTo>
                  <a:pt x="856" y="1089"/>
                  <a:pt x="858" y="1090"/>
                  <a:pt x="859" y="1092"/>
                </a:cubicBezTo>
                <a:cubicBezTo>
                  <a:pt x="854" y="1096"/>
                  <a:pt x="847" y="1099"/>
                  <a:pt x="842" y="1104"/>
                </a:cubicBezTo>
                <a:cubicBezTo>
                  <a:pt x="836" y="1100"/>
                  <a:pt x="826" y="1109"/>
                  <a:pt x="822" y="1114"/>
                </a:cubicBezTo>
                <a:cubicBezTo>
                  <a:pt x="835" y="1111"/>
                  <a:pt x="846" y="1106"/>
                  <a:pt x="858" y="1102"/>
                </a:cubicBezTo>
                <a:cubicBezTo>
                  <a:pt x="857" y="1094"/>
                  <a:pt x="862" y="1089"/>
                  <a:pt x="867" y="1084"/>
                </a:cubicBezTo>
                <a:cubicBezTo>
                  <a:pt x="865" y="1084"/>
                  <a:pt x="862" y="1087"/>
                  <a:pt x="861" y="1084"/>
                </a:cubicBezTo>
                <a:cubicBezTo>
                  <a:pt x="870" y="1074"/>
                  <a:pt x="889" y="1072"/>
                  <a:pt x="900" y="1063"/>
                </a:cubicBezTo>
                <a:cubicBezTo>
                  <a:pt x="898" y="1061"/>
                  <a:pt x="893" y="1064"/>
                  <a:pt x="891" y="1061"/>
                </a:cubicBezTo>
                <a:cubicBezTo>
                  <a:pt x="895" y="1052"/>
                  <a:pt x="908" y="1051"/>
                  <a:pt x="917" y="1046"/>
                </a:cubicBezTo>
                <a:cubicBezTo>
                  <a:pt x="915" y="1044"/>
                  <a:pt x="916" y="1042"/>
                  <a:pt x="917" y="1040"/>
                </a:cubicBezTo>
                <a:cubicBezTo>
                  <a:pt x="912" y="1041"/>
                  <a:pt x="908" y="1044"/>
                  <a:pt x="903" y="1045"/>
                </a:cubicBezTo>
                <a:cubicBezTo>
                  <a:pt x="906" y="1038"/>
                  <a:pt x="917" y="1038"/>
                  <a:pt x="922" y="1032"/>
                </a:cubicBezTo>
                <a:cubicBezTo>
                  <a:pt x="919" y="1032"/>
                  <a:pt x="923" y="1029"/>
                  <a:pt x="922" y="1028"/>
                </a:cubicBezTo>
                <a:cubicBezTo>
                  <a:pt x="916" y="1028"/>
                  <a:pt x="918" y="1036"/>
                  <a:pt x="911" y="1036"/>
                </a:cubicBezTo>
                <a:cubicBezTo>
                  <a:pt x="911" y="1032"/>
                  <a:pt x="911" y="1032"/>
                  <a:pt x="911" y="1032"/>
                </a:cubicBezTo>
                <a:cubicBezTo>
                  <a:pt x="904" y="1034"/>
                  <a:pt x="903" y="1042"/>
                  <a:pt x="895" y="1044"/>
                </a:cubicBezTo>
                <a:cubicBezTo>
                  <a:pt x="896" y="1041"/>
                  <a:pt x="897" y="1040"/>
                  <a:pt x="895" y="1038"/>
                </a:cubicBezTo>
                <a:cubicBezTo>
                  <a:pt x="891" y="1039"/>
                  <a:pt x="888" y="1042"/>
                  <a:pt x="885" y="1045"/>
                </a:cubicBezTo>
                <a:cubicBezTo>
                  <a:pt x="882" y="1041"/>
                  <a:pt x="878" y="1047"/>
                  <a:pt x="875" y="1044"/>
                </a:cubicBezTo>
                <a:cubicBezTo>
                  <a:pt x="888" y="1031"/>
                  <a:pt x="913" y="1030"/>
                  <a:pt x="924" y="1015"/>
                </a:cubicBezTo>
                <a:cubicBezTo>
                  <a:pt x="915" y="1018"/>
                  <a:pt x="909" y="1024"/>
                  <a:pt x="900" y="1028"/>
                </a:cubicBezTo>
                <a:cubicBezTo>
                  <a:pt x="900" y="1026"/>
                  <a:pt x="897" y="1027"/>
                  <a:pt x="897" y="1025"/>
                </a:cubicBezTo>
                <a:cubicBezTo>
                  <a:pt x="917" y="1012"/>
                  <a:pt x="940" y="1004"/>
                  <a:pt x="958" y="990"/>
                </a:cubicBezTo>
                <a:cubicBezTo>
                  <a:pt x="956" y="989"/>
                  <a:pt x="954" y="990"/>
                  <a:pt x="954" y="989"/>
                </a:cubicBezTo>
                <a:cubicBezTo>
                  <a:pt x="954" y="982"/>
                  <a:pt x="958" y="980"/>
                  <a:pt x="963" y="979"/>
                </a:cubicBezTo>
                <a:cubicBezTo>
                  <a:pt x="962" y="981"/>
                  <a:pt x="962" y="982"/>
                  <a:pt x="963" y="983"/>
                </a:cubicBezTo>
                <a:cubicBezTo>
                  <a:pt x="976" y="982"/>
                  <a:pt x="994" y="976"/>
                  <a:pt x="995" y="969"/>
                </a:cubicBezTo>
                <a:cubicBezTo>
                  <a:pt x="1005" y="970"/>
                  <a:pt x="1010" y="961"/>
                  <a:pt x="1017" y="960"/>
                </a:cubicBezTo>
                <a:cubicBezTo>
                  <a:pt x="1017" y="963"/>
                  <a:pt x="1019" y="963"/>
                  <a:pt x="1020" y="964"/>
                </a:cubicBezTo>
                <a:cubicBezTo>
                  <a:pt x="1021" y="963"/>
                  <a:pt x="1021" y="962"/>
                  <a:pt x="1022" y="961"/>
                </a:cubicBezTo>
                <a:cubicBezTo>
                  <a:pt x="1028" y="962"/>
                  <a:pt x="1039" y="953"/>
                  <a:pt x="1043" y="946"/>
                </a:cubicBezTo>
                <a:cubicBezTo>
                  <a:pt x="1041" y="946"/>
                  <a:pt x="1040" y="945"/>
                  <a:pt x="1040" y="943"/>
                </a:cubicBezTo>
                <a:cubicBezTo>
                  <a:pt x="1043" y="942"/>
                  <a:pt x="1044" y="944"/>
                  <a:pt x="1048" y="942"/>
                </a:cubicBezTo>
                <a:cubicBezTo>
                  <a:pt x="1048" y="940"/>
                  <a:pt x="1050" y="938"/>
                  <a:pt x="1047" y="938"/>
                </a:cubicBezTo>
                <a:cubicBezTo>
                  <a:pt x="1048" y="940"/>
                  <a:pt x="1043" y="942"/>
                  <a:pt x="1042" y="939"/>
                </a:cubicBezTo>
                <a:cubicBezTo>
                  <a:pt x="1041" y="936"/>
                  <a:pt x="1047" y="939"/>
                  <a:pt x="1047" y="935"/>
                </a:cubicBezTo>
                <a:cubicBezTo>
                  <a:pt x="1041" y="932"/>
                  <a:pt x="1035" y="943"/>
                  <a:pt x="1028" y="944"/>
                </a:cubicBezTo>
                <a:cubicBezTo>
                  <a:pt x="1026" y="935"/>
                  <a:pt x="1036" y="930"/>
                  <a:pt x="1040" y="923"/>
                </a:cubicBezTo>
                <a:cubicBezTo>
                  <a:pt x="1031" y="925"/>
                  <a:pt x="1016" y="930"/>
                  <a:pt x="1021" y="940"/>
                </a:cubicBezTo>
                <a:cubicBezTo>
                  <a:pt x="1015" y="941"/>
                  <a:pt x="1013" y="946"/>
                  <a:pt x="1008" y="948"/>
                </a:cubicBezTo>
                <a:cubicBezTo>
                  <a:pt x="1007" y="946"/>
                  <a:pt x="1010" y="943"/>
                  <a:pt x="1005" y="943"/>
                </a:cubicBezTo>
                <a:cubicBezTo>
                  <a:pt x="1006" y="950"/>
                  <a:pt x="1003" y="951"/>
                  <a:pt x="999" y="952"/>
                </a:cubicBezTo>
                <a:cubicBezTo>
                  <a:pt x="998" y="949"/>
                  <a:pt x="1000" y="949"/>
                  <a:pt x="1001" y="947"/>
                </a:cubicBezTo>
                <a:cubicBezTo>
                  <a:pt x="993" y="949"/>
                  <a:pt x="994" y="956"/>
                  <a:pt x="985" y="954"/>
                </a:cubicBezTo>
                <a:cubicBezTo>
                  <a:pt x="979" y="959"/>
                  <a:pt x="974" y="965"/>
                  <a:pt x="968" y="969"/>
                </a:cubicBezTo>
                <a:cubicBezTo>
                  <a:pt x="967" y="968"/>
                  <a:pt x="967" y="967"/>
                  <a:pt x="967" y="965"/>
                </a:cubicBezTo>
                <a:cubicBezTo>
                  <a:pt x="962" y="967"/>
                  <a:pt x="955" y="973"/>
                  <a:pt x="949" y="971"/>
                </a:cubicBezTo>
                <a:cubicBezTo>
                  <a:pt x="952" y="967"/>
                  <a:pt x="956" y="963"/>
                  <a:pt x="961" y="960"/>
                </a:cubicBezTo>
                <a:cubicBezTo>
                  <a:pt x="959" y="957"/>
                  <a:pt x="958" y="955"/>
                  <a:pt x="956" y="953"/>
                </a:cubicBezTo>
                <a:cubicBezTo>
                  <a:pt x="959" y="954"/>
                  <a:pt x="958" y="951"/>
                  <a:pt x="961" y="952"/>
                </a:cubicBezTo>
                <a:cubicBezTo>
                  <a:pt x="960" y="953"/>
                  <a:pt x="959" y="953"/>
                  <a:pt x="960" y="955"/>
                </a:cubicBezTo>
                <a:cubicBezTo>
                  <a:pt x="977" y="960"/>
                  <a:pt x="979" y="944"/>
                  <a:pt x="991" y="940"/>
                </a:cubicBezTo>
                <a:cubicBezTo>
                  <a:pt x="991" y="937"/>
                  <a:pt x="988" y="936"/>
                  <a:pt x="989" y="931"/>
                </a:cubicBezTo>
                <a:cubicBezTo>
                  <a:pt x="986" y="932"/>
                  <a:pt x="985" y="934"/>
                  <a:pt x="985" y="938"/>
                </a:cubicBezTo>
                <a:cubicBezTo>
                  <a:pt x="990" y="941"/>
                  <a:pt x="980" y="946"/>
                  <a:pt x="977" y="944"/>
                </a:cubicBezTo>
                <a:cubicBezTo>
                  <a:pt x="977" y="942"/>
                  <a:pt x="980" y="943"/>
                  <a:pt x="980" y="941"/>
                </a:cubicBezTo>
                <a:cubicBezTo>
                  <a:pt x="978" y="941"/>
                  <a:pt x="975" y="942"/>
                  <a:pt x="975" y="940"/>
                </a:cubicBezTo>
                <a:cubicBezTo>
                  <a:pt x="976" y="939"/>
                  <a:pt x="977" y="938"/>
                  <a:pt x="980" y="939"/>
                </a:cubicBezTo>
                <a:cubicBezTo>
                  <a:pt x="979" y="935"/>
                  <a:pt x="978" y="934"/>
                  <a:pt x="979" y="930"/>
                </a:cubicBezTo>
                <a:cubicBezTo>
                  <a:pt x="975" y="931"/>
                  <a:pt x="973" y="933"/>
                  <a:pt x="971" y="930"/>
                </a:cubicBezTo>
                <a:cubicBezTo>
                  <a:pt x="962" y="942"/>
                  <a:pt x="947" y="948"/>
                  <a:pt x="935" y="956"/>
                </a:cubicBezTo>
                <a:cubicBezTo>
                  <a:pt x="933" y="956"/>
                  <a:pt x="931" y="955"/>
                  <a:pt x="928" y="955"/>
                </a:cubicBezTo>
                <a:cubicBezTo>
                  <a:pt x="926" y="957"/>
                  <a:pt x="924" y="958"/>
                  <a:pt x="924" y="962"/>
                </a:cubicBezTo>
                <a:cubicBezTo>
                  <a:pt x="926" y="962"/>
                  <a:pt x="928" y="962"/>
                  <a:pt x="928" y="964"/>
                </a:cubicBezTo>
                <a:cubicBezTo>
                  <a:pt x="921" y="972"/>
                  <a:pt x="911" y="979"/>
                  <a:pt x="897" y="972"/>
                </a:cubicBezTo>
                <a:cubicBezTo>
                  <a:pt x="896" y="975"/>
                  <a:pt x="891" y="976"/>
                  <a:pt x="889" y="978"/>
                </a:cubicBezTo>
                <a:cubicBezTo>
                  <a:pt x="893" y="979"/>
                  <a:pt x="894" y="978"/>
                  <a:pt x="897" y="978"/>
                </a:cubicBezTo>
                <a:cubicBezTo>
                  <a:pt x="894" y="983"/>
                  <a:pt x="900" y="979"/>
                  <a:pt x="901" y="983"/>
                </a:cubicBezTo>
                <a:cubicBezTo>
                  <a:pt x="897" y="984"/>
                  <a:pt x="892" y="988"/>
                  <a:pt x="894" y="991"/>
                </a:cubicBezTo>
                <a:cubicBezTo>
                  <a:pt x="895" y="987"/>
                  <a:pt x="899" y="991"/>
                  <a:pt x="900" y="988"/>
                </a:cubicBezTo>
                <a:cubicBezTo>
                  <a:pt x="900" y="989"/>
                  <a:pt x="902" y="989"/>
                  <a:pt x="902" y="991"/>
                </a:cubicBezTo>
                <a:cubicBezTo>
                  <a:pt x="899" y="993"/>
                  <a:pt x="900" y="993"/>
                  <a:pt x="901" y="996"/>
                </a:cubicBezTo>
                <a:cubicBezTo>
                  <a:pt x="895" y="998"/>
                  <a:pt x="894" y="1005"/>
                  <a:pt x="890" y="1009"/>
                </a:cubicBezTo>
                <a:cubicBezTo>
                  <a:pt x="887" y="1010"/>
                  <a:pt x="887" y="1008"/>
                  <a:pt x="885" y="1008"/>
                </a:cubicBezTo>
                <a:cubicBezTo>
                  <a:pt x="879" y="1011"/>
                  <a:pt x="877" y="1015"/>
                  <a:pt x="873" y="1017"/>
                </a:cubicBezTo>
                <a:cubicBezTo>
                  <a:pt x="865" y="1023"/>
                  <a:pt x="855" y="1022"/>
                  <a:pt x="850" y="1030"/>
                </a:cubicBezTo>
                <a:cubicBezTo>
                  <a:pt x="858" y="1032"/>
                  <a:pt x="859" y="1028"/>
                  <a:pt x="864" y="1024"/>
                </a:cubicBezTo>
                <a:cubicBezTo>
                  <a:pt x="873" y="1018"/>
                  <a:pt x="888" y="1014"/>
                  <a:pt x="895" y="1011"/>
                </a:cubicBezTo>
                <a:cubicBezTo>
                  <a:pt x="892" y="1017"/>
                  <a:pt x="886" y="1020"/>
                  <a:pt x="880" y="1024"/>
                </a:cubicBezTo>
                <a:cubicBezTo>
                  <a:pt x="879" y="1023"/>
                  <a:pt x="880" y="1020"/>
                  <a:pt x="878" y="1020"/>
                </a:cubicBezTo>
                <a:cubicBezTo>
                  <a:pt x="872" y="1029"/>
                  <a:pt x="860" y="1033"/>
                  <a:pt x="849" y="1039"/>
                </a:cubicBezTo>
                <a:cubicBezTo>
                  <a:pt x="838" y="1044"/>
                  <a:pt x="822" y="1053"/>
                  <a:pt x="813" y="1052"/>
                </a:cubicBezTo>
                <a:cubicBezTo>
                  <a:pt x="813" y="1053"/>
                  <a:pt x="813" y="1055"/>
                  <a:pt x="812" y="1056"/>
                </a:cubicBezTo>
                <a:cubicBezTo>
                  <a:pt x="804" y="1054"/>
                  <a:pt x="800" y="1059"/>
                  <a:pt x="792" y="1061"/>
                </a:cubicBezTo>
                <a:cubicBezTo>
                  <a:pt x="792" y="1064"/>
                  <a:pt x="794" y="1064"/>
                  <a:pt x="795" y="1066"/>
                </a:cubicBezTo>
                <a:cubicBezTo>
                  <a:pt x="792" y="1066"/>
                  <a:pt x="790" y="1069"/>
                  <a:pt x="791" y="1070"/>
                </a:cubicBezTo>
                <a:cubicBezTo>
                  <a:pt x="803" y="1066"/>
                  <a:pt x="820" y="1061"/>
                  <a:pt x="836" y="1053"/>
                </a:cubicBezTo>
                <a:cubicBezTo>
                  <a:pt x="838" y="1044"/>
                  <a:pt x="849" y="1046"/>
                  <a:pt x="855" y="1043"/>
                </a:cubicBezTo>
                <a:cubicBezTo>
                  <a:pt x="856" y="1045"/>
                  <a:pt x="853" y="1044"/>
                  <a:pt x="853" y="1047"/>
                </a:cubicBezTo>
                <a:cubicBezTo>
                  <a:pt x="856" y="1047"/>
                  <a:pt x="858" y="1049"/>
                  <a:pt x="856" y="1051"/>
                </a:cubicBezTo>
                <a:cubicBezTo>
                  <a:pt x="863" y="1052"/>
                  <a:pt x="870" y="1040"/>
                  <a:pt x="874" y="1047"/>
                </a:cubicBezTo>
                <a:cubicBezTo>
                  <a:pt x="867" y="1048"/>
                  <a:pt x="858" y="1052"/>
                  <a:pt x="853" y="1058"/>
                </a:cubicBezTo>
                <a:cubicBezTo>
                  <a:pt x="857" y="1057"/>
                  <a:pt x="860" y="1058"/>
                  <a:pt x="861" y="1061"/>
                </a:cubicBezTo>
                <a:cubicBezTo>
                  <a:pt x="859" y="1061"/>
                  <a:pt x="859" y="1063"/>
                  <a:pt x="858" y="1063"/>
                </a:cubicBezTo>
                <a:cubicBezTo>
                  <a:pt x="854" y="1058"/>
                  <a:pt x="847" y="1064"/>
                  <a:pt x="844" y="1063"/>
                </a:cubicBezTo>
                <a:cubicBezTo>
                  <a:pt x="843" y="1059"/>
                  <a:pt x="849" y="1063"/>
                  <a:pt x="849" y="1059"/>
                </a:cubicBezTo>
                <a:cubicBezTo>
                  <a:pt x="846" y="1056"/>
                  <a:pt x="845" y="1061"/>
                  <a:pt x="841" y="1060"/>
                </a:cubicBezTo>
                <a:cubicBezTo>
                  <a:pt x="842" y="1058"/>
                  <a:pt x="842" y="1056"/>
                  <a:pt x="840" y="1056"/>
                </a:cubicBezTo>
                <a:cubicBezTo>
                  <a:pt x="830" y="1061"/>
                  <a:pt x="823" y="1069"/>
                  <a:pt x="811" y="1070"/>
                </a:cubicBezTo>
                <a:cubicBezTo>
                  <a:pt x="811" y="1071"/>
                  <a:pt x="812" y="1072"/>
                  <a:pt x="812" y="1073"/>
                </a:cubicBezTo>
                <a:cubicBezTo>
                  <a:pt x="810" y="1074"/>
                  <a:pt x="808" y="1076"/>
                  <a:pt x="805" y="1076"/>
                </a:cubicBezTo>
                <a:cubicBezTo>
                  <a:pt x="805" y="1075"/>
                  <a:pt x="806" y="1074"/>
                  <a:pt x="807" y="1073"/>
                </a:cubicBezTo>
                <a:cubicBezTo>
                  <a:pt x="803" y="1073"/>
                  <a:pt x="799" y="1074"/>
                  <a:pt x="797" y="1077"/>
                </a:cubicBezTo>
                <a:cubicBezTo>
                  <a:pt x="800" y="1078"/>
                  <a:pt x="802" y="1074"/>
                  <a:pt x="804" y="1077"/>
                </a:cubicBezTo>
                <a:cubicBezTo>
                  <a:pt x="798" y="1079"/>
                  <a:pt x="787" y="1088"/>
                  <a:pt x="782" y="1082"/>
                </a:cubicBezTo>
                <a:cubicBezTo>
                  <a:pt x="777" y="1083"/>
                  <a:pt x="772" y="1085"/>
                  <a:pt x="768" y="1088"/>
                </a:cubicBezTo>
                <a:cubicBezTo>
                  <a:pt x="771" y="1088"/>
                  <a:pt x="773" y="1088"/>
                  <a:pt x="774" y="1090"/>
                </a:cubicBezTo>
                <a:cubicBezTo>
                  <a:pt x="767" y="1091"/>
                  <a:pt x="761" y="1092"/>
                  <a:pt x="758" y="1096"/>
                </a:cubicBezTo>
                <a:cubicBezTo>
                  <a:pt x="757" y="1095"/>
                  <a:pt x="755" y="1094"/>
                  <a:pt x="753" y="1095"/>
                </a:cubicBezTo>
                <a:cubicBezTo>
                  <a:pt x="751" y="1098"/>
                  <a:pt x="747" y="1098"/>
                  <a:pt x="746" y="1101"/>
                </a:cubicBezTo>
                <a:cubicBezTo>
                  <a:pt x="749" y="1100"/>
                  <a:pt x="747" y="1104"/>
                  <a:pt x="749" y="1104"/>
                </a:cubicBezTo>
                <a:cubicBezTo>
                  <a:pt x="749" y="1103"/>
                  <a:pt x="751" y="1103"/>
                  <a:pt x="752" y="1102"/>
                </a:cubicBezTo>
                <a:cubicBezTo>
                  <a:pt x="751" y="1105"/>
                  <a:pt x="755" y="1104"/>
                  <a:pt x="754" y="1108"/>
                </a:cubicBezTo>
                <a:cubicBezTo>
                  <a:pt x="750" y="1106"/>
                  <a:pt x="752" y="1112"/>
                  <a:pt x="750" y="1112"/>
                </a:cubicBezTo>
                <a:cubicBezTo>
                  <a:pt x="745" y="1115"/>
                  <a:pt x="743" y="1109"/>
                  <a:pt x="738" y="1109"/>
                </a:cubicBezTo>
                <a:cubicBezTo>
                  <a:pt x="737" y="1113"/>
                  <a:pt x="732" y="1117"/>
                  <a:pt x="728" y="1115"/>
                </a:cubicBezTo>
                <a:cubicBezTo>
                  <a:pt x="728" y="1114"/>
                  <a:pt x="730" y="1114"/>
                  <a:pt x="730" y="1112"/>
                </a:cubicBezTo>
                <a:cubicBezTo>
                  <a:pt x="711" y="1113"/>
                  <a:pt x="700" y="1127"/>
                  <a:pt x="684" y="1122"/>
                </a:cubicBezTo>
                <a:cubicBezTo>
                  <a:pt x="681" y="1133"/>
                  <a:pt x="662" y="1127"/>
                  <a:pt x="657" y="1136"/>
                </a:cubicBezTo>
                <a:cubicBezTo>
                  <a:pt x="660" y="1138"/>
                  <a:pt x="664" y="1137"/>
                  <a:pt x="666" y="1138"/>
                </a:cubicBezTo>
                <a:cubicBezTo>
                  <a:pt x="666" y="1141"/>
                  <a:pt x="663" y="1140"/>
                  <a:pt x="664" y="1144"/>
                </a:cubicBezTo>
                <a:cubicBezTo>
                  <a:pt x="667" y="1145"/>
                  <a:pt x="665" y="1141"/>
                  <a:pt x="667" y="1140"/>
                </a:cubicBezTo>
                <a:cubicBezTo>
                  <a:pt x="683" y="1140"/>
                  <a:pt x="694" y="1136"/>
                  <a:pt x="706" y="1133"/>
                </a:cubicBezTo>
                <a:cubicBezTo>
                  <a:pt x="714" y="1130"/>
                  <a:pt x="726" y="1131"/>
                  <a:pt x="727" y="1122"/>
                </a:cubicBezTo>
                <a:cubicBezTo>
                  <a:pt x="726" y="1122"/>
                  <a:pt x="724" y="1123"/>
                  <a:pt x="724" y="1122"/>
                </a:cubicBezTo>
                <a:cubicBezTo>
                  <a:pt x="727" y="1120"/>
                  <a:pt x="731" y="1119"/>
                  <a:pt x="736" y="1120"/>
                </a:cubicBezTo>
                <a:cubicBezTo>
                  <a:pt x="736" y="1122"/>
                  <a:pt x="736" y="1122"/>
                  <a:pt x="736" y="1122"/>
                </a:cubicBezTo>
                <a:cubicBezTo>
                  <a:pt x="752" y="1118"/>
                  <a:pt x="767" y="1111"/>
                  <a:pt x="783" y="1109"/>
                </a:cubicBezTo>
                <a:cubicBezTo>
                  <a:pt x="775" y="1110"/>
                  <a:pt x="774" y="1116"/>
                  <a:pt x="768" y="1118"/>
                </a:cubicBezTo>
                <a:cubicBezTo>
                  <a:pt x="761" y="1120"/>
                  <a:pt x="760" y="1128"/>
                  <a:pt x="753" y="1125"/>
                </a:cubicBezTo>
                <a:cubicBezTo>
                  <a:pt x="747" y="1132"/>
                  <a:pt x="733" y="1131"/>
                  <a:pt x="728" y="1139"/>
                </a:cubicBezTo>
                <a:cubicBezTo>
                  <a:pt x="725" y="1136"/>
                  <a:pt x="722" y="1138"/>
                  <a:pt x="719" y="1139"/>
                </a:cubicBezTo>
                <a:cubicBezTo>
                  <a:pt x="717" y="1141"/>
                  <a:pt x="719" y="1141"/>
                  <a:pt x="720" y="1143"/>
                </a:cubicBezTo>
                <a:cubicBezTo>
                  <a:pt x="717" y="1143"/>
                  <a:pt x="715" y="1144"/>
                  <a:pt x="715" y="1147"/>
                </a:cubicBezTo>
                <a:cubicBezTo>
                  <a:pt x="731" y="1148"/>
                  <a:pt x="734" y="1136"/>
                  <a:pt x="749" y="1136"/>
                </a:cubicBezTo>
                <a:cubicBezTo>
                  <a:pt x="751" y="1135"/>
                  <a:pt x="749" y="1135"/>
                  <a:pt x="751" y="1134"/>
                </a:cubicBezTo>
                <a:cubicBezTo>
                  <a:pt x="752" y="1135"/>
                  <a:pt x="752" y="1133"/>
                  <a:pt x="755" y="1134"/>
                </a:cubicBezTo>
                <a:cubicBezTo>
                  <a:pt x="755" y="1135"/>
                  <a:pt x="755" y="1136"/>
                  <a:pt x="754" y="1136"/>
                </a:cubicBezTo>
                <a:cubicBezTo>
                  <a:pt x="769" y="1135"/>
                  <a:pt x="774" y="1124"/>
                  <a:pt x="786" y="1120"/>
                </a:cubicBezTo>
                <a:close/>
                <a:moveTo>
                  <a:pt x="1029" y="945"/>
                </a:moveTo>
                <a:cubicBezTo>
                  <a:pt x="1032" y="946"/>
                  <a:pt x="1032" y="943"/>
                  <a:pt x="1035" y="944"/>
                </a:cubicBezTo>
                <a:cubicBezTo>
                  <a:pt x="1034" y="946"/>
                  <a:pt x="1036" y="946"/>
                  <a:pt x="1036" y="945"/>
                </a:cubicBezTo>
                <a:cubicBezTo>
                  <a:pt x="1037" y="944"/>
                  <a:pt x="1034" y="954"/>
                  <a:pt x="1030" y="954"/>
                </a:cubicBezTo>
                <a:cubicBezTo>
                  <a:pt x="1030" y="951"/>
                  <a:pt x="1029" y="949"/>
                  <a:pt x="1029" y="945"/>
                </a:cubicBezTo>
                <a:close/>
                <a:moveTo>
                  <a:pt x="971" y="944"/>
                </a:moveTo>
                <a:cubicBezTo>
                  <a:pt x="969" y="946"/>
                  <a:pt x="967" y="952"/>
                  <a:pt x="963" y="950"/>
                </a:cubicBezTo>
                <a:cubicBezTo>
                  <a:pt x="966" y="948"/>
                  <a:pt x="967" y="945"/>
                  <a:pt x="971" y="944"/>
                </a:cubicBezTo>
                <a:close/>
                <a:moveTo>
                  <a:pt x="930" y="993"/>
                </a:moveTo>
                <a:cubicBezTo>
                  <a:pt x="932" y="991"/>
                  <a:pt x="928" y="991"/>
                  <a:pt x="930" y="988"/>
                </a:cubicBezTo>
                <a:cubicBezTo>
                  <a:pt x="938" y="987"/>
                  <a:pt x="942" y="984"/>
                  <a:pt x="949" y="983"/>
                </a:cubicBezTo>
                <a:cubicBezTo>
                  <a:pt x="944" y="988"/>
                  <a:pt x="939" y="993"/>
                  <a:pt x="930" y="993"/>
                </a:cubicBezTo>
                <a:close/>
                <a:moveTo>
                  <a:pt x="945" y="957"/>
                </a:moveTo>
                <a:cubicBezTo>
                  <a:pt x="949" y="959"/>
                  <a:pt x="945" y="964"/>
                  <a:pt x="941" y="964"/>
                </a:cubicBezTo>
                <a:cubicBezTo>
                  <a:pt x="944" y="961"/>
                  <a:pt x="944" y="961"/>
                  <a:pt x="945" y="957"/>
                </a:cubicBezTo>
                <a:close/>
                <a:moveTo>
                  <a:pt x="925" y="971"/>
                </a:moveTo>
                <a:cubicBezTo>
                  <a:pt x="926" y="971"/>
                  <a:pt x="926" y="973"/>
                  <a:pt x="926" y="974"/>
                </a:cubicBezTo>
                <a:cubicBezTo>
                  <a:pt x="926" y="973"/>
                  <a:pt x="927" y="973"/>
                  <a:pt x="928" y="973"/>
                </a:cubicBezTo>
                <a:cubicBezTo>
                  <a:pt x="926" y="966"/>
                  <a:pt x="937" y="965"/>
                  <a:pt x="939" y="962"/>
                </a:cubicBezTo>
                <a:cubicBezTo>
                  <a:pt x="942" y="963"/>
                  <a:pt x="935" y="969"/>
                  <a:pt x="932" y="969"/>
                </a:cubicBezTo>
                <a:cubicBezTo>
                  <a:pt x="934" y="972"/>
                  <a:pt x="936" y="966"/>
                  <a:pt x="938" y="969"/>
                </a:cubicBezTo>
                <a:cubicBezTo>
                  <a:pt x="937" y="971"/>
                  <a:pt x="936" y="973"/>
                  <a:pt x="934" y="975"/>
                </a:cubicBezTo>
                <a:cubicBezTo>
                  <a:pt x="931" y="971"/>
                  <a:pt x="929" y="975"/>
                  <a:pt x="925" y="976"/>
                </a:cubicBezTo>
                <a:cubicBezTo>
                  <a:pt x="925" y="973"/>
                  <a:pt x="923" y="973"/>
                  <a:pt x="925" y="971"/>
                </a:cubicBezTo>
                <a:close/>
                <a:moveTo>
                  <a:pt x="913" y="1004"/>
                </a:moveTo>
                <a:cubicBezTo>
                  <a:pt x="911" y="999"/>
                  <a:pt x="918" y="996"/>
                  <a:pt x="924" y="996"/>
                </a:cubicBezTo>
                <a:cubicBezTo>
                  <a:pt x="922" y="1001"/>
                  <a:pt x="916" y="1000"/>
                  <a:pt x="913" y="1004"/>
                </a:cubicBezTo>
                <a:close/>
                <a:moveTo>
                  <a:pt x="918" y="976"/>
                </a:moveTo>
                <a:cubicBezTo>
                  <a:pt x="922" y="981"/>
                  <a:pt x="911" y="983"/>
                  <a:pt x="906" y="987"/>
                </a:cubicBezTo>
                <a:cubicBezTo>
                  <a:pt x="908" y="979"/>
                  <a:pt x="916" y="981"/>
                  <a:pt x="918" y="976"/>
                </a:cubicBezTo>
                <a:close/>
                <a:moveTo>
                  <a:pt x="914" y="986"/>
                </a:moveTo>
                <a:cubicBezTo>
                  <a:pt x="918" y="989"/>
                  <a:pt x="909" y="993"/>
                  <a:pt x="904" y="992"/>
                </a:cubicBezTo>
                <a:cubicBezTo>
                  <a:pt x="906" y="989"/>
                  <a:pt x="911" y="989"/>
                  <a:pt x="914" y="986"/>
                </a:cubicBezTo>
                <a:close/>
                <a:moveTo>
                  <a:pt x="885" y="1027"/>
                </a:moveTo>
                <a:cubicBezTo>
                  <a:pt x="888" y="1030"/>
                  <a:pt x="891" y="1028"/>
                  <a:pt x="895" y="1027"/>
                </a:cubicBezTo>
                <a:cubicBezTo>
                  <a:pt x="893" y="1033"/>
                  <a:pt x="887" y="1035"/>
                  <a:pt x="881" y="1036"/>
                </a:cubicBezTo>
                <a:cubicBezTo>
                  <a:pt x="882" y="1032"/>
                  <a:pt x="886" y="1032"/>
                  <a:pt x="885" y="1027"/>
                </a:cubicBezTo>
                <a:close/>
                <a:moveTo>
                  <a:pt x="865" y="1045"/>
                </a:moveTo>
                <a:cubicBezTo>
                  <a:pt x="864" y="1048"/>
                  <a:pt x="867" y="1040"/>
                  <a:pt x="870" y="1041"/>
                </a:cubicBezTo>
                <a:cubicBezTo>
                  <a:pt x="871" y="1045"/>
                  <a:pt x="867" y="1044"/>
                  <a:pt x="865" y="1045"/>
                </a:cubicBezTo>
                <a:close/>
                <a:moveTo>
                  <a:pt x="837" y="1067"/>
                </a:moveTo>
                <a:cubicBezTo>
                  <a:pt x="837" y="1070"/>
                  <a:pt x="834" y="1071"/>
                  <a:pt x="831" y="1071"/>
                </a:cubicBezTo>
                <a:cubicBezTo>
                  <a:pt x="830" y="1069"/>
                  <a:pt x="832" y="1066"/>
                  <a:pt x="837" y="1067"/>
                </a:cubicBezTo>
                <a:close/>
                <a:moveTo>
                  <a:pt x="821" y="1093"/>
                </a:moveTo>
                <a:cubicBezTo>
                  <a:pt x="822" y="1092"/>
                  <a:pt x="825" y="1092"/>
                  <a:pt x="827" y="1092"/>
                </a:cubicBezTo>
                <a:cubicBezTo>
                  <a:pt x="826" y="1094"/>
                  <a:pt x="825" y="1095"/>
                  <a:pt x="823" y="1096"/>
                </a:cubicBezTo>
                <a:cubicBezTo>
                  <a:pt x="821" y="1096"/>
                  <a:pt x="821" y="1095"/>
                  <a:pt x="821" y="1093"/>
                </a:cubicBezTo>
                <a:close/>
                <a:moveTo>
                  <a:pt x="785" y="1113"/>
                </a:moveTo>
                <a:cubicBezTo>
                  <a:pt x="786" y="1110"/>
                  <a:pt x="794" y="1108"/>
                  <a:pt x="798" y="1109"/>
                </a:cubicBezTo>
                <a:cubicBezTo>
                  <a:pt x="795" y="1111"/>
                  <a:pt x="790" y="1112"/>
                  <a:pt x="785" y="1113"/>
                </a:cubicBezTo>
                <a:close/>
                <a:moveTo>
                  <a:pt x="815" y="1075"/>
                </a:moveTo>
                <a:cubicBezTo>
                  <a:pt x="815" y="1079"/>
                  <a:pt x="815" y="1079"/>
                  <a:pt x="815" y="1079"/>
                </a:cubicBezTo>
                <a:cubicBezTo>
                  <a:pt x="810" y="1081"/>
                  <a:pt x="806" y="1077"/>
                  <a:pt x="805" y="1082"/>
                </a:cubicBezTo>
                <a:cubicBezTo>
                  <a:pt x="802" y="1077"/>
                  <a:pt x="810" y="1075"/>
                  <a:pt x="815" y="1075"/>
                </a:cubicBezTo>
                <a:close/>
                <a:moveTo>
                  <a:pt x="800" y="1089"/>
                </a:moveTo>
                <a:cubicBezTo>
                  <a:pt x="800" y="1080"/>
                  <a:pt x="809" y="1084"/>
                  <a:pt x="814" y="1083"/>
                </a:cubicBezTo>
                <a:cubicBezTo>
                  <a:pt x="810" y="1092"/>
                  <a:pt x="790" y="1102"/>
                  <a:pt x="784" y="1094"/>
                </a:cubicBezTo>
                <a:cubicBezTo>
                  <a:pt x="786" y="1089"/>
                  <a:pt x="795" y="1091"/>
                  <a:pt x="800" y="1089"/>
                </a:cubicBezTo>
                <a:close/>
                <a:moveTo>
                  <a:pt x="40" y="932"/>
                </a:moveTo>
                <a:cubicBezTo>
                  <a:pt x="40" y="932"/>
                  <a:pt x="40" y="932"/>
                  <a:pt x="41" y="932"/>
                </a:cubicBezTo>
                <a:cubicBezTo>
                  <a:pt x="42" y="932"/>
                  <a:pt x="41" y="935"/>
                  <a:pt x="43" y="935"/>
                </a:cubicBezTo>
                <a:cubicBezTo>
                  <a:pt x="44" y="930"/>
                  <a:pt x="51" y="930"/>
                  <a:pt x="51" y="925"/>
                </a:cubicBezTo>
                <a:cubicBezTo>
                  <a:pt x="48" y="928"/>
                  <a:pt x="41" y="930"/>
                  <a:pt x="40" y="932"/>
                </a:cubicBezTo>
                <a:close/>
                <a:moveTo>
                  <a:pt x="227" y="928"/>
                </a:moveTo>
                <a:cubicBezTo>
                  <a:pt x="228" y="926"/>
                  <a:pt x="229" y="927"/>
                  <a:pt x="231" y="927"/>
                </a:cubicBezTo>
                <a:cubicBezTo>
                  <a:pt x="231" y="925"/>
                  <a:pt x="231" y="925"/>
                  <a:pt x="231" y="925"/>
                </a:cubicBezTo>
                <a:cubicBezTo>
                  <a:pt x="229" y="924"/>
                  <a:pt x="229" y="926"/>
                  <a:pt x="227" y="926"/>
                </a:cubicBezTo>
                <a:cubicBezTo>
                  <a:pt x="227" y="927"/>
                  <a:pt x="225" y="928"/>
                  <a:pt x="227" y="928"/>
                </a:cubicBezTo>
                <a:close/>
                <a:moveTo>
                  <a:pt x="1158" y="939"/>
                </a:moveTo>
                <a:cubicBezTo>
                  <a:pt x="1155" y="941"/>
                  <a:pt x="1154" y="938"/>
                  <a:pt x="1152" y="938"/>
                </a:cubicBezTo>
                <a:cubicBezTo>
                  <a:pt x="1155" y="941"/>
                  <a:pt x="1150" y="945"/>
                  <a:pt x="1153" y="947"/>
                </a:cubicBezTo>
                <a:cubicBezTo>
                  <a:pt x="1162" y="947"/>
                  <a:pt x="1170" y="939"/>
                  <a:pt x="1176" y="933"/>
                </a:cubicBezTo>
                <a:cubicBezTo>
                  <a:pt x="1172" y="932"/>
                  <a:pt x="1168" y="933"/>
                  <a:pt x="1168" y="929"/>
                </a:cubicBezTo>
                <a:cubicBezTo>
                  <a:pt x="1166" y="927"/>
                  <a:pt x="1172" y="927"/>
                  <a:pt x="1169" y="926"/>
                </a:cubicBezTo>
                <a:cubicBezTo>
                  <a:pt x="1162" y="927"/>
                  <a:pt x="1162" y="935"/>
                  <a:pt x="1158" y="939"/>
                </a:cubicBezTo>
                <a:close/>
                <a:moveTo>
                  <a:pt x="214" y="934"/>
                </a:moveTo>
                <a:cubicBezTo>
                  <a:pt x="212" y="935"/>
                  <a:pt x="205" y="937"/>
                  <a:pt x="207" y="939"/>
                </a:cubicBezTo>
                <a:cubicBezTo>
                  <a:pt x="209" y="938"/>
                  <a:pt x="216" y="936"/>
                  <a:pt x="214" y="934"/>
                </a:cubicBezTo>
                <a:close/>
                <a:moveTo>
                  <a:pt x="130" y="938"/>
                </a:moveTo>
                <a:cubicBezTo>
                  <a:pt x="133" y="938"/>
                  <a:pt x="134" y="936"/>
                  <a:pt x="134" y="934"/>
                </a:cubicBezTo>
                <a:cubicBezTo>
                  <a:pt x="123" y="930"/>
                  <a:pt x="117" y="944"/>
                  <a:pt x="109" y="949"/>
                </a:cubicBezTo>
                <a:cubicBezTo>
                  <a:pt x="114" y="946"/>
                  <a:pt x="119" y="944"/>
                  <a:pt x="125" y="942"/>
                </a:cubicBezTo>
                <a:cubicBezTo>
                  <a:pt x="125" y="944"/>
                  <a:pt x="125" y="946"/>
                  <a:pt x="126" y="946"/>
                </a:cubicBezTo>
                <a:cubicBezTo>
                  <a:pt x="129" y="946"/>
                  <a:pt x="134" y="941"/>
                  <a:pt x="130" y="938"/>
                </a:cubicBezTo>
                <a:close/>
                <a:moveTo>
                  <a:pt x="1092" y="954"/>
                </a:moveTo>
                <a:cubicBezTo>
                  <a:pt x="1089" y="958"/>
                  <a:pt x="1088" y="956"/>
                  <a:pt x="1086" y="958"/>
                </a:cubicBezTo>
                <a:cubicBezTo>
                  <a:pt x="1090" y="958"/>
                  <a:pt x="1085" y="962"/>
                  <a:pt x="1089" y="962"/>
                </a:cubicBezTo>
                <a:cubicBezTo>
                  <a:pt x="1091" y="959"/>
                  <a:pt x="1091" y="957"/>
                  <a:pt x="1092" y="954"/>
                </a:cubicBezTo>
                <a:close/>
                <a:moveTo>
                  <a:pt x="972" y="962"/>
                </a:moveTo>
                <a:cubicBezTo>
                  <a:pt x="972" y="959"/>
                  <a:pt x="974" y="963"/>
                  <a:pt x="975" y="961"/>
                </a:cubicBezTo>
                <a:cubicBezTo>
                  <a:pt x="975" y="958"/>
                  <a:pt x="975" y="958"/>
                  <a:pt x="975" y="958"/>
                </a:cubicBezTo>
                <a:cubicBezTo>
                  <a:pt x="973" y="958"/>
                  <a:pt x="970" y="961"/>
                  <a:pt x="972" y="962"/>
                </a:cubicBezTo>
                <a:close/>
                <a:moveTo>
                  <a:pt x="1072" y="960"/>
                </a:moveTo>
                <a:cubicBezTo>
                  <a:pt x="1076" y="961"/>
                  <a:pt x="1077" y="966"/>
                  <a:pt x="1076" y="959"/>
                </a:cubicBezTo>
                <a:cubicBezTo>
                  <a:pt x="1076" y="959"/>
                  <a:pt x="1077" y="958"/>
                  <a:pt x="1076" y="958"/>
                </a:cubicBezTo>
                <a:cubicBezTo>
                  <a:pt x="1077" y="961"/>
                  <a:pt x="1072" y="957"/>
                  <a:pt x="1072" y="960"/>
                </a:cubicBezTo>
                <a:close/>
                <a:moveTo>
                  <a:pt x="1114" y="963"/>
                </a:moveTo>
                <a:cubicBezTo>
                  <a:pt x="1112" y="961"/>
                  <a:pt x="1108" y="963"/>
                  <a:pt x="1107" y="963"/>
                </a:cubicBezTo>
                <a:cubicBezTo>
                  <a:pt x="1108" y="963"/>
                  <a:pt x="1108" y="964"/>
                  <a:pt x="1107" y="965"/>
                </a:cubicBezTo>
                <a:cubicBezTo>
                  <a:pt x="1110" y="962"/>
                  <a:pt x="1113" y="966"/>
                  <a:pt x="1114" y="963"/>
                </a:cubicBezTo>
                <a:close/>
                <a:moveTo>
                  <a:pt x="26" y="975"/>
                </a:moveTo>
                <a:cubicBezTo>
                  <a:pt x="28" y="971"/>
                  <a:pt x="29" y="976"/>
                  <a:pt x="34" y="975"/>
                </a:cubicBezTo>
                <a:cubicBezTo>
                  <a:pt x="37" y="971"/>
                  <a:pt x="36" y="968"/>
                  <a:pt x="38" y="964"/>
                </a:cubicBezTo>
                <a:cubicBezTo>
                  <a:pt x="32" y="965"/>
                  <a:pt x="27" y="972"/>
                  <a:pt x="26" y="975"/>
                </a:cubicBezTo>
                <a:close/>
                <a:moveTo>
                  <a:pt x="1040" y="979"/>
                </a:moveTo>
                <a:cubicBezTo>
                  <a:pt x="1039" y="979"/>
                  <a:pt x="1038" y="978"/>
                  <a:pt x="1038" y="978"/>
                </a:cubicBezTo>
                <a:cubicBezTo>
                  <a:pt x="1028" y="984"/>
                  <a:pt x="1017" y="989"/>
                  <a:pt x="1009" y="997"/>
                </a:cubicBezTo>
                <a:cubicBezTo>
                  <a:pt x="1000" y="995"/>
                  <a:pt x="992" y="1002"/>
                  <a:pt x="987" y="1007"/>
                </a:cubicBezTo>
                <a:cubicBezTo>
                  <a:pt x="989" y="1007"/>
                  <a:pt x="989" y="1008"/>
                  <a:pt x="988" y="1009"/>
                </a:cubicBezTo>
                <a:cubicBezTo>
                  <a:pt x="1000" y="1009"/>
                  <a:pt x="1004" y="997"/>
                  <a:pt x="1014" y="998"/>
                </a:cubicBezTo>
                <a:cubicBezTo>
                  <a:pt x="1018" y="994"/>
                  <a:pt x="1024" y="991"/>
                  <a:pt x="1027" y="986"/>
                </a:cubicBezTo>
                <a:cubicBezTo>
                  <a:pt x="1033" y="986"/>
                  <a:pt x="1033" y="986"/>
                  <a:pt x="1033" y="986"/>
                </a:cubicBezTo>
                <a:cubicBezTo>
                  <a:pt x="1031" y="978"/>
                  <a:pt x="1039" y="983"/>
                  <a:pt x="1040" y="979"/>
                </a:cubicBezTo>
                <a:close/>
                <a:moveTo>
                  <a:pt x="928" y="1013"/>
                </a:moveTo>
                <a:cubicBezTo>
                  <a:pt x="930" y="1010"/>
                  <a:pt x="933" y="1014"/>
                  <a:pt x="935" y="1014"/>
                </a:cubicBezTo>
                <a:cubicBezTo>
                  <a:pt x="938" y="1007"/>
                  <a:pt x="947" y="1006"/>
                  <a:pt x="950" y="999"/>
                </a:cubicBezTo>
                <a:cubicBezTo>
                  <a:pt x="942" y="1003"/>
                  <a:pt x="932" y="1008"/>
                  <a:pt x="928" y="1013"/>
                </a:cubicBezTo>
                <a:close/>
                <a:moveTo>
                  <a:pt x="233" y="1024"/>
                </a:moveTo>
                <a:cubicBezTo>
                  <a:pt x="231" y="1027"/>
                  <a:pt x="227" y="1027"/>
                  <a:pt x="225" y="1030"/>
                </a:cubicBezTo>
                <a:cubicBezTo>
                  <a:pt x="229" y="1030"/>
                  <a:pt x="234" y="1026"/>
                  <a:pt x="233" y="1024"/>
                </a:cubicBezTo>
                <a:close/>
                <a:moveTo>
                  <a:pt x="89" y="1041"/>
                </a:moveTo>
                <a:cubicBezTo>
                  <a:pt x="86" y="1044"/>
                  <a:pt x="85" y="1040"/>
                  <a:pt x="84" y="1040"/>
                </a:cubicBezTo>
                <a:cubicBezTo>
                  <a:pt x="76" y="1046"/>
                  <a:pt x="66" y="1047"/>
                  <a:pt x="58" y="1055"/>
                </a:cubicBezTo>
                <a:cubicBezTo>
                  <a:pt x="59" y="1056"/>
                  <a:pt x="61" y="1056"/>
                  <a:pt x="63" y="1057"/>
                </a:cubicBezTo>
                <a:cubicBezTo>
                  <a:pt x="66" y="1047"/>
                  <a:pt x="79" y="1051"/>
                  <a:pt x="84" y="1044"/>
                </a:cubicBezTo>
                <a:cubicBezTo>
                  <a:pt x="86" y="1044"/>
                  <a:pt x="87" y="1045"/>
                  <a:pt x="88" y="1045"/>
                </a:cubicBezTo>
                <a:cubicBezTo>
                  <a:pt x="87" y="1042"/>
                  <a:pt x="92" y="1042"/>
                  <a:pt x="89" y="1041"/>
                </a:cubicBezTo>
                <a:close/>
                <a:moveTo>
                  <a:pt x="224" y="1053"/>
                </a:moveTo>
                <a:cubicBezTo>
                  <a:pt x="225" y="1048"/>
                  <a:pt x="222" y="1048"/>
                  <a:pt x="221" y="1045"/>
                </a:cubicBezTo>
                <a:cubicBezTo>
                  <a:pt x="222" y="1043"/>
                  <a:pt x="225" y="1043"/>
                  <a:pt x="224" y="1040"/>
                </a:cubicBezTo>
                <a:cubicBezTo>
                  <a:pt x="218" y="1039"/>
                  <a:pt x="223" y="1047"/>
                  <a:pt x="215" y="1045"/>
                </a:cubicBezTo>
                <a:cubicBezTo>
                  <a:pt x="214" y="1051"/>
                  <a:pt x="206" y="1050"/>
                  <a:pt x="205" y="1056"/>
                </a:cubicBezTo>
                <a:cubicBezTo>
                  <a:pt x="206" y="1056"/>
                  <a:pt x="209" y="1056"/>
                  <a:pt x="210" y="1057"/>
                </a:cubicBezTo>
                <a:cubicBezTo>
                  <a:pt x="218" y="1074"/>
                  <a:pt x="194" y="1065"/>
                  <a:pt x="192" y="1077"/>
                </a:cubicBezTo>
                <a:cubicBezTo>
                  <a:pt x="195" y="1078"/>
                  <a:pt x="192" y="1074"/>
                  <a:pt x="195" y="1074"/>
                </a:cubicBezTo>
                <a:cubicBezTo>
                  <a:pt x="195" y="1077"/>
                  <a:pt x="199" y="1076"/>
                  <a:pt x="200" y="1079"/>
                </a:cubicBezTo>
                <a:cubicBezTo>
                  <a:pt x="196" y="1087"/>
                  <a:pt x="206" y="1075"/>
                  <a:pt x="208" y="1073"/>
                </a:cubicBezTo>
                <a:cubicBezTo>
                  <a:pt x="210" y="1074"/>
                  <a:pt x="210" y="1074"/>
                  <a:pt x="210" y="1076"/>
                </a:cubicBezTo>
                <a:cubicBezTo>
                  <a:pt x="209" y="1080"/>
                  <a:pt x="205" y="1081"/>
                  <a:pt x="207" y="1084"/>
                </a:cubicBezTo>
                <a:cubicBezTo>
                  <a:pt x="209" y="1081"/>
                  <a:pt x="214" y="1082"/>
                  <a:pt x="213" y="1077"/>
                </a:cubicBezTo>
                <a:cubicBezTo>
                  <a:pt x="217" y="1077"/>
                  <a:pt x="220" y="1077"/>
                  <a:pt x="220" y="1073"/>
                </a:cubicBezTo>
                <a:cubicBezTo>
                  <a:pt x="220" y="1071"/>
                  <a:pt x="216" y="1073"/>
                  <a:pt x="217" y="1070"/>
                </a:cubicBezTo>
                <a:cubicBezTo>
                  <a:pt x="220" y="1059"/>
                  <a:pt x="230" y="1064"/>
                  <a:pt x="237" y="1062"/>
                </a:cubicBezTo>
                <a:cubicBezTo>
                  <a:pt x="235" y="1059"/>
                  <a:pt x="233" y="1057"/>
                  <a:pt x="232" y="1052"/>
                </a:cubicBezTo>
                <a:cubicBezTo>
                  <a:pt x="230" y="1053"/>
                  <a:pt x="227" y="1053"/>
                  <a:pt x="224" y="1053"/>
                </a:cubicBezTo>
                <a:close/>
                <a:moveTo>
                  <a:pt x="949" y="1049"/>
                </a:moveTo>
                <a:cubicBezTo>
                  <a:pt x="947" y="1051"/>
                  <a:pt x="940" y="1048"/>
                  <a:pt x="940" y="1053"/>
                </a:cubicBezTo>
                <a:cubicBezTo>
                  <a:pt x="943" y="1052"/>
                  <a:pt x="951" y="1049"/>
                  <a:pt x="949" y="1049"/>
                </a:cubicBezTo>
                <a:close/>
                <a:moveTo>
                  <a:pt x="103" y="1058"/>
                </a:moveTo>
                <a:cubicBezTo>
                  <a:pt x="104" y="1062"/>
                  <a:pt x="99" y="1060"/>
                  <a:pt x="99" y="1063"/>
                </a:cubicBezTo>
                <a:cubicBezTo>
                  <a:pt x="103" y="1063"/>
                  <a:pt x="103" y="1063"/>
                  <a:pt x="103" y="1063"/>
                </a:cubicBezTo>
                <a:cubicBezTo>
                  <a:pt x="101" y="1060"/>
                  <a:pt x="107" y="1059"/>
                  <a:pt x="103" y="1058"/>
                </a:cubicBezTo>
                <a:close/>
                <a:moveTo>
                  <a:pt x="1003" y="1090"/>
                </a:moveTo>
                <a:cubicBezTo>
                  <a:pt x="1009" y="1089"/>
                  <a:pt x="1011" y="1085"/>
                  <a:pt x="1018" y="1085"/>
                </a:cubicBezTo>
                <a:cubicBezTo>
                  <a:pt x="1017" y="1090"/>
                  <a:pt x="1011" y="1088"/>
                  <a:pt x="1009" y="1092"/>
                </a:cubicBezTo>
                <a:cubicBezTo>
                  <a:pt x="1021" y="1091"/>
                  <a:pt x="1020" y="1078"/>
                  <a:pt x="1034" y="1079"/>
                </a:cubicBezTo>
                <a:cubicBezTo>
                  <a:pt x="1036" y="1077"/>
                  <a:pt x="1033" y="1077"/>
                  <a:pt x="1035" y="1076"/>
                </a:cubicBezTo>
                <a:cubicBezTo>
                  <a:pt x="1045" y="1073"/>
                  <a:pt x="1060" y="1066"/>
                  <a:pt x="1059" y="1060"/>
                </a:cubicBezTo>
                <a:cubicBezTo>
                  <a:pt x="1042" y="1070"/>
                  <a:pt x="1018" y="1077"/>
                  <a:pt x="1003" y="1090"/>
                </a:cubicBezTo>
                <a:close/>
                <a:moveTo>
                  <a:pt x="938" y="1063"/>
                </a:moveTo>
                <a:cubicBezTo>
                  <a:pt x="933" y="1062"/>
                  <a:pt x="925" y="1068"/>
                  <a:pt x="924" y="1070"/>
                </a:cubicBezTo>
                <a:cubicBezTo>
                  <a:pt x="927" y="1066"/>
                  <a:pt x="935" y="1067"/>
                  <a:pt x="938" y="1063"/>
                </a:cubicBezTo>
                <a:close/>
                <a:moveTo>
                  <a:pt x="912" y="1070"/>
                </a:moveTo>
                <a:cubicBezTo>
                  <a:pt x="907" y="1075"/>
                  <a:pt x="901" y="1075"/>
                  <a:pt x="895" y="1070"/>
                </a:cubicBezTo>
                <a:cubicBezTo>
                  <a:pt x="888" y="1078"/>
                  <a:pt x="875" y="1077"/>
                  <a:pt x="870" y="1086"/>
                </a:cubicBezTo>
                <a:cubicBezTo>
                  <a:pt x="871" y="1089"/>
                  <a:pt x="872" y="1088"/>
                  <a:pt x="871" y="1092"/>
                </a:cubicBezTo>
                <a:cubicBezTo>
                  <a:pt x="880" y="1093"/>
                  <a:pt x="881" y="1087"/>
                  <a:pt x="886" y="1084"/>
                </a:cubicBezTo>
                <a:cubicBezTo>
                  <a:pt x="883" y="1084"/>
                  <a:pt x="880" y="1087"/>
                  <a:pt x="878" y="1085"/>
                </a:cubicBezTo>
                <a:cubicBezTo>
                  <a:pt x="885" y="1085"/>
                  <a:pt x="885" y="1078"/>
                  <a:pt x="893" y="1079"/>
                </a:cubicBezTo>
                <a:cubicBezTo>
                  <a:pt x="893" y="1081"/>
                  <a:pt x="892" y="1081"/>
                  <a:pt x="892" y="1083"/>
                </a:cubicBezTo>
                <a:cubicBezTo>
                  <a:pt x="901" y="1081"/>
                  <a:pt x="911" y="1078"/>
                  <a:pt x="917" y="1072"/>
                </a:cubicBezTo>
                <a:cubicBezTo>
                  <a:pt x="914" y="1072"/>
                  <a:pt x="909" y="1073"/>
                  <a:pt x="912" y="1070"/>
                </a:cubicBezTo>
                <a:close/>
                <a:moveTo>
                  <a:pt x="720" y="1088"/>
                </a:moveTo>
                <a:cubicBezTo>
                  <a:pt x="720" y="1088"/>
                  <a:pt x="726" y="1085"/>
                  <a:pt x="725" y="1084"/>
                </a:cubicBezTo>
                <a:cubicBezTo>
                  <a:pt x="723" y="1085"/>
                  <a:pt x="717" y="1086"/>
                  <a:pt x="720" y="1088"/>
                </a:cubicBezTo>
                <a:close/>
                <a:moveTo>
                  <a:pt x="960" y="1100"/>
                </a:moveTo>
                <a:cubicBezTo>
                  <a:pt x="964" y="1100"/>
                  <a:pt x="967" y="1098"/>
                  <a:pt x="971" y="1096"/>
                </a:cubicBezTo>
                <a:cubicBezTo>
                  <a:pt x="971" y="1094"/>
                  <a:pt x="969" y="1094"/>
                  <a:pt x="971" y="1092"/>
                </a:cubicBezTo>
                <a:cubicBezTo>
                  <a:pt x="968" y="1094"/>
                  <a:pt x="966" y="1090"/>
                  <a:pt x="966" y="1094"/>
                </a:cubicBezTo>
                <a:cubicBezTo>
                  <a:pt x="965" y="1096"/>
                  <a:pt x="970" y="1093"/>
                  <a:pt x="970" y="1096"/>
                </a:cubicBezTo>
                <a:cubicBezTo>
                  <a:pt x="966" y="1097"/>
                  <a:pt x="963" y="1098"/>
                  <a:pt x="960" y="1100"/>
                </a:cubicBezTo>
                <a:close/>
                <a:moveTo>
                  <a:pt x="915" y="1103"/>
                </a:moveTo>
                <a:cubicBezTo>
                  <a:pt x="922" y="1100"/>
                  <a:pt x="929" y="1098"/>
                  <a:pt x="935" y="1094"/>
                </a:cubicBezTo>
                <a:cubicBezTo>
                  <a:pt x="927" y="1095"/>
                  <a:pt x="918" y="1100"/>
                  <a:pt x="915" y="1103"/>
                </a:cubicBezTo>
                <a:close/>
                <a:moveTo>
                  <a:pt x="903" y="1095"/>
                </a:moveTo>
                <a:cubicBezTo>
                  <a:pt x="900" y="1094"/>
                  <a:pt x="899" y="1096"/>
                  <a:pt x="897" y="1095"/>
                </a:cubicBezTo>
                <a:cubicBezTo>
                  <a:pt x="897" y="1099"/>
                  <a:pt x="891" y="1096"/>
                  <a:pt x="893" y="1099"/>
                </a:cubicBezTo>
                <a:cubicBezTo>
                  <a:pt x="895" y="1097"/>
                  <a:pt x="901" y="1098"/>
                  <a:pt x="903" y="1095"/>
                </a:cubicBezTo>
                <a:close/>
                <a:moveTo>
                  <a:pt x="974" y="1099"/>
                </a:moveTo>
                <a:cubicBezTo>
                  <a:pt x="970" y="1100"/>
                  <a:pt x="967" y="1102"/>
                  <a:pt x="964" y="1104"/>
                </a:cubicBezTo>
                <a:cubicBezTo>
                  <a:pt x="969" y="1104"/>
                  <a:pt x="972" y="1101"/>
                  <a:pt x="974" y="1099"/>
                </a:cubicBezTo>
                <a:close/>
                <a:moveTo>
                  <a:pt x="878" y="1116"/>
                </a:moveTo>
                <a:cubicBezTo>
                  <a:pt x="887" y="1110"/>
                  <a:pt x="906" y="1109"/>
                  <a:pt x="911" y="1103"/>
                </a:cubicBezTo>
                <a:cubicBezTo>
                  <a:pt x="910" y="1104"/>
                  <a:pt x="903" y="1105"/>
                  <a:pt x="903" y="1104"/>
                </a:cubicBezTo>
                <a:cubicBezTo>
                  <a:pt x="904" y="1103"/>
                  <a:pt x="907" y="1101"/>
                  <a:pt x="904" y="1100"/>
                </a:cubicBezTo>
                <a:cubicBezTo>
                  <a:pt x="893" y="1105"/>
                  <a:pt x="883" y="1108"/>
                  <a:pt x="873" y="1113"/>
                </a:cubicBezTo>
                <a:cubicBezTo>
                  <a:pt x="876" y="1113"/>
                  <a:pt x="875" y="1116"/>
                  <a:pt x="878" y="1116"/>
                </a:cubicBezTo>
                <a:close/>
                <a:moveTo>
                  <a:pt x="812" y="1117"/>
                </a:moveTo>
                <a:cubicBezTo>
                  <a:pt x="814" y="1114"/>
                  <a:pt x="820" y="1121"/>
                  <a:pt x="820" y="1116"/>
                </a:cubicBezTo>
                <a:cubicBezTo>
                  <a:pt x="819" y="1114"/>
                  <a:pt x="810" y="1115"/>
                  <a:pt x="812" y="1117"/>
                </a:cubicBezTo>
                <a:close/>
                <a:moveTo>
                  <a:pt x="925" y="1142"/>
                </a:moveTo>
                <a:cubicBezTo>
                  <a:pt x="920" y="1144"/>
                  <a:pt x="916" y="1147"/>
                  <a:pt x="911" y="1149"/>
                </a:cubicBezTo>
                <a:cubicBezTo>
                  <a:pt x="917" y="1148"/>
                  <a:pt x="921" y="1146"/>
                  <a:pt x="925" y="1142"/>
                </a:cubicBezTo>
                <a:close/>
                <a:moveTo>
                  <a:pt x="713" y="1155"/>
                </a:moveTo>
                <a:cubicBezTo>
                  <a:pt x="717" y="1153"/>
                  <a:pt x="721" y="1152"/>
                  <a:pt x="724" y="1149"/>
                </a:cubicBezTo>
                <a:cubicBezTo>
                  <a:pt x="721" y="1151"/>
                  <a:pt x="712" y="1152"/>
                  <a:pt x="713" y="1155"/>
                </a:cubicBezTo>
                <a:close/>
                <a:moveTo>
                  <a:pt x="872" y="1168"/>
                </a:moveTo>
                <a:cubicBezTo>
                  <a:pt x="880" y="1167"/>
                  <a:pt x="885" y="1163"/>
                  <a:pt x="890" y="1159"/>
                </a:cubicBezTo>
                <a:cubicBezTo>
                  <a:pt x="897" y="1157"/>
                  <a:pt x="908" y="1154"/>
                  <a:pt x="909" y="1149"/>
                </a:cubicBezTo>
                <a:cubicBezTo>
                  <a:pt x="902" y="1152"/>
                  <a:pt x="893" y="1157"/>
                  <a:pt x="885" y="1158"/>
                </a:cubicBezTo>
                <a:cubicBezTo>
                  <a:pt x="886" y="1163"/>
                  <a:pt x="874" y="1163"/>
                  <a:pt x="872" y="1168"/>
                </a:cubicBezTo>
                <a:close/>
                <a:moveTo>
                  <a:pt x="1138" y="208"/>
                </a:moveTo>
                <a:cubicBezTo>
                  <a:pt x="1129" y="210"/>
                  <a:pt x="1123" y="214"/>
                  <a:pt x="1123" y="223"/>
                </a:cubicBezTo>
                <a:cubicBezTo>
                  <a:pt x="1124" y="224"/>
                  <a:pt x="1126" y="226"/>
                  <a:pt x="1129" y="225"/>
                </a:cubicBezTo>
                <a:cubicBezTo>
                  <a:pt x="1131" y="223"/>
                  <a:pt x="1128" y="220"/>
                  <a:pt x="1132" y="219"/>
                </a:cubicBezTo>
                <a:cubicBezTo>
                  <a:pt x="1132" y="221"/>
                  <a:pt x="1132" y="221"/>
                  <a:pt x="1132" y="221"/>
                </a:cubicBezTo>
                <a:cubicBezTo>
                  <a:pt x="1136" y="219"/>
                  <a:pt x="1139" y="213"/>
                  <a:pt x="1138" y="208"/>
                </a:cubicBezTo>
                <a:close/>
                <a:moveTo>
                  <a:pt x="1097" y="931"/>
                </a:moveTo>
                <a:cubicBezTo>
                  <a:pt x="1098" y="929"/>
                  <a:pt x="1096" y="925"/>
                  <a:pt x="1099" y="923"/>
                </a:cubicBezTo>
                <a:cubicBezTo>
                  <a:pt x="1097" y="922"/>
                  <a:pt x="1096" y="921"/>
                  <a:pt x="1095" y="920"/>
                </a:cubicBezTo>
                <a:cubicBezTo>
                  <a:pt x="1093" y="926"/>
                  <a:pt x="1082" y="928"/>
                  <a:pt x="1085" y="936"/>
                </a:cubicBezTo>
                <a:cubicBezTo>
                  <a:pt x="1087" y="931"/>
                  <a:pt x="1091" y="928"/>
                  <a:pt x="1097" y="931"/>
                </a:cubicBezTo>
                <a:close/>
                <a:moveTo>
                  <a:pt x="1152" y="971"/>
                </a:moveTo>
                <a:cubicBezTo>
                  <a:pt x="1156" y="976"/>
                  <a:pt x="1150" y="978"/>
                  <a:pt x="1151" y="981"/>
                </a:cubicBezTo>
                <a:cubicBezTo>
                  <a:pt x="1154" y="978"/>
                  <a:pt x="1161" y="979"/>
                  <a:pt x="1160" y="972"/>
                </a:cubicBezTo>
                <a:cubicBezTo>
                  <a:pt x="1157" y="971"/>
                  <a:pt x="1154" y="971"/>
                  <a:pt x="1152" y="971"/>
                </a:cubicBezTo>
                <a:close/>
                <a:moveTo>
                  <a:pt x="1069" y="974"/>
                </a:moveTo>
                <a:cubicBezTo>
                  <a:pt x="1067" y="975"/>
                  <a:pt x="1066" y="977"/>
                  <a:pt x="1065" y="979"/>
                </a:cubicBezTo>
                <a:cubicBezTo>
                  <a:pt x="1064" y="978"/>
                  <a:pt x="1063" y="977"/>
                  <a:pt x="1060" y="977"/>
                </a:cubicBezTo>
                <a:cubicBezTo>
                  <a:pt x="1062" y="985"/>
                  <a:pt x="1073" y="982"/>
                  <a:pt x="1077" y="977"/>
                </a:cubicBezTo>
                <a:cubicBezTo>
                  <a:pt x="1073" y="979"/>
                  <a:pt x="1073" y="974"/>
                  <a:pt x="1069" y="974"/>
                </a:cubicBezTo>
                <a:close/>
                <a:moveTo>
                  <a:pt x="1015" y="1019"/>
                </a:moveTo>
                <a:cubicBezTo>
                  <a:pt x="1015" y="1021"/>
                  <a:pt x="1010" y="1023"/>
                  <a:pt x="1013" y="1024"/>
                </a:cubicBezTo>
                <a:cubicBezTo>
                  <a:pt x="1014" y="1021"/>
                  <a:pt x="1019" y="1022"/>
                  <a:pt x="1021" y="1020"/>
                </a:cubicBezTo>
                <a:cubicBezTo>
                  <a:pt x="1022" y="1016"/>
                  <a:pt x="1015" y="1018"/>
                  <a:pt x="1016" y="1014"/>
                </a:cubicBezTo>
                <a:cubicBezTo>
                  <a:pt x="1023" y="1013"/>
                  <a:pt x="1021" y="1005"/>
                  <a:pt x="1027" y="1005"/>
                </a:cubicBezTo>
                <a:cubicBezTo>
                  <a:pt x="1028" y="1001"/>
                  <a:pt x="1026" y="1000"/>
                  <a:pt x="1024" y="999"/>
                </a:cubicBezTo>
                <a:cubicBezTo>
                  <a:pt x="1020" y="1003"/>
                  <a:pt x="1016" y="1007"/>
                  <a:pt x="1012" y="1012"/>
                </a:cubicBezTo>
                <a:cubicBezTo>
                  <a:pt x="1010" y="1012"/>
                  <a:pt x="1011" y="1008"/>
                  <a:pt x="1009" y="1008"/>
                </a:cubicBezTo>
                <a:cubicBezTo>
                  <a:pt x="1004" y="1017"/>
                  <a:pt x="990" y="1020"/>
                  <a:pt x="984" y="1030"/>
                </a:cubicBezTo>
                <a:cubicBezTo>
                  <a:pt x="988" y="1032"/>
                  <a:pt x="987" y="1027"/>
                  <a:pt x="989" y="1027"/>
                </a:cubicBezTo>
                <a:cubicBezTo>
                  <a:pt x="998" y="1028"/>
                  <a:pt x="1005" y="1014"/>
                  <a:pt x="1015" y="1019"/>
                </a:cubicBezTo>
                <a:close/>
                <a:moveTo>
                  <a:pt x="910" y="1114"/>
                </a:moveTo>
                <a:cubicBezTo>
                  <a:pt x="897" y="1124"/>
                  <a:pt x="876" y="1122"/>
                  <a:pt x="863" y="1132"/>
                </a:cubicBezTo>
                <a:cubicBezTo>
                  <a:pt x="857" y="1129"/>
                  <a:pt x="843" y="1133"/>
                  <a:pt x="841" y="1139"/>
                </a:cubicBezTo>
                <a:cubicBezTo>
                  <a:pt x="839" y="1138"/>
                  <a:pt x="836" y="1137"/>
                  <a:pt x="836" y="1134"/>
                </a:cubicBezTo>
                <a:cubicBezTo>
                  <a:pt x="838" y="1129"/>
                  <a:pt x="849" y="1134"/>
                  <a:pt x="848" y="1126"/>
                </a:cubicBezTo>
                <a:cubicBezTo>
                  <a:pt x="841" y="1128"/>
                  <a:pt x="829" y="1131"/>
                  <a:pt x="831" y="1137"/>
                </a:cubicBezTo>
                <a:cubicBezTo>
                  <a:pt x="829" y="1137"/>
                  <a:pt x="829" y="1139"/>
                  <a:pt x="827" y="1138"/>
                </a:cubicBezTo>
                <a:cubicBezTo>
                  <a:pt x="827" y="1142"/>
                  <a:pt x="831" y="1141"/>
                  <a:pt x="830" y="1145"/>
                </a:cubicBezTo>
                <a:cubicBezTo>
                  <a:pt x="828" y="1146"/>
                  <a:pt x="825" y="1147"/>
                  <a:pt x="822" y="1148"/>
                </a:cubicBezTo>
                <a:cubicBezTo>
                  <a:pt x="821" y="1152"/>
                  <a:pt x="827" y="1149"/>
                  <a:pt x="828" y="1151"/>
                </a:cubicBezTo>
                <a:cubicBezTo>
                  <a:pt x="824" y="1157"/>
                  <a:pt x="822" y="1166"/>
                  <a:pt x="813" y="1168"/>
                </a:cubicBezTo>
                <a:cubicBezTo>
                  <a:pt x="815" y="1171"/>
                  <a:pt x="819" y="1167"/>
                  <a:pt x="819" y="1169"/>
                </a:cubicBezTo>
                <a:cubicBezTo>
                  <a:pt x="814" y="1172"/>
                  <a:pt x="807" y="1182"/>
                  <a:pt x="798" y="1176"/>
                </a:cubicBezTo>
                <a:cubicBezTo>
                  <a:pt x="800" y="1170"/>
                  <a:pt x="804" y="1165"/>
                  <a:pt x="810" y="1162"/>
                </a:cubicBezTo>
                <a:cubicBezTo>
                  <a:pt x="807" y="1160"/>
                  <a:pt x="811" y="1156"/>
                  <a:pt x="809" y="1153"/>
                </a:cubicBezTo>
                <a:cubicBezTo>
                  <a:pt x="802" y="1152"/>
                  <a:pt x="790" y="1156"/>
                  <a:pt x="784" y="1161"/>
                </a:cubicBezTo>
                <a:cubicBezTo>
                  <a:pt x="770" y="1155"/>
                  <a:pt x="771" y="1176"/>
                  <a:pt x="773" y="1184"/>
                </a:cubicBezTo>
                <a:cubicBezTo>
                  <a:pt x="778" y="1178"/>
                  <a:pt x="783" y="1191"/>
                  <a:pt x="788" y="1194"/>
                </a:cubicBezTo>
                <a:cubicBezTo>
                  <a:pt x="797" y="1185"/>
                  <a:pt x="809" y="1181"/>
                  <a:pt x="821" y="1176"/>
                </a:cubicBezTo>
                <a:cubicBezTo>
                  <a:pt x="823" y="1167"/>
                  <a:pt x="835" y="1169"/>
                  <a:pt x="835" y="1159"/>
                </a:cubicBezTo>
                <a:cubicBezTo>
                  <a:pt x="846" y="1154"/>
                  <a:pt x="857" y="1150"/>
                  <a:pt x="866" y="1143"/>
                </a:cubicBezTo>
                <a:cubicBezTo>
                  <a:pt x="866" y="1141"/>
                  <a:pt x="861" y="1143"/>
                  <a:pt x="862" y="1139"/>
                </a:cubicBezTo>
                <a:cubicBezTo>
                  <a:pt x="869" y="1135"/>
                  <a:pt x="879" y="1137"/>
                  <a:pt x="886" y="1135"/>
                </a:cubicBezTo>
                <a:cubicBezTo>
                  <a:pt x="899" y="1126"/>
                  <a:pt x="914" y="1127"/>
                  <a:pt x="930" y="1121"/>
                </a:cubicBezTo>
                <a:cubicBezTo>
                  <a:pt x="930" y="1118"/>
                  <a:pt x="932" y="1118"/>
                  <a:pt x="932" y="1116"/>
                </a:cubicBezTo>
                <a:cubicBezTo>
                  <a:pt x="925" y="1119"/>
                  <a:pt x="920" y="1120"/>
                  <a:pt x="910" y="1122"/>
                </a:cubicBezTo>
                <a:cubicBezTo>
                  <a:pt x="911" y="1120"/>
                  <a:pt x="913" y="1115"/>
                  <a:pt x="910" y="1114"/>
                </a:cubicBezTo>
                <a:close/>
                <a:moveTo>
                  <a:pt x="856" y="1146"/>
                </a:moveTo>
                <a:cubicBezTo>
                  <a:pt x="851" y="1147"/>
                  <a:pt x="846" y="1149"/>
                  <a:pt x="840" y="1148"/>
                </a:cubicBezTo>
                <a:cubicBezTo>
                  <a:pt x="845" y="1146"/>
                  <a:pt x="851" y="1140"/>
                  <a:pt x="857" y="1141"/>
                </a:cubicBezTo>
                <a:cubicBezTo>
                  <a:pt x="857" y="1143"/>
                  <a:pt x="855" y="1143"/>
                  <a:pt x="856" y="1146"/>
                </a:cubicBezTo>
                <a:close/>
                <a:moveTo>
                  <a:pt x="645" y="1128"/>
                </a:moveTo>
                <a:cubicBezTo>
                  <a:pt x="633" y="1130"/>
                  <a:pt x="623" y="1134"/>
                  <a:pt x="613" y="1138"/>
                </a:cubicBezTo>
                <a:cubicBezTo>
                  <a:pt x="617" y="1140"/>
                  <a:pt x="619" y="1140"/>
                  <a:pt x="616" y="1143"/>
                </a:cubicBezTo>
                <a:cubicBezTo>
                  <a:pt x="616" y="1144"/>
                  <a:pt x="618" y="1144"/>
                  <a:pt x="618" y="1146"/>
                </a:cubicBezTo>
                <a:cubicBezTo>
                  <a:pt x="627" y="1143"/>
                  <a:pt x="633" y="1139"/>
                  <a:pt x="641" y="1136"/>
                </a:cubicBezTo>
                <a:cubicBezTo>
                  <a:pt x="641" y="1133"/>
                  <a:pt x="642" y="1130"/>
                  <a:pt x="645" y="1128"/>
                </a:cubicBezTo>
                <a:close/>
                <a:moveTo>
                  <a:pt x="619" y="1141"/>
                </a:moveTo>
                <a:cubicBezTo>
                  <a:pt x="619" y="1137"/>
                  <a:pt x="625" y="1139"/>
                  <a:pt x="627" y="1137"/>
                </a:cubicBezTo>
                <a:cubicBezTo>
                  <a:pt x="626" y="1141"/>
                  <a:pt x="622" y="1140"/>
                  <a:pt x="619" y="1141"/>
                </a:cubicBezTo>
                <a:close/>
              </a:path>
            </a:pathLst>
          </a:custGeom>
          <a:solidFill>
            <a:srgbClr val="2C3C5E"/>
          </a:solidFill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800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32820" y="240665"/>
            <a:ext cx="946150" cy="325755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3980" y="2060575"/>
            <a:ext cx="4813300" cy="2940050"/>
          </a:xfrm>
          <a:prstGeom prst="rect">
            <a:avLst/>
          </a:prstGeom>
        </p:spPr>
      </p:pic>
    </p:spTree>
    <p:custDataLst>
      <p:tags r:id="rId8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7420">
        <p:fade/>
      </p:transition>
    </mc:Choice>
    <mc:Fallback>
      <p:transition spd="med" advClick="0" advTm="74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14="http://schemas.microsoft.com/office/drawing/2010/main"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680585"/>
            <a:ext cx="12198350" cy="217233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9806"/>
          <a:stretch>
            <a:fillRect/>
          </a:stretch>
        </p:blipFill>
        <p:spPr>
          <a:xfrm>
            <a:off x="6012815" y="978535"/>
            <a:ext cx="5589905" cy="3318510"/>
          </a:xfrm>
          <a:prstGeom prst="roundRect">
            <a:avLst>
              <a:gd name="adj" fmla="val 6802"/>
            </a:avLst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4388" name="文本框 9"/>
          <p:cNvSpPr txBox="1"/>
          <p:nvPr/>
        </p:nvSpPr>
        <p:spPr>
          <a:xfrm>
            <a:off x="382270" y="2663825"/>
            <a:ext cx="526224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微软雅黑" panose="020B0503020204020204" charset="-122"/>
              </a:rPr>
              <a:t>（2）秦法未败</a:t>
            </a:r>
            <a:endParaRPr lang="zh-CN" altLang="zh-CN" sz="2800" b="1">
              <a:solidFill>
                <a:srgbClr val="7030A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微软雅黑" panose="020B0503020204020204" charset="-122"/>
            </a:endParaRPr>
          </a:p>
          <a:p>
            <a:r>
              <a:rPr lang="zh-CN" altLang="zh-CN" sz="28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    </a:t>
            </a:r>
            <a:r>
              <a:rPr lang="en-US" altLang="zh-CN" sz="28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    </a:t>
            </a:r>
            <a:r>
              <a:rPr lang="zh-CN" altLang="zh-CN" sz="2800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地方粮仓，粮食出入要登记，如果缺少出仓人员要赔偿……</a:t>
            </a:r>
            <a:endParaRPr lang="zh-CN" altLang="zh-CN" sz="2800" b="1">
              <a:solidFill>
                <a:srgbClr val="7030A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微软雅黑" panose="020B0503020204020204" charset="-122"/>
            </a:endParaRPr>
          </a:p>
          <a:p>
            <a:pPr algn="r"/>
            <a:r>
              <a:rPr lang="zh-CN" altLang="zh-CN" sz="28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        </a:t>
            </a:r>
            <a:r>
              <a:rPr lang="zh-CN" altLang="zh-CN" sz="2800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——《云梦睡虎地秦简》</a:t>
            </a:r>
            <a:endParaRPr lang="zh-CN" altLang="zh-CN" sz="2800">
              <a:solidFill>
                <a:srgbClr val="7030A0"/>
              </a:solidFill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微软雅黑" panose="020B0503020204020204" charset="-122"/>
            </a:endParaRPr>
          </a:p>
        </p:txBody>
      </p:sp>
      <p:sp>
        <p:nvSpPr>
          <p:cNvPr id="144389" name="文本框 9"/>
          <p:cNvSpPr txBox="1"/>
          <p:nvPr/>
        </p:nvSpPr>
        <p:spPr>
          <a:xfrm>
            <a:off x="382270" y="1116330"/>
            <a:ext cx="610044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微软雅黑" panose="020B0503020204020204" charset="-122"/>
              </a:rPr>
              <a:t>（</a:t>
            </a: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微软雅黑" panose="020B0503020204020204" charset="-122"/>
              </a:rPr>
              <a:t>1</a:t>
            </a:r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微软雅黑" panose="020B0503020204020204" charset="-122"/>
              </a:rPr>
              <a:t>）</a:t>
            </a:r>
            <a:r>
              <a:rPr lang="zh-CN" altLang="zh-CN" sz="2800" b="1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微软雅黑" panose="020B0503020204020204" charset="-122"/>
              </a:rPr>
              <a:t>秦制未衰</a:t>
            </a:r>
            <a:endParaRPr lang="zh-CN" altLang="zh-CN" sz="2800" b="1">
              <a:latin typeface="+mn-ea"/>
              <a:cs typeface="+mn-ea"/>
              <a:sym typeface="微软雅黑" panose="020B0503020204020204" charset="-122"/>
            </a:endParaRPr>
          </a:p>
          <a:p>
            <a:r>
              <a:rPr lang="zh-CN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      </a:t>
            </a:r>
            <a:r>
              <a:rPr lang="zh-CN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百代皆行秦政制。</a:t>
            </a:r>
            <a:endParaRPr lang="zh-CN" altLang="zh-CN"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微软雅黑" panose="020B0503020204020204" charset="-122"/>
            </a:endParaRPr>
          </a:p>
          <a:p>
            <a:r>
              <a:rPr lang="zh-CN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                               </a:t>
            </a:r>
            <a:r>
              <a:rPr lang="zh-CN" altLang="zh-CN" sz="280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  <a:sym typeface="微软雅黑" panose="020B0503020204020204" charset="-122"/>
              </a:rPr>
              <a:t>——毛泽东</a:t>
            </a:r>
            <a:endParaRPr lang="zh-CN" altLang="zh-CN" sz="280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  <a:sym typeface="微软雅黑" panose="020B0503020204020204" charset="-122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533400" y="4794885"/>
            <a:ext cx="11117580" cy="1814830"/>
          </a:xfrm>
          <a:prstGeom prst="rect">
            <a:avLst/>
          </a:prstGeom>
          <a:noFill/>
          <a:ln w="9525">
            <a:noFill/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R="0" indent="0" defTabSz="914400" fontAlgn="auto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kern="1200" cap="none" spc="0" normalizeH="0" baseline="0" noProof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 </a:t>
            </a:r>
            <a:r>
              <a:rPr kumimoji="0" lang="zh-CN" altLang="en-US" sz="2800" kern="1200" cap="none" spc="0" normalizeH="0" baseline="0" noProof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“他用武力统一了中国。 中国人口实际上并不比欧洲多很多，两者的差别在于欧洲总是分裂成许多小国，而中国则是一个统一的大国，使西方人对庞大的中国一直怀有恐惧心理。”</a:t>
            </a:r>
            <a:endParaRPr kumimoji="0" lang="zh-CN" altLang="en-US" sz="2800" kern="1200" cap="none" spc="0" normalizeH="0" baseline="0" noProof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pPr marR="0" indent="0" algn="r" defTabSz="914400" fontAlgn="auto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defRPr/>
            </a:pPr>
            <a:r>
              <a:rPr kumimoji="0" lang="en-US" altLang="zh-CN" sz="2800" kern="1200" cap="none" spc="0" normalizeH="0" baseline="0" noProof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                                 ——</a:t>
            </a:r>
            <a:r>
              <a:rPr kumimoji="0" lang="zh-CN" altLang="en-US" sz="2800" kern="1200" cap="none" spc="0" normalizeH="0" baseline="0" noProof="0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迈克尔.H.哈特(美)《历史上最有影响的100人》</a:t>
            </a:r>
            <a:endParaRPr kumimoji="0" lang="zh-CN" altLang="en-US" sz="2800" kern="1200" cap="none" spc="0" normalizeH="0" baseline="0" noProof="0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88050" y="1080135"/>
            <a:ext cx="5551805" cy="31076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秦始皇是继夏商周三代以后浑浊</a:t>
            </a:r>
            <a:r>
              <a:rPr lang="zh-CN" altLang="en-US" sz="2800" b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乱世的结束者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，开辟了新天地，其创制立法，为后世带来了利益。比如秦朝的郡县制、统一度量衡等制度，为</a:t>
            </a:r>
            <a:r>
              <a:rPr lang="zh-CN" altLang="en-US" sz="2800" b="1">
                <a:solidFill>
                  <a:srgbClr val="FFFF00"/>
                </a:solidFill>
                <a:effectLst/>
                <a:latin typeface="楷体" panose="02010609060101010101" charset="-122"/>
                <a:ea typeface="楷体" panose="02010609060101010101" charset="-122"/>
              </a:rPr>
              <a:t>中国封建社会的政治、经济发展奠定了基础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  <a:p>
            <a:pPr algn="r"/>
            <a:r>
              <a:rPr lang="en-US" altLang="zh-CN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张居正</a:t>
            </a:r>
            <a:endParaRPr lang="zh-CN" altLang="en-US" sz="28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300"/>
            <a:ext cx="12198350" cy="58420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4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9" grpId="0"/>
      <p:bldP spid="144388" grpId="0"/>
      <p:bldP spid="9219" grpId="0" bldLvl="0" animBg="1"/>
    </p:bldLst>
  </p:timing>
</p:sld>
</file>

<file path=ppt/slides/slide19.xml><?xml version="1.0" encoding="utf-8"?>
<p:sld xmlns:mc="http://schemas.openxmlformats.org/markup-compatibility/2006"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4351020"/>
            <a:ext cx="12198350" cy="250190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3627755" y="781685"/>
            <a:ext cx="7536815" cy="811530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p>
            <a:r>
              <a:rPr lang="zh-CN" altLang="en-US" sz="2800" b="1">
                <a:solidFill>
                  <a:srgbClr val="030684"/>
                </a:solidFill>
                <a:latin typeface="楷体" panose="02010609060101010101" charset="-122"/>
                <a:ea typeface="楷体" panose="02010609060101010101" charset="-122"/>
              </a:rPr>
              <a:t>小组合作，探究根据所学我们怎样评价秦始皇？</a:t>
            </a:r>
            <a:endParaRPr lang="zh-CN" altLang="en-US" sz="2800" b="1">
              <a:solidFill>
                <a:srgbClr val="030684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8" name="文本框 7"/>
          <p:cNvSpPr txBox="1"/>
          <p:nvPr>
            <p:custDataLst>
              <p:tags r:id="rId3"/>
            </p:custDataLst>
          </p:nvPr>
        </p:nvSpPr>
        <p:spPr>
          <a:xfrm>
            <a:off x="2819400" y="4364990"/>
            <a:ext cx="9204960" cy="2431415"/>
          </a:xfrm>
          <a:prstGeom prst="rect">
            <a:avLst/>
          </a:prstGeom>
          <a:noFill/>
          <a:ln w="28575">
            <a:noFill/>
          </a:ln>
        </p:spPr>
        <p:txBody>
          <a:bodyPr wrap="square" lIns="180000" tIns="108000" rIns="216000" bIns="108000" rtlCol="0" anchor="ctr" anchorCtr="0">
            <a:spAutoFit/>
          </a:bodyPr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kern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sym typeface="+mn-ea"/>
              </a:rPr>
              <a:t>学史方法</a:t>
            </a:r>
            <a:r>
              <a: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：如何评价历史人物</a:t>
            </a:r>
            <a:endParaRPr kumimoji="0" lang="en-US" altLang="zh-CN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</a:rPr>
              <a:t>时代性原则：</a:t>
            </a:r>
            <a:r>
              <a: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</a:rPr>
              <a:t>要把历史人物放在其当时所处的时代背景中，不能以今天的标准苛求古人。</a:t>
            </a:r>
            <a:endParaRPr kumimoji="0" lang="en-US" altLang="zh-CN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</a:rPr>
              <a:t>一分为二原则：</a:t>
            </a:r>
            <a:r>
              <a: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</a:rPr>
              <a:t>要对人物的功和过进行全面分析，任何全面肯定或否定的观点都是错误的。</a:t>
            </a:r>
            <a:endParaRPr kumimoji="0" lang="en-US" altLang="zh-CN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</a:rPr>
              <a:t>史论结合原则：</a:t>
            </a:r>
            <a:r>
              <a:rPr kumimoji="0" lang="zh-CN" altLang="en-US" sz="24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仿宋" panose="02010609060101010101" charset="-122"/>
                <a:ea typeface="仿宋" panose="02010609060101010101" charset="-122"/>
              </a:rPr>
              <a:t>以历史事实为依据，得出结论，做到有理有据。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仿宋" panose="02010609060101010101" charset="-122"/>
              <a:ea typeface="仿宋" panose="02010609060101010101" charset="-122"/>
            </a:endParaRPr>
          </a:p>
        </p:txBody>
      </p:sp>
      <p:pic>
        <p:nvPicPr>
          <p:cNvPr id="11" name="图片 10" descr="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10126" t="7816" r="10078" b="5738"/>
          <a:stretch>
            <a:fillRect/>
          </a:stretch>
        </p:blipFill>
        <p:spPr>
          <a:xfrm flipH="1">
            <a:off x="-28575" y="781685"/>
            <a:ext cx="3081020" cy="591375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947670" y="1428115"/>
            <a:ext cx="3343910" cy="2848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6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统一中国 建立制度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颁布秦律 修建长城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>
              <a:lnSpc>
                <a:spcPct val="16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统一货币 统一文字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6000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北击匈奴 南伐百越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0032365" y="1435100"/>
            <a:ext cx="2131695" cy="2848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60000"/>
              </a:lnSpc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赋役繁重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l">
              <a:lnSpc>
                <a:spcPct val="160000"/>
              </a:lnSpc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焚书坑儒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l">
              <a:lnSpc>
                <a:spcPct val="160000"/>
              </a:lnSpc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法律严苛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  <a:p>
            <a:pPr algn="l">
              <a:lnSpc>
                <a:spcPct val="160000"/>
              </a:lnSpc>
            </a:pPr>
            <a:r>
              <a:rPr lang="zh-CN" altLang="en-US" sz="2800" b="1">
                <a:solidFill>
                  <a:schemeClr val="tx1">
                    <a:lumMod val="95000"/>
                    <a:lumOff val="5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+mn-ea"/>
              </a:rPr>
              <a:t>好大喜功</a:t>
            </a:r>
            <a:endParaRPr lang="zh-CN" altLang="en-US" sz="2800" b="1">
              <a:solidFill>
                <a:schemeClr val="tx1">
                  <a:lumMod val="95000"/>
                  <a:lumOff val="5000"/>
                </a:schemeClr>
              </a:solidFill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8205470" y="1771015"/>
            <a:ext cx="1776095" cy="2530475"/>
            <a:chOff x="12922" y="2789"/>
            <a:chExt cx="2797" cy="3985"/>
          </a:xfrm>
        </p:grpSpPr>
        <p:sp>
          <p:nvSpPr>
            <p:cNvPr id="32" name="文本框 31"/>
            <p:cNvSpPr txBox="1"/>
            <p:nvPr>
              <p:custDataLst>
                <p:tags r:id="rId6"/>
              </p:custDataLst>
            </p:nvPr>
          </p:nvSpPr>
          <p:spPr>
            <a:xfrm>
              <a:off x="12922" y="5598"/>
              <a:ext cx="2009" cy="1177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p>
              <a:pPr algn="ctr"/>
              <a:r>
                <a:rPr lang="zh-CN" altLang="en-US" sz="2400" b="1">
                  <a:latin typeface="楷体" panose="02010609060101010101" charset="-122"/>
                  <a:ea typeface="楷体" panose="02010609060101010101" charset="-122"/>
                </a:rPr>
                <a:t>暴君</a:t>
              </a:r>
              <a:endParaRPr lang="zh-CN" altLang="en-US" sz="2400" b="1"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20" name="任意多边形 19"/>
            <p:cNvSpPr/>
            <p:nvPr>
              <p:custDataLst>
                <p:tags r:id="rId7"/>
              </p:custDataLst>
            </p:nvPr>
          </p:nvSpPr>
          <p:spPr>
            <a:xfrm>
              <a:off x="15189" y="2789"/>
              <a:ext cx="530" cy="3622"/>
            </a:xfrm>
            <a:custGeom>
              <a:avLst/>
              <a:gdLst>
                <a:gd name="connisteX0" fmla="*/ 446405 w 466725"/>
                <a:gd name="connsiteY0" fmla="*/ 0 h 4735195"/>
                <a:gd name="connisteX1" fmla="*/ 0 w 466725"/>
                <a:gd name="connsiteY1" fmla="*/ 0 h 4735195"/>
                <a:gd name="connisteX2" fmla="*/ 0 w 466725"/>
                <a:gd name="connsiteY2" fmla="*/ 4735195 h 4735195"/>
                <a:gd name="connisteX3" fmla="*/ 466725 w 466725"/>
                <a:gd name="connsiteY3" fmla="*/ 4735195 h 47351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</a:cxnLst>
              <a:rect l="l" t="t" r="r" b="b"/>
              <a:pathLst>
                <a:path w="466725" h="4735195">
                  <a:moveTo>
                    <a:pt x="446405" y="0"/>
                  </a:moveTo>
                  <a:lnTo>
                    <a:pt x="0" y="0"/>
                  </a:lnTo>
                  <a:lnTo>
                    <a:pt x="0" y="4735195"/>
                  </a:lnTo>
                  <a:lnTo>
                    <a:pt x="466725" y="4735195"/>
                  </a:lnTo>
                </a:path>
              </a:pathLst>
            </a:custGeom>
            <a:noFill/>
            <a:ln w="254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cxnSp>
          <p:nvCxnSpPr>
            <p:cNvPr id="21" name="直接连接符 20"/>
            <p:cNvCxnSpPr/>
            <p:nvPr/>
          </p:nvCxnSpPr>
          <p:spPr>
            <a:xfrm rot="10800000" flipV="1">
              <a:off x="14611" y="4598"/>
              <a:ext cx="580" cy="4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/>
            <p:cNvSpPr txBox="1"/>
            <p:nvPr>
              <p:custDataLst>
                <p:tags r:id="rId8"/>
              </p:custDataLst>
            </p:nvPr>
          </p:nvSpPr>
          <p:spPr>
            <a:xfrm>
              <a:off x="13122" y="3610"/>
              <a:ext cx="1810" cy="1888"/>
            </a:xfrm>
            <a:prstGeom prst="rect">
              <a:avLst/>
            </a:prstGeom>
            <a:solidFill>
              <a:srgbClr val="C00000"/>
            </a:solidFill>
          </p:spPr>
          <p:txBody>
            <a:bodyPr wrap="square" rtlCol="0">
              <a:spAutoFit/>
            </a:bodyPr>
            <a:p>
              <a:r>
                <a:rPr lang="zh-CN" altLang="en-US" sz="7200" b="1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过</a:t>
              </a:r>
              <a:endParaRPr lang="zh-CN" altLang="en-US" sz="7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sym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063615" y="1771015"/>
            <a:ext cx="2060575" cy="2299970"/>
            <a:chOff x="9549" y="2789"/>
            <a:chExt cx="3245" cy="3622"/>
          </a:xfrm>
        </p:grpSpPr>
        <p:sp>
          <p:nvSpPr>
            <p:cNvPr id="31" name="文本框 30"/>
            <p:cNvSpPr txBox="1"/>
            <p:nvPr>
              <p:custDataLst>
                <p:tags r:id="rId9"/>
              </p:custDataLst>
            </p:nvPr>
          </p:nvSpPr>
          <p:spPr>
            <a:xfrm>
              <a:off x="10106" y="5618"/>
              <a:ext cx="2688" cy="705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p>
              <a:pPr algn="l"/>
              <a:r>
                <a:rPr lang="zh-CN" altLang="en-US" sz="2400" b="1">
                  <a:solidFill>
                    <a:srgbClr val="C00000"/>
                  </a:solidFill>
                  <a:latin typeface="楷体" panose="02010609060101010101" charset="-122"/>
                  <a:ea typeface="楷体" panose="02010609060101010101" charset="-122"/>
                </a:rPr>
                <a:t>千古一帝</a:t>
              </a:r>
              <a:endParaRPr lang="zh-CN" altLang="en-US" sz="24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6" name="任意多边形 15"/>
            <p:cNvSpPr/>
            <p:nvPr>
              <p:custDataLst>
                <p:tags r:id="rId10"/>
              </p:custDataLst>
            </p:nvPr>
          </p:nvSpPr>
          <p:spPr>
            <a:xfrm rot="10800000">
              <a:off x="9549" y="2789"/>
              <a:ext cx="530" cy="3622"/>
            </a:xfrm>
            <a:custGeom>
              <a:avLst/>
              <a:gdLst>
                <a:gd name="connisteX0" fmla="*/ 446405 w 466725"/>
                <a:gd name="connsiteY0" fmla="*/ 0 h 4735195"/>
                <a:gd name="connisteX1" fmla="*/ 0 w 466725"/>
                <a:gd name="connsiteY1" fmla="*/ 0 h 4735195"/>
                <a:gd name="connisteX2" fmla="*/ 0 w 466725"/>
                <a:gd name="connsiteY2" fmla="*/ 4735195 h 4735195"/>
                <a:gd name="connisteX3" fmla="*/ 466725 w 466725"/>
                <a:gd name="connsiteY3" fmla="*/ 4735195 h 47351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</a:cxnLst>
              <a:rect l="l" t="t" r="r" b="b"/>
              <a:pathLst>
                <a:path w="466725" h="4735195">
                  <a:moveTo>
                    <a:pt x="446405" y="0"/>
                  </a:moveTo>
                  <a:lnTo>
                    <a:pt x="0" y="0"/>
                  </a:lnTo>
                  <a:lnTo>
                    <a:pt x="0" y="4735195"/>
                  </a:lnTo>
                  <a:lnTo>
                    <a:pt x="466725" y="4735195"/>
                  </a:lnTo>
                </a:path>
              </a:pathLst>
            </a:custGeom>
            <a:noFill/>
            <a:ln w="254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/>
            <p:nvPr/>
          </p:nvCxnSpPr>
          <p:spPr>
            <a:xfrm flipV="1">
              <a:off x="10079" y="4598"/>
              <a:ext cx="580" cy="4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文本框 35"/>
            <p:cNvSpPr txBox="1"/>
            <p:nvPr>
              <p:custDataLst>
                <p:tags r:id="rId11"/>
              </p:custDataLst>
            </p:nvPr>
          </p:nvSpPr>
          <p:spPr>
            <a:xfrm>
              <a:off x="10322" y="3610"/>
              <a:ext cx="1792" cy="1888"/>
            </a:xfrm>
            <a:prstGeom prst="rect">
              <a:avLst/>
            </a:prstGeom>
            <a:solidFill>
              <a:srgbClr val="C00000"/>
            </a:solidFill>
          </p:spPr>
          <p:txBody>
            <a:bodyPr wrap="square" rtlCol="0">
              <a:spAutoFit/>
            </a:bodyPr>
            <a:p>
              <a:r>
                <a:rPr lang="zh-CN" altLang="en-US" sz="7200" b="1">
                  <a:solidFill>
                    <a:schemeClr val="bg1"/>
                  </a:solidFill>
                  <a:latin typeface="楷体" panose="02010609060101010101" charset="-122"/>
                  <a:ea typeface="楷体" panose="02010609060101010101" charset="-122"/>
                </a:rPr>
                <a:t>功</a:t>
              </a:r>
              <a:endParaRPr lang="zh-CN" altLang="en-US" sz="72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pic>
        <p:nvPicPr>
          <p:cNvPr id="39" name="图片 3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114300"/>
            <a:ext cx="12198350" cy="584200"/>
          </a:xfrm>
          <a:prstGeom prst="rect">
            <a:avLst/>
          </a:prstGeom>
        </p:spPr>
      </p:pic>
    </p:spTree>
    <p:custDataLst>
      <p:tags r:id="rId1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3da1f705bb2256dd"/>
          <p:cNvPicPr>
            <a:picLocks noChangeAspect="1"/>
          </p:cNvPicPr>
          <p:nvPr/>
        </p:nvPicPr>
        <p:blipFill>
          <a:blip r:embed="rId1"/>
          <a:srcRect b="5037"/>
          <a:stretch>
            <a:fillRect/>
          </a:stretch>
        </p:blipFill>
        <p:spPr>
          <a:xfrm>
            <a:off x="0" y="0"/>
            <a:ext cx="12192000" cy="6858635"/>
          </a:xfrm>
          <a:prstGeom prst="rect">
            <a:avLst/>
          </a:prstGeom>
        </p:spPr>
      </p:pic>
      <p:sp>
        <p:nvSpPr>
          <p:cNvPr id="55" name="矩形 54"/>
          <p:cNvSpPr/>
          <p:nvPr/>
        </p:nvSpPr>
        <p:spPr>
          <a:xfrm>
            <a:off x="-635" y="-34290"/>
            <a:ext cx="12193270" cy="689292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3837305" y="2940685"/>
            <a:ext cx="2019300" cy="87884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ctr">
              <a:buClrTx/>
              <a:buSzTx/>
              <a:buFontTx/>
            </a:pPr>
            <a:r>
              <a:rPr lang="zh-CN" altLang="en-US" sz="24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前期</a:t>
            </a:r>
            <a:endParaRPr lang="zh-CN" altLang="en-US" sz="24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ctr">
              <a:buClrTx/>
              <a:buSzTx/>
              <a:buFontTx/>
            </a:pPr>
            <a:r>
              <a:rPr lang="zh-CN" altLang="en-US" sz="24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陈胜吴广起义</a:t>
            </a:r>
            <a:endParaRPr lang="zh-CN" altLang="en-US" sz="24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ctr">
              <a:buClrTx/>
              <a:buSzTx/>
              <a:buFontTx/>
            </a:pPr>
            <a:endParaRPr lang="zh-CN" altLang="en-US" sz="24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ctr">
              <a:buClrTx/>
              <a:buSzTx/>
              <a:buFontTx/>
            </a:pPr>
            <a:endParaRPr lang="zh-CN" altLang="en-US" sz="24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</p:txBody>
      </p:sp>
      <p:sp>
        <p:nvSpPr>
          <p:cNvPr id="24" name="任意多边形 23"/>
          <p:cNvSpPr/>
          <p:nvPr>
            <p:custDataLst>
              <p:tags r:id="rId3"/>
            </p:custDataLst>
          </p:nvPr>
        </p:nvSpPr>
        <p:spPr>
          <a:xfrm>
            <a:off x="1161415" y="1673860"/>
            <a:ext cx="348615" cy="4077970"/>
          </a:xfrm>
          <a:custGeom>
            <a:avLst/>
            <a:gdLst>
              <a:gd name="connisteX0" fmla="*/ 446405 w 466725"/>
              <a:gd name="connsiteY0" fmla="*/ 0 h 4735195"/>
              <a:gd name="connisteX1" fmla="*/ 0 w 466725"/>
              <a:gd name="connsiteY1" fmla="*/ 0 h 4735195"/>
              <a:gd name="connisteX2" fmla="*/ 0 w 466725"/>
              <a:gd name="connsiteY2" fmla="*/ 4735195 h 4735195"/>
              <a:gd name="connisteX3" fmla="*/ 466725 w 466725"/>
              <a:gd name="connsiteY3" fmla="*/ 4735195 h 47351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</a:cxnLst>
            <a:rect l="l" t="t" r="r" b="b"/>
            <a:pathLst>
              <a:path w="466725" h="4735195">
                <a:moveTo>
                  <a:pt x="446405" y="0"/>
                </a:moveTo>
                <a:lnTo>
                  <a:pt x="0" y="0"/>
                </a:lnTo>
                <a:lnTo>
                  <a:pt x="0" y="4735195"/>
                </a:lnTo>
                <a:lnTo>
                  <a:pt x="466725" y="4735195"/>
                </a:lnTo>
              </a:path>
            </a:pathLst>
          </a:cu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清楷 简" panose="02000500000000000000" charset="-122"/>
              <a:ea typeface="方正清楷 简" panose="02000500000000000000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4"/>
            </p:custDataLst>
          </p:nvPr>
        </p:nvSpPr>
        <p:spPr>
          <a:xfrm>
            <a:off x="1546860" y="848360"/>
            <a:ext cx="180848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苛政如焰</a:t>
            </a:r>
            <a:endParaRPr lang="zh-CN" altLang="en-US" sz="32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l">
              <a:buClrTx/>
              <a:buSzTx/>
              <a:buFontTx/>
            </a:pPr>
            <a:r>
              <a:rPr lang="zh-CN" altLang="en-US" sz="32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民怨成海</a:t>
            </a:r>
            <a:endParaRPr lang="zh-CN" altLang="en-US" sz="32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</p:txBody>
      </p:sp>
      <p:grpSp>
        <p:nvGrpSpPr>
          <p:cNvPr id="9" name="组合 8"/>
          <p:cNvGrpSpPr/>
          <p:nvPr>
            <p:custDataLst>
              <p:tags r:id="rId5"/>
            </p:custDataLst>
          </p:nvPr>
        </p:nvGrpSpPr>
        <p:grpSpPr>
          <a:xfrm>
            <a:off x="5807710" y="2160270"/>
            <a:ext cx="398780" cy="2167890"/>
            <a:chOff x="4672" y="1230"/>
            <a:chExt cx="1134" cy="3556"/>
          </a:xfrm>
          <a:noFill/>
        </p:grpSpPr>
        <p:sp>
          <p:nvSpPr>
            <p:cNvPr id="12" name="任意多边形 11"/>
            <p:cNvSpPr/>
            <p:nvPr>
              <p:custDataLst>
                <p:tags r:id="rId6"/>
              </p:custDataLst>
            </p:nvPr>
          </p:nvSpPr>
          <p:spPr>
            <a:xfrm>
              <a:off x="5071" y="1230"/>
              <a:ext cx="735" cy="3556"/>
            </a:xfrm>
            <a:custGeom>
              <a:avLst/>
              <a:gdLst>
                <a:gd name="connisteX0" fmla="*/ 446405 w 466725"/>
                <a:gd name="connsiteY0" fmla="*/ 0 h 4735195"/>
                <a:gd name="connisteX1" fmla="*/ 0 w 466725"/>
                <a:gd name="connsiteY1" fmla="*/ 0 h 4735195"/>
                <a:gd name="connisteX2" fmla="*/ 0 w 466725"/>
                <a:gd name="connsiteY2" fmla="*/ 4735195 h 4735195"/>
                <a:gd name="connisteX3" fmla="*/ 466725 w 466725"/>
                <a:gd name="connsiteY3" fmla="*/ 4735195 h 47351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</a:cxnLst>
              <a:rect l="l" t="t" r="r" b="b"/>
              <a:pathLst>
                <a:path w="466725" h="4735195">
                  <a:moveTo>
                    <a:pt x="446405" y="0"/>
                  </a:moveTo>
                  <a:lnTo>
                    <a:pt x="0" y="0"/>
                  </a:lnTo>
                  <a:lnTo>
                    <a:pt x="0" y="4735195"/>
                  </a:lnTo>
                  <a:lnTo>
                    <a:pt x="466725" y="4735195"/>
                  </a:lnTo>
                </a:path>
              </a:pathLst>
            </a:custGeom>
            <a:grpFill/>
            <a:ln w="254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清楷 简" panose="02000500000000000000" charset="-122"/>
                <a:ea typeface="方正清楷 简" panose="02000500000000000000" charset="-122"/>
              </a:endParaRPr>
            </a:p>
          </p:txBody>
        </p:sp>
        <p:cxnSp>
          <p:nvCxnSpPr>
            <p:cNvPr id="13" name="直接连接符 12"/>
            <p:cNvCxnSpPr/>
            <p:nvPr>
              <p:custDataLst>
                <p:tags r:id="rId7"/>
              </p:custDataLst>
            </p:nvPr>
          </p:nvCxnSpPr>
          <p:spPr>
            <a:xfrm>
              <a:off x="4672" y="3213"/>
              <a:ext cx="390" cy="5"/>
            </a:xfrm>
            <a:prstGeom prst="line">
              <a:avLst/>
            </a:prstGeom>
            <a:grpFill/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>
            <p:custDataLst>
              <p:tags r:id="rId8"/>
            </p:custDataLst>
          </p:nvPr>
        </p:nvSpPr>
        <p:spPr>
          <a:xfrm>
            <a:off x="6134735" y="1771015"/>
            <a:ext cx="795655" cy="318389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zh-CN" altLang="en-US" sz="2400"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时间</a:t>
            </a:r>
            <a:endParaRPr lang="zh-CN" altLang="en-US" sz="2400"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zh-CN" altLang="en-US" sz="2400"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人物</a:t>
            </a:r>
            <a:endParaRPr lang="zh-CN" altLang="en-US" sz="2400"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zh-CN" altLang="en-US" sz="2400"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口号</a:t>
            </a:r>
            <a:endParaRPr lang="zh-CN" altLang="en-US" sz="2400">
              <a:solidFill>
                <a:schemeClr val="tx1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zh-CN" altLang="en-US" sz="2400"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政权</a:t>
            </a:r>
            <a:endParaRPr lang="zh-CN" altLang="en-US" sz="2400"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l" fontAlgn="auto">
              <a:lnSpc>
                <a:spcPct val="150000"/>
              </a:lnSpc>
              <a:buClrTx/>
              <a:buSzTx/>
              <a:buFontTx/>
            </a:pPr>
            <a:r>
              <a:rPr lang="zh-CN" altLang="en-US" sz="2400"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地位</a:t>
            </a:r>
            <a:endParaRPr lang="zh-CN" altLang="en-US" sz="2400">
              <a:solidFill>
                <a:schemeClr val="tx1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</p:txBody>
      </p:sp>
      <p:sp>
        <p:nvSpPr>
          <p:cNvPr id="42" name="文本框 41"/>
          <p:cNvSpPr txBox="1"/>
          <p:nvPr>
            <p:custDataLst>
              <p:tags r:id="rId9"/>
            </p:custDataLst>
          </p:nvPr>
        </p:nvSpPr>
        <p:spPr>
          <a:xfrm>
            <a:off x="3787140" y="4632960"/>
            <a:ext cx="217868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Tx/>
              <a:buSzTx/>
              <a:buFontTx/>
            </a:pPr>
            <a:r>
              <a:rPr lang="zh-CN" altLang="en-US" sz="24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后期</a:t>
            </a:r>
            <a:endParaRPr lang="zh-CN" altLang="en-US" sz="24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ctr">
              <a:buClrTx/>
              <a:buSzTx/>
              <a:buFontTx/>
            </a:pPr>
            <a:r>
              <a:rPr lang="zh-CN" altLang="en-US" sz="24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项羽刘邦争霸</a:t>
            </a:r>
            <a:endParaRPr lang="zh-CN" altLang="en-US" sz="24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</p:txBody>
      </p:sp>
      <p:grpSp>
        <p:nvGrpSpPr>
          <p:cNvPr id="43" name="组合 42"/>
          <p:cNvGrpSpPr/>
          <p:nvPr>
            <p:custDataLst>
              <p:tags r:id="rId10"/>
            </p:custDataLst>
          </p:nvPr>
        </p:nvGrpSpPr>
        <p:grpSpPr>
          <a:xfrm>
            <a:off x="5832475" y="4775835"/>
            <a:ext cx="336550" cy="657860"/>
            <a:chOff x="4672" y="1230"/>
            <a:chExt cx="1134" cy="3556"/>
          </a:xfrm>
          <a:noFill/>
        </p:grpSpPr>
        <p:sp>
          <p:nvSpPr>
            <p:cNvPr id="44" name="任意多边形 43"/>
            <p:cNvSpPr/>
            <p:nvPr>
              <p:custDataLst>
                <p:tags r:id="rId11"/>
              </p:custDataLst>
            </p:nvPr>
          </p:nvSpPr>
          <p:spPr>
            <a:xfrm>
              <a:off x="5071" y="1230"/>
              <a:ext cx="735" cy="3556"/>
            </a:xfrm>
            <a:custGeom>
              <a:avLst/>
              <a:gdLst>
                <a:gd name="connisteX0" fmla="*/ 446405 w 466725"/>
                <a:gd name="connsiteY0" fmla="*/ 0 h 4735195"/>
                <a:gd name="connisteX1" fmla="*/ 0 w 466725"/>
                <a:gd name="connsiteY1" fmla="*/ 0 h 4735195"/>
                <a:gd name="connisteX2" fmla="*/ 0 w 466725"/>
                <a:gd name="connsiteY2" fmla="*/ 4735195 h 4735195"/>
                <a:gd name="connisteX3" fmla="*/ 466725 w 466725"/>
                <a:gd name="connsiteY3" fmla="*/ 4735195 h 47351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</a:cxnLst>
              <a:rect l="l" t="t" r="r" b="b"/>
              <a:pathLst>
                <a:path w="466725" h="4735195">
                  <a:moveTo>
                    <a:pt x="446405" y="0"/>
                  </a:moveTo>
                  <a:lnTo>
                    <a:pt x="0" y="0"/>
                  </a:lnTo>
                  <a:lnTo>
                    <a:pt x="0" y="4735195"/>
                  </a:lnTo>
                  <a:lnTo>
                    <a:pt x="466725" y="4735195"/>
                  </a:lnTo>
                </a:path>
              </a:pathLst>
            </a:custGeom>
            <a:grpFill/>
            <a:ln w="254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清楷 简" panose="02000500000000000000" charset="-122"/>
                <a:ea typeface="方正清楷 简" panose="02000500000000000000" charset="-122"/>
              </a:endParaRPr>
            </a:p>
          </p:txBody>
        </p:sp>
        <p:cxnSp>
          <p:nvCxnSpPr>
            <p:cNvPr id="46" name="直接连接符 45"/>
            <p:cNvCxnSpPr/>
            <p:nvPr>
              <p:custDataLst>
                <p:tags r:id="rId12"/>
              </p:custDataLst>
            </p:nvPr>
          </p:nvCxnSpPr>
          <p:spPr>
            <a:xfrm>
              <a:off x="4672" y="3213"/>
              <a:ext cx="390" cy="5"/>
            </a:xfrm>
            <a:prstGeom prst="line">
              <a:avLst/>
            </a:prstGeom>
            <a:grpFill/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文本框 2"/>
          <p:cNvSpPr txBox="1"/>
          <p:nvPr>
            <p:custDataLst>
              <p:tags r:id="rId13"/>
            </p:custDataLst>
          </p:nvPr>
        </p:nvSpPr>
        <p:spPr>
          <a:xfrm>
            <a:off x="463550" y="1517650"/>
            <a:ext cx="903605" cy="4399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>
                <a:solidFill>
                  <a:srgbClr val="030684"/>
                </a:solidFill>
                <a:latin typeface="方正清楷 简" panose="02000500000000000000" charset="-122"/>
                <a:ea typeface="方正清楷 简" panose="02000500000000000000" charset="-122"/>
              </a:rPr>
              <a:t>秦末农民大起义</a:t>
            </a:r>
            <a:endParaRPr lang="zh-CN" altLang="en-US" sz="4000">
              <a:solidFill>
                <a:srgbClr val="030684"/>
              </a:solidFill>
              <a:latin typeface="方正清楷 简" panose="02000500000000000000" charset="-122"/>
              <a:ea typeface="方正清楷 简" panose="02000500000000000000" charset="-122"/>
            </a:endParaRPr>
          </a:p>
        </p:txBody>
      </p:sp>
      <p:grpSp>
        <p:nvGrpSpPr>
          <p:cNvPr id="4" name="组合 3"/>
          <p:cNvGrpSpPr/>
          <p:nvPr>
            <p:custDataLst>
              <p:tags r:id="rId14"/>
            </p:custDataLst>
          </p:nvPr>
        </p:nvGrpSpPr>
        <p:grpSpPr>
          <a:xfrm>
            <a:off x="3399790" y="832485"/>
            <a:ext cx="466725" cy="988060"/>
            <a:chOff x="4672" y="1230"/>
            <a:chExt cx="1134" cy="3556"/>
          </a:xfrm>
          <a:noFill/>
        </p:grpSpPr>
        <p:sp>
          <p:nvSpPr>
            <p:cNvPr id="6" name="任意多边形 5"/>
            <p:cNvSpPr/>
            <p:nvPr>
              <p:custDataLst>
                <p:tags r:id="rId15"/>
              </p:custDataLst>
            </p:nvPr>
          </p:nvSpPr>
          <p:spPr>
            <a:xfrm>
              <a:off x="5071" y="1230"/>
              <a:ext cx="735" cy="3556"/>
            </a:xfrm>
            <a:custGeom>
              <a:avLst/>
              <a:gdLst>
                <a:gd name="connisteX0" fmla="*/ 446405 w 466725"/>
                <a:gd name="connsiteY0" fmla="*/ 0 h 4735195"/>
                <a:gd name="connisteX1" fmla="*/ 0 w 466725"/>
                <a:gd name="connsiteY1" fmla="*/ 0 h 4735195"/>
                <a:gd name="connisteX2" fmla="*/ 0 w 466725"/>
                <a:gd name="connsiteY2" fmla="*/ 4735195 h 4735195"/>
                <a:gd name="connisteX3" fmla="*/ 466725 w 466725"/>
                <a:gd name="connsiteY3" fmla="*/ 4735195 h 47351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</a:cxnLst>
              <a:rect l="l" t="t" r="r" b="b"/>
              <a:pathLst>
                <a:path w="466725" h="4735195">
                  <a:moveTo>
                    <a:pt x="446405" y="0"/>
                  </a:moveTo>
                  <a:lnTo>
                    <a:pt x="0" y="0"/>
                  </a:lnTo>
                  <a:lnTo>
                    <a:pt x="0" y="4735195"/>
                  </a:lnTo>
                  <a:lnTo>
                    <a:pt x="466725" y="4735195"/>
                  </a:lnTo>
                </a:path>
              </a:pathLst>
            </a:custGeom>
            <a:grpFill/>
            <a:ln w="254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清楷 简" panose="02000500000000000000" charset="-122"/>
                <a:ea typeface="方正清楷 简" panose="02000500000000000000" charset="-122"/>
              </a:endParaRPr>
            </a:p>
          </p:txBody>
        </p:sp>
        <p:cxnSp>
          <p:nvCxnSpPr>
            <p:cNvPr id="10" name="直接连接符 9"/>
            <p:cNvCxnSpPr/>
            <p:nvPr>
              <p:custDataLst>
                <p:tags r:id="rId16"/>
              </p:custDataLst>
            </p:nvPr>
          </p:nvCxnSpPr>
          <p:spPr>
            <a:xfrm>
              <a:off x="4672" y="3213"/>
              <a:ext cx="390" cy="5"/>
            </a:xfrm>
            <a:prstGeom prst="line">
              <a:avLst/>
            </a:prstGeom>
            <a:grpFill/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>
            <p:custDataLst>
              <p:tags r:id="rId17"/>
            </p:custDataLst>
          </p:nvPr>
        </p:nvGrpSpPr>
        <p:grpSpPr>
          <a:xfrm>
            <a:off x="3395980" y="2185670"/>
            <a:ext cx="466725" cy="3046730"/>
            <a:chOff x="4672" y="1230"/>
            <a:chExt cx="1134" cy="3556"/>
          </a:xfrm>
          <a:noFill/>
        </p:grpSpPr>
        <p:sp>
          <p:nvSpPr>
            <p:cNvPr id="19" name="任意多边形 18"/>
            <p:cNvSpPr/>
            <p:nvPr>
              <p:custDataLst>
                <p:tags r:id="rId18"/>
              </p:custDataLst>
            </p:nvPr>
          </p:nvSpPr>
          <p:spPr>
            <a:xfrm>
              <a:off x="5071" y="1230"/>
              <a:ext cx="735" cy="3556"/>
            </a:xfrm>
            <a:custGeom>
              <a:avLst/>
              <a:gdLst>
                <a:gd name="connisteX0" fmla="*/ 446405 w 466725"/>
                <a:gd name="connsiteY0" fmla="*/ 0 h 4735195"/>
                <a:gd name="connisteX1" fmla="*/ 0 w 466725"/>
                <a:gd name="connsiteY1" fmla="*/ 0 h 4735195"/>
                <a:gd name="connisteX2" fmla="*/ 0 w 466725"/>
                <a:gd name="connsiteY2" fmla="*/ 4735195 h 4735195"/>
                <a:gd name="connisteX3" fmla="*/ 466725 w 466725"/>
                <a:gd name="connsiteY3" fmla="*/ 4735195 h 47351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</a:cxnLst>
              <a:rect l="l" t="t" r="r" b="b"/>
              <a:pathLst>
                <a:path w="466725" h="4735195">
                  <a:moveTo>
                    <a:pt x="446405" y="0"/>
                  </a:moveTo>
                  <a:lnTo>
                    <a:pt x="0" y="0"/>
                  </a:lnTo>
                  <a:lnTo>
                    <a:pt x="0" y="4735195"/>
                  </a:lnTo>
                  <a:lnTo>
                    <a:pt x="466725" y="4735195"/>
                  </a:lnTo>
                </a:path>
              </a:pathLst>
            </a:custGeom>
            <a:grpFill/>
            <a:ln w="254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方正清楷 简" panose="02000500000000000000" charset="-122"/>
                <a:ea typeface="方正清楷 简" panose="02000500000000000000" charset="-122"/>
              </a:endParaRPr>
            </a:p>
          </p:txBody>
        </p:sp>
        <p:cxnSp>
          <p:nvCxnSpPr>
            <p:cNvPr id="22" name="直接连接符 21"/>
            <p:cNvCxnSpPr/>
            <p:nvPr>
              <p:custDataLst>
                <p:tags r:id="rId19"/>
              </p:custDataLst>
            </p:nvPr>
          </p:nvCxnSpPr>
          <p:spPr>
            <a:xfrm>
              <a:off x="4672" y="3213"/>
              <a:ext cx="390" cy="5"/>
            </a:xfrm>
            <a:prstGeom prst="line">
              <a:avLst/>
            </a:prstGeom>
            <a:grpFill/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文本框 28"/>
          <p:cNvSpPr txBox="1"/>
          <p:nvPr>
            <p:custDataLst>
              <p:tags r:id="rId20"/>
            </p:custDataLst>
          </p:nvPr>
        </p:nvSpPr>
        <p:spPr>
          <a:xfrm>
            <a:off x="1510030" y="3126740"/>
            <a:ext cx="180848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>
              <a:buClrTx/>
              <a:buSzTx/>
              <a:buFontTx/>
            </a:pPr>
            <a:r>
              <a:rPr lang="zh-CN" altLang="en-US" sz="32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揭竿为旗</a:t>
            </a:r>
            <a:endParaRPr lang="zh-CN" altLang="en-US" sz="32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l">
              <a:buClrTx/>
              <a:buSzTx/>
              <a:buFontTx/>
            </a:pPr>
            <a:r>
              <a:rPr lang="zh-CN" altLang="en-US" sz="32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风云激荡</a:t>
            </a:r>
            <a:endParaRPr lang="zh-CN" altLang="en-US" sz="32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</p:txBody>
      </p:sp>
      <p:sp>
        <p:nvSpPr>
          <p:cNvPr id="30" name="文本框 29"/>
          <p:cNvSpPr txBox="1"/>
          <p:nvPr>
            <p:custDataLst>
              <p:tags r:id="rId21"/>
            </p:custDataLst>
          </p:nvPr>
        </p:nvSpPr>
        <p:spPr>
          <a:xfrm>
            <a:off x="1546860" y="5608320"/>
            <a:ext cx="1808480" cy="1076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buClrTx/>
              <a:buSzTx/>
              <a:buFontTx/>
            </a:pPr>
            <a:r>
              <a:rPr lang="zh-CN" altLang="en-US" sz="32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虽败犹荣</a:t>
            </a:r>
            <a:endParaRPr lang="zh-CN" altLang="en-US" sz="32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  <a:p>
            <a:pPr algn="l">
              <a:buClrTx/>
              <a:buSzTx/>
              <a:buFontTx/>
            </a:pPr>
            <a:r>
              <a:rPr lang="zh-CN" altLang="en-US" sz="3200">
                <a:solidFill>
                  <a:srgbClr val="3E0D99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sym typeface="+mn-ea"/>
              </a:rPr>
              <a:t>历史新章</a:t>
            </a:r>
            <a:endParaRPr lang="zh-CN" altLang="en-US" sz="3200">
              <a:solidFill>
                <a:srgbClr val="3E0D99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</p:txBody>
      </p:sp>
      <p:grpSp>
        <p:nvGrpSpPr>
          <p:cNvPr id="32" name="组合 31"/>
          <p:cNvGrpSpPr/>
          <p:nvPr>
            <p:custDataLst>
              <p:tags r:id="rId22"/>
            </p:custDataLst>
          </p:nvPr>
        </p:nvGrpSpPr>
        <p:grpSpPr>
          <a:xfrm>
            <a:off x="3348990" y="5807710"/>
            <a:ext cx="437515" cy="657860"/>
            <a:chOff x="4672" y="1230"/>
            <a:chExt cx="1134" cy="3556"/>
          </a:xfrm>
          <a:noFill/>
        </p:grpSpPr>
        <p:sp>
          <p:nvSpPr>
            <p:cNvPr id="33" name="任意多边形 32"/>
            <p:cNvSpPr/>
            <p:nvPr>
              <p:custDataLst>
                <p:tags r:id="rId23"/>
              </p:custDataLst>
            </p:nvPr>
          </p:nvSpPr>
          <p:spPr>
            <a:xfrm>
              <a:off x="5071" y="1230"/>
              <a:ext cx="735" cy="3556"/>
            </a:xfrm>
            <a:custGeom>
              <a:avLst/>
              <a:gdLst>
                <a:gd name="connisteX0" fmla="*/ 446405 w 466725"/>
                <a:gd name="connsiteY0" fmla="*/ 0 h 4735195"/>
                <a:gd name="connisteX1" fmla="*/ 0 w 466725"/>
                <a:gd name="connsiteY1" fmla="*/ 0 h 4735195"/>
                <a:gd name="connisteX2" fmla="*/ 0 w 466725"/>
                <a:gd name="connsiteY2" fmla="*/ 4735195 h 4735195"/>
                <a:gd name="connisteX3" fmla="*/ 466725 w 466725"/>
                <a:gd name="connsiteY3" fmla="*/ 4735195 h 473519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</a:cxnLst>
              <a:rect l="l" t="t" r="r" b="b"/>
              <a:pathLst>
                <a:path w="466725" h="4735195">
                  <a:moveTo>
                    <a:pt x="446405" y="0"/>
                  </a:moveTo>
                  <a:lnTo>
                    <a:pt x="0" y="0"/>
                  </a:lnTo>
                  <a:lnTo>
                    <a:pt x="0" y="4735195"/>
                  </a:lnTo>
                  <a:lnTo>
                    <a:pt x="466725" y="4735195"/>
                  </a:lnTo>
                </a:path>
              </a:pathLst>
            </a:custGeom>
            <a:grpFill/>
            <a:ln w="254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方正清楷 简" panose="02000500000000000000" charset="-122"/>
                <a:ea typeface="方正清楷 简" panose="02000500000000000000" charset="-122"/>
              </a:endParaRPr>
            </a:p>
          </p:txBody>
        </p:sp>
        <p:cxnSp>
          <p:nvCxnSpPr>
            <p:cNvPr id="34" name="直接连接符 33"/>
            <p:cNvCxnSpPr/>
            <p:nvPr>
              <p:custDataLst>
                <p:tags r:id="rId24"/>
              </p:custDataLst>
            </p:nvPr>
          </p:nvCxnSpPr>
          <p:spPr>
            <a:xfrm>
              <a:off x="4672" y="3213"/>
              <a:ext cx="390" cy="5"/>
            </a:xfrm>
            <a:prstGeom prst="line">
              <a:avLst/>
            </a:prstGeom>
            <a:grpFill/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文本框 34"/>
          <p:cNvSpPr txBox="1"/>
          <p:nvPr>
            <p:custDataLst>
              <p:tags r:id="rId25"/>
            </p:custDataLst>
          </p:nvPr>
        </p:nvSpPr>
        <p:spPr>
          <a:xfrm>
            <a:off x="3787140" y="5668010"/>
            <a:ext cx="7627620" cy="39878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solidFill>
                  <a:srgbClr val="FF0000"/>
                </a:solidFill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秦制未亡</a:t>
            </a:r>
            <a:endParaRPr lang="zh-CN" sz="2000">
              <a:solidFill>
                <a:srgbClr val="FF0000"/>
              </a:solidFill>
              <a:latin typeface="方正清楷 简" panose="02000500000000000000" charset="-122"/>
              <a:ea typeface="方正清楷 简" panose="02000500000000000000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6" name="文本框 35"/>
          <p:cNvSpPr txBox="1"/>
          <p:nvPr>
            <p:custDataLst>
              <p:tags r:id="rId26"/>
            </p:custDataLst>
          </p:nvPr>
        </p:nvSpPr>
        <p:spPr>
          <a:xfrm>
            <a:off x="3787140" y="6196330"/>
            <a:ext cx="7628255" cy="39878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秦法未败</a:t>
            </a:r>
            <a:endParaRPr lang="zh-CN" sz="2000">
              <a:latin typeface="方正清楷 简" panose="02000500000000000000" charset="-122"/>
              <a:ea typeface="方正清楷 简" panose="02000500000000000000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7" name="文本框 36"/>
          <p:cNvSpPr txBox="1"/>
          <p:nvPr>
            <p:custDataLst>
              <p:tags r:id="rId27"/>
            </p:custDataLst>
          </p:nvPr>
        </p:nvSpPr>
        <p:spPr>
          <a:xfrm>
            <a:off x="3982720" y="824230"/>
            <a:ext cx="7432675" cy="443230"/>
          </a:xfrm>
          <a:prstGeom prst="rect">
            <a:avLst/>
          </a:prstGeom>
          <a:noFill/>
          <a:ln>
            <a:solidFill>
              <a:srgbClr val="030684"/>
            </a:solidFill>
          </a:ln>
        </p:spPr>
        <p:txBody>
          <a:bodyPr wrap="square" rtlCol="0" anchor="ctr" anchorCtr="0">
            <a:noAutofit/>
          </a:bodyPr>
          <a:p>
            <a:pPr algn="l"/>
            <a:r>
              <a:rPr lang="zh-CN" altLang="en-US" sz="2000">
                <a:solidFill>
                  <a:schemeClr val="tx1"/>
                </a:solidFill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</a:rPr>
              <a:t>沉重的赋税、</a:t>
            </a:r>
            <a:r>
              <a:rPr lang="zh-CN" altLang="en-US" sz="2000"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徭役和兵役繁重、焚书坑儒</a:t>
            </a:r>
            <a:endParaRPr lang="zh-CN" altLang="en-US" sz="2000">
              <a:solidFill>
                <a:schemeClr val="tx1"/>
              </a:solidFill>
              <a:latin typeface="方正清楷 简" panose="02000500000000000000" charset="-122"/>
              <a:ea typeface="方正清楷 简" panose="02000500000000000000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8" name="文本框 37"/>
          <p:cNvSpPr txBox="1"/>
          <p:nvPr>
            <p:custDataLst>
              <p:tags r:id="rId28"/>
            </p:custDataLst>
          </p:nvPr>
        </p:nvSpPr>
        <p:spPr>
          <a:xfrm>
            <a:off x="3985895" y="1397000"/>
            <a:ext cx="7437755" cy="443230"/>
          </a:xfrm>
          <a:prstGeom prst="rect">
            <a:avLst/>
          </a:prstGeom>
          <a:noFill/>
          <a:ln>
            <a:solidFill>
              <a:srgbClr val="030684"/>
            </a:solidFill>
          </a:ln>
        </p:spPr>
        <p:txBody>
          <a:bodyPr wrap="square" rtlCol="0" anchor="ctr" anchorCtr="0">
            <a:noAutofit/>
          </a:bodyPr>
          <a:p>
            <a:pPr algn="l"/>
            <a:r>
              <a:rPr lang="zh-CN" altLang="en-US" sz="2000">
                <a:solidFill>
                  <a:schemeClr val="tx1"/>
                </a:solidFill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</a:rPr>
              <a:t>法律非严苛，刑罚极残酷、</a:t>
            </a:r>
            <a:r>
              <a:rPr lang="zh-CN" altLang="en-US" sz="2000"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秦二世的统治更加残暴</a:t>
            </a:r>
            <a:endParaRPr lang="zh-CN" altLang="en-US" sz="2000">
              <a:solidFill>
                <a:schemeClr val="tx1"/>
              </a:solidFill>
              <a:latin typeface="方正清楷 简" panose="02000500000000000000" charset="-122"/>
              <a:ea typeface="方正清楷 简" panose="02000500000000000000" charset="-122"/>
              <a:cs typeface="楷体" panose="02010609060101010101" charset="-122"/>
            </a:endParaRPr>
          </a:p>
        </p:txBody>
      </p:sp>
      <p:sp>
        <p:nvSpPr>
          <p:cNvPr id="39" name="文本框 38"/>
          <p:cNvSpPr txBox="1"/>
          <p:nvPr>
            <p:custDataLst>
              <p:tags r:id="rId29"/>
            </p:custDataLst>
          </p:nvPr>
        </p:nvSpPr>
        <p:spPr>
          <a:xfrm>
            <a:off x="7040880" y="1969770"/>
            <a:ext cx="4382770" cy="39878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effectLst/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公元前209年</a:t>
            </a:r>
            <a:endParaRPr lang="zh-CN" sz="2000">
              <a:solidFill>
                <a:srgbClr val="FF0000"/>
              </a:solidFill>
              <a:effectLst/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sp>
        <p:nvSpPr>
          <p:cNvPr id="45" name="文本框 44"/>
          <p:cNvSpPr txBox="1"/>
          <p:nvPr>
            <p:custDataLst>
              <p:tags r:id="rId30"/>
            </p:custDataLst>
          </p:nvPr>
        </p:nvSpPr>
        <p:spPr>
          <a:xfrm>
            <a:off x="7040880" y="3026410"/>
            <a:ext cx="4382770" cy="39878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solidFill>
                  <a:srgbClr val="FF0000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王侯将相，宁有种乎</a:t>
            </a:r>
            <a:endParaRPr lang="zh-CN" altLang="en-US" sz="2000">
              <a:solidFill>
                <a:srgbClr val="FF0000"/>
              </a:solidFill>
              <a:effectLst/>
              <a:latin typeface="方正清楷 简" panose="02000500000000000000" charset="-122"/>
              <a:ea typeface="方正清楷 简" panose="02000500000000000000" charset="-122"/>
              <a:cs typeface="楷体" panose="02010609060101010101" charset="-122"/>
              <a:sym typeface="+mn-ea"/>
            </a:endParaRPr>
          </a:p>
        </p:txBody>
      </p:sp>
      <p:sp>
        <p:nvSpPr>
          <p:cNvPr id="47" name="文本框 46"/>
          <p:cNvSpPr txBox="1"/>
          <p:nvPr>
            <p:custDataLst>
              <p:tags r:id="rId31"/>
            </p:custDataLst>
          </p:nvPr>
        </p:nvSpPr>
        <p:spPr>
          <a:xfrm>
            <a:off x="7040880" y="3554730"/>
            <a:ext cx="4382770" cy="39878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effectLst/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“</a:t>
            </a:r>
            <a:r>
              <a:rPr lang="zh-CN" sz="2000">
                <a:solidFill>
                  <a:srgbClr val="FF0000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张楚</a:t>
            </a:r>
            <a:r>
              <a:rPr lang="zh-CN" sz="2000">
                <a:effectLst/>
                <a:latin typeface="方正清楷 简" panose="02000500000000000000" charset="-122"/>
                <a:ea typeface="方正清楷 简" panose="02000500000000000000" charset="-122"/>
                <a:cs typeface="方正清楷 简" panose="02000500000000000000" charset="-122"/>
                <a:sym typeface="+mn-ea"/>
              </a:rPr>
              <a:t>”政权</a:t>
            </a:r>
            <a:endParaRPr lang="zh-CN" altLang="en-US" sz="2000">
              <a:effectLst/>
              <a:latin typeface="方正清楷 简" panose="02000500000000000000" charset="-122"/>
              <a:ea typeface="方正清楷 简" panose="02000500000000000000" charset="-122"/>
              <a:cs typeface="方正清楷 简" panose="02000500000000000000" charset="-122"/>
              <a:sym typeface="+mn-ea"/>
            </a:endParaRPr>
          </a:p>
        </p:txBody>
      </p:sp>
      <p:sp>
        <p:nvSpPr>
          <p:cNvPr id="48" name="文本框 47"/>
          <p:cNvSpPr txBox="1"/>
          <p:nvPr>
            <p:custDataLst>
              <p:tags r:id="rId32"/>
            </p:custDataLst>
          </p:nvPr>
        </p:nvSpPr>
        <p:spPr>
          <a:xfrm>
            <a:off x="7040880" y="4083050"/>
            <a:ext cx="4374515" cy="39878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effectLst/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中国历史上</a:t>
            </a:r>
            <a:r>
              <a:rPr lang="zh-CN" sz="2000">
                <a:solidFill>
                  <a:srgbClr val="FF0000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第一次大规模的农民起义</a:t>
            </a:r>
            <a:endParaRPr lang="zh-CN" altLang="en-US" sz="2000">
              <a:solidFill>
                <a:srgbClr val="FF0000"/>
              </a:solidFill>
              <a:effectLst/>
              <a:latin typeface="方正清楷 简" panose="02000500000000000000" charset="-122"/>
              <a:ea typeface="方正清楷 简" panose="02000500000000000000" charset="-122"/>
              <a:cs typeface="楷体" panose="02010609060101010101" charset="-122"/>
              <a:sym typeface="+mn-ea"/>
            </a:endParaRPr>
          </a:p>
        </p:txBody>
      </p:sp>
      <p:sp>
        <p:nvSpPr>
          <p:cNvPr id="49" name="文本框 48"/>
          <p:cNvSpPr txBox="1"/>
          <p:nvPr>
            <p:custDataLst>
              <p:tags r:id="rId33"/>
            </p:custDataLst>
          </p:nvPr>
        </p:nvSpPr>
        <p:spPr>
          <a:xfrm>
            <a:off x="7040880" y="2498090"/>
            <a:ext cx="4382770" cy="39878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solidFill>
                  <a:srgbClr val="FF0000"/>
                </a:solidFill>
                <a:effectLst/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陈胜、吴广</a:t>
            </a:r>
            <a:endParaRPr lang="zh-CN" altLang="en-US" sz="2000">
              <a:solidFill>
                <a:srgbClr val="FF0000"/>
              </a:solidFill>
              <a:effectLst/>
              <a:latin typeface="方正清楷 简" panose="02000500000000000000" charset="-122"/>
              <a:ea typeface="方正清楷 简" panose="02000500000000000000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0" name="文本框 49"/>
          <p:cNvSpPr txBox="1"/>
          <p:nvPr>
            <p:custDataLst>
              <p:tags r:id="rId34"/>
            </p:custDataLst>
          </p:nvPr>
        </p:nvSpPr>
        <p:spPr>
          <a:xfrm>
            <a:off x="6268720" y="4611370"/>
            <a:ext cx="5146040" cy="39878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solidFill>
                  <a:srgbClr val="FF0000"/>
                </a:solidFill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项羽：巨鹿之战</a:t>
            </a:r>
            <a:r>
              <a:rPr lang="zh-CN" sz="2000"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，以少胜多，大败秦军主力。</a:t>
            </a:r>
            <a:endParaRPr lang="zh-CN" altLang="en-US" sz="2000"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</p:txBody>
      </p:sp>
      <p:sp>
        <p:nvSpPr>
          <p:cNvPr id="53" name="文本框 52"/>
          <p:cNvSpPr txBox="1"/>
          <p:nvPr>
            <p:custDataLst>
              <p:tags r:id="rId35"/>
            </p:custDataLst>
          </p:nvPr>
        </p:nvSpPr>
        <p:spPr>
          <a:xfrm>
            <a:off x="6268720" y="5139690"/>
            <a:ext cx="5146675" cy="39878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/>
            <a:r>
              <a:rPr lang="zh-CN" sz="2000"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刘邦：直逼咸阳，秦统治者投降，</a:t>
            </a:r>
            <a:r>
              <a:rPr lang="zh-CN" sz="2000">
                <a:solidFill>
                  <a:srgbClr val="FF0000"/>
                </a:solidFill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秦朝灭亡</a:t>
            </a:r>
            <a:r>
              <a:rPr lang="zh-CN" sz="2000">
                <a:latin typeface="方正清楷 简" panose="02000500000000000000" charset="-122"/>
                <a:ea typeface="方正清楷 简" panose="02000500000000000000" charset="-122"/>
                <a:cs typeface="楷体" panose="02010609060101010101" charset="-122"/>
                <a:sym typeface="+mn-ea"/>
              </a:rPr>
              <a:t>。</a:t>
            </a:r>
            <a:endParaRPr lang="zh-CN" altLang="en-US" sz="2000">
              <a:solidFill>
                <a:srgbClr val="FF0000"/>
              </a:solidFill>
              <a:effectLst/>
              <a:latin typeface="方正清楷 简" panose="02000500000000000000" charset="-122"/>
              <a:ea typeface="方正清楷 简" panose="02000500000000000000" charset="-122"/>
              <a:sym typeface="+mn-ea"/>
            </a:endParaRPr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-12700" y="79375"/>
            <a:ext cx="12198350" cy="5778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35" y="-34925"/>
            <a:ext cx="12249785" cy="699643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-635" y="-34290"/>
            <a:ext cx="12344400" cy="7021195"/>
          </a:xfrm>
          <a:prstGeom prst="rect">
            <a:avLst/>
          </a:prstGeom>
          <a:solidFill>
            <a:schemeClr val="tx1">
              <a:lumMod val="85000"/>
              <a:lumOff val="1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9807575" y="5765800"/>
            <a:ext cx="0" cy="1081405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610475" y="-112395"/>
            <a:ext cx="0" cy="1081405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1605" y="471170"/>
            <a:ext cx="1847850" cy="5867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AS_UNIQUEID" val="3341"/>
</p:tagLst>
</file>

<file path=ppt/tags/tag2.xml><?xml version="1.0" encoding="utf-8"?>
<p:tagLst xmlns:p="http://schemas.openxmlformats.org/presentationml/2006/main">
  <p:tag name="AS_UNIQUEID" val="3342"/>
</p:tagLst>
</file>

<file path=ppt/tags/tag3.xml><?xml version="1.0" encoding="utf-8"?>
<p:tagLst xmlns:p="http://schemas.openxmlformats.org/presentationml/2006/main">
  <p:tag name="AS_UNIQUEID" val="3343"/>
</p:tagLst>
</file>

<file path=ppt/tags/tag4.xml><?xml version="1.0" encoding="utf-8"?>
<p:tagLst xmlns:p="http://schemas.openxmlformats.org/presentationml/2006/main">
  <p:tag name="AS_UNIQUEID" val="3344"/>
</p:tagLst>
</file>

<file path=ppt/tags/tag5.xml><?xml version="1.0" encoding="utf-8"?>
<p:tagLst xmlns:p="http://schemas.openxmlformats.org/presentationml/2006/main">
  <p:tag name="AS_UNIQUEID" val="3345"/>
</p:tagLst>
</file>

<file path=ppt/tags/tag6.xml><?xml version="1.0" encoding="utf-8"?>
<p:tagLst xmlns:p="http://schemas.openxmlformats.org/presentationml/2006/main">
  <p:tag name="AS_UNIQUEID" val="3347"/>
</p:tagLst>
</file>

<file path=ppt/tags/tag7.xml><?xml version="1.0" encoding="utf-8"?>
<p:tagLst xmlns:p="http://schemas.openxmlformats.org/presentationml/2006/main">
  <p:tag name="AS_UNIQUEID" val="3348"/>
</p:tagLst>
</file>

<file path=ppt/tags/tag8.xml><?xml version="1.0" encoding="utf-8"?>
<p:tagLst xmlns:p="http://schemas.openxmlformats.org/presentationml/2006/main">
  <p:tag name="AS_UNIQUEID" val="3349"/>
</p:tagLst>
</file>

<file path=ppt/tags/tag9.xml><?xml version="1.0" encoding="utf-8"?>
<p:tagLst xmlns:p="http://schemas.openxmlformats.org/presentationml/2006/main">
  <p:tag name="AS_UNIQUEID" val="3350"/>
</p:tagLst>
</file>

<file path=ppt/tags/tag10.xml><?xml version="1.0" encoding="utf-8"?>
<p:tagLst xmlns:p="http://schemas.openxmlformats.org/presentationml/2006/main">
  <p:tag name="AS_UNIQUEID" val="3351"/>
</p:tagLst>
</file>

<file path=ppt/tags/tag11.xml><?xml version="1.0" encoding="utf-8"?>
<p:tagLst xmlns:p="http://schemas.openxmlformats.org/presentationml/2006/main">
  <p:tag name="AS_UNIQUEID" val="3353"/>
</p:tagLst>
</file>

<file path=ppt/tags/tag12.xml><?xml version="1.0" encoding="utf-8"?>
<p:tagLst xmlns:p="http://schemas.openxmlformats.org/presentationml/2006/main">
  <p:tag name="AS_UNIQUEID" val="3354"/>
</p:tagLst>
</file>

<file path=ppt/tags/tag13.xml><?xml version="1.0" encoding="utf-8"?>
<p:tagLst xmlns:p="http://schemas.openxmlformats.org/presentationml/2006/main">
  <p:tag name="AS_UNIQUEID" val="3355"/>
</p:tagLst>
</file>

<file path=ppt/tags/tag14.xml><?xml version="1.0" encoding="utf-8"?>
<p:tagLst xmlns:p="http://schemas.openxmlformats.org/presentationml/2006/main">
  <p:tag name="AS_UNIQUEID" val="3356"/>
</p:tagLst>
</file>

<file path=ppt/tags/tag15.xml><?xml version="1.0" encoding="utf-8"?>
<p:tagLst xmlns:p="http://schemas.openxmlformats.org/presentationml/2006/main">
  <p:tag name="AS_UNIQUEID" val="3357"/>
</p:tagLst>
</file>

<file path=ppt/tags/tag16.xml><?xml version="1.0" encoding="utf-8"?>
<p:tagLst xmlns:p="http://schemas.openxmlformats.org/presentationml/2006/main">
  <p:tag name="AS_UNIQUEID" val="3359"/>
</p:tagLst>
</file>

<file path=ppt/tags/tag17.xml><?xml version="1.0" encoding="utf-8"?>
<p:tagLst xmlns:p="http://schemas.openxmlformats.org/presentationml/2006/main">
  <p:tag name="AS_UNIQUEID" val="3360"/>
</p:tagLst>
</file>

<file path=ppt/tags/tag18.xml><?xml version="1.0" encoding="utf-8"?>
<p:tagLst xmlns:p="http://schemas.openxmlformats.org/presentationml/2006/main">
  <p:tag name="AS_UNIQUEID" val="3361"/>
</p:tagLst>
</file>

<file path=ppt/tags/tag19.xml><?xml version="1.0" encoding="utf-8"?>
<p:tagLst xmlns:p="http://schemas.openxmlformats.org/presentationml/2006/main">
  <p:tag name="AS_UNIQUEID" val="3362"/>
</p:tagLst>
</file>

<file path=ppt/tags/tag20.xml><?xml version="1.0" encoding="utf-8"?>
<p:tagLst xmlns:p="http://schemas.openxmlformats.org/presentationml/2006/main">
  <p:tag name="AS_UNIQUEID" val="3363"/>
</p:tagLst>
</file>

<file path=ppt/tags/tag21.xml><?xml version="1.0" encoding="utf-8"?>
<p:tagLst xmlns:p="http://schemas.openxmlformats.org/presentationml/2006/main">
  <p:tag name="AS_UNIQUEID" val="3364"/>
</p:tagLst>
</file>

<file path=ppt/tags/tag22.xml><?xml version="1.0" encoding="utf-8"?>
<p:tagLst xmlns:p="http://schemas.openxmlformats.org/presentationml/2006/main">
  <p:tag name="AS_UNIQUEID" val="3366"/>
</p:tagLst>
</file>

<file path=ppt/tags/tag23.xml><?xml version="1.0" encoding="utf-8"?>
<p:tagLst xmlns:p="http://schemas.openxmlformats.org/presentationml/2006/main">
  <p:tag name="AS_UNIQUEID" val="3367"/>
</p:tagLst>
</file>

<file path=ppt/tags/tag24.xml><?xml version="1.0" encoding="utf-8"?>
<p:tagLst xmlns:p="http://schemas.openxmlformats.org/presentationml/2006/main">
  <p:tag name="AS_UNIQUEID" val="3368"/>
</p:tagLst>
</file>

<file path=ppt/tags/tag25.xml><?xml version="1.0" encoding="utf-8"?>
<p:tagLst xmlns:p="http://schemas.openxmlformats.org/presentationml/2006/main">
  <p:tag name="AS_UNIQUEID" val="3369"/>
</p:tagLst>
</file>

<file path=ppt/tags/tag26.xml><?xml version="1.0" encoding="utf-8"?>
<p:tagLst xmlns:p="http://schemas.openxmlformats.org/presentationml/2006/main">
  <p:tag name="AS_UNIQUEID" val="3370"/>
</p:tagLst>
</file>

<file path=ppt/tags/tag27.xml><?xml version="1.0" encoding="utf-8"?>
<p:tagLst xmlns:p="http://schemas.openxmlformats.org/presentationml/2006/main">
  <p:tag name="AS_UNIQUEID" val="3371"/>
</p:tagLst>
</file>

<file path=ppt/tags/tag28.xml><?xml version="1.0" encoding="utf-8"?>
<p:tagLst xmlns:p="http://schemas.openxmlformats.org/presentationml/2006/main">
  <p:tag name="AS_UNIQUEID" val="3372"/>
</p:tagLst>
</file>

<file path=ppt/tags/tag29.xml><?xml version="1.0" encoding="utf-8"?>
<p:tagLst xmlns:p="http://schemas.openxmlformats.org/presentationml/2006/main">
  <p:tag name="AS_UNIQUEID" val="3373"/>
</p:tagLst>
</file>

<file path=ppt/tags/tag30.xml><?xml version="1.0" encoding="utf-8"?>
<p:tagLst xmlns:p="http://schemas.openxmlformats.org/presentationml/2006/main">
  <p:tag name="AS_UNIQUEID" val="3375"/>
</p:tagLst>
</file>

<file path=ppt/tags/tag31.xml><?xml version="1.0" encoding="utf-8"?>
<p:tagLst xmlns:p="http://schemas.openxmlformats.org/presentationml/2006/main">
  <p:tag name="AS_UNIQUEID" val="3376"/>
</p:tagLst>
</file>

<file path=ppt/tags/tag32.xml><?xml version="1.0" encoding="utf-8"?>
<p:tagLst xmlns:p="http://schemas.openxmlformats.org/presentationml/2006/main">
  <p:tag name="AS_UNIQUEID" val="3377"/>
</p:tagLst>
</file>

<file path=ppt/tags/tag33.xml><?xml version="1.0" encoding="utf-8"?>
<p:tagLst xmlns:p="http://schemas.openxmlformats.org/presentationml/2006/main">
  <p:tag name="AS_UNIQUEID" val="3378"/>
</p:tagLst>
</file>

<file path=ppt/tags/tag34.xml><?xml version="1.0" encoding="utf-8"?>
<p:tagLst xmlns:p="http://schemas.openxmlformats.org/presentationml/2006/main">
  <p:tag name="AS_UNIQUEID" val="3380"/>
</p:tagLst>
</file>

<file path=ppt/tags/tag35.xml><?xml version="1.0" encoding="utf-8"?>
<p:tagLst xmlns:p="http://schemas.openxmlformats.org/presentationml/2006/main">
  <p:tag name="AS_UNIQUEID" val="3381"/>
</p:tagLst>
</file>

<file path=ppt/tags/tag36.xml><?xml version="1.0" encoding="utf-8"?>
<p:tagLst xmlns:p="http://schemas.openxmlformats.org/presentationml/2006/main">
  <p:tag name="AS_UNIQUEID" val="3382"/>
</p:tagLst>
</file>

<file path=ppt/tags/tag37.xml><?xml version="1.0" encoding="utf-8"?>
<p:tagLst xmlns:p="http://schemas.openxmlformats.org/presentationml/2006/main">
  <p:tag name="AS_UNIQUEID" val="3384"/>
</p:tagLst>
</file>

<file path=ppt/tags/tag38.xml><?xml version="1.0" encoding="utf-8"?>
<p:tagLst xmlns:p="http://schemas.openxmlformats.org/presentationml/2006/main">
  <p:tag name="AS_UNIQUEID" val="3385"/>
</p:tagLst>
</file>

<file path=ppt/tags/tag39.xml><?xml version="1.0" encoding="utf-8"?>
<p:tagLst xmlns:p="http://schemas.openxmlformats.org/presentationml/2006/main">
  <p:tag name="AS_UNIQUEID" val="3386"/>
</p:tagLst>
</file>

<file path=ppt/tags/tag40.xml><?xml version="1.0" encoding="utf-8"?>
<p:tagLst xmlns:p="http://schemas.openxmlformats.org/presentationml/2006/main">
  <p:tag name="AS_UNIQUEID" val="3387"/>
</p:tagLst>
</file>

<file path=ppt/tags/tag41.xml><?xml version="1.0" encoding="utf-8"?>
<p:tagLst xmlns:p="http://schemas.openxmlformats.org/presentationml/2006/main">
  <p:tag name="AS_UNIQUEID" val="3388"/>
</p:tagLst>
</file>

<file path=ppt/tags/tag42.xml><?xml version="1.0" encoding="utf-8"?>
<p:tagLst xmlns:p="http://schemas.openxmlformats.org/presentationml/2006/main">
  <p:tag name="AS_UNIQUEID" val="3389"/>
</p:tagLst>
</file>

<file path=ppt/tags/tag43.xml><?xml version="1.0" encoding="utf-8"?>
<p:tagLst xmlns:p="http://schemas.openxmlformats.org/presentationml/2006/main">
  <p:tag name="AS_UNIQUEID" val="3391"/>
</p:tagLst>
</file>

<file path=ppt/tags/tag44.xml><?xml version="1.0" encoding="utf-8"?>
<p:tagLst xmlns:p="http://schemas.openxmlformats.org/presentationml/2006/main">
  <p:tag name="AS_UNIQUEID" val="3392"/>
</p:tagLst>
</file>

<file path=ppt/tags/tag45.xml><?xml version="1.0" encoding="utf-8"?>
<p:tagLst xmlns:p="http://schemas.openxmlformats.org/presentationml/2006/main">
  <p:tag name="AS_UNIQUEID" val="3393"/>
</p:tagLst>
</file>

<file path=ppt/tags/tag46.xml><?xml version="1.0" encoding="utf-8"?>
<p:tagLst xmlns:p="http://schemas.openxmlformats.org/presentationml/2006/main">
  <p:tag name="AS_UNIQUEID" val="3394"/>
</p:tagLst>
</file>

<file path=ppt/tags/tag47.xml><?xml version="1.0" encoding="utf-8"?>
<p:tagLst xmlns:p="http://schemas.openxmlformats.org/presentationml/2006/main">
  <p:tag name="AS_UNIQUEID" val="3395"/>
</p:tagLst>
</file>

<file path=ppt/tags/tag48.xml><?xml version="1.0" encoding="utf-8"?>
<p:tagLst xmlns:p="http://schemas.openxmlformats.org/presentationml/2006/main">
  <p:tag name="AS_UNIQUEID" val="3396"/>
</p:tagLst>
</file>

<file path=ppt/tags/tag49.xml><?xml version="1.0" encoding="utf-8"?>
<p:tagLst xmlns:p="http://schemas.openxmlformats.org/presentationml/2006/main">
  <p:tag name="AS_UNIQUEID" val="3398"/>
</p:tagLst>
</file>

<file path=ppt/tags/tag50.xml><?xml version="1.0" encoding="utf-8"?>
<p:tagLst xmlns:p="http://schemas.openxmlformats.org/presentationml/2006/main">
  <p:tag name="AS_UNIQUEID" val="3399"/>
</p:tagLst>
</file>

<file path=ppt/tags/tag51.xml><?xml version="1.0" encoding="utf-8"?>
<p:tagLst xmlns:p="http://schemas.openxmlformats.org/presentationml/2006/main">
  <p:tag name="AS_UNIQUEID" val="3400"/>
</p:tagLst>
</file>

<file path=ppt/tags/tag52.xml><?xml version="1.0" encoding="utf-8"?>
<p:tagLst xmlns:p="http://schemas.openxmlformats.org/presentationml/2006/main">
  <p:tag name="AS_UNIQUEID" val="3401"/>
</p:tagLst>
</file>

<file path=ppt/tags/tag53.xml><?xml version="1.0" encoding="utf-8"?>
<p:tagLst xmlns:p="http://schemas.openxmlformats.org/presentationml/2006/main">
  <p:tag name="AS_UNIQUEID" val="3402"/>
</p:tagLst>
</file>

<file path=ppt/tags/tag54.xml><?xml version="1.0" encoding="utf-8"?>
<p:tagLst xmlns:p="http://schemas.openxmlformats.org/presentationml/2006/main">
  <p:tag name="AS_UNIQUEID" val="3404"/>
</p:tagLst>
</file>

<file path=ppt/tags/tag55.xml><?xml version="1.0" encoding="utf-8"?>
<p:tagLst xmlns:p="http://schemas.openxmlformats.org/presentationml/2006/main">
  <p:tag name="AS_UNIQUEID" val="3405"/>
</p:tagLst>
</file>

<file path=ppt/tags/tag56.xml><?xml version="1.0" encoding="utf-8"?>
<p:tagLst xmlns:p="http://schemas.openxmlformats.org/presentationml/2006/main">
  <p:tag name="AS_UNIQUEID" val="3406"/>
</p:tagLst>
</file>

<file path=ppt/tags/tag57.xml><?xml version="1.0" encoding="utf-8"?>
<p:tagLst xmlns:p="http://schemas.openxmlformats.org/presentationml/2006/main">
  <p:tag name="AS_UNIQUEID" val="3407"/>
</p:tagLst>
</file>

<file path=ppt/tags/tag58.xml><?xml version="1.0" encoding="utf-8"?>
<p:tagLst xmlns:p="http://schemas.openxmlformats.org/presentationml/2006/main">
  <p:tag name="AS_UNIQUEID" val="3408"/>
</p:tagLst>
</file>

<file path=ppt/tags/tag59.xml><?xml version="1.0" encoding="utf-8"?>
<p:tagLst xmlns:p="http://schemas.openxmlformats.org/presentationml/2006/main">
  <p:tag name="AS_UNIQUEID" val="3410"/>
</p:tagLst>
</file>

<file path=ppt/tags/tag60.xml><?xml version="1.0" encoding="utf-8"?>
<p:tagLst xmlns:p="http://schemas.openxmlformats.org/presentationml/2006/main">
  <p:tag name="AS_UNIQUEID" val="3411"/>
</p:tagLst>
</file>

<file path=ppt/tags/tag61.xml><?xml version="1.0" encoding="utf-8"?>
<p:tagLst xmlns:p="http://schemas.openxmlformats.org/presentationml/2006/main">
  <p:tag name="AS_UNIQUEID" val="3412"/>
</p:tagLst>
</file>

<file path=ppt/tags/tag62.xml><?xml version="1.0" encoding="utf-8"?>
<p:tagLst xmlns:p="http://schemas.openxmlformats.org/presentationml/2006/main">
  <p:tag name="AS_UNIQUEID" val="3413"/>
</p:tagLst>
</file>

<file path=ppt/tags/tag63.xml><?xml version="1.0" encoding="utf-8"?>
<p:tagLst xmlns:p="http://schemas.openxmlformats.org/presentationml/2006/main">
  <p:tag name="AS_UNIQUEID" val="3414"/>
</p:tagLst>
</file>

<file path=ppt/tags/tag64.xml><?xml version="1.0" encoding="utf-8"?>
<p:tagLst xmlns:p="http://schemas.openxmlformats.org/presentationml/2006/main">
  <p:tag name="AS_UNIQUEID" val="3415"/>
</p:tagLst>
</file>

<file path=ppt/tags/tag65.xml><?xml version="1.0" encoding="utf-8"?>
<p:tagLst xmlns:p="http://schemas.openxmlformats.org/presentationml/2006/main">
  <p:tag name="AS_UNIQUEID" val="13242"/>
  <p:tag name="KSO_WM_BEAUTIFY_FLAG" val=""/>
  <p:tag name="KSO_WM_DIAGRAM_VIRTUALLY_FRAME" val="{&quot;height&quot;:474.05,&quot;left&quot;:27.95,&quot;top&quot;:67.85,&quot;width&quot;:908.7}"/>
  <p:tag name="KSO_WM_UNIT_FILL_FORE_SCHEMECOLOR_INDEX_1" val="14"/>
  <p:tag name="KSO_WM_UNIT_FILL_FORE_SCHEMECOLOR_INDEX_1_BRIGHTNESS" val="0"/>
  <p:tag name="KSO_WM_UNIT_FILL_FORE_SCHEMECOLOR_INDEX_1_POS" val="0"/>
  <p:tag name="KSO_WM_UNIT_FILL_FORE_SCHEMECOLOR_INDEX_1_TRANS" val="0"/>
  <p:tag name="KSO_WM_UNIT_LINE_FILL_TYPE" val="5"/>
  <p:tag name="KSO_WM_UNIT_LINE_FORE_SCHEMECOLOR_INDEX_1" val="14"/>
  <p:tag name="KSO_WM_UNIT_LINE_FORE_SCHEMECOLOR_INDEX_1_BRIGHTNESS" val="0"/>
  <p:tag name="KSO_WM_UNIT_LINE_FORE_SCHEMECOLOR_INDEX_1_POS" val="0.53"/>
  <p:tag name="KSO_WM_UNIT_LINE_FORE_SCHEMECOLOR_INDEX_1_TRANS" val="0.1"/>
  <p:tag name="KSO_WM_UNIT_LINE_FORE_SCHEMECOLOR_INDEX_2" val="13"/>
  <p:tag name="KSO_WM_UNIT_LINE_FORE_SCHEMECOLOR_INDEX_2_BRIGHTNESS" val="0.5"/>
  <p:tag name="KSO_WM_UNIT_LINE_FORE_SCHEMECOLOR_INDEX_2_POS" val="1"/>
  <p:tag name="KSO_WM_UNIT_LINE_FORE_SCHEMECOLOR_INDEX_2_TRANS" val="0"/>
  <p:tag name="KSO_WM_UNIT_LINE_GRADIENT_ANGLE" val="120"/>
  <p:tag name="KSO_WM_UNIT_LINE_GRADIENT_DIRECTION" val="-2"/>
  <p:tag name="KSO_WM_UNIT_LINE_GRADIENT_TYPE" val="0"/>
  <p:tag name="KSO_WM_UNIT_TEXT_FILL_FORE_SCHEMECOLOR_INDEX" val="5"/>
  <p:tag name="KSO_WM_UNIT_TEXT_FILL_FORE_SCHEMECOLOR_INDEX_BRIGHTNESS" val="0"/>
  <p:tag name="KSO_WM_UNIT_TEXT_FILL_TYPE" val="1"/>
</p:tagLst>
</file>

<file path=ppt/tags/tag66.xml><?xml version="1.0" encoding="utf-8"?>
<p:tagLst xmlns:p="http://schemas.openxmlformats.org/presentationml/2006/main">
  <p:tag name="AS_UNIQUEID" val="13243"/>
  <p:tag name="KSO_WM_BEAUTIFY_FLAG" val=""/>
  <p:tag name="KSO_WM_DIAGRAM_VIRTUALLY_FRAME" val="{&quot;height&quot;:474.05,&quot;left&quot;:27.95,&quot;top&quot;:67.85,&quot;width&quot;:908.7}"/>
  <p:tag name="KSO_WM_UNIT_FILL_FORE_SCHEMECOLOR_INDEX_1" val="14"/>
  <p:tag name="KSO_WM_UNIT_FILL_FORE_SCHEMECOLOR_INDEX_1_BRIGHTNESS" val="0"/>
  <p:tag name="KSO_WM_UNIT_FILL_FORE_SCHEMECOLOR_INDEX_1_POS" val="0"/>
  <p:tag name="KSO_WM_UNIT_FILL_FORE_SCHEMECOLOR_INDEX_1_TRANS" val="0"/>
  <p:tag name="KSO_WM_UNIT_LINE_FILL_TYPE" val="5"/>
  <p:tag name="KSO_WM_UNIT_LINE_FORE_SCHEMECOLOR_INDEX_1" val="14"/>
  <p:tag name="KSO_WM_UNIT_LINE_FORE_SCHEMECOLOR_INDEX_1_BRIGHTNESS" val="0"/>
  <p:tag name="KSO_WM_UNIT_LINE_FORE_SCHEMECOLOR_INDEX_1_POS" val="0.53"/>
  <p:tag name="KSO_WM_UNIT_LINE_FORE_SCHEMECOLOR_INDEX_1_TRANS" val="0.1"/>
  <p:tag name="KSO_WM_UNIT_LINE_FORE_SCHEMECOLOR_INDEX_2" val="13"/>
  <p:tag name="KSO_WM_UNIT_LINE_FORE_SCHEMECOLOR_INDEX_2_BRIGHTNESS" val="0.5"/>
  <p:tag name="KSO_WM_UNIT_LINE_FORE_SCHEMECOLOR_INDEX_2_POS" val="1"/>
  <p:tag name="KSO_WM_UNIT_LINE_FORE_SCHEMECOLOR_INDEX_2_TRANS" val="0"/>
  <p:tag name="KSO_WM_UNIT_LINE_GRADIENT_ANGLE" val="120"/>
  <p:tag name="KSO_WM_UNIT_LINE_GRADIENT_DIRECTION" val="-2"/>
  <p:tag name="KSO_WM_UNIT_LINE_GRADIENT_TYPE" val="0"/>
  <p:tag name="KSO_WM_UNIT_TEXT_FILL_FORE_SCHEMECOLOR_INDEX" val="5"/>
  <p:tag name="KSO_WM_UNIT_TEXT_FILL_FORE_SCHEMECOLOR_INDEX_BRIGHTNESS" val="0"/>
  <p:tag name="KSO_WM_UNIT_TEXT_FILL_TYPE" val="1"/>
</p:tagLst>
</file>

<file path=ppt/tags/tag67.xml><?xml version="1.0" encoding="utf-8"?>
<p:tagLst xmlns:p="http://schemas.openxmlformats.org/presentationml/2006/main">
  <p:tag name="AS_UNIQUEID" val="13244"/>
  <p:tag name="KSO_WM_BEAUTIFY_FLAG" val=""/>
  <p:tag name="KSO_WM_DIAGRAM_VIRTUALLY_FRAME" val="{&quot;height&quot;:474.05,&quot;left&quot;:27.95,&quot;top&quot;:67.85,&quot;width&quot;:908.7}"/>
  <p:tag name="KSO_WM_UNIT_FILL_FORE_SCHEMECOLOR_INDEX_1" val="14"/>
  <p:tag name="KSO_WM_UNIT_FILL_FORE_SCHEMECOLOR_INDEX_1_BRIGHTNESS" val="0"/>
  <p:tag name="KSO_WM_UNIT_FILL_FORE_SCHEMECOLOR_INDEX_1_POS" val="0"/>
  <p:tag name="KSO_WM_UNIT_FILL_FORE_SCHEMECOLOR_INDEX_1_TRANS" val="0"/>
  <p:tag name="KSO_WM_UNIT_LINE_FILL_TYPE" val="5"/>
  <p:tag name="KSO_WM_UNIT_LINE_FORE_SCHEMECOLOR_INDEX_1" val="14"/>
  <p:tag name="KSO_WM_UNIT_LINE_FORE_SCHEMECOLOR_INDEX_1_BRIGHTNESS" val="0"/>
  <p:tag name="KSO_WM_UNIT_LINE_FORE_SCHEMECOLOR_INDEX_1_POS" val="0.53"/>
  <p:tag name="KSO_WM_UNIT_LINE_FORE_SCHEMECOLOR_INDEX_1_TRANS" val="0.1"/>
  <p:tag name="KSO_WM_UNIT_LINE_FORE_SCHEMECOLOR_INDEX_2" val="13"/>
  <p:tag name="KSO_WM_UNIT_LINE_FORE_SCHEMECOLOR_INDEX_2_BRIGHTNESS" val="0.5"/>
  <p:tag name="KSO_WM_UNIT_LINE_FORE_SCHEMECOLOR_INDEX_2_POS" val="1"/>
  <p:tag name="KSO_WM_UNIT_LINE_FORE_SCHEMECOLOR_INDEX_2_TRANS" val="0"/>
  <p:tag name="KSO_WM_UNIT_LINE_GRADIENT_ANGLE" val="120"/>
  <p:tag name="KSO_WM_UNIT_LINE_GRADIENT_DIRECTION" val="-2"/>
  <p:tag name="KSO_WM_UNIT_LINE_GRADIENT_TYPE" val="0"/>
  <p:tag name="KSO_WM_UNIT_TEXT_FILL_FORE_SCHEMECOLOR_INDEX" val="5"/>
  <p:tag name="KSO_WM_UNIT_TEXT_FILL_FORE_SCHEMECOLOR_INDEX_BRIGHTNESS" val="0"/>
  <p:tag name="KSO_WM_UNIT_TEXT_FILL_TYPE" val="1"/>
</p:tagLst>
</file>

<file path=ppt/tags/tag68.xml><?xml version="1.0" encoding="utf-8"?>
<p:tagLst xmlns:p="http://schemas.openxmlformats.org/presentationml/2006/main">
  <p:tag name="AS_UNIQUEID" val="15193"/>
</p:tagLst>
</file>

<file path=ppt/tags/tag69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70.xml><?xml version="1.0" encoding="utf-8"?>
<p:tagLst xmlns:p="http://schemas.openxmlformats.org/presentationml/2006/main">
  <p:tag name="AS_UNIQUEID" val="3417"/>
</p:tagLst>
</file>

<file path=ppt/tags/tag71.xml><?xml version="1.0" encoding="utf-8"?>
<p:tagLst xmlns:p="http://schemas.openxmlformats.org/presentationml/2006/main">
  <p:tag name="AS_UNIQUEID" val="3418"/>
  <p:tag name="KSO_WM_DIAGRAM_VIRTUALLY_FRAME" val="{&quot;height&quot;:132.45,&quot;left&quot;:0,&quot;top&quot;:191.05,&quot;width&quot;:781.3}"/>
</p:tagLst>
</file>

<file path=ppt/tags/tag72.xml><?xml version="1.0" encoding="utf-8"?>
<p:tagLst xmlns:p="http://schemas.openxmlformats.org/presentationml/2006/main">
  <p:tag name="AS_UNIQUEID" val="3419"/>
  <p:tag name="KSO_WM_DIAGRAM_VIRTUALLY_FRAME" val="{&quot;height&quot;:132.45,&quot;left&quot;:0,&quot;top&quot;:191.05,&quot;width&quot;:781.3}"/>
</p:tagLst>
</file>

<file path=ppt/tags/tag73.xml><?xml version="1.0" encoding="utf-8"?>
<p:tagLst xmlns:p="http://schemas.openxmlformats.org/presentationml/2006/main">
  <p:tag name="AS_UNIQUEID" val="3420"/>
  <p:tag name="KSO_WM_DIAGRAM_VIRTUALLY_FRAME" val="{&quot;height&quot;:132.45,&quot;left&quot;:0,&quot;top&quot;:191.05,&quot;width&quot;:781.3}"/>
</p:tagLst>
</file>

<file path=ppt/tags/tag74.xml><?xml version="1.0" encoding="utf-8"?>
<p:tagLst xmlns:p="http://schemas.openxmlformats.org/presentationml/2006/main">
  <p:tag name="AS_UNIQUEID" val="3421"/>
  <p:tag name="KSO_WM_DIAGRAM_VIRTUALLY_FRAME" val="{&quot;height&quot;:132.45,&quot;left&quot;:0,&quot;top&quot;:191.05,&quot;width&quot;:781.3}"/>
</p:tagLst>
</file>

<file path=ppt/tags/tag75.xml><?xml version="1.0" encoding="utf-8"?>
<p:tagLst xmlns:p="http://schemas.openxmlformats.org/presentationml/2006/main">
  <p:tag name="AS_UNIQUEID" val="3422"/>
  <p:tag name="KSO_WM_DIAGRAM_VIRTUALLY_FRAME" val="{&quot;height&quot;:132.45,&quot;left&quot;:0,&quot;top&quot;:191.05,&quot;width&quot;:781.3}"/>
</p:tagLst>
</file>

<file path=ppt/tags/tag76.xml><?xml version="1.0" encoding="utf-8"?>
<p:tagLst xmlns:p="http://schemas.openxmlformats.org/presentationml/2006/main">
  <p:tag name="AS_UNIQUEID" val="3423"/>
  <p:tag name="KSO_WM_DIAGRAM_VIRTUALLY_FRAME" val="{&quot;height&quot;:132.45,&quot;left&quot;:0,&quot;top&quot;:191.05,&quot;width&quot;:781.3}"/>
</p:tagLst>
</file>

<file path=ppt/tags/tag77.xml><?xml version="1.0" encoding="utf-8"?>
<p:tagLst xmlns:p="http://schemas.openxmlformats.org/presentationml/2006/main">
  <p:tag name="AS_UNIQUEID" val="3424"/>
  <p:tag name="KSO_WM_DIAGRAM_VIRTUALLY_FRAME" val="{&quot;height&quot;:132.45,&quot;left&quot;:0,&quot;top&quot;:191.05,&quot;width&quot;:781.3}"/>
</p:tagLst>
</file>

<file path=ppt/tags/tag78.xml><?xml version="1.0" encoding="utf-8"?>
<p:tagLst xmlns:p="http://schemas.openxmlformats.org/presentationml/2006/main">
  <p:tag name="AS_UNIQUEID" val="3425"/>
  <p:tag name="KSO_WM_DIAGRAM_VIRTUALLY_FRAME" val="{&quot;height&quot;:132.45,&quot;left&quot;:0,&quot;top&quot;:191.05,&quot;width&quot;:781.3}"/>
</p:tagLst>
</file>

<file path=ppt/tags/tag79.xml><?xml version="1.0" encoding="utf-8"?>
<p:tagLst xmlns:p="http://schemas.openxmlformats.org/presentationml/2006/main">
  <p:tag name="AS_UNIQUEID" val="3426"/>
  <p:tag name="KSO_WM_DIAGRAM_VIRTUALLY_FRAME" val="{&quot;height&quot;:132.45,&quot;left&quot;:0,&quot;top&quot;:191.05,&quot;width&quot;:781.3}"/>
</p:tagLst>
</file>

<file path=ppt/tags/tag80.xml><?xml version="1.0" encoding="utf-8"?>
<p:tagLst xmlns:p="http://schemas.openxmlformats.org/presentationml/2006/main">
  <p:tag name="AS_UNIQUEID" val="3427"/>
  <p:tag name="KSO_WM_DIAGRAM_VIRTUALLY_FRAME" val="{&quot;height&quot;:132.45,&quot;left&quot;:0,&quot;top&quot;:191.05,&quot;width&quot;:781.3}"/>
</p:tagLst>
</file>

<file path=ppt/tags/tag81.xml><?xml version="1.0" encoding="utf-8"?>
<p:tagLst xmlns:p="http://schemas.openxmlformats.org/presentationml/2006/main">
  <p:tag name="AS_UNIQUEID" val="3428"/>
  <p:tag name="KSO_WM_DIAGRAM_VIRTUALLY_FRAME" val="{&quot;height&quot;:132.45,&quot;left&quot;:0,&quot;top&quot;:191.05,&quot;width&quot;:781.3}"/>
</p:tagLst>
</file>

<file path=ppt/tags/tag82.xml><?xml version="1.0" encoding="utf-8"?>
<p:tagLst xmlns:p="http://schemas.openxmlformats.org/presentationml/2006/main">
  <p:tag name="AS_UNIQUEID" val="3429"/>
  <p:tag name="KSO_WM_DIAGRAM_VIRTUALLY_FRAME" val="{&quot;height&quot;:132.45,&quot;left&quot;:0,&quot;top&quot;:191.05,&quot;width&quot;:781.3}"/>
</p:tagLst>
</file>

<file path=ppt/tags/tag83.xml><?xml version="1.0" encoding="utf-8"?>
<p:tagLst xmlns:p="http://schemas.openxmlformats.org/presentationml/2006/main">
  <p:tag name="AS_UNIQUEID" val="3430"/>
  <p:tag name="KSO_WM_DIAGRAM_VIRTUALLY_FRAME" val="{&quot;height&quot;:132.45,&quot;left&quot;:0,&quot;top&quot;:191.05,&quot;width&quot;:781.3}"/>
</p:tagLst>
</file>

<file path=ppt/tags/tag84.xml><?xml version="1.0" encoding="utf-8"?>
<p:tagLst xmlns:p="http://schemas.openxmlformats.org/presentationml/2006/main">
  <p:tag name="AS_UNIQUEID" val="3431"/>
</p:tagLst>
</file>

<file path=ppt/tags/tag85.xml><?xml version="1.0" encoding="utf-8"?>
<p:tagLst xmlns:p="http://schemas.openxmlformats.org/presentationml/2006/main">
  <p:tag name="AS_UNIQUEID" val="3436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AS_UNIQUEID" val="3417"/>
</p:tagLst>
</file>

<file path=ppt/tags/tag88.xml><?xml version="1.0" encoding="utf-8"?>
<p:tagLst xmlns:p="http://schemas.openxmlformats.org/presentationml/2006/main">
  <p:tag name="KSO_WM_TEMPLATE_SUBCATEGORY" val="0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SLIDE_LAYOUT" val="a_b_l"/>
  <p:tag name="KSO_WM_SLIDE_LAYOUT_CNT" val="1_1_1"/>
  <p:tag name="KSO_WM_TEMPLATE_MASTER_TYPE" val="1"/>
  <p:tag name="KSO_WM_TEMPLATE_COLOR_TYPE" val="1"/>
  <p:tag name="KSO_WM_TEMPLATE_CATEGORY" val="custom"/>
  <p:tag name="KSO_WM_TEMPLATE_INDEX" val="20204599"/>
  <p:tag name="KSO_WM_SLIDE_ID" val="custom20204599_3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ISCONTENTSTITLE" val="0"/>
  <p:tag name="KSO_WM_UNIT_NOCLEAR" val="0"/>
  <p:tag name="KSO_WM_UNIT_VALUE" val="15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LAYERLEVEL" val="1"/>
  <p:tag name="KSO_WM_TAG_VERSION" val="1.0"/>
  <p:tag name="KSO_WM_BEAUTIFY_FLAG" val="#wm#"/>
  <p:tag name="KSO_WM_UNIT_PRESET_TEXT" val="CONTENTS"/>
  <p:tag name="KSO_WM_TEMPLATE_CATEGORY" val="custom"/>
  <p:tag name="KSO_WM_TEMPLATE_INDEX" val="20204599"/>
  <p:tag name="KSO_WM_UNIT_ID" val="custom20204599_3*b*1"/>
  <p:tag name="KSO_WM_UNIT_TEXT_FILL_FORE_SCHEMECOLOR_INDEX" val="1"/>
  <p:tag name="KSO_WM_UNIT_TEXT_FILL_TYPE" val="1"/>
  <p:tag name="KSO_WM_UNIT_USESOURCEFORMAT_APPLY" val="1"/>
</p:tagLst>
</file>

<file path=ppt/tags/tag91.xml><?xml version="1.0" encoding="utf-8"?>
<p:tagLst xmlns:p="http://schemas.openxmlformats.org/presentationml/2006/main">
  <p:tag name="AS_UNIQUEID" val="7346"/>
</p:tagLst>
</file>

<file path=ppt/tags/tag92.xml><?xml version="1.0" encoding="utf-8"?>
<p:tagLst xmlns:p="http://schemas.openxmlformats.org/presentationml/2006/main">
  <p:tag name="KSO_WM_TEMPLATE_SUBCATEGORY" val="0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SLIDE_LAYOUT" val="a_b_l"/>
  <p:tag name="KSO_WM_SLIDE_LAYOUT_CNT" val="1_1_1"/>
  <p:tag name="KSO_WM_TEMPLATE_MASTER_TYPE" val="1"/>
  <p:tag name="KSO_WM_TEMPLATE_COLOR_TYPE" val="1"/>
  <p:tag name="KSO_WM_TEMPLATE_CATEGORY" val="custom"/>
  <p:tag name="KSO_WM_TEMPLATE_INDEX" val="20204599"/>
  <p:tag name="KSO_WM_SLIDE_ID" val="custom20204599_3"/>
</p:tagLst>
</file>

<file path=ppt/tags/tag93.xml><?xml version="1.0" encoding="utf-8"?>
<p:tagLst xmlns:p="http://schemas.openxmlformats.org/presentationml/2006/main">
  <p:tag name="AS_UNIQUEID" val="3446"/>
  <p:tag name="TABLE_ENDDRAG_ORIGIN_RECT" val="463*375"/>
  <p:tag name="TABLE_ENDDRAG_RECT" val="10*133*463*375"/>
</p:tagLst>
</file>

<file path=ppt/tags/tag94.xml><?xml version="1.0" encoding="utf-8"?>
<p:tagLst xmlns:p="http://schemas.openxmlformats.org/presentationml/2006/main">
  <p:tag name="AS_UNIQUEID" val="3447"/>
</p:tagLst>
</file>

<file path=ppt/tags/tag95.xml><?xml version="1.0" encoding="utf-8"?>
<p:tagLst xmlns:p="http://schemas.openxmlformats.org/presentationml/2006/main">
  <p:tag name="AS_UNIQUEID" val="3449"/>
</p:tagLst>
</file>

<file path=ppt/tags/tag96.xml><?xml version="1.0" encoding="utf-8"?>
<p:tagLst xmlns:p="http://schemas.openxmlformats.org/presentationml/2006/main">
  <p:tag name="AS_UNIQUEID" val="3450"/>
</p:tagLst>
</file>

<file path=ppt/tags/tag97.xml><?xml version="1.0" encoding="utf-8"?>
<p:tagLst xmlns:p="http://schemas.openxmlformats.org/presentationml/2006/main">
  <p:tag name="AS_UNIQUEID" val="3451"/>
</p:tagLst>
</file>

<file path=ppt/tags/tag98.xml><?xml version="1.0" encoding="utf-8"?>
<p:tagLst xmlns:p="http://schemas.openxmlformats.org/presentationml/2006/main">
  <p:tag name="AS_UNIQUEID" val="3452"/>
</p:tagLst>
</file>

<file path=ppt/tags/tag99.xml><?xml version="1.0" encoding="utf-8"?>
<p:tagLst xmlns:p="http://schemas.openxmlformats.org/presentationml/2006/main">
  <p:tag name="AS_UNIQUEID" val="3453"/>
</p:tagLst>
</file>

<file path=ppt/tags/tag100.xml><?xml version="1.0" encoding="utf-8"?>
<p:tagLst xmlns:p="http://schemas.openxmlformats.org/presentationml/2006/main">
  <p:tag name="AS_UNIQUEID" val="3454"/>
</p:tagLst>
</file>

<file path=ppt/tags/tag101.xml><?xml version="1.0" encoding="utf-8"?>
<p:tagLst xmlns:p="http://schemas.openxmlformats.org/presentationml/2006/main">
  <p:tag name="AS_UNIQUEID" val="3455"/>
</p:tagLst>
</file>

<file path=ppt/tags/tag102.xml><?xml version="1.0" encoding="utf-8"?>
<p:tagLst xmlns:p="http://schemas.openxmlformats.org/presentationml/2006/main">
  <p:tag name="AS_UNIQUEID" val="3456"/>
</p:tagLst>
</file>

<file path=ppt/tags/tag103.xml><?xml version="1.0" encoding="utf-8"?>
<p:tagLst xmlns:p="http://schemas.openxmlformats.org/presentationml/2006/main">
  <p:tag name="AS_UNIQUEID" val="3457"/>
</p:tagLst>
</file>

<file path=ppt/tags/tag104.xml><?xml version="1.0" encoding="utf-8"?>
<p:tagLst xmlns:p="http://schemas.openxmlformats.org/presentationml/2006/main">
  <p:tag name="AS_UNIQUEID" val="3458"/>
</p:tagLst>
</file>

<file path=ppt/tags/tag105.xml><?xml version="1.0" encoding="utf-8"?>
<p:tagLst xmlns:p="http://schemas.openxmlformats.org/presentationml/2006/main">
  <p:tag name="AS_UNIQUEID" val="3459"/>
</p:tagLst>
</file>

<file path=ppt/tags/tag106.xml><?xml version="1.0" encoding="utf-8"?>
<p:tagLst xmlns:p="http://schemas.openxmlformats.org/presentationml/2006/main">
  <p:tag name="AS_UNIQUEID" val="3460"/>
</p:tagLst>
</file>

<file path=ppt/tags/tag107.xml><?xml version="1.0" encoding="utf-8"?>
<p:tagLst xmlns:p="http://schemas.openxmlformats.org/presentationml/2006/main">
  <p:tag name="AS_UNIQUEID" val="3461"/>
</p:tagLst>
</file>

<file path=ppt/tags/tag108.xml><?xml version="1.0" encoding="utf-8"?>
<p:tagLst xmlns:p="http://schemas.openxmlformats.org/presentationml/2006/main">
  <p:tag name="AS_UNIQUEID" val="3462"/>
</p:tagLst>
</file>

<file path=ppt/tags/tag109.xml><?xml version="1.0" encoding="utf-8"?>
<p:tagLst xmlns:p="http://schemas.openxmlformats.org/presentationml/2006/main">
  <p:tag name="AS_UNIQUEID" val="3463"/>
</p:tagLst>
</file>

<file path=ppt/tags/tag110.xml><?xml version="1.0" encoding="utf-8"?>
<p:tagLst xmlns:p="http://schemas.openxmlformats.org/presentationml/2006/main">
  <p:tag name="AS_UNIQUEID" val="3464"/>
</p:tagLst>
</file>

<file path=ppt/tags/tag111.xml><?xml version="1.0" encoding="utf-8"?>
<p:tagLst xmlns:p="http://schemas.openxmlformats.org/presentationml/2006/main">
  <p:tag name="AS_UNIQUEID" val="3478"/>
</p:tagLst>
</file>

<file path=ppt/tags/tag112.xml><?xml version="1.0" encoding="utf-8"?>
<p:tagLst xmlns:p="http://schemas.openxmlformats.org/presentationml/2006/main">
  <p:tag name="AS_UNIQUEID" val="15508"/>
</p:tagLst>
</file>

<file path=ppt/tags/tag113.xml><?xml version="1.0" encoding="utf-8"?>
<p:tagLst xmlns:p="http://schemas.openxmlformats.org/presentationml/2006/main">
  <p:tag name="AS_UNIQUEID" val="3496"/>
</p:tagLst>
</file>

<file path=ppt/tags/tag114.xml><?xml version="1.0" encoding="utf-8"?>
<p:tagLst xmlns:p="http://schemas.openxmlformats.org/presentationml/2006/main">
  <p:tag name="AS_UNIQUEID" val="3497"/>
</p:tagLst>
</file>

<file path=ppt/tags/tag115.xml><?xml version="1.0" encoding="utf-8"?>
<p:tagLst xmlns:p="http://schemas.openxmlformats.org/presentationml/2006/main">
  <p:tag name="AS_UNIQUEID" val="3498"/>
</p:tagLst>
</file>

<file path=ppt/tags/tag116.xml><?xml version="1.0" encoding="utf-8"?>
<p:tagLst xmlns:p="http://schemas.openxmlformats.org/presentationml/2006/main">
  <p:tag name="AS_UNIQUEID" val="3499"/>
</p:tagLst>
</file>

<file path=ppt/tags/tag117.xml><?xml version="1.0" encoding="utf-8"?>
<p:tagLst xmlns:p="http://schemas.openxmlformats.org/presentationml/2006/main">
  <p:tag name="AS_UNIQUEID" val="15521"/>
</p:tagLst>
</file>

<file path=ppt/tags/tag118.xml><?xml version="1.0" encoding="utf-8"?>
<p:tagLst xmlns:p="http://schemas.openxmlformats.org/presentationml/2006/main">
  <p:tag name="AS_UNIQUEID" val="15522"/>
</p:tagLst>
</file>

<file path=ppt/tags/tag119.xml><?xml version="1.0" encoding="utf-8"?>
<p:tagLst xmlns:p="http://schemas.openxmlformats.org/presentationml/2006/main">
  <p:tag name="AS_UNIQUEID" val="15520"/>
</p:tagLst>
</file>

<file path=ppt/tags/tag120.xml><?xml version="1.0" encoding="utf-8"?>
<p:tagLst xmlns:p="http://schemas.openxmlformats.org/presentationml/2006/main">
  <p:tag name="AS_UNIQUEID" val="3520"/>
</p:tagLst>
</file>

<file path=ppt/tags/tag121.xml><?xml version="1.0" encoding="utf-8"?>
<p:tagLst xmlns:p="http://schemas.openxmlformats.org/presentationml/2006/main">
  <p:tag name="AS_UNIQUEID" val="15780"/>
  <p:tag name="KSO_WM_BEAUTIFY_FLAG" val="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UNIT_ISCONTENTSTITLE" val="0"/>
  <p:tag name="KSO_WM_UNIT_NOCLEAR" val="0"/>
  <p:tag name="KSO_WM_UNIT_VALUE" val="15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LAYERLEVEL" val="1"/>
  <p:tag name="KSO_WM_TAG_VERSION" val="1.0"/>
  <p:tag name="KSO_WM_BEAUTIFY_FLAG" val="#wm#"/>
  <p:tag name="KSO_WM_UNIT_PRESET_TEXT" val="CONTENTS"/>
  <p:tag name="KSO_WM_TEMPLATE_CATEGORY" val="custom"/>
  <p:tag name="KSO_WM_TEMPLATE_INDEX" val="20204599"/>
  <p:tag name="KSO_WM_UNIT_ID" val="custom20204599_3*b*1"/>
  <p:tag name="KSO_WM_UNIT_TEXT_FILL_FORE_SCHEMECOLOR_INDEX" val="1"/>
  <p:tag name="KSO_WM_UNIT_TEXT_FILL_TYPE" val="1"/>
  <p:tag name="KSO_WM_UNIT_USESOURCEFORMAT_APPLY" val="1"/>
</p:tagLst>
</file>

<file path=ppt/tags/tag124.xml><?xml version="1.0" encoding="utf-8"?>
<p:tagLst xmlns:p="http://schemas.openxmlformats.org/presentationml/2006/main">
  <p:tag name="AS_UNIQUEID" val="7346"/>
</p:tagLst>
</file>

<file path=ppt/tags/tag125.xml><?xml version="1.0" encoding="utf-8"?>
<p:tagLst xmlns:p="http://schemas.openxmlformats.org/presentationml/2006/main">
  <p:tag name="KSO_WM_TEMPLATE_SUBCATEGORY" val="0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SLIDE_LAYOUT" val="a_b_l"/>
  <p:tag name="KSO_WM_SLIDE_LAYOUT_CNT" val="1_1_1"/>
  <p:tag name="KSO_WM_TEMPLATE_MASTER_TYPE" val="1"/>
  <p:tag name="KSO_WM_TEMPLATE_COLOR_TYPE" val="1"/>
  <p:tag name="KSO_WM_TEMPLATE_CATEGORY" val="custom"/>
  <p:tag name="KSO_WM_TEMPLATE_INDEX" val="20204599"/>
  <p:tag name="KSO_WM_SLIDE_ID" val="custom20204599_3"/>
</p:tagLst>
</file>

<file path=ppt/tags/tag126.xml><?xml version="1.0" encoding="utf-8"?>
<p:tagLst xmlns:p="http://schemas.openxmlformats.org/presentationml/2006/main">
  <p:tag name="AS_UNIQUEID" val="3523"/>
</p:tagLst>
</file>

<file path=ppt/tags/tag127.xml><?xml version="1.0" encoding="utf-8"?>
<p:tagLst xmlns:p="http://schemas.openxmlformats.org/presentationml/2006/main">
  <p:tag name="AS_UNIQUEID" val="3524"/>
</p:tagLst>
</file>

<file path=ppt/tags/tag128.xml><?xml version="1.0" encoding="utf-8"?>
<p:tagLst xmlns:p="http://schemas.openxmlformats.org/presentationml/2006/main">
  <p:tag name="AS_UNIQUEID" val="3525"/>
  <p:tag name="TABLE_ENDDRAG_ORIGIN_RECT" val="375*341"/>
  <p:tag name="TABLE_ENDDRAG_RECT" val="9*118*375*341"/>
</p:tagLst>
</file>

<file path=ppt/tags/tag129.xml><?xml version="1.0" encoding="utf-8"?>
<p:tagLst xmlns:p="http://schemas.openxmlformats.org/presentationml/2006/main">
  <p:tag name="AS_UNIQUEID" val="3526"/>
</p:tagLst>
</file>

<file path=ppt/tags/tag130.xml><?xml version="1.0" encoding="utf-8"?>
<p:tagLst xmlns:p="http://schemas.openxmlformats.org/presentationml/2006/main">
  <p:tag name="AS_UNIQUEID" val="3527"/>
</p:tagLst>
</file>

<file path=ppt/tags/tag131.xml><?xml version="1.0" encoding="utf-8"?>
<p:tagLst xmlns:p="http://schemas.openxmlformats.org/presentationml/2006/main">
  <p:tag name="AS_UNIQUEID" val="3528"/>
</p:tagLst>
</file>

<file path=ppt/tags/tag132.xml><?xml version="1.0" encoding="utf-8"?>
<p:tagLst xmlns:p="http://schemas.openxmlformats.org/presentationml/2006/main">
  <p:tag name="AS_UNIQUEID" val="3529"/>
</p:tagLst>
</file>

<file path=ppt/tags/tag133.xml><?xml version="1.0" encoding="utf-8"?>
<p:tagLst xmlns:p="http://schemas.openxmlformats.org/presentationml/2006/main">
  <p:tag name="AS_UNIQUEID" val="3530"/>
</p:tagLst>
</file>

<file path=ppt/tags/tag134.xml><?xml version="1.0" encoding="utf-8"?>
<p:tagLst xmlns:p="http://schemas.openxmlformats.org/presentationml/2006/main">
  <p:tag name="AS_UNIQUEID" val="3531"/>
</p:tagLst>
</file>

<file path=ppt/tags/tag135.xml><?xml version="1.0" encoding="utf-8"?>
<p:tagLst xmlns:p="http://schemas.openxmlformats.org/presentationml/2006/main">
  <p:tag name="AS_UNIQUEID" val="3533"/>
</p:tagLst>
</file>

<file path=ppt/tags/tag136.xml><?xml version="1.0" encoding="utf-8"?>
<p:tagLst xmlns:p="http://schemas.openxmlformats.org/presentationml/2006/main">
  <p:tag name="AS_UNIQUEID" val="3547"/>
</p:tagLst>
</file>

<file path=ppt/tags/tag137.xml><?xml version="1.0" encoding="utf-8"?>
<p:tagLst xmlns:p="http://schemas.openxmlformats.org/presentationml/2006/main">
  <p:tag name="AS_UNIQUEID" val="3551"/>
</p:tagLst>
</file>

<file path=ppt/tags/tag138.xml><?xml version="1.0" encoding="utf-8"?>
<p:tagLst xmlns:p="http://schemas.openxmlformats.org/presentationml/2006/main">
  <p:tag name="AS_UNIQUEID" val="3543"/>
</p:tagLst>
</file>

<file path=ppt/tags/tag139.xml><?xml version="1.0" encoding="utf-8"?>
<p:tagLst xmlns:p="http://schemas.openxmlformats.org/presentationml/2006/main">
  <p:tag name="AS_UNIQUEID" val="3544"/>
</p:tagLst>
</file>

<file path=ppt/tags/tag140.xml><?xml version="1.0" encoding="utf-8"?>
<p:tagLst xmlns:p="http://schemas.openxmlformats.org/presentationml/2006/main">
  <p:tag name="AS_UNIQUEID" val="3545"/>
</p:tagLst>
</file>

<file path=ppt/tags/tag141.xml><?xml version="1.0" encoding="utf-8"?>
<p:tagLst xmlns:p="http://schemas.openxmlformats.org/presentationml/2006/main">
  <p:tag name="AS_UNIQUEID" val="3546"/>
</p:tagLst>
</file>

<file path=ppt/tags/tag142.xml><?xml version="1.0" encoding="utf-8"?>
<p:tagLst xmlns:p="http://schemas.openxmlformats.org/presentationml/2006/main">
  <p:tag name="AS_UNIQUEID" val="3548"/>
</p:tagLst>
</file>

<file path=ppt/tags/tag143.xml><?xml version="1.0" encoding="utf-8"?>
<p:tagLst xmlns:p="http://schemas.openxmlformats.org/presentationml/2006/main">
  <p:tag name="AS_UNIQUEID" val="3549"/>
</p:tagLst>
</file>

<file path=ppt/tags/tag144.xml><?xml version="1.0" encoding="utf-8"?>
<p:tagLst xmlns:p="http://schemas.openxmlformats.org/presentationml/2006/main">
  <p:tag name="AS_UNIQUEID" val="3550"/>
</p:tagLst>
</file>

<file path=ppt/tags/tag145.xml><?xml version="1.0" encoding="utf-8"?>
<p:tagLst xmlns:p="http://schemas.openxmlformats.org/presentationml/2006/main">
  <p:tag name="AS_UNIQUEID" val="3552"/>
</p:tagLst>
</file>

<file path=ppt/tags/tag146.xml><?xml version="1.0" encoding="utf-8"?>
<p:tagLst xmlns:p="http://schemas.openxmlformats.org/presentationml/2006/main">
  <p:tag name="AS_UNIQUEID" val="3553"/>
</p:tagLst>
</file>

<file path=ppt/tags/tag147.xml><?xml version="1.0" encoding="utf-8"?>
<p:tagLst xmlns:p="http://schemas.openxmlformats.org/presentationml/2006/main">
  <p:tag name="AS_UNIQUEID" val="3554"/>
</p:tagLst>
</file>

<file path=ppt/tags/tag148.xml><?xml version="1.0" encoding="utf-8"?>
<p:tagLst xmlns:p="http://schemas.openxmlformats.org/presentationml/2006/main">
  <p:tag name="AS_UNIQUEID" val="3523"/>
</p:tagLst>
</file>

<file path=ppt/tags/tag149.xml><?xml version="1.0" encoding="utf-8"?>
<p:tagLst xmlns:p="http://schemas.openxmlformats.org/presentationml/2006/main">
  <p:tag name="AS_UNIQUEID" val="3557"/>
</p:tagLst>
</file>

<file path=ppt/tags/tag150.xml><?xml version="1.0" encoding="utf-8"?>
<p:tagLst xmlns:p="http://schemas.openxmlformats.org/presentationml/2006/main">
  <p:tag name="AS_UNIQUEID" val="3558"/>
</p:tagLst>
</file>

<file path=ppt/tags/tag151.xml><?xml version="1.0" encoding="utf-8"?>
<p:tagLst xmlns:p="http://schemas.openxmlformats.org/presentationml/2006/main">
  <p:tag name="AS_UNIQUEID" val="3559"/>
</p:tagLst>
</file>

<file path=ppt/tags/tag152.xml><?xml version="1.0" encoding="utf-8"?>
<p:tagLst xmlns:p="http://schemas.openxmlformats.org/presentationml/2006/main">
  <p:tag name="AS_UNIQUEID" val="3560"/>
</p:tagLst>
</file>

<file path=ppt/tags/tag153.xml><?xml version="1.0" encoding="utf-8"?>
<p:tagLst xmlns:p="http://schemas.openxmlformats.org/presentationml/2006/main">
  <p:tag name="AS_UNIQUEID" val="3562"/>
</p:tagLst>
</file>

<file path=ppt/tags/tag154.xml><?xml version="1.0" encoding="utf-8"?>
<p:tagLst xmlns:p="http://schemas.openxmlformats.org/presentationml/2006/main">
  <p:tag name="AS_UNIQUEID" val="3563"/>
</p:tagLst>
</file>

<file path=ppt/tags/tag155.xml><?xml version="1.0" encoding="utf-8"?>
<p:tagLst xmlns:p="http://schemas.openxmlformats.org/presentationml/2006/main">
  <p:tag name="AS_UNIQUEID" val="3564"/>
</p:tagLst>
</file>

<file path=ppt/tags/tag156.xml><?xml version="1.0" encoding="utf-8"?>
<p:tagLst xmlns:p="http://schemas.openxmlformats.org/presentationml/2006/main">
  <p:tag name="AS_UNIQUEID" val="3565"/>
</p:tagLst>
</file>

<file path=ppt/tags/tag157.xml><?xml version="1.0" encoding="utf-8"?>
<p:tagLst xmlns:p="http://schemas.openxmlformats.org/presentationml/2006/main">
  <p:tag name="AS_UNIQUEID" val="3566"/>
</p:tagLst>
</file>

<file path=ppt/tags/tag158.xml><?xml version="1.0" encoding="utf-8"?>
<p:tagLst xmlns:p="http://schemas.openxmlformats.org/presentationml/2006/main">
  <p:tag name="AS_UNIQUEID" val="3567"/>
</p:tagLst>
</file>

<file path=ppt/tags/tag159.xml><?xml version="1.0" encoding="utf-8"?>
<p:tagLst xmlns:p="http://schemas.openxmlformats.org/presentationml/2006/main">
  <p:tag name="AS_UNIQUEID" val="3568"/>
</p:tagLst>
</file>

<file path=ppt/tags/tag160.xml><?xml version="1.0" encoding="utf-8"?>
<p:tagLst xmlns:p="http://schemas.openxmlformats.org/presentationml/2006/main">
  <p:tag name="AS_UNIQUEID" val="3569"/>
</p:tagLst>
</file>

<file path=ppt/tags/tag161.xml><?xml version="1.0" encoding="utf-8"?>
<p:tagLst xmlns:p="http://schemas.openxmlformats.org/presentationml/2006/main">
  <p:tag name="AS_UNIQUEID" val="3570"/>
</p:tagLst>
</file>

<file path=ppt/tags/tag162.xml><?xml version="1.0" encoding="utf-8"?>
<p:tagLst xmlns:p="http://schemas.openxmlformats.org/presentationml/2006/main">
  <p:tag name="AS_UNIQUEID" val="3523"/>
</p:tagLst>
</file>

<file path=ppt/tags/tag163.xml><?xml version="1.0" encoding="utf-8"?>
<p:tagLst xmlns:p="http://schemas.openxmlformats.org/presentationml/2006/main">
  <p:tag name="AS_UNIQUEID" val="3573"/>
</p:tagLst>
</file>

<file path=ppt/tags/tag164.xml><?xml version="1.0" encoding="utf-8"?>
<p:tagLst xmlns:p="http://schemas.openxmlformats.org/presentationml/2006/main">
  <p:tag name="AS_UNIQUEID" val="3523"/>
</p:tagLst>
</file>

<file path=ppt/tags/tag165.xml><?xml version="1.0" encoding="utf-8"?>
<p:tagLst xmlns:p="http://schemas.openxmlformats.org/presentationml/2006/main">
  <p:tag name="AS_UNIQUEID" val="556"/>
</p:tagLst>
</file>

<file path=ppt/tags/tag166.xml><?xml version="1.0" encoding="utf-8"?>
<p:tagLst xmlns:p="http://schemas.openxmlformats.org/presentationml/2006/main">
  <p:tag name="AS_UNIQUEID" val="3579"/>
</p:tagLst>
</file>

<file path=ppt/tags/tag167.xml><?xml version="1.0" encoding="utf-8"?>
<p:tagLst xmlns:p="http://schemas.openxmlformats.org/presentationml/2006/main">
  <p:tag name="AS_UNIQUEID" val="3580"/>
</p:tagLst>
</file>

<file path=ppt/tags/tag168.xml><?xml version="1.0" encoding="utf-8"?>
<p:tagLst xmlns:p="http://schemas.openxmlformats.org/presentationml/2006/main">
  <p:tag name="AS_UNIQUEID" val="3581"/>
</p:tagLst>
</file>

<file path=ppt/tags/tag169.xml><?xml version="1.0" encoding="utf-8"?>
<p:tagLst xmlns:p="http://schemas.openxmlformats.org/presentationml/2006/main">
  <p:tag name="AS_UNIQUEID" val="3523"/>
</p:tagLst>
</file>

<file path=ppt/tags/tag170.xml><?xml version="1.0" encoding="utf-8"?>
<p:tagLst xmlns:p="http://schemas.openxmlformats.org/presentationml/2006/main">
  <p:tag name="AS_UNIQUEID" val="15769"/>
  <p:tag name="KSO_WM_BEAUTIFY_FLAG" val=""/>
</p:tagLst>
</file>

<file path=ppt/tags/tag171.xml><?xml version="1.0" encoding="utf-8"?>
<p:tagLst xmlns:p="http://schemas.openxmlformats.org/presentationml/2006/main">
  <p:tag name="AS_UNIQUEID" val="15770"/>
  <p:tag name="KSO_WM_BEAUTIFY_FLAG" val=""/>
</p:tagLst>
</file>

<file path=ppt/tags/tag172.xml><?xml version="1.0" encoding="utf-8"?>
<p:tagLst xmlns:p="http://schemas.openxmlformats.org/presentationml/2006/main">
  <p:tag name="AS_UNIQUEID" val="15771"/>
  <p:tag name="KSO_WM_BEAUTIFY_FLAG" val=""/>
</p:tagLst>
</file>

<file path=ppt/tags/tag173.xml><?xml version="1.0" encoding="utf-8"?>
<p:tagLst xmlns:p="http://schemas.openxmlformats.org/presentationml/2006/main">
  <p:tag name="AS_UNIQUEID" val="15772"/>
  <p:tag name="KSO_WM_BEAUTIFY_FLAG" val=""/>
</p:tagLst>
</file>

<file path=ppt/tags/tag174.xml><?xml version="1.0" encoding="utf-8"?>
<p:tagLst xmlns:p="http://schemas.openxmlformats.org/presentationml/2006/main">
  <p:tag name="AS_UNIQUEID" val="15773"/>
  <p:tag name="KSO_WM_BEAUTIFY_FLAG" val=""/>
</p:tagLst>
</file>

<file path=ppt/tags/tag175.xml><?xml version="1.0" encoding="utf-8"?>
<p:tagLst xmlns:p="http://schemas.openxmlformats.org/presentationml/2006/main">
  <p:tag name="AS_UNIQUEID" val="15774"/>
  <p:tag name="KSO_WM_BEAUTIFY_FLAG" val=""/>
</p:tagLst>
</file>

<file path=ppt/tags/tag176.xml><?xml version="1.0" encoding="utf-8"?>
<p:tagLst xmlns:p="http://schemas.openxmlformats.org/presentationml/2006/main">
  <p:tag name="AS_UNIQUEID" val="15775"/>
  <p:tag name="KSO_WM_BEAUTIFY_FLAG" val=""/>
</p:tagLst>
</file>

<file path=ppt/tags/tag177.xml><?xml version="1.0" encoding="utf-8"?>
<p:tagLst xmlns:p="http://schemas.openxmlformats.org/presentationml/2006/main">
  <p:tag name="AS_UNIQUEID" val="15776"/>
  <p:tag name="KSO_WM_BEAUTIFY_FLAG" val=""/>
</p:tagLst>
</file>

<file path=ppt/tags/tag178.xml><?xml version="1.0" encoding="utf-8"?>
<p:tagLst xmlns:p="http://schemas.openxmlformats.org/presentationml/2006/main">
  <p:tag name="AS_UNIQUEID" val="15777"/>
  <p:tag name="KSO_WM_BEAUTIFY_FLAG" val=""/>
</p:tagLst>
</file>

<file path=ppt/tags/tag179.xml><?xml version="1.0" encoding="utf-8"?>
<p:tagLst xmlns:p="http://schemas.openxmlformats.org/presentationml/2006/main">
  <p:tag name="AS_UNIQUEID" val="15778"/>
  <p:tag name="KSO_WM_BEAUTIFY_FLAG" val=""/>
</p:tagLst>
</file>

<file path=ppt/tags/tag180.xml><?xml version="1.0" encoding="utf-8"?>
<p:tagLst xmlns:p="http://schemas.openxmlformats.org/presentationml/2006/main">
  <p:tag name="AS_UNIQUEID" val="15779"/>
  <p:tag name="KSO_WM_BEAUTIFY_FLAG" val=""/>
</p:tagLst>
</file>

<file path=ppt/tags/tag181.xml><?xml version="1.0" encoding="utf-8"?>
<p:tagLst xmlns:p="http://schemas.openxmlformats.org/presentationml/2006/main">
  <p:tag name="AS_UNIQUEID" val="15780"/>
  <p:tag name="KSO_WM_BEAUTIFY_FLAG" val=""/>
</p:tagLst>
</file>

<file path=ppt/tags/tag182.xml><?xml version="1.0" encoding="utf-8"?>
<p:tagLst xmlns:p="http://schemas.openxmlformats.org/presentationml/2006/main">
  <p:tag name="AS_UNIQUEID" val="15781"/>
  <p:tag name="KSO_WM_BEAUTIFY_FLAG" val=""/>
</p:tagLst>
</file>

<file path=ppt/tags/tag183.xml><?xml version="1.0" encoding="utf-8"?>
<p:tagLst xmlns:p="http://schemas.openxmlformats.org/presentationml/2006/main">
  <p:tag name="AS_UNIQUEID" val="15782"/>
  <p:tag name="KSO_WM_BEAUTIFY_FLAG" val=""/>
</p:tagLst>
</file>

<file path=ppt/tags/tag184.xml><?xml version="1.0" encoding="utf-8"?>
<p:tagLst xmlns:p="http://schemas.openxmlformats.org/presentationml/2006/main">
  <p:tag name="AS_UNIQUEID" val="15783"/>
  <p:tag name="KSO_WM_BEAUTIFY_FLAG" val=""/>
</p:tagLst>
</file>

<file path=ppt/tags/tag185.xml><?xml version="1.0" encoding="utf-8"?>
<p:tagLst xmlns:p="http://schemas.openxmlformats.org/presentationml/2006/main">
  <p:tag name="AS_UNIQUEID" val="15784"/>
  <p:tag name="KSO_WM_BEAUTIFY_FLAG" val=""/>
</p:tagLst>
</file>

<file path=ppt/tags/tag186.xml><?xml version="1.0" encoding="utf-8"?>
<p:tagLst xmlns:p="http://schemas.openxmlformats.org/presentationml/2006/main">
  <p:tag name="AS_UNIQUEID" val="15785"/>
  <p:tag name="KSO_WM_BEAUTIFY_FLAG" val=""/>
</p:tagLst>
</file>

<file path=ppt/tags/tag187.xml><?xml version="1.0" encoding="utf-8"?>
<p:tagLst xmlns:p="http://schemas.openxmlformats.org/presentationml/2006/main">
  <p:tag name="AS_UNIQUEID" val="15786"/>
  <p:tag name="KSO_WM_BEAUTIFY_FLAG" val=""/>
</p:tagLst>
</file>

<file path=ppt/tags/tag188.xml><?xml version="1.0" encoding="utf-8"?>
<p:tagLst xmlns:p="http://schemas.openxmlformats.org/presentationml/2006/main">
  <p:tag name="AS_UNIQUEID" val="15787"/>
  <p:tag name="KSO_WM_BEAUTIFY_FLAG" val=""/>
</p:tagLst>
</file>

<file path=ppt/tags/tag189.xml><?xml version="1.0" encoding="utf-8"?>
<p:tagLst xmlns:p="http://schemas.openxmlformats.org/presentationml/2006/main">
  <p:tag name="AS_UNIQUEID" val="3523"/>
</p:tagLst>
</file>

<file path=ppt/tags/tag190.xml><?xml version="1.0" encoding="utf-8"?>
<p:tagLst xmlns:p="http://schemas.openxmlformats.org/presentationml/2006/main">
  <p:tag name="AS_UNIQUEID" val="15798"/>
  <p:tag name="KSO_WM_BEAUTIFY_FLAG" val=""/>
</p:tagLst>
</file>

<file path=ppt/tags/tag191.xml><?xml version="1.0" encoding="utf-8"?>
<p:tagLst xmlns:p="http://schemas.openxmlformats.org/presentationml/2006/main">
  <p:tag name="AS_UNIQUEID" val="11542"/>
</p:tagLst>
</file>

<file path=ppt/tags/tag192.xml><?xml version="1.0" encoding="utf-8"?>
<p:tagLst xmlns:p="http://schemas.openxmlformats.org/presentationml/2006/main">
  <p:tag name="AS_UNIQUEID" val="15524"/>
  <p:tag name="KSO_WM_BEAUTIFY_FLAG" val=""/>
</p:tagLst>
</file>

<file path=ppt/tags/tag193.xml><?xml version="1.0" encoding="utf-8"?>
<p:tagLst xmlns:p="http://schemas.openxmlformats.org/presentationml/2006/main">
  <p:tag name="AS_UNIQUEID" val="1141"/>
  <p:tag name="KSO_WM_BEAUTIFY_FLAG" val=""/>
</p:tagLst>
</file>

<file path=ppt/tags/tag194.xml><?xml version="1.0" encoding="utf-8"?>
<p:tagLst xmlns:p="http://schemas.openxmlformats.org/presentationml/2006/main">
  <p:tag name="AS_UNIQUEID" val="1140"/>
  <p:tag name="KSO_WM_BEAUTIFY_FLAG" val=""/>
</p:tagLst>
</file>

<file path=ppt/tags/tag195.xml><?xml version="1.0" encoding="utf-8"?>
<p:tagLst xmlns:p="http://schemas.openxmlformats.org/presentationml/2006/main">
  <p:tag name="KSO_WM_BEAUTIFY_FLAG" val=""/>
</p:tagLst>
</file>

<file path=ppt/tags/tag196.xml><?xml version="1.0" encoding="utf-8"?>
<p:tagLst xmlns:p="http://schemas.openxmlformats.org/presentationml/2006/main">
  <p:tag name="KSO_WM_BEAUTIFY_FLAG" val="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ISCONTENTSTITLE" val="0"/>
  <p:tag name="KSO_WM_UNIT_NOCLEAR" val="0"/>
  <p:tag name="KSO_WM_UNIT_VALUE" val="15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b"/>
  <p:tag name="KSO_WM_UNIT_INDEX" val="1"/>
  <p:tag name="KSO_WM_UNIT_LAYERLEVEL" val="1"/>
  <p:tag name="KSO_WM_TAG_VERSION" val="1.0"/>
  <p:tag name="KSO_WM_BEAUTIFY_FLAG" val="#wm#"/>
  <p:tag name="KSO_WM_UNIT_PRESET_TEXT" val="CONTENTS"/>
  <p:tag name="KSO_WM_TEMPLATE_CATEGORY" val="custom"/>
  <p:tag name="KSO_WM_TEMPLATE_INDEX" val="20204599"/>
  <p:tag name="KSO_WM_UNIT_ID" val="custom20204599_3*b*1"/>
  <p:tag name="KSO_WM_UNIT_TEXT_FILL_FORE_SCHEMECOLOR_INDEX" val="1"/>
  <p:tag name="KSO_WM_UNIT_TEXT_FILL_TYPE" val="1"/>
  <p:tag name="KSO_WM_UNIT_USESOURCEFORMAT_APPLY" val="1"/>
</p:tagLst>
</file>

<file path=ppt/tags/tag199.xml><?xml version="1.0" encoding="utf-8"?>
<p:tagLst xmlns:p="http://schemas.openxmlformats.org/presentationml/2006/main">
  <p:tag name="AS_UNIQUEID" val="7346"/>
</p:tagLst>
</file>

<file path=ppt/tags/tag200.xml><?xml version="1.0" encoding="utf-8"?>
<p:tagLst xmlns:p="http://schemas.openxmlformats.org/presentationml/2006/main">
  <p:tag name="KSO_WM_TEMPLATE_SUBCATEGORY" val="0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SLIDE_LAYOUT" val="a_b_l"/>
  <p:tag name="KSO_WM_SLIDE_LAYOUT_CNT" val="1_1_1"/>
  <p:tag name="KSO_WM_TEMPLATE_MASTER_TYPE" val="1"/>
  <p:tag name="KSO_WM_TEMPLATE_COLOR_TYPE" val="1"/>
  <p:tag name="KSO_WM_TEMPLATE_CATEGORY" val="custom"/>
  <p:tag name="KSO_WM_TEMPLATE_INDEX" val="20204599"/>
  <p:tag name="KSO_WM_SLIDE_ID" val="custom20204599_3"/>
</p:tagLst>
</file>

<file path=ppt/tags/tag201.xml><?xml version="1.0" encoding="utf-8"?>
<p:tagLst xmlns:p="http://schemas.openxmlformats.org/presentationml/2006/main">
  <p:tag name="KSO_WM_BEAUTIFY_FLAG" val=""/>
</p:tagLst>
</file>

<file path=ppt/tags/tag202.xml><?xml version="1.0" encoding="utf-8"?>
<p:tagLst xmlns:p="http://schemas.openxmlformats.org/presentationml/2006/main">
  <p:tag name="KSO_WM_BEAUTIFY_FLAG" val="#wm#"/>
  <p:tag name="KSO_WM_TEMPLATE_CATEGORY" val="custom"/>
  <p:tag name="KSO_WM_TEMPLATE_INDEX" val="20204742"/>
</p:tagLst>
</file>

<file path=ppt/tags/tag203.xml><?xml version="1.0" encoding="utf-8"?>
<p:tagLst xmlns:p="http://schemas.openxmlformats.org/presentationml/2006/main">
  <p:tag name="AS_UNIQUEID" val="3601"/>
</p:tagLst>
</file>

<file path=ppt/tags/tag204.xml><?xml version="1.0" encoding="utf-8"?>
<p:tagLst xmlns:p="http://schemas.openxmlformats.org/presentationml/2006/main">
  <p:tag name="AS_UNIQUEID" val="15613"/>
</p:tagLst>
</file>

<file path=ppt/tags/tag205.xml><?xml version="1.0" encoding="utf-8"?>
<p:tagLst xmlns:p="http://schemas.openxmlformats.org/presentationml/2006/main">
  <p:tag name="AS_UNIQUEID" val="3607"/>
</p:tagLst>
</file>

<file path=ppt/tags/tag206.xml><?xml version="1.0" encoding="utf-8"?>
<p:tagLst xmlns:p="http://schemas.openxmlformats.org/presentationml/2006/main">
  <p:tag name="AS_UNIQUEID" val="3623"/>
</p:tagLst>
</file>

<file path=ppt/tags/tag207.xml><?xml version="1.0" encoding="utf-8"?>
<p:tagLst xmlns:p="http://schemas.openxmlformats.org/presentationml/2006/main">
  <p:tag name="AS_UNIQUEID" val="3314"/>
</p:tagLst>
</file>

<file path=ppt/tags/tag208.xml><?xml version="1.0" encoding="utf-8"?>
<p:tagLst xmlns:p="http://schemas.openxmlformats.org/presentationml/2006/main">
  <p:tag name="AS_UNIQUEID" val="3610"/>
</p:tagLst>
</file>

<file path=ppt/tags/tag209.xml><?xml version="1.0" encoding="utf-8"?>
<p:tagLst xmlns:p="http://schemas.openxmlformats.org/presentationml/2006/main">
  <p:tag name="AS_UNIQUEID" val="3622"/>
</p:tagLst>
</file>

<file path=ppt/tags/tag210.xml><?xml version="1.0" encoding="utf-8"?>
<p:tagLst xmlns:p="http://schemas.openxmlformats.org/presentationml/2006/main">
  <p:tag name="AS_UNIQUEID" val="3314"/>
</p:tagLst>
</file>

<file path=ppt/tags/tag211.xml><?xml version="1.0" encoding="utf-8"?>
<p:tagLst xmlns:p="http://schemas.openxmlformats.org/presentationml/2006/main">
  <p:tag name="AS_UNIQUEID" val="3609"/>
</p:tagLst>
</file>

<file path=ppt/tags/tag212.xml><?xml version="1.0" encoding="utf-8"?>
<p:tagLst xmlns:p="http://schemas.openxmlformats.org/presentationml/2006/main">
  <p:tag name="KSO_WM_BEAUTIFY_FLAG" val="#wm#"/>
  <p:tag name="KSO_WM_TEMPLATE_CATEGORY" val="custom"/>
  <p:tag name="KSO_WM_TEMPLATE_INDEX" val="20204742"/>
</p:tagLst>
</file>

<file path=ppt/tags/tag213.xml><?xml version="1.0" encoding="utf-8"?>
<p:tagLst xmlns:p="http://schemas.openxmlformats.org/presentationml/2006/main">
  <p:tag name="AS_UNIQUEID" val="3318"/>
</p:tagLst>
</file>

<file path=ppt/tags/tag214.xml><?xml version="1.0" encoding="utf-8"?>
<p:tagLst xmlns:p="http://schemas.openxmlformats.org/presentationml/2006/main">
  <p:tag name="AS_UNIQUEID" val="3314"/>
</p:tagLst>
</file>

<file path=ppt/tags/tag215.xml><?xml version="1.0" encoding="utf-8"?>
<p:tagLst xmlns:p="http://schemas.openxmlformats.org/presentationml/2006/main">
  <p:tag name="AS_UNIQUEID" val="3317"/>
</p:tagLst>
</file>

<file path=ppt/tags/tag216.xml><?xml version="1.0" encoding="utf-8"?>
<p:tagLst xmlns:p="http://schemas.openxmlformats.org/presentationml/2006/main">
  <p:tag name="AS_UNIQUEID" val="3319"/>
</p:tagLst>
</file>

<file path=ppt/tags/tag217.xml><?xml version="1.0" encoding="utf-8"?>
<p:tagLst xmlns:p="http://schemas.openxmlformats.org/presentationml/2006/main">
  <p:tag name="AS_UNIQUEID" val="3320"/>
</p:tagLst>
</file>

<file path=ppt/tags/tag218.xml><?xml version="1.0" encoding="utf-8"?>
<p:tagLst xmlns:p="http://schemas.openxmlformats.org/presentationml/2006/main">
  <p:tag name="AS_UNIQUEID" val="3321"/>
</p:tagLst>
</file>

<file path=ppt/tags/tag219.xml><?xml version="1.0" encoding="utf-8"?>
<p:tagLst xmlns:p="http://schemas.openxmlformats.org/presentationml/2006/main">
  <p:tag name="AS_UNIQUEID" val="3323"/>
</p:tagLst>
</file>

<file path=ppt/tags/tag220.xml><?xml version="1.0" encoding="utf-8"?>
<p:tagLst xmlns:p="http://schemas.openxmlformats.org/presentationml/2006/main">
  <p:tag name="AS_UNIQUEID" val="3330"/>
</p:tagLst>
</file>

<file path=ppt/tags/tag221.xml><?xml version="1.0" encoding="utf-8"?>
<p:tagLst xmlns:p="http://schemas.openxmlformats.org/presentationml/2006/main">
  <p:tag name="AS_UNIQUEID" val="3331"/>
</p:tagLst>
</file>

<file path=ppt/tags/tag222.xml><?xml version="1.0" encoding="utf-8"?>
<p:tagLst xmlns:p="http://schemas.openxmlformats.org/presentationml/2006/main">
  <p:tag name="AS_UNIQUEID" val="3332"/>
</p:tagLst>
</file>

<file path=ppt/tags/tag223.xml><?xml version="1.0" encoding="utf-8"?>
<p:tagLst xmlns:p="http://schemas.openxmlformats.org/presentationml/2006/main">
  <p:tag name="AS_UNIQUEID" val="3333"/>
</p:tagLst>
</file>

<file path=ppt/tags/tag224.xml><?xml version="1.0" encoding="utf-8"?>
<p:tagLst xmlns:p="http://schemas.openxmlformats.org/presentationml/2006/main">
  <p:tag name="AS_UNIQUEID" val="3628"/>
</p:tagLst>
</file>

<file path=ppt/tags/tag225.xml><?xml version="1.0" encoding="utf-8"?>
<p:tagLst xmlns:p="http://schemas.openxmlformats.org/presentationml/2006/main">
  <p:tag name="AS_UNIQUEID" val="3331"/>
</p:tagLst>
</file>

<file path=ppt/tags/tag226.xml><?xml version="1.0" encoding="utf-8"?>
<p:tagLst xmlns:p="http://schemas.openxmlformats.org/presentationml/2006/main">
  <p:tag name="AS_UNIQUEID" val="3332"/>
</p:tagLst>
</file>

<file path=ppt/tags/tag227.xml><?xml version="1.0" encoding="utf-8"?>
<p:tagLst xmlns:p="http://schemas.openxmlformats.org/presentationml/2006/main">
  <p:tag name="AS_UNIQUEID" val="3333"/>
</p:tagLst>
</file>

<file path=ppt/tags/tag228.xml><?xml version="1.0" encoding="utf-8"?>
<p:tagLst xmlns:p="http://schemas.openxmlformats.org/presentationml/2006/main">
  <p:tag name="AS_UNIQUEID" val="3331"/>
</p:tagLst>
</file>

<file path=ppt/tags/tag229.xml><?xml version="1.0" encoding="utf-8"?>
<p:tagLst xmlns:p="http://schemas.openxmlformats.org/presentationml/2006/main">
  <p:tag name="AS_UNIQUEID" val="3332"/>
</p:tagLst>
</file>

<file path=ppt/tags/tag230.xml><?xml version="1.0" encoding="utf-8"?>
<p:tagLst xmlns:p="http://schemas.openxmlformats.org/presentationml/2006/main">
  <p:tag name="AS_UNIQUEID" val="3333"/>
</p:tagLst>
</file>

<file path=ppt/tags/tag231.xml><?xml version="1.0" encoding="utf-8"?>
<p:tagLst xmlns:p="http://schemas.openxmlformats.org/presentationml/2006/main">
  <p:tag name="AS_UNIQUEID" val="3317"/>
</p:tagLst>
</file>

<file path=ppt/tags/tag232.xml><?xml version="1.0" encoding="utf-8"?>
<p:tagLst xmlns:p="http://schemas.openxmlformats.org/presentationml/2006/main">
  <p:tag name="AS_UNIQUEID" val="3317"/>
</p:tagLst>
</file>

<file path=ppt/tags/tag233.xml><?xml version="1.0" encoding="utf-8"?>
<p:tagLst xmlns:p="http://schemas.openxmlformats.org/presentationml/2006/main">
  <p:tag name="AS_UNIQUEID" val="3331"/>
</p:tagLst>
</file>

<file path=ppt/tags/tag234.xml><?xml version="1.0" encoding="utf-8"?>
<p:tagLst xmlns:p="http://schemas.openxmlformats.org/presentationml/2006/main">
  <p:tag name="AS_UNIQUEID" val="3332"/>
</p:tagLst>
</file>

<file path=ppt/tags/tag235.xml><?xml version="1.0" encoding="utf-8"?>
<p:tagLst xmlns:p="http://schemas.openxmlformats.org/presentationml/2006/main">
  <p:tag name="AS_UNIQUEID" val="3333"/>
</p:tagLst>
</file>

<file path=ppt/tags/tag236.xml><?xml version="1.0" encoding="utf-8"?>
<p:tagLst xmlns:p="http://schemas.openxmlformats.org/presentationml/2006/main">
  <p:tag name="AS_UNIQUEID" val="3338"/>
</p:tagLst>
</file>

<file path=ppt/tags/tag237.xml><?xml version="1.0" encoding="utf-8"?>
<p:tagLst xmlns:p="http://schemas.openxmlformats.org/presentationml/2006/main">
  <p:tag name="AS_UNIQUEID" val="3339"/>
</p:tagLst>
</file>

<file path=ppt/tags/tag238.xml><?xml version="1.0" encoding="utf-8"?>
<p:tagLst xmlns:p="http://schemas.openxmlformats.org/presentationml/2006/main">
  <p:tag name="AS_UNIQUEID" val="3629"/>
</p:tagLst>
</file>

<file path=ppt/tags/tag239.xml><?xml version="1.0" encoding="utf-8"?>
<p:tagLst xmlns:p="http://schemas.openxmlformats.org/presentationml/2006/main">
  <p:tag name="AS_UNIQUEID" val="3630"/>
</p:tagLst>
</file>

<file path=ppt/tags/tag240.xml><?xml version="1.0" encoding="utf-8"?>
<p:tagLst xmlns:p="http://schemas.openxmlformats.org/presentationml/2006/main">
  <p:tag name="AS_UNIQUEID" val="3324"/>
</p:tagLst>
</file>

<file path=ppt/tags/tag241.xml><?xml version="1.0" encoding="utf-8"?>
<p:tagLst xmlns:p="http://schemas.openxmlformats.org/presentationml/2006/main">
  <p:tag name="AS_UNIQUEID" val="3325"/>
</p:tagLst>
</file>

<file path=ppt/tags/tag242.xml><?xml version="1.0" encoding="utf-8"?>
<p:tagLst xmlns:p="http://schemas.openxmlformats.org/presentationml/2006/main">
  <p:tag name="AS_UNIQUEID" val="3326"/>
</p:tagLst>
</file>

<file path=ppt/tags/tag243.xml><?xml version="1.0" encoding="utf-8"?>
<p:tagLst xmlns:p="http://schemas.openxmlformats.org/presentationml/2006/main">
  <p:tag name="AS_UNIQUEID" val="3327"/>
</p:tagLst>
</file>

<file path=ppt/tags/tag244.xml><?xml version="1.0" encoding="utf-8"?>
<p:tagLst xmlns:p="http://schemas.openxmlformats.org/presentationml/2006/main">
  <p:tag name="AS_UNIQUEID" val="3328"/>
</p:tagLst>
</file>

<file path=ppt/tags/tag245.xml><?xml version="1.0" encoding="utf-8"?>
<p:tagLst xmlns:p="http://schemas.openxmlformats.org/presentationml/2006/main">
  <p:tag name="AS_UNIQUEID" val="3338"/>
</p:tagLst>
</file>

<file path=ppt/tags/tag246.xml><?xml version="1.0" encoding="utf-8"?>
<p:tagLst xmlns:p="http://schemas.openxmlformats.org/presentationml/2006/main">
  <p:tag name="AS_UNIQUEID" val="3339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lang="zh-CN" altLang="en-US" sz="2800" b="1">
            <a:solidFill>
              <a:srgbClr val="030684"/>
            </a:solidFill>
            <a:latin typeface="楷体" panose="02010609060101010101" charset="-122"/>
            <a:ea typeface="楷体" panose="02010609060101010101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2345</Words>
  <PresentationFormat/>
  <Paragraphs>303</Paragraphs>
  <Slides>21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5" baseType="lpstr">
      <vt:lpstr>Arial</vt:lpstr>
      <vt:lpstr>宋体</vt:lpstr>
      <vt:lpstr>Wingdings</vt:lpstr>
      <vt:lpstr>楷体</vt:lpstr>
      <vt:lpstr>方正仿宋简体</vt:lpstr>
      <vt:lpstr>思源黑体 CN Heavy</vt:lpstr>
      <vt:lpstr>黑体</vt:lpstr>
      <vt:lpstr>仿宋</vt:lpstr>
      <vt:lpstr>方正清楷 简</vt:lpstr>
      <vt:lpstr>Calibri</vt:lpstr>
      <vt:lpstr>微软雅黑</vt:lpstr>
      <vt:lpstr>Arial Unicode MS</vt:lpstr>
      <vt:lpstr>华文楷体</vt:lpstr>
      <vt:lpstr>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100.0001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2024-10-08T21:57:00Z</cp:lastPrinted>
  <dcterms:created xsi:type="dcterms:W3CDTF">2024-10-08T21:57:00Z</dcterms:created>
  <dcterms:modified xsi:type="dcterms:W3CDTF">2024-10-14T14:07:34Z</dcterms:modified>
</cp: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6" name="KSOProductBuildVer">
    <vt:lpwstr>2052-11.8.2.9022</vt:lpwstr>
  </op:property>
</op:Properties>
</file>