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svg" ContentType="image/sv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70" r:id="rId3"/>
  </p:sldMasterIdLst>
  <p:notesMasterIdLst>
    <p:notesMasterId r:id="rId4"/>
  </p:notesMasterIdLst>
  <p:sldIdLst>
    <p:sldId id="553" r:id="rId5"/>
    <p:sldId id="411" r:id="rId6"/>
    <p:sldId id="565" r:id="rId7"/>
    <p:sldId id="566" r:id="rId8"/>
    <p:sldId id="567" r:id="rId9"/>
    <p:sldId id="568" r:id="rId10"/>
    <p:sldId id="569" r:id="rId11"/>
    <p:sldId id="573" r:id="rId12"/>
    <p:sldId id="574" r:id="rId13"/>
    <p:sldId id="575" r:id="rId14"/>
    <p:sldId id="576" r:id="rId15"/>
    <p:sldId id="577" r:id="rId16"/>
    <p:sldId id="578" r:id="rId17"/>
    <p:sldId id="275" r:id="rId18"/>
    <p:sldId id="579" r:id="rId19"/>
    <p:sldId id="580" r:id="rId20"/>
    <p:sldId id="581" r:id="rId21"/>
    <p:sldId id="582" r:id="rId22"/>
    <p:sldId id="408" r:id="rId23"/>
    <p:sldId id="454" r:id="rId24"/>
    <p:sldId id="571" r:id="rId25"/>
    <p:sldId id="572" r:id="rId26"/>
    <p:sldId id="558" r:id="rId27"/>
    <p:sldId id="559" r:id="rId28"/>
    <p:sldId id="554" r:id="rId29"/>
    <p:sldId id="555" r:id="rId30"/>
    <p:sldId id="556" r:id="rId31"/>
    <p:sldId id="557" r:id="rId32"/>
    <p:sldId id="492" r:id="rId33"/>
  </p:sldIdLst>
  <p:sldSz cx="12192000" cy="6858000"/>
  <p:notesSz cx="6858000" cy="9144000"/>
  <p:custDataLst>
    <p:tags r:id="rId3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3854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1" name="新课标第一网" initials="新" lastIdx="0" clrIdx="0"/>
  <p:cmAuthor id="2" name="Author" initials="A" lastIdx="0" clrIdx="2"/>
  <p:cmAuthor id="3" name="作者" initials="作" lastIdx="0" clrIdx="1"/>
  <p:cmAuthor id="4" name="asus" initials="a" lastIdx="0" clrIdx="3"/>
  <p:cmAuthor id="5" name="Administrator" initials="A" lastIdx="0" clrIdx="4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59"/>
  </p:normalViewPr>
  <p:slideViewPr>
    <p:cSldViewPr showGuides="1">
      <p:cViewPr varScale="1">
        <p:scale>
          <a:sx n="118" d="100"/>
          <a:sy n="118" d="100"/>
        </p:scale>
        <p:origin x="102" y="138"/>
      </p:cViewPr>
      <p:guideLst>
        <p:guide orient="horz" pos="2186"/>
        <p:guide pos="385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tags" Target="tags/tag127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theme" Target="theme/theme1.xml" /><Relationship Id="rId38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Relationship Id="rId2" Type="http://schemas.openxmlformats.org/officeDocument/2006/relationships/image" Target="../media/image15.wmf" /><Relationship Id="rId3" Type="http://schemas.openxmlformats.org/officeDocument/2006/relationships/image" Target="../media/image16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Relationship Id="rId3" Type="http://schemas.openxmlformats.org/officeDocument/2006/relationships/image" Target="../media/image22.wmf" /><Relationship Id="rId4" Type="http://schemas.openxmlformats.org/officeDocument/2006/relationships/image" Target="../media/image23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987" name="Rectangle 3"/>
          <p:cNvSpPr>
            <a:spLocks noGrp="1"/>
          </p:cNvSpPr>
          <p:nvPr>
            <p:ph type="body" sz="quarter" idx="6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 anchorCtr="0"/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 idx="7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4" name="文本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632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2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56323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 anchorCtr="0"/>
          <a:lstStyle/>
          <a:p>
            <a:pPr lvl="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  <a:t>12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451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4" name="文本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64515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 anchorCtr="0"/>
          <a:lstStyle/>
          <a:p>
            <a:pPr lvl="0" algn="r"/>
            <a:fld id="{9A0DB2DC-4C9A-4742-B13C-FB6460FD3503}" type="slidenum"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  <a:t>19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1682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/>
          </a:p>
        </p:txBody>
      </p:sp>
      <p:sp>
        <p:nvSpPr>
          <p:cNvPr id="71683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zh-CN" altLang="zh-CN" sz="1200">
                <a:latin typeface="Arial" panose="020b0604020202020204" pitchFamily="34" charset="0"/>
                <a:ea typeface="宋体" panose="02010600030101010101" pitchFamily="2" charset="-122"/>
              </a:rPr>
              <a:t>25</a:t>
            </a:fld>
            <a:endParaRPr lang="zh-CN" altLang="zh-CN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tags" Target="../tags/tag1.xml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2.xml" /><Relationship Id="rId3" Type="http://schemas.openxmlformats.org/officeDocument/2006/relationships/image" Target="../media/image3.png" /><Relationship Id="rId4" Type="http://schemas.openxmlformats.org/officeDocument/2006/relationships/tags" Target="../tags/tag3.xml" /><Relationship Id="rId5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image" Target="../media/image5.svg" /><Relationship Id="rId3" Type="http://schemas.openxmlformats.org/officeDocument/2006/relationships/tags" Target="../tags/tag4.xml" /><Relationship Id="rId4" Type="http://schemas.openxmlformats.org/officeDocument/2006/relationships/image" Target="../media/image2.png" /><Relationship Id="rId5" Type="http://schemas.openxmlformats.org/officeDocument/2006/relationships/tags" Target="../tags/tag5.xml" /><Relationship Id="rId6" Type="http://schemas.openxmlformats.org/officeDocument/2006/relationships/image" Target="../media/image3.png" /><Relationship Id="rId7" Type="http://schemas.openxmlformats.org/officeDocument/2006/relationships/tags" Target="../tags/tag6.xml" /><Relationship Id="rId8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7.xml" /><Relationship Id="rId3" Type="http://schemas.openxmlformats.org/officeDocument/2006/relationships/image" Target="../media/image3.png" /><Relationship Id="rId4" Type="http://schemas.openxmlformats.org/officeDocument/2006/relationships/tags" Target="../tags/tag8.xml" /><Relationship Id="rId5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9.xml" /><Relationship Id="rId3" Type="http://schemas.openxmlformats.org/officeDocument/2006/relationships/image" Target="../media/image3.png" /><Relationship Id="rId4" Type="http://schemas.openxmlformats.org/officeDocument/2006/relationships/tags" Target="../tags/tag10.xml" /><Relationship Id="rId5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image" Target="../media/image5.svg" /><Relationship Id="rId3" Type="http://schemas.openxmlformats.org/officeDocument/2006/relationships/tags" Target="../tags/tag11.xml" /><Relationship Id="rId4" Type="http://schemas.openxmlformats.org/officeDocument/2006/relationships/image" Target="../media/image2.png" /><Relationship Id="rId5" Type="http://schemas.openxmlformats.org/officeDocument/2006/relationships/tags" Target="../tags/tag12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13.xml" /><Relationship Id="rId3" Type="http://schemas.openxmlformats.org/officeDocument/2006/relationships/image" Target="../media/image3.png" /><Relationship Id="rId4" Type="http://schemas.openxmlformats.org/officeDocument/2006/relationships/tags" Target="../tags/tag14.xml" /><Relationship Id="rId5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15.xml" /><Relationship Id="rId3" Type="http://schemas.openxmlformats.org/officeDocument/2006/relationships/image" Target="../media/image3.png" /><Relationship Id="rId4" Type="http://schemas.openxmlformats.org/officeDocument/2006/relationships/tags" Target="../tags/tag16.xml" /><Relationship Id="rId5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17.xml" /><Relationship Id="rId3" Type="http://schemas.openxmlformats.org/officeDocument/2006/relationships/image" Target="../media/image3.png" /><Relationship Id="rId4" Type="http://schemas.openxmlformats.org/officeDocument/2006/relationships/tags" Target="../tags/tag18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tags" Target="../tags/tag19.xml" /><Relationship Id="rId3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20.xml" /><Relationship Id="rId3" Type="http://schemas.openxmlformats.org/officeDocument/2006/relationships/image" Target="../media/image3.png" /><Relationship Id="rId4" Type="http://schemas.openxmlformats.org/officeDocument/2006/relationships/tags" Target="../tags/tag21.xml" /><Relationship Id="rId5" Type="http://schemas.openxmlformats.org/officeDocument/2006/relationships/tags" Target="../tags/tag22.xml" /><Relationship Id="rId6" Type="http://schemas.openxmlformats.org/officeDocument/2006/relationships/tags" Target="../tags/tag23.xml" /><Relationship Id="rId7" Type="http://schemas.openxmlformats.org/officeDocument/2006/relationships/tags" Target="../tags/tag24.xml" /><Relationship Id="rId8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image" Target="../media/image2.png" /><Relationship Id="rId3" Type="http://schemas.openxmlformats.org/officeDocument/2006/relationships/tags" Target="../tags/tag26.xml" /><Relationship Id="rId4" Type="http://schemas.openxmlformats.org/officeDocument/2006/relationships/image" Target="../media/image3.png" /><Relationship Id="rId5" Type="http://schemas.openxmlformats.org/officeDocument/2006/relationships/tags" Target="../tags/tag27.xml" /><Relationship Id="rId6" Type="http://schemas.openxmlformats.org/officeDocument/2006/relationships/tags" Target="../tags/tag28.xml" /><Relationship Id="rId7" Type="http://schemas.openxmlformats.org/officeDocument/2006/relationships/tags" Target="../tags/tag29.xml" /><Relationship Id="rId8" Type="http://schemas.openxmlformats.org/officeDocument/2006/relationships/tags" Target="../tags/tag30.xml" /><Relationship Id="rId9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image" Target="../media/image2.png" /><Relationship Id="rId3" Type="http://schemas.openxmlformats.org/officeDocument/2006/relationships/tags" Target="../tags/tag32.xml" /><Relationship Id="rId4" Type="http://schemas.openxmlformats.org/officeDocument/2006/relationships/image" Target="../media/image3.png" /><Relationship Id="rId5" Type="http://schemas.openxmlformats.org/officeDocument/2006/relationships/tags" Target="../tags/tag33.xml" /><Relationship Id="rId6" Type="http://schemas.openxmlformats.org/officeDocument/2006/relationships/tags" Target="../tags/tag34.xml" /><Relationship Id="rId7" Type="http://schemas.openxmlformats.org/officeDocument/2006/relationships/tags" Target="../tags/tag35.xml" /><Relationship Id="rId8" Type="http://schemas.openxmlformats.org/officeDocument/2006/relationships/tags" Target="../tags/tag36.xml" /><Relationship Id="rId9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image" Target="../media/image2.png" /><Relationship Id="rId3" Type="http://schemas.openxmlformats.org/officeDocument/2006/relationships/tags" Target="../tags/tag38.xml" /><Relationship Id="rId4" Type="http://schemas.openxmlformats.org/officeDocument/2006/relationships/image" Target="../media/image3.png" /><Relationship Id="rId5" Type="http://schemas.openxmlformats.org/officeDocument/2006/relationships/tags" Target="../tags/tag39.xml" /><Relationship Id="rId6" Type="http://schemas.openxmlformats.org/officeDocument/2006/relationships/tags" Target="../tags/tag40.xml" /><Relationship Id="rId7" Type="http://schemas.openxmlformats.org/officeDocument/2006/relationships/tags" Target="../tags/tag41.xml" /><Relationship Id="rId8" Type="http://schemas.openxmlformats.org/officeDocument/2006/relationships/tags" Target="../tags/tag42.xml" /><Relationship Id="rId9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image" Target="../media/image2.png" /><Relationship Id="rId3" Type="http://schemas.openxmlformats.org/officeDocument/2006/relationships/tags" Target="../tags/tag44.xml" /><Relationship Id="rId4" Type="http://schemas.openxmlformats.org/officeDocument/2006/relationships/image" Target="../media/image3.png" /><Relationship Id="rId5" Type="http://schemas.openxmlformats.org/officeDocument/2006/relationships/tags" Target="../tags/tag45.xml" /><Relationship Id="rId6" Type="http://schemas.openxmlformats.org/officeDocument/2006/relationships/tags" Target="../tags/tag46.xml" /><Relationship Id="rId7" Type="http://schemas.openxmlformats.org/officeDocument/2006/relationships/tags" Target="../tags/tag47.xml" /><Relationship Id="rId8" Type="http://schemas.openxmlformats.org/officeDocument/2006/relationships/tags" Target="../tags/tag48.xml" /><Relationship Id="rId9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.xml" /><Relationship Id="rId2" Type="http://schemas.openxmlformats.org/officeDocument/2006/relationships/image" Target="../media/image2.png" /><Relationship Id="rId3" Type="http://schemas.openxmlformats.org/officeDocument/2006/relationships/tags" Target="../tags/tag50.xml" /><Relationship Id="rId4" Type="http://schemas.openxmlformats.org/officeDocument/2006/relationships/image" Target="../media/image3.png" /><Relationship Id="rId5" Type="http://schemas.openxmlformats.org/officeDocument/2006/relationships/tags" Target="../tags/tag51.xml" /><Relationship Id="rId6" Type="http://schemas.openxmlformats.org/officeDocument/2006/relationships/tags" Target="../tags/tag52.xml" /><Relationship Id="rId7" Type="http://schemas.openxmlformats.org/officeDocument/2006/relationships/tags" Target="../tags/tag53.xml" /><Relationship Id="rId8" Type="http://schemas.openxmlformats.org/officeDocument/2006/relationships/tags" Target="../tags/tag54.xml" /><Relationship Id="rId9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.xml" /><Relationship Id="rId2" Type="http://schemas.openxmlformats.org/officeDocument/2006/relationships/image" Target="../media/image6.png" /><Relationship Id="rId3" Type="http://schemas.openxmlformats.org/officeDocument/2006/relationships/tags" Target="../tags/tag56.xml" /><Relationship Id="rId4" Type="http://schemas.openxmlformats.org/officeDocument/2006/relationships/image" Target="../media/image7.png" /><Relationship Id="rId5" Type="http://schemas.openxmlformats.org/officeDocument/2006/relationships/tags" Target="../tags/tag57.xml" /><Relationship Id="rId6" Type="http://schemas.openxmlformats.org/officeDocument/2006/relationships/tags" Target="../tags/tag58.xml" /><Relationship Id="rId7" Type="http://schemas.openxmlformats.org/officeDocument/2006/relationships/tags" Target="../tags/tag59.xml" /><Relationship Id="rId8" Type="http://schemas.openxmlformats.org/officeDocument/2006/relationships/tags" Target="../tags/tag60.xml" /><Relationship Id="rId9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tags" Target="../tags/tag64.xml" /><Relationship Id="rId3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65.xml" /><Relationship Id="rId3" Type="http://schemas.openxmlformats.org/officeDocument/2006/relationships/image" Target="../media/image3.png" /><Relationship Id="rId4" Type="http://schemas.openxmlformats.org/officeDocument/2006/relationships/tags" Target="../tags/tag66.xml" /><Relationship Id="rId5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image" Target="../media/image5.svg" /><Relationship Id="rId3" Type="http://schemas.openxmlformats.org/officeDocument/2006/relationships/tags" Target="../tags/tag67.xml" /><Relationship Id="rId4" Type="http://schemas.openxmlformats.org/officeDocument/2006/relationships/image" Target="../media/image2.png" /><Relationship Id="rId5" Type="http://schemas.openxmlformats.org/officeDocument/2006/relationships/tags" Target="../tags/tag68.xml" /><Relationship Id="rId6" Type="http://schemas.openxmlformats.org/officeDocument/2006/relationships/image" Target="../media/image3.png" /><Relationship Id="rId7" Type="http://schemas.openxmlformats.org/officeDocument/2006/relationships/tags" Target="../tags/tag69.xml" /><Relationship Id="rId8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70.xml" /><Relationship Id="rId3" Type="http://schemas.openxmlformats.org/officeDocument/2006/relationships/image" Target="../media/image3.png" /><Relationship Id="rId4" Type="http://schemas.openxmlformats.org/officeDocument/2006/relationships/tags" Target="../tags/tag71.xml" /><Relationship Id="rId5" Type="http://schemas.openxmlformats.org/officeDocument/2006/relationships/slideMaster" Target="../slideMasters/slideMaster2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72.xml" /><Relationship Id="rId3" Type="http://schemas.openxmlformats.org/officeDocument/2006/relationships/image" Target="../media/image3.png" /><Relationship Id="rId4" Type="http://schemas.openxmlformats.org/officeDocument/2006/relationships/tags" Target="../tags/tag73.xml" /><Relationship Id="rId5" Type="http://schemas.openxmlformats.org/officeDocument/2006/relationships/slideMaster" Target="../slideMasters/slideMaster2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image" Target="../media/image5.svg" /><Relationship Id="rId3" Type="http://schemas.openxmlformats.org/officeDocument/2006/relationships/tags" Target="../tags/tag74.xml" /><Relationship Id="rId4" Type="http://schemas.openxmlformats.org/officeDocument/2006/relationships/image" Target="../media/image2.png" /><Relationship Id="rId5" Type="http://schemas.openxmlformats.org/officeDocument/2006/relationships/tags" Target="../tags/tag75.xml" /><Relationship Id="rId6" Type="http://schemas.openxmlformats.org/officeDocument/2006/relationships/slideMaster" Target="../slideMasters/slideMaster2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76.xml" /><Relationship Id="rId3" Type="http://schemas.openxmlformats.org/officeDocument/2006/relationships/image" Target="../media/image3.png" /><Relationship Id="rId4" Type="http://schemas.openxmlformats.org/officeDocument/2006/relationships/tags" Target="../tags/tag77.xml" /><Relationship Id="rId5" Type="http://schemas.openxmlformats.org/officeDocument/2006/relationships/slideMaster" Target="../slideMasters/slideMaster2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78.xml" /><Relationship Id="rId3" Type="http://schemas.openxmlformats.org/officeDocument/2006/relationships/image" Target="../media/image3.png" /><Relationship Id="rId4" Type="http://schemas.openxmlformats.org/officeDocument/2006/relationships/tags" Target="../tags/tag79.xml" /><Relationship Id="rId5" Type="http://schemas.openxmlformats.org/officeDocument/2006/relationships/slideMaster" Target="../slideMasters/slideMaster2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80.xml" /><Relationship Id="rId3" Type="http://schemas.openxmlformats.org/officeDocument/2006/relationships/image" Target="../media/image3.png" /><Relationship Id="rId4" Type="http://schemas.openxmlformats.org/officeDocument/2006/relationships/tags" Target="../tags/tag81.xml" /><Relationship Id="rId5" Type="http://schemas.openxmlformats.org/officeDocument/2006/relationships/slideMaster" Target="../slideMasters/slideMaster2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tags" Target="../tags/tag82.xml" /><Relationship Id="rId3" Type="http://schemas.openxmlformats.org/officeDocument/2006/relationships/slideMaster" Target="../slideMasters/slideMaster2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tags" Target="../tags/tag83.xml" /><Relationship Id="rId3" Type="http://schemas.openxmlformats.org/officeDocument/2006/relationships/image" Target="../media/image3.png" /><Relationship Id="rId4" Type="http://schemas.openxmlformats.org/officeDocument/2006/relationships/tags" Target="../tags/tag84.xml" /><Relationship Id="rId5" Type="http://schemas.openxmlformats.org/officeDocument/2006/relationships/tags" Target="../tags/tag85.xml" /><Relationship Id="rId6" Type="http://schemas.openxmlformats.org/officeDocument/2006/relationships/tags" Target="../tags/tag86.xml" /><Relationship Id="rId7" Type="http://schemas.openxmlformats.org/officeDocument/2006/relationships/tags" Target="../tags/tag87.xml" /><Relationship Id="rId8" Type="http://schemas.openxmlformats.org/officeDocument/2006/relationships/slideMaster" Target="../slideMasters/slideMaster2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image" Target="../media/image2.png" /><Relationship Id="rId3" Type="http://schemas.openxmlformats.org/officeDocument/2006/relationships/tags" Target="../tags/tag89.xml" /><Relationship Id="rId4" Type="http://schemas.openxmlformats.org/officeDocument/2006/relationships/image" Target="../media/image3.png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tags" Target="../tags/tag93.xml" /><Relationship Id="rId9" Type="http://schemas.openxmlformats.org/officeDocument/2006/relationships/slideMaster" Target="../slideMasters/slideMaster2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image" Target="../media/image2.png" /><Relationship Id="rId3" Type="http://schemas.openxmlformats.org/officeDocument/2006/relationships/tags" Target="../tags/tag95.xml" /><Relationship Id="rId4" Type="http://schemas.openxmlformats.org/officeDocument/2006/relationships/image" Target="../media/image3.png" /><Relationship Id="rId5" Type="http://schemas.openxmlformats.org/officeDocument/2006/relationships/tags" Target="../tags/tag96.xml" /><Relationship Id="rId6" Type="http://schemas.openxmlformats.org/officeDocument/2006/relationships/tags" Target="../tags/tag97.xml" /><Relationship Id="rId7" Type="http://schemas.openxmlformats.org/officeDocument/2006/relationships/tags" Target="../tags/tag98.xml" /><Relationship Id="rId8" Type="http://schemas.openxmlformats.org/officeDocument/2006/relationships/tags" Target="../tags/tag99.xml" /><Relationship Id="rId9" Type="http://schemas.openxmlformats.org/officeDocument/2006/relationships/slideMaster" Target="../slideMasters/slideMaster2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0.xml" /><Relationship Id="rId2" Type="http://schemas.openxmlformats.org/officeDocument/2006/relationships/image" Target="../media/image2.png" /><Relationship Id="rId3" Type="http://schemas.openxmlformats.org/officeDocument/2006/relationships/tags" Target="../tags/tag101.xml" /><Relationship Id="rId4" Type="http://schemas.openxmlformats.org/officeDocument/2006/relationships/image" Target="../media/image3.png" /><Relationship Id="rId5" Type="http://schemas.openxmlformats.org/officeDocument/2006/relationships/tags" Target="../tags/tag102.xml" /><Relationship Id="rId6" Type="http://schemas.openxmlformats.org/officeDocument/2006/relationships/tags" Target="../tags/tag103.xml" /><Relationship Id="rId7" Type="http://schemas.openxmlformats.org/officeDocument/2006/relationships/tags" Target="../tags/tag104.xml" /><Relationship Id="rId8" Type="http://schemas.openxmlformats.org/officeDocument/2006/relationships/tags" Target="../tags/tag105.xml" /><Relationship Id="rId9" Type="http://schemas.openxmlformats.org/officeDocument/2006/relationships/slideMaster" Target="../slideMasters/slideMaster2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image" Target="../media/image2.png" /><Relationship Id="rId3" Type="http://schemas.openxmlformats.org/officeDocument/2006/relationships/tags" Target="../tags/tag107.xml" /><Relationship Id="rId4" Type="http://schemas.openxmlformats.org/officeDocument/2006/relationships/image" Target="../media/image3.png" /><Relationship Id="rId5" Type="http://schemas.openxmlformats.org/officeDocument/2006/relationships/tags" Target="../tags/tag108.xml" /><Relationship Id="rId6" Type="http://schemas.openxmlformats.org/officeDocument/2006/relationships/tags" Target="../tags/tag109.xml" /><Relationship Id="rId7" Type="http://schemas.openxmlformats.org/officeDocument/2006/relationships/tags" Target="../tags/tag110.xml" /><Relationship Id="rId8" Type="http://schemas.openxmlformats.org/officeDocument/2006/relationships/tags" Target="../tags/tag111.xml" /><Relationship Id="rId9" Type="http://schemas.openxmlformats.org/officeDocument/2006/relationships/slideMaster" Target="../slideMasters/slideMaster2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2.xml" /><Relationship Id="rId2" Type="http://schemas.openxmlformats.org/officeDocument/2006/relationships/image" Target="../media/image2.png" /><Relationship Id="rId3" Type="http://schemas.openxmlformats.org/officeDocument/2006/relationships/tags" Target="../tags/tag113.xml" /><Relationship Id="rId4" Type="http://schemas.openxmlformats.org/officeDocument/2006/relationships/image" Target="../media/image3.png" /><Relationship Id="rId5" Type="http://schemas.openxmlformats.org/officeDocument/2006/relationships/tags" Target="../tags/tag114.xml" /><Relationship Id="rId6" Type="http://schemas.openxmlformats.org/officeDocument/2006/relationships/tags" Target="../tags/tag115.xml" /><Relationship Id="rId7" Type="http://schemas.openxmlformats.org/officeDocument/2006/relationships/tags" Target="../tags/tag116.xml" /><Relationship Id="rId8" Type="http://schemas.openxmlformats.org/officeDocument/2006/relationships/tags" Target="../tags/tag117.xml" /><Relationship Id="rId9" Type="http://schemas.openxmlformats.org/officeDocument/2006/relationships/slideMaster" Target="../slideMasters/slideMaster2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8.xml" /><Relationship Id="rId2" Type="http://schemas.openxmlformats.org/officeDocument/2006/relationships/image" Target="../media/image6.png" /><Relationship Id="rId3" Type="http://schemas.openxmlformats.org/officeDocument/2006/relationships/tags" Target="../tags/tag119.xml" /><Relationship Id="rId4" Type="http://schemas.openxmlformats.org/officeDocument/2006/relationships/image" Target="../media/image7.png" /><Relationship Id="rId5" Type="http://schemas.openxmlformats.org/officeDocument/2006/relationships/tags" Target="../tags/tag120.xml" /><Relationship Id="rId6" Type="http://schemas.openxmlformats.org/officeDocument/2006/relationships/tags" Target="../tags/tag121.xml" /><Relationship Id="rId7" Type="http://schemas.openxmlformats.org/officeDocument/2006/relationships/tags" Target="../tags/tag122.xml" /><Relationship Id="rId8" Type="http://schemas.openxmlformats.org/officeDocument/2006/relationships/tags" Target="../tags/tag123.xml" /><Relationship Id="rId9" Type="http://schemas.openxmlformats.org/officeDocument/2006/relationships/slideMaster" Target="../slideMasters/slideMaster2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6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副标题 3"/>
          <p:cNvSpPr>
            <a:spLocks noGrp="1"/>
          </p:cNvSpPr>
          <p:nvPr>
            <p:ph type="subTitle" idx="3" hasCustomPrompt="1"/>
          </p:nvPr>
        </p:nvSpPr>
        <p:spPr>
          <a:xfrm>
            <a:off x="1652270" y="3473668"/>
            <a:ext cx="8890064" cy="1156533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10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3429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sz="15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6858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35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0287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3716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单击此处编辑副标题</a:t>
            </a:r>
          </a:p>
        </p:txBody>
      </p:sp>
      <p:sp>
        <p:nvSpPr>
          <p:cNvPr id="3" name="标题 4"/>
          <p:cNvSpPr>
            <a:spLocks noGrp="1"/>
          </p:cNvSpPr>
          <p:nvPr>
            <p:ph type="ctrTitle" idx="2" hasCustomPrompt="1"/>
          </p:nvPr>
        </p:nvSpPr>
        <p:spPr>
          <a:xfrm>
            <a:off x="1652270" y="2227797"/>
            <a:ext cx="8890064" cy="1112520"/>
          </a:xfrm>
        </p:spPr>
        <p:txBody>
          <a:bodyPr vert="horz" wrap="square" lIns="0" tIns="0" rIns="0" bIns="0" rtlCol="0" anchor="b" anchorCtr="0">
            <a:normAutofit lnSpcReduction="10000"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5420" b="1" i="0" u="none" strike="noStrike" kern="1200" cap="none" spc="700" normalizeH="0" baseline="0" noProof="1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itchFamily="18" charset="-122"/>
                <a:cs typeface="+mj-cs"/>
              </a:defRPr>
            </a:lvl1pPr>
          </a:lstStyle>
          <a:p>
            <a:pPr lvl="0" fontAlgn="auto"/>
            <a:r>
              <a:rPr sz="7225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100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形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215127" y="1963904"/>
            <a:ext cx="3235350" cy="2930129"/>
          </a:xfrm>
          <a:prstGeom prst="rect">
            <a:avLst/>
          </a:prstGeom>
        </p:spPr>
      </p:pic>
      <p:pic>
        <p:nvPicPr>
          <p:cNvPr id="5125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6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副标题 2"/>
          <p:cNvSpPr>
            <a:spLocks noGrp="1"/>
          </p:cNvSpPr>
          <p:nvPr>
            <p:ph type="subTitle" idx="3" hasCustomPrompt="1"/>
          </p:nvPr>
        </p:nvSpPr>
        <p:spPr>
          <a:xfrm>
            <a:off x="4521236" y="2976598"/>
            <a:ext cx="6857365" cy="825334"/>
          </a:xfrm>
        </p:spPr>
        <p:txBody>
          <a:bodyPr vert="horz" wrap="square" lIns="0" tIns="0" rIns="0" bIns="0" rtlCol="0">
            <a:normAutofit lnSpcReduction="10000"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35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1pPr>
            <a:lvl2pPr marL="3429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sz="15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6858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35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0287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3716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/>
            <a:r>
              <a:rPr sz="1350" strike="noStrike" noProof="1">
                <a:sym typeface="+mn-ea"/>
              </a:rPr>
              <a:t>单击此处编辑副标题</a:t>
            </a:r>
            <a:endParaRPr strike="noStrike" noProof="1">
              <a:sym typeface="+mn-ea"/>
            </a:endParaRPr>
          </a:p>
        </p:txBody>
      </p:sp>
      <p:sp>
        <p:nvSpPr>
          <p:cNvPr id="9" name="标题 3"/>
          <p:cNvSpPr>
            <a:spLocks noGrp="1"/>
          </p:cNvSpPr>
          <p:nvPr>
            <p:ph type="ctrTitle" idx="2" hasCustomPrompt="1"/>
          </p:nvPr>
        </p:nvSpPr>
        <p:spPr>
          <a:xfrm>
            <a:off x="4521236" y="2000603"/>
            <a:ext cx="6858000" cy="845820"/>
          </a:xfrm>
        </p:spPr>
        <p:txBody>
          <a:bodyPr vert="horz" wrap="square" lIns="0" tIns="0" rIns="0" bIns="0" rtlCol="0" anchor="b" anchorCtr="0">
            <a:normAutofit fontScale="90000"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25" b="1" i="0" u="none" strike="noStrike" kern="1200" cap="none" spc="500" normalizeH="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z="4125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8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2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形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7498080" y="1441474"/>
            <a:ext cx="4389120" cy="3975052"/>
          </a:xfrm>
          <a:prstGeom prst="rect">
            <a:avLst/>
          </a:prstGeom>
        </p:spPr>
      </p:pic>
      <p:pic>
        <p:nvPicPr>
          <p:cNvPr id="8197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4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2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6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2921000" y="1938216"/>
            <a:ext cx="6350000" cy="120015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5250" b="1" i="0" u="none" strike="noStrike" kern="1200" cap="none" spc="1000" normalizeH="0" baseline="0" noProof="1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itchFamily="18" charset="-122"/>
                <a:cs typeface="+mj-cs"/>
              </a:defRPr>
            </a:lvl1pPr>
          </a:lstStyle>
          <a:p>
            <a:pPr lvl="0" fontAlgn="auto"/>
            <a:r>
              <a:rPr sz="5250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40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5275" y="301625"/>
            <a:ext cx="11601450" cy="625475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15365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24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4827588" cy="6869113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16389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27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12188825" cy="266065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17413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-11112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27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88825" cy="182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18437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24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12188825" cy="914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19461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2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958850"/>
            <a:ext cx="12188825" cy="49403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20485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436225" y="-11112"/>
            <a:ext cx="1752600" cy="175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5103813"/>
            <a:ext cx="1754188" cy="175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45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感悟新知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8" name="图片 8" descr="荣德基.png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609263" y="68263"/>
            <a:ext cx="1195387" cy="466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554038" y="-112712"/>
            <a:ext cx="2159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865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感悟新知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2" name="그룹 2"/>
          <p:cNvGrpSpPr/>
          <p:nvPr/>
        </p:nvGrpSpPr>
        <p:grpSpPr>
          <a:xfrm>
            <a:off x="395288" y="2349500"/>
            <a:ext cx="42862" cy="4133850"/>
            <a:chOff x="630012" y="1233831"/>
            <a:chExt cx="43201" cy="4133288"/>
          </a:xfrm>
        </p:grpSpPr>
        <p:grpSp>
          <p:nvGrpSpPr>
            <p:cNvPr id="10" name="그룹 7"/>
            <p:cNvGrpSpPr>
              <a:grpSpLocks noChangeAspect="1"/>
            </p:cNvGrpSpPr>
            <p:nvPr/>
          </p:nvGrpSpPr>
          <p:grpSpPr>
            <a:xfrm rot="5400000">
              <a:off x="-355552" y="2219396"/>
              <a:ext cx="2014329" cy="43200"/>
              <a:chOff x="3882524" y="5936798"/>
              <a:chExt cx="8882677" cy="190501"/>
            </a:xfrm>
            <a:solidFill>
              <a:schemeClr val="bg1">
                <a:lumMod val="85000"/>
                <a:alpha val="72000"/>
              </a:schemeClr>
            </a:solidFill>
          </p:grpSpPr>
          <p:sp>
            <p:nvSpPr>
              <p:cNvPr id="28" name="직사각형 8"/>
              <p:cNvSpPr/>
              <p:nvPr/>
            </p:nvSpPr>
            <p:spPr>
              <a:xfrm>
                <a:off x="388252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직사각형 9"/>
              <p:cNvSpPr/>
              <p:nvPr/>
            </p:nvSpPr>
            <p:spPr>
              <a:xfrm>
                <a:off x="446200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직사각형 10"/>
              <p:cNvSpPr/>
              <p:nvPr/>
            </p:nvSpPr>
            <p:spPr>
              <a:xfrm>
                <a:off x="504148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1" name="직사각형 11"/>
              <p:cNvSpPr/>
              <p:nvPr/>
            </p:nvSpPr>
            <p:spPr>
              <a:xfrm>
                <a:off x="562095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직사각형 12"/>
              <p:cNvSpPr/>
              <p:nvPr/>
            </p:nvSpPr>
            <p:spPr>
              <a:xfrm>
                <a:off x="620043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3" name="직사각형 13"/>
              <p:cNvSpPr/>
              <p:nvPr/>
            </p:nvSpPr>
            <p:spPr>
              <a:xfrm>
                <a:off x="677991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4" name="직사각형 14"/>
              <p:cNvSpPr/>
              <p:nvPr/>
            </p:nvSpPr>
            <p:spPr>
              <a:xfrm>
                <a:off x="735939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직사각형 15"/>
              <p:cNvSpPr/>
              <p:nvPr/>
            </p:nvSpPr>
            <p:spPr>
              <a:xfrm>
                <a:off x="793887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직사각형 16"/>
              <p:cNvSpPr/>
              <p:nvPr/>
            </p:nvSpPr>
            <p:spPr>
              <a:xfrm>
                <a:off x="851834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직사각형 17"/>
              <p:cNvSpPr/>
              <p:nvPr/>
            </p:nvSpPr>
            <p:spPr>
              <a:xfrm>
                <a:off x="909782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직사각형 18"/>
              <p:cNvSpPr/>
              <p:nvPr/>
            </p:nvSpPr>
            <p:spPr>
              <a:xfrm>
                <a:off x="967730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9" name="직사각형 19"/>
              <p:cNvSpPr/>
              <p:nvPr/>
            </p:nvSpPr>
            <p:spPr>
              <a:xfrm>
                <a:off x="1025678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0" name="직사각형 20"/>
              <p:cNvSpPr/>
              <p:nvPr/>
            </p:nvSpPr>
            <p:spPr>
              <a:xfrm>
                <a:off x="1083626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직사각형 21"/>
              <p:cNvSpPr/>
              <p:nvPr/>
            </p:nvSpPr>
            <p:spPr>
              <a:xfrm>
                <a:off x="1141573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직사각형 22"/>
              <p:cNvSpPr/>
              <p:nvPr/>
            </p:nvSpPr>
            <p:spPr>
              <a:xfrm>
                <a:off x="1199521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직사각형 23"/>
              <p:cNvSpPr/>
              <p:nvPr/>
            </p:nvSpPr>
            <p:spPr>
              <a:xfrm>
                <a:off x="1257470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1" name="그룹 28"/>
            <p:cNvGrpSpPr>
              <a:grpSpLocks noChangeAspect="1"/>
            </p:cNvGrpSpPr>
            <p:nvPr/>
          </p:nvGrpSpPr>
          <p:grpSpPr>
            <a:xfrm rot="5400000">
              <a:off x="-355553" y="4338355"/>
              <a:ext cx="2014329" cy="43200"/>
              <a:chOff x="3882524" y="5936798"/>
              <a:chExt cx="8882677" cy="190501"/>
            </a:xfrm>
            <a:solidFill>
              <a:schemeClr val="bg1">
                <a:lumMod val="85000"/>
                <a:alpha val="72000"/>
              </a:schemeClr>
            </a:solidFill>
          </p:grpSpPr>
          <p:sp>
            <p:nvSpPr>
              <p:cNvPr id="12" name="직사각형 29"/>
              <p:cNvSpPr/>
              <p:nvPr/>
            </p:nvSpPr>
            <p:spPr>
              <a:xfrm>
                <a:off x="388252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직사각형 30"/>
              <p:cNvSpPr/>
              <p:nvPr/>
            </p:nvSpPr>
            <p:spPr>
              <a:xfrm>
                <a:off x="446200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직사각형 31"/>
              <p:cNvSpPr/>
              <p:nvPr/>
            </p:nvSpPr>
            <p:spPr>
              <a:xfrm>
                <a:off x="504148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직사각형 32"/>
              <p:cNvSpPr/>
              <p:nvPr/>
            </p:nvSpPr>
            <p:spPr>
              <a:xfrm>
                <a:off x="562095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직사각형 33"/>
              <p:cNvSpPr/>
              <p:nvPr/>
            </p:nvSpPr>
            <p:spPr>
              <a:xfrm>
                <a:off x="620043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직사각형 34"/>
              <p:cNvSpPr/>
              <p:nvPr/>
            </p:nvSpPr>
            <p:spPr>
              <a:xfrm>
                <a:off x="677991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직사각형 35"/>
              <p:cNvSpPr/>
              <p:nvPr/>
            </p:nvSpPr>
            <p:spPr>
              <a:xfrm>
                <a:off x="735939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" name="직사각형 36"/>
              <p:cNvSpPr/>
              <p:nvPr/>
            </p:nvSpPr>
            <p:spPr>
              <a:xfrm>
                <a:off x="793887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직사각형 37"/>
              <p:cNvSpPr/>
              <p:nvPr/>
            </p:nvSpPr>
            <p:spPr>
              <a:xfrm>
                <a:off x="851834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직사각형 38"/>
              <p:cNvSpPr/>
              <p:nvPr/>
            </p:nvSpPr>
            <p:spPr>
              <a:xfrm>
                <a:off x="909782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" name="직사각형 39"/>
              <p:cNvSpPr/>
              <p:nvPr/>
            </p:nvSpPr>
            <p:spPr>
              <a:xfrm>
                <a:off x="967730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직사각형 40"/>
              <p:cNvSpPr/>
              <p:nvPr/>
            </p:nvSpPr>
            <p:spPr>
              <a:xfrm>
                <a:off x="1025678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직사각형 41"/>
              <p:cNvSpPr/>
              <p:nvPr/>
            </p:nvSpPr>
            <p:spPr>
              <a:xfrm>
                <a:off x="1083626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직사각형 42"/>
              <p:cNvSpPr/>
              <p:nvPr/>
            </p:nvSpPr>
            <p:spPr>
              <a:xfrm>
                <a:off x="1141573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직사각형 43"/>
              <p:cNvSpPr/>
              <p:nvPr/>
            </p:nvSpPr>
            <p:spPr>
              <a:xfrm>
                <a:off x="1199521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직사각형 44"/>
              <p:cNvSpPr/>
              <p:nvPr/>
            </p:nvSpPr>
            <p:spPr>
              <a:xfrm>
                <a:off x="1257470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076" name="그룹 2"/>
          <p:cNvGrpSpPr/>
          <p:nvPr/>
        </p:nvGrpSpPr>
        <p:grpSpPr>
          <a:xfrm>
            <a:off x="395288" y="2349500"/>
            <a:ext cx="42862" cy="4133850"/>
            <a:chOff x="630012" y="1233831"/>
            <a:chExt cx="43201" cy="4133288"/>
          </a:xfrm>
        </p:grpSpPr>
        <p:grpSp>
          <p:nvGrpSpPr>
            <p:cNvPr id="5" name="그룹 7"/>
            <p:cNvGrpSpPr>
              <a:grpSpLocks noChangeAspect="1"/>
            </p:cNvGrpSpPr>
            <p:nvPr/>
          </p:nvGrpSpPr>
          <p:grpSpPr>
            <a:xfrm rot="5400000">
              <a:off x="-355552" y="2219396"/>
              <a:ext cx="2014329" cy="43200"/>
              <a:chOff x="3882524" y="5936798"/>
              <a:chExt cx="8882677" cy="190501"/>
            </a:xfrm>
            <a:solidFill>
              <a:schemeClr val="bg1">
                <a:lumMod val="85000"/>
                <a:alpha val="72000"/>
              </a:schemeClr>
            </a:solidFill>
          </p:grpSpPr>
          <p:sp>
            <p:nvSpPr>
              <p:cNvPr id="23" name="직사각형 8"/>
              <p:cNvSpPr/>
              <p:nvPr/>
            </p:nvSpPr>
            <p:spPr>
              <a:xfrm>
                <a:off x="388252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직사각형 9"/>
              <p:cNvSpPr/>
              <p:nvPr/>
            </p:nvSpPr>
            <p:spPr>
              <a:xfrm>
                <a:off x="446200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직사각형 10"/>
              <p:cNvSpPr/>
              <p:nvPr/>
            </p:nvSpPr>
            <p:spPr>
              <a:xfrm>
                <a:off x="504148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직사각형 11"/>
              <p:cNvSpPr/>
              <p:nvPr/>
            </p:nvSpPr>
            <p:spPr>
              <a:xfrm>
                <a:off x="562095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직사각형 12"/>
              <p:cNvSpPr/>
              <p:nvPr/>
            </p:nvSpPr>
            <p:spPr>
              <a:xfrm>
                <a:off x="620043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8" name="직사각형 13"/>
              <p:cNvSpPr/>
              <p:nvPr/>
            </p:nvSpPr>
            <p:spPr>
              <a:xfrm>
                <a:off x="677991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직사각형 14"/>
              <p:cNvSpPr/>
              <p:nvPr/>
            </p:nvSpPr>
            <p:spPr>
              <a:xfrm>
                <a:off x="735939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직사각형 15"/>
              <p:cNvSpPr/>
              <p:nvPr/>
            </p:nvSpPr>
            <p:spPr>
              <a:xfrm>
                <a:off x="793887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1" name="직사각형 16"/>
              <p:cNvSpPr/>
              <p:nvPr/>
            </p:nvSpPr>
            <p:spPr>
              <a:xfrm>
                <a:off x="851834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직사각형 17"/>
              <p:cNvSpPr/>
              <p:nvPr/>
            </p:nvSpPr>
            <p:spPr>
              <a:xfrm>
                <a:off x="909782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3" name="직사각형 18"/>
              <p:cNvSpPr/>
              <p:nvPr/>
            </p:nvSpPr>
            <p:spPr>
              <a:xfrm>
                <a:off x="967730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4" name="직사각형 19"/>
              <p:cNvSpPr/>
              <p:nvPr/>
            </p:nvSpPr>
            <p:spPr>
              <a:xfrm>
                <a:off x="1025678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직사각형 20"/>
              <p:cNvSpPr/>
              <p:nvPr/>
            </p:nvSpPr>
            <p:spPr>
              <a:xfrm>
                <a:off x="1083626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직사각형 21"/>
              <p:cNvSpPr/>
              <p:nvPr/>
            </p:nvSpPr>
            <p:spPr>
              <a:xfrm>
                <a:off x="1141573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직사각형 22"/>
              <p:cNvSpPr/>
              <p:nvPr/>
            </p:nvSpPr>
            <p:spPr>
              <a:xfrm>
                <a:off x="1199521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직사각형 23"/>
              <p:cNvSpPr/>
              <p:nvPr/>
            </p:nvSpPr>
            <p:spPr>
              <a:xfrm>
                <a:off x="1257470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그룹 28"/>
            <p:cNvGrpSpPr>
              <a:grpSpLocks noChangeAspect="1"/>
            </p:cNvGrpSpPr>
            <p:nvPr/>
          </p:nvGrpSpPr>
          <p:grpSpPr>
            <a:xfrm rot="5400000">
              <a:off x="-355553" y="4338355"/>
              <a:ext cx="2014329" cy="43200"/>
              <a:chOff x="3882524" y="5936798"/>
              <a:chExt cx="8882677" cy="190501"/>
            </a:xfrm>
            <a:solidFill>
              <a:schemeClr val="bg1">
                <a:lumMod val="85000"/>
                <a:alpha val="72000"/>
              </a:schemeClr>
            </a:solidFill>
          </p:grpSpPr>
          <p:sp>
            <p:nvSpPr>
              <p:cNvPr id="7" name="직사각형 29"/>
              <p:cNvSpPr/>
              <p:nvPr/>
            </p:nvSpPr>
            <p:spPr>
              <a:xfrm>
                <a:off x="388252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" name="직사각형 30"/>
              <p:cNvSpPr/>
              <p:nvPr/>
            </p:nvSpPr>
            <p:spPr>
              <a:xfrm>
                <a:off x="446200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" name="직사각형 31"/>
              <p:cNvSpPr/>
              <p:nvPr/>
            </p:nvSpPr>
            <p:spPr>
              <a:xfrm>
                <a:off x="504148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" name="직사각형 32"/>
              <p:cNvSpPr/>
              <p:nvPr/>
            </p:nvSpPr>
            <p:spPr>
              <a:xfrm>
                <a:off x="562095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직사각형 33"/>
              <p:cNvSpPr/>
              <p:nvPr/>
            </p:nvSpPr>
            <p:spPr>
              <a:xfrm>
                <a:off x="620043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직사각형 34"/>
              <p:cNvSpPr/>
              <p:nvPr/>
            </p:nvSpPr>
            <p:spPr>
              <a:xfrm>
                <a:off x="677991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직사각형 35"/>
              <p:cNvSpPr/>
              <p:nvPr/>
            </p:nvSpPr>
            <p:spPr>
              <a:xfrm>
                <a:off x="735939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직사각형 36"/>
              <p:cNvSpPr/>
              <p:nvPr/>
            </p:nvSpPr>
            <p:spPr>
              <a:xfrm>
                <a:off x="793887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직사각형 37"/>
              <p:cNvSpPr/>
              <p:nvPr/>
            </p:nvSpPr>
            <p:spPr>
              <a:xfrm>
                <a:off x="851834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직사각형 38"/>
              <p:cNvSpPr/>
              <p:nvPr/>
            </p:nvSpPr>
            <p:spPr>
              <a:xfrm>
                <a:off x="909782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직사각형 39"/>
              <p:cNvSpPr/>
              <p:nvPr/>
            </p:nvSpPr>
            <p:spPr>
              <a:xfrm>
                <a:off x="9677304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직사각형 40"/>
              <p:cNvSpPr/>
              <p:nvPr/>
            </p:nvSpPr>
            <p:spPr>
              <a:xfrm>
                <a:off x="10256782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" name="직사각형 41"/>
              <p:cNvSpPr/>
              <p:nvPr/>
            </p:nvSpPr>
            <p:spPr>
              <a:xfrm>
                <a:off x="1083626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직사각형 42"/>
              <p:cNvSpPr/>
              <p:nvPr/>
            </p:nvSpPr>
            <p:spPr>
              <a:xfrm>
                <a:off x="11415738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직사각형 43"/>
              <p:cNvSpPr/>
              <p:nvPr/>
            </p:nvSpPr>
            <p:spPr>
              <a:xfrm>
                <a:off x="11995216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" name="직사각형 44"/>
              <p:cNvSpPr/>
              <p:nvPr/>
            </p:nvSpPr>
            <p:spPr>
              <a:xfrm>
                <a:off x="12574700" y="5936798"/>
                <a:ext cx="190501" cy="190501"/>
              </a:xfrm>
              <a:prstGeom prst="rect">
                <a:avLst/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ko-KR" altLang="en-US" sz="1800" b="0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2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副标题 3"/>
          <p:cNvSpPr>
            <a:spLocks noGrp="1"/>
          </p:cNvSpPr>
          <p:nvPr>
            <p:ph type="subTitle" idx="3" hasCustomPrompt="1"/>
          </p:nvPr>
        </p:nvSpPr>
        <p:spPr>
          <a:xfrm>
            <a:off x="1652270" y="3473668"/>
            <a:ext cx="8890064" cy="1156533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10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3429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sz="15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6858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35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0287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3716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单击此处编辑副标题</a:t>
            </a:r>
          </a:p>
        </p:txBody>
      </p:sp>
      <p:sp>
        <p:nvSpPr>
          <p:cNvPr id="3" name="标题 4"/>
          <p:cNvSpPr>
            <a:spLocks noGrp="1"/>
          </p:cNvSpPr>
          <p:nvPr>
            <p:ph type="ctrTitle" idx="2" hasCustomPrompt="1"/>
          </p:nvPr>
        </p:nvSpPr>
        <p:spPr>
          <a:xfrm>
            <a:off x="1652270" y="2227797"/>
            <a:ext cx="8890064" cy="1112520"/>
          </a:xfrm>
        </p:spPr>
        <p:txBody>
          <a:bodyPr vert="horz" wrap="square" lIns="0" tIns="0" rIns="0" bIns="0" rtlCol="0" anchor="b" anchorCtr="0">
            <a:normAutofit lnSpcReduction="10000"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5420" b="1" i="0" u="none" strike="noStrike" kern="1200" cap="none" spc="700" normalizeH="0" baseline="0" noProof="1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itchFamily="18" charset="-122"/>
                <a:cs typeface="+mj-cs"/>
              </a:defRPr>
            </a:lvl1pPr>
          </a:lstStyle>
          <a:p>
            <a:pPr lvl="0" fontAlgn="auto"/>
            <a:r>
              <a:rPr sz="7225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6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形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215128" y="1963905"/>
            <a:ext cx="3235350" cy="2930129"/>
          </a:xfrm>
          <a:prstGeom prst="rect">
            <a:avLst/>
          </a:prstGeom>
        </p:spPr>
      </p:pic>
      <p:pic>
        <p:nvPicPr>
          <p:cNvPr id="24581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2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副标题 2"/>
          <p:cNvSpPr>
            <a:spLocks noGrp="1"/>
          </p:cNvSpPr>
          <p:nvPr>
            <p:ph type="subTitle" idx="3" hasCustomPrompt="1"/>
          </p:nvPr>
        </p:nvSpPr>
        <p:spPr>
          <a:xfrm>
            <a:off x="4521236" y="2976598"/>
            <a:ext cx="6857365" cy="825334"/>
          </a:xfrm>
        </p:spPr>
        <p:txBody>
          <a:bodyPr vert="horz" wrap="square" lIns="0" tIns="0" rIns="0" bIns="0" rtlCol="0">
            <a:normAutofit lnSpcReduction="10000"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35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1pPr>
            <a:lvl2pPr marL="3429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sz="15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6858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35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0287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37160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2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/>
            <a:r>
              <a:rPr sz="1350" strike="noStrike" noProof="1">
                <a:sym typeface="+mn-ea"/>
              </a:rPr>
              <a:t>单击此处编辑副标题</a:t>
            </a:r>
            <a:endParaRPr strike="noStrike" noProof="1">
              <a:sym typeface="+mn-ea"/>
            </a:endParaRPr>
          </a:p>
        </p:txBody>
      </p:sp>
      <p:sp>
        <p:nvSpPr>
          <p:cNvPr id="9" name="标题 3"/>
          <p:cNvSpPr>
            <a:spLocks noGrp="1"/>
          </p:cNvSpPr>
          <p:nvPr>
            <p:ph type="ctrTitle" idx="2" hasCustomPrompt="1"/>
          </p:nvPr>
        </p:nvSpPr>
        <p:spPr>
          <a:xfrm>
            <a:off x="4521236" y="2000603"/>
            <a:ext cx="6858000" cy="845820"/>
          </a:xfrm>
        </p:spPr>
        <p:txBody>
          <a:bodyPr vert="horz" wrap="square" lIns="0" tIns="0" rIns="0" bIns="0" rtlCol="0" anchor="b" anchorCtr="0">
            <a:normAutofit fontScale="90000"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25" b="1" i="0" u="none" strike="noStrike" kern="1200" cap="none" spc="500" normalizeH="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z="4125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4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628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形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7498080" y="1441474"/>
            <a:ext cx="4389120" cy="3975052"/>
          </a:xfrm>
          <a:prstGeom prst="rect">
            <a:avLst/>
          </a:prstGeom>
        </p:spPr>
      </p:pic>
      <p:pic>
        <p:nvPicPr>
          <p:cNvPr id="27653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9700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1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24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1748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277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2921000" y="1938216"/>
            <a:ext cx="6350000" cy="120015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5250" b="1" i="0" u="none" strike="noStrike" kern="1200" cap="none" spc="1000" normalizeH="0" baseline="0" noProof="1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itchFamily="18" charset="-122"/>
                <a:cs typeface="+mj-cs"/>
              </a:defRPr>
            </a:lvl1pPr>
          </a:lstStyle>
          <a:p>
            <a:pPr lvl="0" fontAlgn="auto"/>
            <a:r>
              <a:rPr sz="5250"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6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7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5275" y="301625"/>
            <a:ext cx="11601450" cy="625475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4821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2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24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4827588" cy="6869113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5845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27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12188825" cy="266065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6869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-11112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0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27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88825" cy="182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7893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4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24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1112"/>
            <a:ext cx="12188825" cy="914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8917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471275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8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6137275"/>
            <a:ext cx="720725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958850"/>
            <a:ext cx="12188825" cy="49403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pic>
        <p:nvPicPr>
          <p:cNvPr id="39941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436225" y="-11112"/>
            <a:ext cx="1752600" cy="175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2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5103813"/>
            <a:ext cx="1754188" cy="175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45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感悟新知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4" name="图片 8" descr="荣德基.png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609263" y="68263"/>
            <a:ext cx="1195387" cy="466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554038" y="-112712"/>
            <a:ext cx="2159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865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感悟新知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tags" Target="../tags/tag61.xml" /><Relationship Id="rId23" Type="http://schemas.openxmlformats.org/officeDocument/2006/relationships/tags" Target="../tags/tag62.xml" /><Relationship Id="rId24" Type="http://schemas.openxmlformats.org/officeDocument/2006/relationships/tags" Target="../tags/tag63.xml" /><Relationship Id="rId25" Type="http://schemas.openxmlformats.org/officeDocument/2006/relationships/image" Target="file:///D:\qq&#25991;&#20214;\712321467\Image\C2C\Image2\%7b75232B38-A165-1FB7-499C-2E1C792CACB5%7d.png" TargetMode="External" /><Relationship Id="rId26" Type="http://schemas.openxmlformats.org/officeDocument/2006/relationships/image" Target="../media/image9.png" /><Relationship Id="rId27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slideLayout" Target="../slideLayouts/slideLayout31.xml" /><Relationship Id="rId11" Type="http://schemas.openxmlformats.org/officeDocument/2006/relationships/slideLayout" Target="../slideLayouts/slideLayout32.xml" /><Relationship Id="rId12" Type="http://schemas.openxmlformats.org/officeDocument/2006/relationships/slideLayout" Target="../slideLayouts/slideLayout33.xml" /><Relationship Id="rId13" Type="http://schemas.openxmlformats.org/officeDocument/2006/relationships/slideLayout" Target="../slideLayouts/slideLayout34.xml" /><Relationship Id="rId14" Type="http://schemas.openxmlformats.org/officeDocument/2006/relationships/slideLayout" Target="../slideLayouts/slideLayout35.xml" /><Relationship Id="rId15" Type="http://schemas.openxmlformats.org/officeDocument/2006/relationships/slideLayout" Target="../slideLayouts/slideLayout36.xml" /><Relationship Id="rId16" Type="http://schemas.openxmlformats.org/officeDocument/2006/relationships/slideLayout" Target="../slideLayouts/slideLayout37.xml" /><Relationship Id="rId17" Type="http://schemas.openxmlformats.org/officeDocument/2006/relationships/slideLayout" Target="../slideLayouts/slideLayout38.xml" /><Relationship Id="rId18" Type="http://schemas.openxmlformats.org/officeDocument/2006/relationships/slideLayout" Target="../slideLayouts/slideLayout39.xml" /><Relationship Id="rId19" Type="http://schemas.openxmlformats.org/officeDocument/2006/relationships/slideLayout" Target="../slideLayouts/slideLayout40.xml" /><Relationship Id="rId2" Type="http://schemas.openxmlformats.org/officeDocument/2006/relationships/slideLayout" Target="../slideLayouts/slideLayout23.xml" /><Relationship Id="rId20" Type="http://schemas.openxmlformats.org/officeDocument/2006/relationships/tags" Target="../tags/tag124.xml" /><Relationship Id="rId21" Type="http://schemas.openxmlformats.org/officeDocument/2006/relationships/tags" Target="../tags/tag125.xml" /><Relationship Id="rId22" Type="http://schemas.openxmlformats.org/officeDocument/2006/relationships/tags" Target="../tags/tag126.xml" /><Relationship Id="rId23" Type="http://schemas.openxmlformats.org/officeDocument/2006/relationships/image" Target="file:///D:\qq&#25991;&#20214;\712321467\Image\C2C\Image2\%7b75232B38-A165-1FB7-499C-2E1C792CACB5%7d.png" TargetMode="External" /><Relationship Id="rId24" Type="http://schemas.openxmlformats.org/officeDocument/2006/relationships/image" Target="../media/image9.png" /><Relationship Id="rId25" Type="http://schemas.openxmlformats.org/officeDocument/2006/relationships/theme" Target="../theme/theme2.xml" /><Relationship Id="rId3" Type="http://schemas.openxmlformats.org/officeDocument/2006/relationships/slideLayout" Target="../slideLayouts/slideLayout24.xml" /><Relationship Id="rId4" Type="http://schemas.openxmlformats.org/officeDocument/2006/relationships/slideLayout" Target="../slideLayouts/slideLayout25.xml" /><Relationship Id="rId5" Type="http://schemas.openxmlformats.org/officeDocument/2006/relationships/slideLayout" Target="../slideLayouts/slideLayout26.xml" /><Relationship Id="rId6" Type="http://schemas.openxmlformats.org/officeDocument/2006/relationships/slideLayout" Target="../slideLayouts/slideLayout27.xml" /><Relationship Id="rId7" Type="http://schemas.openxmlformats.org/officeDocument/2006/relationships/slideLayout" Target="../slideLayouts/slideLayout28.xml" /><Relationship Id="rId8" Type="http://schemas.openxmlformats.org/officeDocument/2006/relationships/slideLayout" Target="../slideLayouts/slideLayout29.xml" /><Relationship Id="rId9" Type="http://schemas.openxmlformats.org/officeDocument/2006/relationships/slideLayout" Target="../slideLayouts/slideLayout3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ctr" anchorCtr="0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  <p:custDataLst>
              <p:tags r:id="rId23"/>
            </p:custDataLst>
          </p:nvPr>
        </p:nvSpPr>
        <p:spPr>
          <a:xfrm>
            <a:off x="669925" y="962025"/>
            <a:ext cx="10852150" cy="53879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t" anchorCtr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-23812" y="6661150"/>
            <a:ext cx="12241213" cy="1968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pic>
        <p:nvPicPr>
          <p:cNvPr id="1028" name="图片 1073743875" descr="学科网 zxxk.com"/>
          <p:cNvPicPr>
            <a:picLocks noChangeAspect="1"/>
          </p:cNvPicPr>
          <p:nvPr/>
        </p:nvPicPr>
        <p:blipFill>
          <a:blip r:embed="rId26" r:link="rId2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ransition/>
  <p:timing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207135"/>
        </a:tabLst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ctr" anchorCtr="0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5"/>
            <p:custDataLst>
              <p:tags r:id="rId21"/>
            </p:custDataLst>
          </p:nvPr>
        </p:nvSpPr>
        <p:spPr>
          <a:xfrm>
            <a:off x="669925" y="962025"/>
            <a:ext cx="10852150" cy="53879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0170" tIns="46990" rIns="90170" bIns="46990" anchor="t" anchorCtr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2022/6/22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 userDrawn="1">
            <p:custDataLst>
              <p:tags r:id="rId22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>
              <a:solidFill>
                <a:schemeClr val="lt1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-23812" y="6661150"/>
            <a:ext cx="12241213" cy="1968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pic>
        <p:nvPicPr>
          <p:cNvPr id="2052" name="图片 1073743875" descr="学科网 zxxk.com"/>
          <p:cNvPicPr>
            <a:picLocks noChangeAspect="1"/>
          </p:cNvPicPr>
          <p:nvPr/>
        </p:nvPicPr>
        <p:blipFill>
          <a:blip r:embed="rId24" r:link="rId2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</p:sldLayoutIdLst>
  <p:transition/>
  <p:timing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207135"/>
        </a:tabLst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12.wmf" /><Relationship Id="rId5" Type="http://schemas.openxmlformats.org/officeDocument/2006/relationships/vmlDrawing" Target="../drawings/vmlDrawing1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oleObject" Target="../embeddings/oleObject6.bin" TargetMode="Internal" /><Relationship Id="rId11" Type="http://schemas.openxmlformats.org/officeDocument/2006/relationships/vmlDrawing" Target="../drawings/vmlDrawing2.v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14.wmf" /><Relationship Id="rId5" Type="http://schemas.openxmlformats.org/officeDocument/2006/relationships/oleObject" Target="../embeddings/oleObject3.bin" TargetMode="Internal" /><Relationship Id="rId6" Type="http://schemas.openxmlformats.org/officeDocument/2006/relationships/oleObject" Target="../embeddings/oleObject4.bin" TargetMode="Internal" /><Relationship Id="rId7" Type="http://schemas.openxmlformats.org/officeDocument/2006/relationships/image" Target="../media/image15.wmf" /><Relationship Id="rId8" Type="http://schemas.openxmlformats.org/officeDocument/2006/relationships/oleObject" Target="../embeddings/oleObject5.bin" TargetMode="Internal" /><Relationship Id="rId9" Type="http://schemas.openxmlformats.org/officeDocument/2006/relationships/image" Target="../media/image16.w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3.wmf" /><Relationship Id="rId11" Type="http://schemas.openxmlformats.org/officeDocument/2006/relationships/vmlDrawing" Target="../drawings/vmlDrawing3.vml" /><Relationship Id="rId12" Type="http://schemas.openxmlformats.org/officeDocument/2006/relationships/audio" Target="../media/audio111.wav" /><Relationship Id="rId13" Type="http://schemas.openxmlformats.org/officeDocument/2006/relationships/audio" Target="../media/audio222.wav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7.bin" TargetMode="Internal" /><Relationship Id="rId4" Type="http://schemas.openxmlformats.org/officeDocument/2006/relationships/image" Target="../media/image20.wmf" /><Relationship Id="rId5" Type="http://schemas.openxmlformats.org/officeDocument/2006/relationships/oleObject" Target="../embeddings/oleObject8.bin" TargetMode="Internal" /><Relationship Id="rId6" Type="http://schemas.openxmlformats.org/officeDocument/2006/relationships/image" Target="../media/image21.wmf" /><Relationship Id="rId7" Type="http://schemas.openxmlformats.org/officeDocument/2006/relationships/oleObject" Target="../embeddings/oleObject9.bin" TargetMode="Internal" /><Relationship Id="rId8" Type="http://schemas.openxmlformats.org/officeDocument/2006/relationships/image" Target="../media/image22.wmf" /><Relationship Id="rId9" Type="http://schemas.openxmlformats.org/officeDocument/2006/relationships/oleObject" Target="../embeddings/oleObject10.bin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audio333.wav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audio" Target="../media/audio444.wav" /><Relationship Id="rId4" Type="http://schemas.openxmlformats.org/officeDocument/2006/relationships/audio" Target="../media/camera5.wav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oleObject" Target="../embeddings/oleObject11.bin" TargetMode="Internal" /><Relationship Id="rId4" Type="http://schemas.openxmlformats.org/officeDocument/2006/relationships/image" Target="../media/image27.wmf" /><Relationship Id="rId5" Type="http://schemas.openxmlformats.org/officeDocument/2006/relationships/vmlDrawing" Target="../drawings/vmlDrawing4.vml" /><Relationship Id="rId6" Type="http://schemas.openxmlformats.org/officeDocument/2006/relationships/audio" Target="../media/camera5.wav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emf" /><Relationship Id="rId3" Type="http://schemas.openxmlformats.org/officeDocument/2006/relationships/oleObject" Target="../embeddings/oleObject12.bin" TargetMode="Internal" /><Relationship Id="rId4" Type="http://schemas.openxmlformats.org/officeDocument/2006/relationships/image" Target="../media/image29.wmf" /><Relationship Id="rId5" Type="http://schemas.openxmlformats.org/officeDocument/2006/relationships/vmlDrawing" Target="../drawings/vmlDrawing5.vml" /><Relationship Id="rId6" Type="http://schemas.openxmlformats.org/officeDocument/2006/relationships/audio" Target="../media/camera5.wav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emf" /><Relationship Id="rId3" Type="http://schemas.openxmlformats.org/officeDocument/2006/relationships/oleObject" Target="../embeddings/oleObject13.bin" TargetMode="Internal" /><Relationship Id="rId4" Type="http://schemas.openxmlformats.org/officeDocument/2006/relationships/image" Target="../media/image27.wmf" /><Relationship Id="rId5" Type="http://schemas.openxmlformats.org/officeDocument/2006/relationships/vmlDrawing" Target="../drawings/vmlDrawing6.vml" /><Relationship Id="rId6" Type="http://schemas.openxmlformats.org/officeDocument/2006/relationships/audio" Target="../media/camera5.wav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09" name="Text Box 4"/>
          <p:cNvSpPr txBox="1"/>
          <p:nvPr/>
        </p:nvSpPr>
        <p:spPr>
          <a:xfrm>
            <a:off x="1990725" y="1268413"/>
            <a:ext cx="8101013" cy="1014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600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第十八章  平行四边形</a:t>
            </a:r>
          </a:p>
        </p:txBody>
      </p:sp>
      <p:sp>
        <p:nvSpPr>
          <p:cNvPr id="43010" name="Rectangle 5"/>
          <p:cNvSpPr/>
          <p:nvPr/>
        </p:nvSpPr>
        <p:spPr>
          <a:xfrm>
            <a:off x="4121150" y="3068638"/>
            <a:ext cx="3840163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algn="ctr"/>
            <a:r>
              <a:rPr lang="zh-CN" altLang="zh-CN" sz="4800">
                <a:latin typeface="Times New Roman" panose="02020603050405020304" pitchFamily="18" charset="0"/>
                <a:ea typeface="黑体" panose="02010609060101010101" pitchFamily="49" charset="-122"/>
              </a:rPr>
              <a:t>期末复习课件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7" name="Text Box 20"/>
          <p:cNvSpPr/>
          <p:nvPr/>
        </p:nvSpPr>
        <p:spPr>
          <a:xfrm>
            <a:off x="1343025" y="333375"/>
            <a:ext cx="5021263" cy="520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一、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几种特殊四边形的性质</a:t>
            </a:r>
          </a:p>
        </p:txBody>
      </p:sp>
      <p:graphicFrame>
        <p:nvGraphicFramePr>
          <p:cNvPr id="174152" name="表格 174151"/>
          <p:cNvGraphicFramePr>
            <a:graphicFrameLocks noGrp="1"/>
          </p:cNvGraphicFramePr>
          <p:nvPr/>
        </p:nvGraphicFramePr>
        <p:xfrm>
          <a:off x="419100" y="1458913"/>
          <a:ext cx="8915400" cy="4759325"/>
        </p:xfrm>
        <a:graphic>
          <a:graphicData uri="http://schemas.openxmlformats.org/drawingml/2006/table">
            <a:tbl>
              <a:tblPr/>
              <a:tblGrid>
                <a:gridCol w="12338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03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96950">
                <a:tc>
                  <a:txBody>
                    <a:bodyPr vert="horz" wrap="square"/>
                    <a:lstStyle/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项目</a:t>
                      </a:r>
                    </a:p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四边形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边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角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对角线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对称性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6950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3913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9187"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zh-CN" sz="20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5097" name="Text Box 47"/>
          <p:cNvSpPr txBox="1"/>
          <p:nvPr/>
        </p:nvSpPr>
        <p:spPr>
          <a:xfrm>
            <a:off x="4460875" y="2527300"/>
            <a:ext cx="309563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 eaLnBrk="0" hangingPunct="0"/>
            <a:endParaRPr lang="zh-CN" altLang="zh-CN" sz="2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98" name="Text Box 48"/>
          <p:cNvSpPr txBox="1"/>
          <p:nvPr/>
        </p:nvSpPr>
        <p:spPr>
          <a:xfrm>
            <a:off x="2757488" y="2468563"/>
            <a:ext cx="609600" cy="3984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/>
            <a:endParaRPr lang="zh-CN" altLang="zh-CN" sz="2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1425" name="Text Box 49"/>
          <p:cNvSpPr txBox="1"/>
          <p:nvPr/>
        </p:nvSpPr>
        <p:spPr>
          <a:xfrm>
            <a:off x="1771650" y="2692400"/>
            <a:ext cx="1266825" cy="706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对边平行且相等</a:t>
            </a:r>
          </a:p>
        </p:txBody>
      </p:sp>
      <p:sp>
        <p:nvSpPr>
          <p:cNvPr id="101426" name="Text Box 50"/>
          <p:cNvSpPr txBox="1"/>
          <p:nvPr/>
        </p:nvSpPr>
        <p:spPr>
          <a:xfrm>
            <a:off x="1697038" y="3556000"/>
            <a:ext cx="1316037" cy="706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对边平行且相等</a:t>
            </a:r>
          </a:p>
        </p:txBody>
      </p:sp>
      <p:sp>
        <p:nvSpPr>
          <p:cNvPr id="101427" name="Text Box 51"/>
          <p:cNvSpPr txBox="1"/>
          <p:nvPr/>
        </p:nvSpPr>
        <p:spPr>
          <a:xfrm>
            <a:off x="1487488" y="4346575"/>
            <a:ext cx="1828800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对边平行</a:t>
            </a:r>
          </a:p>
          <a:p>
            <a:pPr algn="ctr" eaLnBrk="0" hangingPunct="0">
              <a:spcBef>
                <a:spcPct val="2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且四边相等</a:t>
            </a:r>
          </a:p>
        </p:txBody>
      </p:sp>
      <p:sp>
        <p:nvSpPr>
          <p:cNvPr id="101428" name="Text Box 52"/>
          <p:cNvSpPr txBox="1"/>
          <p:nvPr/>
        </p:nvSpPr>
        <p:spPr>
          <a:xfrm>
            <a:off x="1585913" y="5300663"/>
            <a:ext cx="1676400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对边平行</a:t>
            </a:r>
          </a:p>
          <a:p>
            <a:pPr algn="ctr" eaLnBrk="0" hangingPunct="0">
              <a:spcBef>
                <a:spcPct val="2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且四边相等</a:t>
            </a:r>
          </a:p>
        </p:txBody>
      </p:sp>
      <p:sp>
        <p:nvSpPr>
          <p:cNvPr id="101430" name="Text Box 54"/>
          <p:cNvSpPr txBox="1"/>
          <p:nvPr/>
        </p:nvSpPr>
        <p:spPr>
          <a:xfrm>
            <a:off x="3228975" y="2814638"/>
            <a:ext cx="1295400" cy="3984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对角相等</a:t>
            </a:r>
          </a:p>
        </p:txBody>
      </p:sp>
      <p:sp>
        <p:nvSpPr>
          <p:cNvPr id="101431" name="Text Box 55"/>
          <p:cNvSpPr txBox="1"/>
          <p:nvPr/>
        </p:nvSpPr>
        <p:spPr>
          <a:xfrm>
            <a:off x="3163888" y="3470275"/>
            <a:ext cx="1371600" cy="8604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四个角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都是直角</a:t>
            </a:r>
          </a:p>
        </p:txBody>
      </p:sp>
      <p:sp>
        <p:nvSpPr>
          <p:cNvPr id="101433" name="Text Box 57"/>
          <p:cNvSpPr txBox="1"/>
          <p:nvPr/>
        </p:nvSpPr>
        <p:spPr>
          <a:xfrm>
            <a:off x="3148013" y="4522788"/>
            <a:ext cx="1371600" cy="3984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对角相等</a:t>
            </a:r>
          </a:p>
        </p:txBody>
      </p:sp>
      <p:sp>
        <p:nvSpPr>
          <p:cNvPr id="101434" name="Text Box 58"/>
          <p:cNvSpPr txBox="1"/>
          <p:nvPr/>
        </p:nvSpPr>
        <p:spPr>
          <a:xfrm>
            <a:off x="3119438" y="5229225"/>
            <a:ext cx="1371600" cy="8604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四个角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都是直角</a:t>
            </a:r>
          </a:p>
        </p:txBody>
      </p:sp>
      <p:sp>
        <p:nvSpPr>
          <p:cNvPr id="101435" name="Text Box 59"/>
          <p:cNvSpPr txBox="1"/>
          <p:nvPr/>
        </p:nvSpPr>
        <p:spPr>
          <a:xfrm>
            <a:off x="5016500" y="2765425"/>
            <a:ext cx="1676400" cy="398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互相平分</a:t>
            </a:r>
          </a:p>
        </p:txBody>
      </p:sp>
      <p:sp>
        <p:nvSpPr>
          <p:cNvPr id="101436" name="Text Box 60"/>
          <p:cNvSpPr txBox="1"/>
          <p:nvPr/>
        </p:nvSpPr>
        <p:spPr>
          <a:xfrm>
            <a:off x="5006975" y="3702050"/>
            <a:ext cx="1981200" cy="398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互相平分且相等</a:t>
            </a:r>
          </a:p>
        </p:txBody>
      </p:sp>
      <p:sp>
        <p:nvSpPr>
          <p:cNvPr id="101439" name="Text Box 63"/>
          <p:cNvSpPr txBox="1"/>
          <p:nvPr/>
        </p:nvSpPr>
        <p:spPr>
          <a:xfrm>
            <a:off x="4646613" y="5211763"/>
            <a:ext cx="3048000" cy="1014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互相垂直平分且相等，每一条对角线平分一组对角</a:t>
            </a:r>
          </a:p>
        </p:txBody>
      </p:sp>
      <p:sp>
        <p:nvSpPr>
          <p:cNvPr id="101441" name="Text Box 65"/>
          <p:cNvSpPr txBox="1"/>
          <p:nvPr/>
        </p:nvSpPr>
        <p:spPr>
          <a:xfrm>
            <a:off x="7423150" y="3598863"/>
            <a:ext cx="2133600" cy="3984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轴对称图形</a:t>
            </a:r>
          </a:p>
        </p:txBody>
      </p:sp>
      <p:sp>
        <p:nvSpPr>
          <p:cNvPr id="101442" name="Text Box 66"/>
          <p:cNvSpPr txBox="1"/>
          <p:nvPr/>
        </p:nvSpPr>
        <p:spPr>
          <a:xfrm>
            <a:off x="7499350" y="4522788"/>
            <a:ext cx="1905000" cy="3984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轴对称图形</a:t>
            </a:r>
          </a:p>
        </p:txBody>
      </p:sp>
      <p:sp>
        <p:nvSpPr>
          <p:cNvPr id="101443" name="Text Box 67"/>
          <p:cNvSpPr txBox="1"/>
          <p:nvPr/>
        </p:nvSpPr>
        <p:spPr>
          <a:xfrm>
            <a:off x="7497763" y="5457825"/>
            <a:ext cx="1828800" cy="398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轴对称图形</a:t>
            </a:r>
          </a:p>
        </p:txBody>
      </p:sp>
      <p:sp>
        <p:nvSpPr>
          <p:cNvPr id="45113" name="AutoShape 71"/>
          <p:cNvSpPr/>
          <p:nvPr/>
        </p:nvSpPr>
        <p:spPr>
          <a:xfrm>
            <a:off x="455613" y="2765425"/>
            <a:ext cx="1143000" cy="457200"/>
          </a:xfrm>
          <a:prstGeom prst="parallelogram">
            <a:avLst>
              <a:gd name="adj" fmla="val 62500"/>
            </a:avLst>
          </a:prstGeom>
          <a:solidFill>
            <a:srgbClr val="008080"/>
          </a:solidFill>
          <a:ln w="19050">
            <a:noFill/>
          </a:ln>
        </p:spPr>
        <p:txBody>
          <a:bodyPr wrap="none" anchor="ctr" anchorCtr="0"/>
          <a:lstStyle/>
          <a:p>
            <a:pPr eaLnBrk="0" hangingPunct="0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114" name="Rectangle 72"/>
          <p:cNvSpPr/>
          <p:nvPr/>
        </p:nvSpPr>
        <p:spPr>
          <a:xfrm>
            <a:off x="555625" y="3644900"/>
            <a:ext cx="990600" cy="504825"/>
          </a:xfrm>
          <a:prstGeom prst="rect">
            <a:avLst/>
          </a:prstGeom>
          <a:solidFill>
            <a:srgbClr val="808000"/>
          </a:solidFill>
          <a:ln w="19050" cap="flat" cmpd="sng">
            <a:solidFill>
              <a:srgbClr val="8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0" hangingPunct="0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115" name="AutoShape 73"/>
          <p:cNvSpPr/>
          <p:nvPr/>
        </p:nvSpPr>
        <p:spPr>
          <a:xfrm>
            <a:off x="484188" y="4508500"/>
            <a:ext cx="955675" cy="374650"/>
          </a:xfrm>
          <a:prstGeom prst="diamond">
            <a:avLst/>
          </a:prstGeom>
          <a:solidFill>
            <a:srgbClr val="0000FF"/>
          </a:solidFill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0" hangingPunct="0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116" name="Rectangle 74"/>
          <p:cNvSpPr/>
          <p:nvPr/>
        </p:nvSpPr>
        <p:spPr>
          <a:xfrm>
            <a:off x="700088" y="5445125"/>
            <a:ext cx="609600" cy="533400"/>
          </a:xfrm>
          <a:prstGeom prst="rect">
            <a:avLst/>
          </a:prstGeom>
          <a:solidFill>
            <a:srgbClr val="FF6600"/>
          </a:solidFill>
          <a:ln w="19050">
            <a:noFill/>
          </a:ln>
        </p:spPr>
        <p:txBody>
          <a:bodyPr wrap="none" anchor="ctr" anchorCtr="0"/>
          <a:lstStyle/>
          <a:p>
            <a:pPr eaLnBrk="0" hangingPunct="0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63"/>
          <p:cNvSpPr txBox="1"/>
          <p:nvPr/>
        </p:nvSpPr>
        <p:spPr>
          <a:xfrm>
            <a:off x="4573588" y="4192588"/>
            <a:ext cx="3048000" cy="1014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互相垂直且平分，每一条对角线平分一组对角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9334500" y="1450975"/>
          <a:ext cx="2798445" cy="4767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8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3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6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8860"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 b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周长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 b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面积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zh-CN" altLang="en-US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个</a:t>
                      </a: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小三角形</a:t>
                      </a: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特点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9490"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2010"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900"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6320"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1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1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1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1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1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1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1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1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1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1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1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1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1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1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25" grpId="0"/>
      <p:bldP spid="101426" grpId="0"/>
      <p:bldP spid="101427" grpId="0"/>
      <p:bldP spid="101428" grpId="0"/>
      <p:bldP spid="101430" grpId="0"/>
      <p:bldP spid="101431" grpId="0"/>
      <p:bldP spid="101433" grpId="0"/>
      <p:bldP spid="101434" grpId="0"/>
      <p:bldP spid="101435" grpId="0"/>
      <p:bldP spid="101436" grpId="0"/>
      <p:bldP spid="101439" grpId="0"/>
      <p:bldP spid="101441" grpId="0"/>
      <p:bldP spid="101442" grpId="0"/>
      <p:bldP spid="101443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1" name="Text Box 3"/>
          <p:cNvSpPr txBox="1"/>
          <p:nvPr/>
        </p:nvSpPr>
        <p:spPr>
          <a:xfrm>
            <a:off x="334963" y="1192213"/>
            <a:ext cx="7108825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1.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如图，在</a:t>
            </a:r>
            <a:r>
              <a:rPr lang="en-US" altLang="zh-CN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□ABCD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</a:t>
            </a:r>
            <a:r>
              <a:rPr lang="en-US" altLang="zh-CN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en-US" altLang="zh-CN" sz="3735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3" name="Text Box 5"/>
          <p:cNvSpPr txBox="1"/>
          <p:nvPr/>
        </p:nvSpPr>
        <p:spPr>
          <a:xfrm>
            <a:off x="381000" y="3059113"/>
            <a:ext cx="11231563" cy="665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若∠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 ∠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 200°，则∠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=_____，∠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=______</a:t>
            </a:r>
            <a:r>
              <a:rPr lang="en-US" altLang="zh-CN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zh-CN" altLang="en-US" sz="3735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4" name="Text Box 6"/>
          <p:cNvSpPr txBox="1"/>
          <p:nvPr/>
        </p:nvSpPr>
        <p:spPr>
          <a:xfrm>
            <a:off x="381000" y="1858963"/>
            <a:ext cx="11518900" cy="9540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若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=3,</a:t>
            </a:r>
            <a:r>
              <a:rPr lang="zh-CN" altLang="en-US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=5,则它的周长= ______</a:t>
            </a:r>
            <a:r>
              <a:rPr lang="en-US" altLang="zh-CN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lang="zh-CN" altLang="en-US" sz="3735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</a:t>
            </a:r>
            <a:endParaRPr lang="zh-CN" altLang="en-US" sz="3735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6084" name="Group 7"/>
          <p:cNvGrpSpPr/>
          <p:nvPr/>
        </p:nvGrpSpPr>
        <p:grpSpPr>
          <a:xfrm>
            <a:off x="3065463" y="3979863"/>
            <a:ext cx="4365625" cy="2316162"/>
            <a:chExt cx="2063" cy="1239"/>
          </a:xfrm>
        </p:grpSpPr>
        <p:sp>
          <p:nvSpPr>
            <p:cNvPr id="31" name="AutoShape 8"/>
            <p:cNvSpPr>
              <a:spLocks noChangeArrowheads="1"/>
            </p:cNvSpPr>
            <p:nvPr/>
          </p:nvSpPr>
          <p:spPr bwMode="auto">
            <a:xfrm>
              <a:off x="258" y="226"/>
              <a:ext cx="1515" cy="693"/>
            </a:xfrm>
            <a:prstGeom prst="parallelogram">
              <a:avLst>
                <a:gd name="adj" fmla="val 54654"/>
              </a:avLst>
            </a:prstGeom>
            <a:solidFill>
              <a:srgbClr val="FFFFFF"/>
            </a:solidFill>
            <a:ln w="25400">
              <a:solidFill>
                <a:srgbClr val="000000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735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5607" name="Text Box 9"/>
            <p:cNvSpPr txBox="1"/>
            <p:nvPr/>
          </p:nvSpPr>
          <p:spPr>
            <a:xfrm>
              <a:off x="1423" y="841"/>
              <a:ext cx="291" cy="3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C</a:t>
              </a:r>
              <a:endParaRPr lang="en-US" altLang="zh-CN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08" name="Text Box 10"/>
            <p:cNvSpPr txBox="1"/>
            <p:nvPr/>
          </p:nvSpPr>
          <p:spPr>
            <a:xfrm>
              <a:off x="1773" y="44"/>
              <a:ext cx="290" cy="3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D</a:t>
              </a:r>
              <a:endParaRPr lang="en-US" altLang="zh-CN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09" name="Text Box 11"/>
            <p:cNvSpPr txBox="1"/>
            <p:nvPr/>
          </p:nvSpPr>
          <p:spPr>
            <a:xfrm>
              <a:off x="318" y="0"/>
              <a:ext cx="290" cy="3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A</a:t>
              </a:r>
              <a:endParaRPr lang="en-US" altLang="zh-CN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0" name="Text Box 12"/>
            <p:cNvSpPr txBox="1"/>
            <p:nvPr/>
          </p:nvSpPr>
          <p:spPr>
            <a:xfrm>
              <a:off x="0" y="883"/>
              <a:ext cx="290" cy="3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B</a:t>
              </a:r>
              <a:endParaRPr lang="en-US" altLang="zh-CN" sz="3735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9" name="Text Box 16"/>
          <p:cNvSpPr txBox="1"/>
          <p:nvPr/>
        </p:nvSpPr>
        <p:spPr>
          <a:xfrm>
            <a:off x="6456363" y="2998788"/>
            <a:ext cx="1514475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100°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" name="Text Box 17"/>
          <p:cNvSpPr txBox="1"/>
          <p:nvPr/>
        </p:nvSpPr>
        <p:spPr>
          <a:xfrm>
            <a:off x="9407525" y="2998788"/>
            <a:ext cx="1250950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80°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 Box 16"/>
          <p:cNvSpPr txBox="1"/>
          <p:nvPr/>
        </p:nvSpPr>
        <p:spPr>
          <a:xfrm>
            <a:off x="6311900" y="1938338"/>
            <a:ext cx="1169988" cy="665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16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3" name="文本框 2"/>
          <p:cNvSpPr txBox="1"/>
          <p:nvPr/>
        </p:nvSpPr>
        <p:spPr>
          <a:xfrm>
            <a:off x="857250" y="277813"/>
            <a:ext cx="37846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基础考点练习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文本框 25612"/>
          <p:cNvSpPr txBox="1"/>
          <p:nvPr/>
        </p:nvSpPr>
        <p:spPr>
          <a:xfrm>
            <a:off x="263525" y="188913"/>
            <a:ext cx="11834813" cy="1300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已知     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的周长等于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20cm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</a:t>
            </a:r>
            <a:endParaRPr lang="en-US" altLang="zh-CN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7cm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，求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△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的周长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en-US" altLang="zh-CN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6" name="平行四边形 25613"/>
          <p:cNvSpPr/>
          <p:nvPr/>
        </p:nvSpPr>
        <p:spPr>
          <a:xfrm>
            <a:off x="1631950" y="333375"/>
            <a:ext cx="474663" cy="203200"/>
          </a:xfrm>
          <a:prstGeom prst="parallelogram">
            <a:avLst>
              <a:gd name="adj" fmla="val 75271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fontAlgn="base"/>
            <a:endParaRPr lang="zh-CN" altLang="en-US" sz="3735" strike="noStrike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-168275" y="1773238"/>
            <a:ext cx="10922000" cy="4978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解：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∵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四边形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是平行四边形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已知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),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∴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CD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平行四边形的对边相等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).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又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∵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CD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=20cm(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已知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),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∴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 10cm.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∵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=7cm,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∴ △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</a:t>
            </a:r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的周长为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3735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 17cm.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7108" name="组合 24579"/>
          <p:cNvGrpSpPr/>
          <p:nvPr/>
        </p:nvGrpSpPr>
        <p:grpSpPr>
          <a:xfrm>
            <a:off x="7962900" y="620713"/>
            <a:ext cx="4135438" cy="2006600"/>
            <a:chOff x="-45" y="-90"/>
            <a:chExt cx="1954" cy="948"/>
          </a:xfrm>
        </p:grpSpPr>
        <p:grpSp>
          <p:nvGrpSpPr>
            <p:cNvPr id="47109" name="组合 24580"/>
            <p:cNvGrpSpPr/>
            <p:nvPr/>
          </p:nvGrpSpPr>
          <p:grpSpPr>
            <a:xfrm>
              <a:off x="192" y="144"/>
              <a:ext cx="1536" cy="480"/>
              <a:chExt cx="1536" cy="480"/>
            </a:xfrm>
          </p:grpSpPr>
          <p:sp>
            <p:nvSpPr>
              <p:cNvPr id="47110" name="直接连接符 24581"/>
              <p:cNvSpPr/>
              <p:nvPr/>
            </p:nvSpPr>
            <p:spPr>
              <a:xfrm>
                <a:off x="0" y="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7111" name="直接连接符 24582"/>
              <p:cNvSpPr/>
              <p:nvPr/>
            </p:nvSpPr>
            <p:spPr>
              <a:xfrm>
                <a:off x="1056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7112" name="直接连接符 24583"/>
              <p:cNvSpPr/>
              <p:nvPr/>
            </p:nvSpPr>
            <p:spPr>
              <a:xfrm>
                <a:off x="480" y="48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7113" name="直接连接符 24584"/>
              <p:cNvSpPr/>
              <p:nvPr/>
            </p:nvSpPr>
            <p:spPr>
              <a:xfrm>
                <a:off x="0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1514" name="文本框 24585"/>
            <p:cNvSpPr txBox="1"/>
            <p:nvPr/>
          </p:nvSpPr>
          <p:spPr>
            <a:xfrm>
              <a:off x="-45" y="-90"/>
              <a:ext cx="192" cy="3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A</a:t>
              </a:r>
              <a:endPara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5" name="文本框 24586"/>
            <p:cNvSpPr txBox="1"/>
            <p:nvPr/>
          </p:nvSpPr>
          <p:spPr>
            <a:xfrm>
              <a:off x="387" y="525"/>
              <a:ext cx="240" cy="3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B</a:t>
              </a:r>
              <a:endPara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6" name="文本框 24587"/>
            <p:cNvSpPr txBox="1"/>
            <p:nvPr/>
          </p:nvSpPr>
          <p:spPr>
            <a:xfrm>
              <a:off x="1707" y="543"/>
              <a:ext cx="202" cy="3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C</a:t>
              </a:r>
              <a:endPara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1517" name="文本框 24588"/>
            <p:cNvSpPr txBox="1"/>
            <p:nvPr/>
          </p:nvSpPr>
          <p:spPr>
            <a:xfrm>
              <a:off x="1251" y="-90"/>
              <a:ext cx="240" cy="3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735" i="1" noProof="1"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D</a:t>
              </a:r>
              <a:endPara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47118" name="直接连接符 1"/>
          <p:cNvCxnSpPr/>
          <p:nvPr/>
        </p:nvCxnSpPr>
        <p:spPr>
          <a:xfrm>
            <a:off x="8472488" y="1125538"/>
            <a:ext cx="3251200" cy="1016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2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55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81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11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31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Text Box 11"/>
          <p:cNvSpPr txBox="1"/>
          <p:nvPr/>
        </p:nvSpPr>
        <p:spPr>
          <a:xfrm>
            <a:off x="984250" y="404813"/>
            <a:ext cx="11023600" cy="12414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735" noProof="1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如图，在平行四边形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中，若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平分∠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DAB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=5cm,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＝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9cm,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＝ 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</a:t>
            </a:r>
            <a:r>
              <a:rPr lang="en-US" altLang="zh-CN" sz="3735" u="sng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en-US" altLang="zh-CN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6" name="Text Box 6"/>
          <p:cNvSpPr txBox="1"/>
          <p:nvPr/>
        </p:nvSpPr>
        <p:spPr>
          <a:xfrm>
            <a:off x="8218488" y="3119438"/>
            <a:ext cx="974725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</a:t>
            </a:r>
            <a:endParaRPr lang="en-US" altLang="zh-CN" sz="3735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885" name="Text Box 21"/>
          <p:cNvSpPr txBox="1"/>
          <p:nvPr/>
        </p:nvSpPr>
        <p:spPr>
          <a:xfrm>
            <a:off x="6816725" y="979488"/>
            <a:ext cx="1600200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4cm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8" name="Text Box 3"/>
          <p:cNvSpPr txBox="1"/>
          <p:nvPr/>
        </p:nvSpPr>
        <p:spPr>
          <a:xfrm>
            <a:off x="2279650" y="5143500"/>
            <a:ext cx="582613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</a:t>
            </a:r>
            <a:endParaRPr lang="en-US" altLang="zh-CN" sz="3735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9" name="Text Box 4"/>
          <p:cNvSpPr txBox="1"/>
          <p:nvPr/>
        </p:nvSpPr>
        <p:spPr>
          <a:xfrm>
            <a:off x="4176713" y="2690813"/>
            <a:ext cx="1231900" cy="665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</a:t>
            </a:r>
            <a:endParaRPr lang="en-US" altLang="zh-CN" sz="3735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0" name="Text Box 5"/>
          <p:cNvSpPr txBox="1"/>
          <p:nvPr/>
        </p:nvSpPr>
        <p:spPr>
          <a:xfrm>
            <a:off x="7080250" y="5137150"/>
            <a:ext cx="839788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</a:t>
            </a:r>
            <a:endParaRPr lang="en-US" altLang="zh-CN" sz="3735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1" name="Text Box 8"/>
          <p:cNvSpPr txBox="1"/>
          <p:nvPr/>
        </p:nvSpPr>
        <p:spPr>
          <a:xfrm>
            <a:off x="6777038" y="2687638"/>
            <a:ext cx="842963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</a:t>
            </a:r>
            <a:endParaRPr lang="en-US" altLang="zh-CN" sz="3735" i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36" name="Freeform 2"/>
          <p:cNvSpPr/>
          <p:nvPr/>
        </p:nvSpPr>
        <p:spPr>
          <a:xfrm>
            <a:off x="2787650" y="3371850"/>
            <a:ext cx="5434013" cy="1949450"/>
          </a:xfrm>
          <a:custGeom>
            <a:cxnLst>
              <a:cxn ang="0">
                <a:pos x="1202492" y="0"/>
              </a:cxn>
              <a:cxn ang="0">
                <a:pos x="4075112" y="0"/>
              </a:cxn>
              <a:cxn ang="0">
                <a:pos x="3139840" y="1462087"/>
              </a:cxn>
              <a:cxn ang="0">
                <a:pos x="0" y="1462087"/>
              </a:cxn>
              <a:cxn ang="0">
                <a:pos x="1202492" y="0"/>
              </a:cxn>
            </a:cxnLst>
            <a:rect l="0" t="0" r="0" b="0"/>
            <a:pathLst>
              <a:path w="2928" h="1104">
                <a:moveTo>
                  <a:pt x="864" y="0"/>
                </a:moveTo>
                <a:lnTo>
                  <a:pt x="2928" y="0"/>
                </a:lnTo>
                <a:lnTo>
                  <a:pt x="2256" y="1104"/>
                </a:lnTo>
                <a:lnTo>
                  <a:pt x="0" y="1104"/>
                </a:lnTo>
                <a:lnTo>
                  <a:pt x="864" y="0"/>
                </a:lnTo>
                <a:close/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3" name="Line 7"/>
          <p:cNvSpPr>
            <a:spLocks noChangeShapeType="1"/>
          </p:cNvSpPr>
          <p:nvPr/>
        </p:nvSpPr>
        <p:spPr bwMode="auto">
          <a:xfrm flipV="1">
            <a:off x="2787650" y="3371850"/>
            <a:ext cx="4208463" cy="19494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8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文本框 1"/>
          <p:cNvSpPr txBox="1"/>
          <p:nvPr/>
        </p:nvSpPr>
        <p:spPr>
          <a:xfrm>
            <a:off x="820738" y="823913"/>
            <a:ext cx="10698163" cy="3311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4.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如图，平行四边形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的对角线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交于点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，若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=16，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=24，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=12，则△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OBC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的周长为                                                                    （　　）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A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26            B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34            C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40            D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52 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9154" name="图片 -214748262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33813" y="4521200"/>
            <a:ext cx="3790950" cy="2076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0059988" y="2551113"/>
            <a:ext cx="619125" cy="6651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B</a:t>
            </a:r>
            <a:endParaRPr lang="zh-CN" altLang="en-US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Text Box 2"/>
          <p:cNvSpPr txBox="1"/>
          <p:nvPr/>
        </p:nvSpPr>
        <p:spPr>
          <a:xfrm>
            <a:off x="527050" y="519113"/>
            <a:ext cx="11425238" cy="1816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5.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如图，平行四边形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中，对角线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相交于点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⊥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=3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=5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，则</a:t>
            </a:r>
            <a:r>
              <a: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的长是</a:t>
            </a:r>
            <a:r>
              <a:rPr lang="zh-CN" altLang="en-US" sz="3735" u="sng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0178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050" y="3111500"/>
            <a:ext cx="5949950" cy="30686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" name="Object 24"/>
          <p:cNvGraphicFramePr>
            <a:graphicFrameLocks noChangeAspect="1"/>
          </p:cNvGraphicFramePr>
          <p:nvPr/>
        </p:nvGraphicFramePr>
        <p:xfrm>
          <a:off x="9926638" y="1579563"/>
          <a:ext cx="1060450" cy="657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368300" imgH="228600" progId="Equation.DSMT4">
                  <p:embed/>
                </p:oleObj>
              </mc:Choice>
              <mc:Fallback>
                <p:oleObj r:id="rId3" imgW="368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26638" y="1579563"/>
                        <a:ext cx="1060450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文本框 100"/>
          <p:cNvSpPr txBox="1"/>
          <p:nvPr/>
        </p:nvSpPr>
        <p:spPr>
          <a:xfrm>
            <a:off x="768350" y="788988"/>
            <a:ext cx="10702925" cy="1273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indent="266700">
              <a:lnSpc>
                <a:spcPct val="120000"/>
              </a:lnSpc>
            </a:pPr>
            <a:r>
              <a:rPr lang="en-US" altLang="zh-CN" sz="320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6.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如图，在菱形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中，对角线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相交于点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12cm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6cm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，求菱形的周长．</a:t>
            </a:r>
          </a:p>
        </p:txBody>
      </p:sp>
      <p:pic>
        <p:nvPicPr>
          <p:cNvPr id="51202" name="图片 -21474826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825" y="2424113"/>
            <a:ext cx="2843213" cy="1677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"/>
          <p:cNvSpPr txBox="1"/>
          <p:nvPr/>
        </p:nvSpPr>
        <p:spPr>
          <a:xfrm>
            <a:off x="2017713" y="1912938"/>
            <a:ext cx="7867650" cy="45688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6670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是菱形，</a:t>
            </a:r>
          </a:p>
          <a:p>
            <a:pPr indent="266700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 indent="266700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 indent="266700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6cm.</a:t>
            </a:r>
          </a:p>
          <a:p>
            <a:pPr indent="26670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中，由勾股定理得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菱形的周长＝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4×3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    (cm)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</p:txBody>
      </p:sp>
      <p:graphicFrame>
        <p:nvGraphicFramePr>
          <p:cNvPr id="15364" name="对象 2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3233738" y="2924175"/>
          <a:ext cx="300037" cy="7762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52400" imgH="393700" progId="Equation.KSEE3">
                  <p:embed/>
                </p:oleObj>
              </mc:Choice>
              <mc:Fallback>
                <p:oleObj r:id="rId3" imgW="152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3738" y="2924175"/>
                        <a:ext cx="300037" cy="776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对象 3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5233988" y="2941638"/>
          <a:ext cx="301625" cy="776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152400" imgH="393700" progId="Equation.KSEE3">
                  <p:embed/>
                </p:oleObj>
              </mc:Choice>
              <mc:Fallback>
                <p:oleObj r:id="rId5" imgW="152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33988" y="2941638"/>
                        <a:ext cx="301625" cy="776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对象 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2341563" y="5292725"/>
          <a:ext cx="6086475" cy="663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2679700" imgH="292100" progId="Equation.KSEE3">
                  <p:embed/>
                </p:oleObj>
              </mc:Choice>
              <mc:Fallback>
                <p:oleObj r:id="rId6" imgW="2679700" imgH="2921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341563" y="5292725"/>
                        <a:ext cx="6086475" cy="663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对象 5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6535738" y="5956300"/>
          <a:ext cx="427037" cy="427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228600" imgH="228600" progId="Equation.KSEE3">
                  <p:embed/>
                </p:oleObj>
              </mc:Choice>
              <mc:Fallback>
                <p:oleObj r:id="rId8" imgW="2286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35738" y="5956300"/>
                        <a:ext cx="427037" cy="42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8" name="对象 6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7642225" y="5956300"/>
          <a:ext cx="427038" cy="427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0" imgW="228600" imgH="228600" progId="Equation.KSEE3">
                  <p:embed/>
                </p:oleObj>
              </mc:Choice>
              <mc:Fallback>
                <p:oleObj r:id="rId10" imgW="2286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42225" y="5956300"/>
                        <a:ext cx="427038" cy="42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6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charRg st="16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5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charRg st="25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363">
                                            <p:txEl>
                                              <p:charRg st="46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64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363">
                                            <p:txEl>
                                              <p:charRg st="64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81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5363">
                                            <p:txEl>
                                              <p:charRg st="81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98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5363">
                                            <p:txEl>
                                              <p:charRg st="98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25" name="文本框 99"/>
          <p:cNvSpPr txBox="1"/>
          <p:nvPr/>
        </p:nvSpPr>
        <p:spPr>
          <a:xfrm>
            <a:off x="225425" y="557213"/>
            <a:ext cx="11966575" cy="20113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indent="2667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如图，在菱形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中，已知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的周长是                                 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  <a:p>
            <a:pPr indent="2667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A.10            B.12            C.15           D.20</a:t>
            </a:r>
            <a:endParaRPr lang="zh-CN" altLang="en-US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2226" name="图片 -21474826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3" y="2565400"/>
            <a:ext cx="3216275" cy="2146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文本框 2"/>
          <p:cNvSpPr txBox="1"/>
          <p:nvPr/>
        </p:nvSpPr>
        <p:spPr>
          <a:xfrm>
            <a:off x="5375275" y="1412875"/>
            <a:ext cx="420688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</a:p>
        </p:txBody>
      </p:sp>
      <p:sp>
        <p:nvSpPr>
          <p:cNvPr id="52228" name="文本框 3"/>
          <p:cNvSpPr txBox="1"/>
          <p:nvPr/>
        </p:nvSpPr>
        <p:spPr>
          <a:xfrm>
            <a:off x="236538" y="5300663"/>
            <a:ext cx="11718925" cy="11731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8.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如图，菱形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的周长为48cm，对角线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相交于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的中点，连接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，则线段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的长为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_______.</a:t>
            </a:r>
          </a:p>
        </p:txBody>
      </p:sp>
      <p:pic>
        <p:nvPicPr>
          <p:cNvPr id="52229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363" y="2652713"/>
            <a:ext cx="2936875" cy="1987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0" name="文本框 7"/>
          <p:cNvSpPr txBox="1"/>
          <p:nvPr/>
        </p:nvSpPr>
        <p:spPr>
          <a:xfrm>
            <a:off x="3071813" y="4724400"/>
            <a:ext cx="14271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题图</a:t>
            </a:r>
          </a:p>
        </p:txBody>
      </p:sp>
      <p:sp>
        <p:nvSpPr>
          <p:cNvPr id="52231" name="文本框 8"/>
          <p:cNvSpPr txBox="1"/>
          <p:nvPr/>
        </p:nvSpPr>
        <p:spPr>
          <a:xfrm>
            <a:off x="6743700" y="4724400"/>
            <a:ext cx="14271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题图</a:t>
            </a:r>
          </a:p>
        </p:txBody>
      </p:sp>
      <p:sp>
        <p:nvSpPr>
          <p:cNvPr id="18441" name="文本框 5"/>
          <p:cNvSpPr txBox="1"/>
          <p:nvPr/>
        </p:nvSpPr>
        <p:spPr>
          <a:xfrm>
            <a:off x="8183563" y="5876925"/>
            <a:ext cx="79533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249" name="文本框 1"/>
          <p:cNvSpPr txBox="1"/>
          <p:nvPr/>
        </p:nvSpPr>
        <p:spPr>
          <a:xfrm>
            <a:off x="373063" y="1285875"/>
            <a:ext cx="11496675" cy="2454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9.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如图，已知菱形的两条对角线长分别为6cm和8cm，则这个菱形的高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为（　　）</a:t>
            </a:r>
          </a:p>
          <a:p>
            <a:pPr>
              <a:lnSpc>
                <a:spcPct val="16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2.4cm      B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4.8cm      C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5cm        D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9.6cm </a:t>
            </a:r>
          </a:p>
        </p:txBody>
      </p:sp>
      <p:pic>
        <p:nvPicPr>
          <p:cNvPr id="5325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6138" y="3900488"/>
            <a:ext cx="4697412" cy="2820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359150" y="2276475"/>
            <a:ext cx="420688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3" name="Text Box 2"/>
          <p:cNvSpPr txBox="1"/>
          <p:nvPr/>
        </p:nvSpPr>
        <p:spPr>
          <a:xfrm>
            <a:off x="3175" y="188913"/>
            <a:ext cx="12184063" cy="3930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3200">
              <a:solidFill>
                <a:srgbClr val="149494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10.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根据下图填一填：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（1）已知菱形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的周长是12cm，那么它的边长是 ______.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2）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＝120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°，则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BAC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＝_______.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（3）菱形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的两条对角线长分别为6cm和8cm，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      则菱形的边长是_______.  </a:t>
            </a:r>
          </a:p>
        </p:txBody>
      </p:sp>
      <p:sp>
        <p:nvSpPr>
          <p:cNvPr id="14348" name="Text Box 6"/>
          <p:cNvSpPr txBox="1"/>
          <p:nvPr/>
        </p:nvSpPr>
        <p:spPr>
          <a:xfrm>
            <a:off x="9839325" y="1339850"/>
            <a:ext cx="7969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</a:p>
        </p:txBody>
      </p:sp>
      <p:sp>
        <p:nvSpPr>
          <p:cNvPr id="14349" name="Text Box 7"/>
          <p:cNvSpPr txBox="1"/>
          <p:nvPr/>
        </p:nvSpPr>
        <p:spPr>
          <a:xfrm>
            <a:off x="9623425" y="2132013"/>
            <a:ext cx="8937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30°</a:t>
            </a:r>
          </a:p>
        </p:txBody>
      </p:sp>
      <p:grpSp>
        <p:nvGrpSpPr>
          <p:cNvPr id="54276" name="组合 14361"/>
          <p:cNvGrpSpPr/>
          <p:nvPr/>
        </p:nvGrpSpPr>
        <p:grpSpPr>
          <a:xfrm>
            <a:off x="6443663" y="4305300"/>
            <a:ext cx="2733675" cy="2049463"/>
            <a:chOff x="3651" y="1071"/>
            <a:chExt cx="1722" cy="1291"/>
          </a:xfrm>
        </p:grpSpPr>
        <p:sp>
          <p:nvSpPr>
            <p:cNvPr id="54277" name="流程图: 决策 14362"/>
            <p:cNvSpPr/>
            <p:nvPr/>
          </p:nvSpPr>
          <p:spPr>
            <a:xfrm>
              <a:off x="3802" y="1328"/>
              <a:ext cx="1407" cy="740"/>
            </a:xfrm>
            <a:prstGeom prst="flowChartDecision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 eaLnBrk="0" hangingPunct="0"/>
              <a:endParaRPr lang="zh-CN" altLang="en-US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4278" name="文本框 14363"/>
            <p:cNvSpPr txBox="1"/>
            <p:nvPr/>
          </p:nvSpPr>
          <p:spPr>
            <a:xfrm>
              <a:off x="3651" y="1638"/>
              <a:ext cx="27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54279" name="文本框 14364"/>
            <p:cNvSpPr txBox="1"/>
            <p:nvPr/>
          </p:nvSpPr>
          <p:spPr>
            <a:xfrm>
              <a:off x="4378" y="1071"/>
              <a:ext cx="2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54280" name="文本框 14365"/>
            <p:cNvSpPr txBox="1"/>
            <p:nvPr/>
          </p:nvSpPr>
          <p:spPr>
            <a:xfrm>
              <a:off x="5103" y="1668"/>
              <a:ext cx="27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54281" name="文本框 14366"/>
            <p:cNvSpPr txBox="1"/>
            <p:nvPr/>
          </p:nvSpPr>
          <p:spPr>
            <a:xfrm>
              <a:off x="4241" y="1441"/>
              <a:ext cx="27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54282" name="文本框 14367"/>
            <p:cNvSpPr txBox="1"/>
            <p:nvPr/>
          </p:nvSpPr>
          <p:spPr>
            <a:xfrm>
              <a:off x="4395" y="2033"/>
              <a:ext cx="27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</a:p>
          </p:txBody>
        </p:sp>
        <p:sp>
          <p:nvSpPr>
            <p:cNvPr id="54283" name="直接连接符 14368"/>
            <p:cNvSpPr/>
            <p:nvPr/>
          </p:nvSpPr>
          <p:spPr>
            <a:xfrm>
              <a:off x="3795" y="1698"/>
              <a:ext cx="1407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4284" name="直接连接符 14369"/>
            <p:cNvSpPr/>
            <p:nvPr/>
          </p:nvSpPr>
          <p:spPr>
            <a:xfrm>
              <a:off x="4502" y="1333"/>
              <a:ext cx="1" cy="725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1294" name="矩形 11293"/>
          <p:cNvSpPr/>
          <p:nvPr/>
        </p:nvSpPr>
        <p:spPr>
          <a:xfrm>
            <a:off x="4079875" y="3284538"/>
            <a:ext cx="955675" cy="738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/>
      <p:bldP spid="143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5297" name="矩形 31745"/>
          <p:cNvSpPr>
            <a:spLocks noGrp="1"/>
          </p:cNvSpPr>
          <p:nvPr/>
        </p:nvSpPr>
        <p:spPr>
          <a:xfrm>
            <a:off x="434975" y="511175"/>
            <a:ext cx="11617325" cy="935038"/>
          </a:xfrm>
          <a:prstGeom prst="rect">
            <a:avLst/>
          </a:prstGeom>
          <a:noFill/>
          <a:ln w="12700">
            <a:noFill/>
          </a:ln>
        </p:spPr>
        <p:txBody>
          <a:bodyPr anchor="t" anchorCtr="0"/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11.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是边长为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13cm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的菱形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其中对角线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长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10cm.</a:t>
            </a:r>
          </a:p>
        </p:txBody>
      </p:sp>
      <p:sp>
        <p:nvSpPr>
          <p:cNvPr id="55298" name="矩形 31746"/>
          <p:cNvSpPr>
            <a:spLocks noGrp="1"/>
          </p:cNvSpPr>
          <p:nvPr/>
        </p:nvSpPr>
        <p:spPr>
          <a:xfrm>
            <a:off x="2136775" y="1123950"/>
            <a:ext cx="5684838" cy="5334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/>
          <a:lstStyle/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求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:(1)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的长度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</a:p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 (2)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菱形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的面积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1748" name="矩形 31747"/>
          <p:cNvSpPr>
            <a:spLocks noGrp="1"/>
          </p:cNvSpPr>
          <p:nvPr/>
        </p:nvSpPr>
        <p:spPr>
          <a:xfrm>
            <a:off x="2143125" y="2505075"/>
            <a:ext cx="1371600" cy="5334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/>
          <a:lstStyle/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:(1)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49" name="矩形 31748"/>
          <p:cNvSpPr>
            <a:spLocks noGrp="1"/>
          </p:cNvSpPr>
          <p:nvPr/>
        </p:nvSpPr>
        <p:spPr>
          <a:xfrm>
            <a:off x="2994025" y="2505075"/>
            <a:ext cx="4945063" cy="5334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/>
          <a:lstStyle/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是菱形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</p:txBody>
      </p:sp>
      <p:graphicFrame>
        <p:nvGraphicFramePr>
          <p:cNvPr id="31751" name="对象 31750"/>
          <p:cNvGraphicFramePr>
            <a:graphicFrameLocks noChangeAspect="1"/>
          </p:cNvGraphicFramePr>
          <p:nvPr/>
        </p:nvGraphicFramePr>
        <p:xfrm>
          <a:off x="4256088" y="3197225"/>
          <a:ext cx="3848100" cy="77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1841500" imgH="393700" progId="Equation.3">
                  <p:embed/>
                </p:oleObj>
              </mc:Choice>
              <mc:Fallback>
                <p:oleObj r:id="rId3" imgW="18415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256088" y="3197225"/>
                        <a:ext cx="3848100" cy="77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文本框 31751"/>
          <p:cNvSpPr txBox="1"/>
          <p:nvPr/>
        </p:nvSpPr>
        <p:spPr>
          <a:xfrm>
            <a:off x="1708150" y="3197225"/>
            <a:ext cx="2590800" cy="7366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</p:txBody>
      </p:sp>
      <p:sp>
        <p:nvSpPr>
          <p:cNvPr id="31753" name="文本框 31752"/>
          <p:cNvSpPr txBox="1"/>
          <p:nvPr/>
        </p:nvSpPr>
        <p:spPr>
          <a:xfrm>
            <a:off x="2143125" y="5132388"/>
            <a:ext cx="8412163" cy="7366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菱形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的面积</a:t>
            </a:r>
          </a:p>
        </p:txBody>
      </p:sp>
      <p:graphicFrame>
        <p:nvGraphicFramePr>
          <p:cNvPr id="31754" name="对象 31753"/>
          <p:cNvGraphicFramePr>
            <a:graphicFrameLocks noChangeAspect="1"/>
          </p:cNvGraphicFramePr>
          <p:nvPr/>
        </p:nvGraphicFramePr>
        <p:xfrm>
          <a:off x="2114550" y="4037013"/>
          <a:ext cx="582295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5" imgW="2831465" imgH="342900" progId="Equation.3">
                  <p:embed/>
                </p:oleObj>
              </mc:Choice>
              <mc:Fallback>
                <p:oleObj r:id="rId5" imgW="2831465" imgH="342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114550" y="4037013"/>
                        <a:ext cx="582295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5" name="文本框 31754"/>
          <p:cNvSpPr txBox="1"/>
          <p:nvPr/>
        </p:nvSpPr>
        <p:spPr>
          <a:xfrm>
            <a:off x="2116138" y="4537075"/>
            <a:ext cx="5638800" cy="7366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=2×12=24(cm).</a:t>
            </a:r>
          </a:p>
        </p:txBody>
      </p:sp>
      <p:graphicFrame>
        <p:nvGraphicFramePr>
          <p:cNvPr id="31756" name="对象 31755"/>
          <p:cNvGraphicFramePr>
            <a:graphicFrameLocks noChangeAspect="1"/>
          </p:cNvGraphicFramePr>
          <p:nvPr/>
        </p:nvGraphicFramePr>
        <p:xfrm>
          <a:off x="5326063" y="5199063"/>
          <a:ext cx="1858962" cy="77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7" imgW="762000" imgH="393700" progId="Equation.3">
                  <p:embed/>
                </p:oleObj>
              </mc:Choice>
              <mc:Fallback>
                <p:oleObj r:id="rId7" imgW="7620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326063" y="5199063"/>
                        <a:ext cx="1858962" cy="77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307" name="组合 31756"/>
          <p:cNvGrpSpPr/>
          <p:nvPr/>
        </p:nvGrpSpPr>
        <p:grpSpPr>
          <a:xfrm>
            <a:off x="8175625" y="1216025"/>
            <a:ext cx="2205038" cy="4146550"/>
            <a:chOff x="3936" y="540"/>
            <a:chExt cx="1389" cy="2612"/>
          </a:xfrm>
        </p:grpSpPr>
        <p:sp>
          <p:nvSpPr>
            <p:cNvPr id="55308" name="文本框 31757"/>
            <p:cNvSpPr txBox="1"/>
            <p:nvPr/>
          </p:nvSpPr>
          <p:spPr>
            <a:xfrm>
              <a:off x="5037" y="1548"/>
              <a:ext cx="288" cy="464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55309" name="文本框 31758"/>
            <p:cNvSpPr txBox="1"/>
            <p:nvPr/>
          </p:nvSpPr>
          <p:spPr>
            <a:xfrm>
              <a:off x="3936" y="1614"/>
              <a:ext cx="336" cy="464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55310" name="文本框 31759"/>
            <p:cNvSpPr txBox="1"/>
            <p:nvPr/>
          </p:nvSpPr>
          <p:spPr>
            <a:xfrm>
              <a:off x="4518" y="2688"/>
              <a:ext cx="288" cy="464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55311" name="文本框 31760"/>
            <p:cNvSpPr txBox="1"/>
            <p:nvPr/>
          </p:nvSpPr>
          <p:spPr>
            <a:xfrm>
              <a:off x="4479" y="540"/>
              <a:ext cx="288" cy="464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55312" name="文本框 31761"/>
            <p:cNvSpPr txBox="1"/>
            <p:nvPr/>
          </p:nvSpPr>
          <p:spPr>
            <a:xfrm>
              <a:off x="4368" y="1452"/>
              <a:ext cx="288" cy="464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55313" name="菱形 31762"/>
            <p:cNvSpPr/>
            <p:nvPr/>
          </p:nvSpPr>
          <p:spPr>
            <a:xfrm>
              <a:off x="4176" y="912"/>
              <a:ext cx="864" cy="1920"/>
            </a:xfrm>
            <a:prstGeom prst="diamond">
              <a:avLst/>
            </a:prstGeom>
            <a:noFill/>
            <a:ln w="12700" cap="sq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pPr>
                <a:lnSpc>
                  <a:spcPct val="150000"/>
                </a:lnSpc>
              </a:pPr>
              <a:endParaRPr lang="zh-CN" altLang="en-US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5314" name="直接连接符 31763"/>
            <p:cNvSpPr/>
            <p:nvPr/>
          </p:nvSpPr>
          <p:spPr>
            <a:xfrm>
              <a:off x="4176" y="1872"/>
              <a:ext cx="864" cy="0"/>
            </a:xfrm>
            <a:prstGeom prst="line">
              <a:avLst/>
            </a:prstGeom>
            <a:ln w="12700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55315" name="直接连接符 31764"/>
            <p:cNvSpPr/>
            <p:nvPr/>
          </p:nvSpPr>
          <p:spPr>
            <a:xfrm flipH="1">
              <a:off x="4608" y="912"/>
              <a:ext cx="0" cy="1920"/>
            </a:xfrm>
            <a:prstGeom prst="line">
              <a:avLst/>
            </a:prstGeom>
            <a:ln w="12700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aphicFrame>
        <p:nvGraphicFramePr>
          <p:cNvPr id="31766" name="对象 31765"/>
          <p:cNvGraphicFramePr>
            <a:graphicFrameLocks noChangeAspect="1"/>
          </p:cNvGraphicFramePr>
          <p:nvPr/>
        </p:nvGraphicFramePr>
        <p:xfrm>
          <a:off x="5051425" y="5740400"/>
          <a:ext cx="3873500" cy="77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9" imgW="1587500" imgH="393700" progId="Equation.3">
                  <p:embed/>
                </p:oleObj>
              </mc:Choice>
              <mc:Fallback>
                <p:oleObj r:id="rId9" imgW="15875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51425" y="5740400"/>
                        <a:ext cx="3873500" cy="77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  <p:bldP spid="31752" grpId="0"/>
      <p:bldP spid="31753" grpId="0"/>
      <p:bldP spid="317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7345" name="Text Box 2"/>
          <p:cNvSpPr txBox="1"/>
          <p:nvPr/>
        </p:nvSpPr>
        <p:spPr>
          <a:xfrm>
            <a:off x="1127125" y="476250"/>
            <a:ext cx="10648950" cy="3290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12.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正方形具有而矩形不一定具有的性质是      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(      )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A.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四个角相等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B.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对角线互相垂直平分</a:t>
            </a:r>
          </a:p>
          <a:p>
            <a:pPr marL="457200" indent="-457200"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对边相等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D.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对角线相等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346" name="Rectangle 4"/>
          <p:cNvSpPr/>
          <p:nvPr/>
        </p:nvSpPr>
        <p:spPr>
          <a:xfrm>
            <a:off x="1055688" y="3500438"/>
            <a:ext cx="10648950" cy="3290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marL="342900" indent="-3429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13.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正方形具有而菱形不一定具有的性质（      ）</a:t>
            </a:r>
          </a:p>
          <a:p>
            <a:pPr marL="342900" indent="-342900"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四条边相等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B.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对角线互相垂直平分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C.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对角线平分一组对角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    D.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对角线相等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1" name="Text Box 5"/>
          <p:cNvSpPr txBox="1"/>
          <p:nvPr/>
        </p:nvSpPr>
        <p:spPr>
          <a:xfrm>
            <a:off x="9336088" y="549275"/>
            <a:ext cx="747713" cy="665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2" name="Text Box 6"/>
          <p:cNvSpPr txBox="1"/>
          <p:nvPr/>
        </p:nvSpPr>
        <p:spPr>
          <a:xfrm>
            <a:off x="8472488" y="3573463"/>
            <a:ext cx="525463" cy="6651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buClr>
                <a:schemeClr val="tx1"/>
              </a:buClr>
            </a:pPr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dvAuto="1000"/>
      <p:bldP spid="12292" grpId="0" advAuto="100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173" name="表格 6172"/>
          <p:cNvGraphicFramePr>
            <a:graphicFrameLocks noGrp="1"/>
          </p:cNvGraphicFramePr>
          <p:nvPr/>
        </p:nvGraphicFramePr>
        <p:xfrm>
          <a:off x="1752600" y="1196975"/>
          <a:ext cx="8807450" cy="5039995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3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0095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20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      </a:t>
                      </a:r>
                    </a:p>
                    <a:p>
                      <a:pPr marL="0" lvl="0" indent="0" eaLnBrk="1" hangingPunct="1">
                        <a:buNone/>
                      </a:pPr>
                      <a:r>
                        <a:rPr lang="zh-CN" altLang="en-US" sz="20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四边形</a:t>
                      </a:r>
                    </a:p>
                  </a:txBody>
                  <a:tcPr marT="45716" marB="45716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条件</a:t>
                      </a:r>
                    </a:p>
                  </a:txBody>
                  <a:tcPr marT="45716" marB="45716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0640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平行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四边形</a:t>
                      </a:r>
                    </a:p>
                  </a:txBody>
                  <a:tcPr marT="45716" marB="45716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16" marB="45716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5220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矩形</a:t>
                      </a:r>
                    </a:p>
                  </a:txBody>
                  <a:tcPr marT="45716" marB="45716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16" marB="45716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5840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菱形</a:t>
                      </a:r>
                    </a:p>
                  </a:txBody>
                  <a:tcPr marT="45716" marB="45716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endParaRPr lang="en-US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16" marB="45716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 vert="horz" wrap="square"/>
                    <a:lstStyle/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800" b="0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正方形</a:t>
                      </a:r>
                    </a:p>
                  </a:txBody>
                  <a:tcPr marT="45716" marB="45716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buNone/>
                      </a:pPr>
                      <a:endParaRPr lang="zh-CN" altLang="zh-CN" sz="2000" b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T="45716" marB="45716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8390" name="Text Box 26"/>
          <p:cNvSpPr txBox="1"/>
          <p:nvPr/>
        </p:nvSpPr>
        <p:spPr>
          <a:xfrm>
            <a:off x="1747838" y="587375"/>
            <a:ext cx="6353175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二、几种特殊四边形的常用判定方法：</a:t>
            </a:r>
          </a:p>
        </p:txBody>
      </p:sp>
      <p:sp>
        <p:nvSpPr>
          <p:cNvPr id="6171" name="Text Box 27"/>
          <p:cNvSpPr txBox="1"/>
          <p:nvPr/>
        </p:nvSpPr>
        <p:spPr>
          <a:xfrm>
            <a:off x="3276600" y="2049463"/>
            <a:ext cx="7086600" cy="1123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定义：两组对边分别平行      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两组对边分别相等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两组对角分别相等            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对角线互相平分</a:t>
            </a:r>
            <a:endParaRPr lang="zh-CN" altLang="en-US" sz="24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一组对边平行且相等     </a:t>
            </a:r>
          </a:p>
        </p:txBody>
      </p:sp>
      <p:sp>
        <p:nvSpPr>
          <p:cNvPr id="6172" name="Text Box 28"/>
          <p:cNvSpPr txBox="1"/>
          <p:nvPr/>
        </p:nvSpPr>
        <p:spPr>
          <a:xfrm>
            <a:off x="3233738" y="3305175"/>
            <a:ext cx="5989637" cy="1123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定义：有一个角是直角的平行四边形         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对角线相等的平行四边形</a:t>
            </a:r>
            <a:endParaRPr lang="zh-CN" altLang="en-US" sz="24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三个角是直角的四边形</a:t>
            </a:r>
          </a:p>
        </p:txBody>
      </p:sp>
      <p:sp>
        <p:nvSpPr>
          <p:cNvPr id="2" name="Text Box 29"/>
          <p:cNvSpPr txBox="1"/>
          <p:nvPr/>
        </p:nvSpPr>
        <p:spPr>
          <a:xfrm>
            <a:off x="3200400" y="4497388"/>
            <a:ext cx="7315200" cy="830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定义：一组邻边相等的平行四边形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;2.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对角线互相垂直的平行四边形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四条边都相等的四边形</a:t>
            </a:r>
          </a:p>
        </p:txBody>
      </p:sp>
      <p:sp>
        <p:nvSpPr>
          <p:cNvPr id="6174" name="Text Box 30"/>
          <p:cNvSpPr txBox="1"/>
          <p:nvPr/>
        </p:nvSpPr>
        <p:spPr>
          <a:xfrm>
            <a:off x="3128963" y="5405438"/>
            <a:ext cx="7532687" cy="903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定义：一组邻边相等且有一个角是直角的平行四边形</a:t>
            </a:r>
          </a:p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有一组邻边相等的矩形      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有一个角是直角的菱形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/>
      <p:bldP spid="6172" grpId="0"/>
      <p:bldP spid="2" grpId="0"/>
      <p:bldP spid="61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393" name="文本框 1"/>
          <p:cNvSpPr txBox="1"/>
          <p:nvPr/>
        </p:nvSpPr>
        <p:spPr>
          <a:xfrm>
            <a:off x="479425" y="333375"/>
            <a:ext cx="9839325" cy="3930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14.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的对角线交于点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，下列哪组条件不能判断四边形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是平行四边形（　　）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B．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CO 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 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D．∠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 </a:t>
            </a:r>
          </a:p>
        </p:txBody>
      </p:sp>
      <p:grpSp>
        <p:nvGrpSpPr>
          <p:cNvPr id="59394" name="Group 36"/>
          <p:cNvGrpSpPr/>
          <p:nvPr/>
        </p:nvGrpSpPr>
        <p:grpSpPr>
          <a:xfrm>
            <a:off x="4294188" y="4430713"/>
            <a:ext cx="3494087" cy="1673225"/>
            <a:chOff x="3024" y="2913"/>
            <a:chExt cx="2625" cy="1278"/>
          </a:xfrm>
        </p:grpSpPr>
        <p:sp>
          <p:nvSpPr>
            <p:cNvPr id="59395" name="Text Box 18"/>
            <p:cNvSpPr txBox="1"/>
            <p:nvPr/>
          </p:nvSpPr>
          <p:spPr>
            <a:xfrm>
              <a:off x="3024" y="3792"/>
              <a:ext cx="384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</a:p>
          </p:txBody>
        </p:sp>
        <p:grpSp>
          <p:nvGrpSpPr>
            <p:cNvPr id="59396" name="Group 35"/>
            <p:cNvGrpSpPr/>
            <p:nvPr/>
          </p:nvGrpSpPr>
          <p:grpSpPr>
            <a:xfrm>
              <a:off x="3216" y="2913"/>
              <a:ext cx="2433" cy="1278"/>
              <a:chOff x="3256" y="3043"/>
              <a:chExt cx="2433" cy="1278"/>
            </a:xfrm>
          </p:grpSpPr>
          <p:sp>
            <p:nvSpPr>
              <p:cNvPr id="59397" name="Text Box 9"/>
              <p:cNvSpPr txBox="1"/>
              <p:nvPr/>
            </p:nvSpPr>
            <p:spPr>
              <a:xfrm>
                <a:off x="4144" y="3562"/>
                <a:ext cx="384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sp>
            <p:nvSpPr>
              <p:cNvPr id="59398" name="Text Box 13"/>
              <p:cNvSpPr txBox="1"/>
              <p:nvPr/>
            </p:nvSpPr>
            <p:spPr>
              <a:xfrm>
                <a:off x="5353" y="3088"/>
                <a:ext cx="336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</a:p>
            </p:txBody>
          </p:sp>
          <p:sp>
            <p:nvSpPr>
              <p:cNvPr id="59399" name="Line 14"/>
              <p:cNvSpPr/>
              <p:nvPr/>
            </p:nvSpPr>
            <p:spPr>
              <a:xfrm>
                <a:off x="3792" y="3250"/>
                <a:ext cx="1056" cy="72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59400" name="AutoShape 16"/>
              <p:cNvSpPr/>
              <p:nvPr/>
            </p:nvSpPr>
            <p:spPr>
              <a:xfrm>
                <a:off x="3264" y="3250"/>
                <a:ext cx="2112" cy="720"/>
              </a:xfrm>
              <a:prstGeom prst="parallelogram">
                <a:avLst>
                  <a:gd name="adj" fmla="val 73333"/>
                </a:avLst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pPr eaLnBrk="0" hangingPunct="0"/>
                <a:endParaRPr lang="zh-CN" altLang="en-US" sz="2800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59401" name="Text Box 17"/>
              <p:cNvSpPr txBox="1"/>
              <p:nvPr/>
            </p:nvSpPr>
            <p:spPr>
              <a:xfrm>
                <a:off x="3404" y="3043"/>
                <a:ext cx="384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</a:p>
            </p:txBody>
          </p:sp>
          <p:sp>
            <p:nvSpPr>
              <p:cNvPr id="59402" name="Text Box 19"/>
              <p:cNvSpPr txBox="1"/>
              <p:nvPr/>
            </p:nvSpPr>
            <p:spPr>
              <a:xfrm>
                <a:off x="4806" y="3922"/>
                <a:ext cx="384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</a:p>
            </p:txBody>
          </p:sp>
          <p:sp>
            <p:nvSpPr>
              <p:cNvPr id="59403" name="Line 34"/>
              <p:cNvSpPr/>
              <p:nvPr/>
            </p:nvSpPr>
            <p:spPr>
              <a:xfrm flipV="1">
                <a:off x="3256" y="3248"/>
                <a:ext cx="2112" cy="72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7967663" y="1123950"/>
            <a:ext cx="42068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0417" name="文本框 3"/>
          <p:cNvSpPr txBox="1"/>
          <p:nvPr/>
        </p:nvSpPr>
        <p:spPr>
          <a:xfrm>
            <a:off x="568325" y="1627188"/>
            <a:ext cx="11279188" cy="4570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15.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已知四边形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中有四个条件：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，从中任选两个，不能使四边形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成为平行四边形的选法是                        （　　）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B．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D．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AD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62838" y="3068638"/>
            <a:ext cx="420687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41" name="文本框 1"/>
          <p:cNvSpPr txBox="1"/>
          <p:nvPr/>
        </p:nvSpPr>
        <p:spPr>
          <a:xfrm>
            <a:off x="46038" y="404813"/>
            <a:ext cx="11596687" cy="4227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16.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如图，已知四边形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是平行四边形，下列结论中不正确的是（　　）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A．当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是菱形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B．当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是菱形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C．当∠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=90°时，四边形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是矩形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D．当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是正方形 </a:t>
            </a:r>
          </a:p>
        </p:txBody>
      </p:sp>
      <p:pic>
        <p:nvPicPr>
          <p:cNvPr id="61442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25" y="1844675"/>
            <a:ext cx="3908425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055688" y="1196975"/>
            <a:ext cx="4381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465" name="文本框 1"/>
          <p:cNvSpPr txBox="1"/>
          <p:nvPr/>
        </p:nvSpPr>
        <p:spPr>
          <a:xfrm>
            <a:off x="328613" y="482600"/>
            <a:ext cx="11323637" cy="1714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17.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中，∠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CDA</a:t>
            </a:r>
          </a:p>
          <a:p>
            <a:pPr>
              <a:lnSpc>
                <a:spcPct val="11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=90°，请添加一个条件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____________________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，可得出该四边形是正方形．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75275" y="979488"/>
            <a:ext cx="328771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答案不唯一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62467" name="文本框 22587"/>
          <p:cNvSpPr txBox="1"/>
          <p:nvPr/>
        </p:nvSpPr>
        <p:spPr>
          <a:xfrm>
            <a:off x="4797425" y="191611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62468" name="文本框 22588"/>
          <p:cNvSpPr txBox="1"/>
          <p:nvPr/>
        </p:nvSpPr>
        <p:spPr>
          <a:xfrm>
            <a:off x="6886575" y="18446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62469" name="文本框 22589"/>
          <p:cNvSpPr txBox="1"/>
          <p:nvPr/>
        </p:nvSpPr>
        <p:spPr>
          <a:xfrm>
            <a:off x="6959600" y="3414713"/>
            <a:ext cx="420688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62470" name="文本框 22590"/>
          <p:cNvSpPr txBox="1"/>
          <p:nvPr/>
        </p:nvSpPr>
        <p:spPr>
          <a:xfrm>
            <a:off x="4797425" y="3384550"/>
            <a:ext cx="439738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62471" name="矩形 22596"/>
          <p:cNvSpPr/>
          <p:nvPr/>
        </p:nvSpPr>
        <p:spPr>
          <a:xfrm>
            <a:off x="5230813" y="2060575"/>
            <a:ext cx="1655762" cy="165576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eaLnBrk="0" hangingPunct="0"/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72" name="直接连接符 22597"/>
          <p:cNvSpPr/>
          <p:nvPr/>
        </p:nvSpPr>
        <p:spPr>
          <a:xfrm>
            <a:off x="5235575" y="2063750"/>
            <a:ext cx="1655763" cy="165576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2473" name="直接连接符 22598"/>
          <p:cNvSpPr/>
          <p:nvPr/>
        </p:nvSpPr>
        <p:spPr>
          <a:xfrm flipV="1">
            <a:off x="5230813" y="2065338"/>
            <a:ext cx="1655762" cy="165576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2474" name="文本框 22599"/>
          <p:cNvSpPr txBox="1"/>
          <p:nvPr/>
        </p:nvSpPr>
        <p:spPr>
          <a:xfrm>
            <a:off x="5849938" y="2895600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62475" name="文本框 3"/>
          <p:cNvSpPr txBox="1"/>
          <p:nvPr/>
        </p:nvSpPr>
        <p:spPr>
          <a:xfrm>
            <a:off x="495300" y="3841750"/>
            <a:ext cx="11315700" cy="2454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18.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已知四边形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是平行四边形，再从①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，②∠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=90°，③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，④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四个条件中，选两个作为补充条件后，使得四边形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是正方形，其中错误的是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_________________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（只填写序号）．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27125" y="5589588"/>
            <a:ext cx="1960563" cy="6064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②③或①④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489" name="任意多边形 6145"/>
          <p:cNvSpPr/>
          <p:nvPr/>
        </p:nvSpPr>
        <p:spPr>
          <a:xfrm>
            <a:off x="1562100" y="3540125"/>
            <a:ext cx="1287463" cy="758825"/>
          </a:xfrm>
          <a:custGeom>
            <a:cxnLst>
              <a:cxn ang="0">
                <a:pos x="189478592" y="425899044"/>
              </a:cxn>
              <a:cxn ang="0">
                <a:pos x="900024057" y="0"/>
              </a:cxn>
              <a:cxn ang="0">
                <a:pos x="1278982235" y="922781059"/>
              </a:cxn>
              <a:cxn ang="0">
                <a:pos x="0" y="922781059"/>
              </a:cxn>
              <a:cxn ang="0">
                <a:pos x="189478592" y="425899044"/>
              </a:cxn>
            </a:cxnLst>
            <a:rect l="0" t="0" r="0" b="0"/>
            <a:pathLst>
              <a:path w="1296" h="624">
                <a:moveTo>
                  <a:pt x="192" y="288"/>
                </a:moveTo>
                <a:lnTo>
                  <a:pt x="912" y="0"/>
                </a:lnTo>
                <a:lnTo>
                  <a:pt x="1296" y="624"/>
                </a:lnTo>
                <a:lnTo>
                  <a:pt x="0" y="624"/>
                </a:lnTo>
                <a:lnTo>
                  <a:pt x="192" y="288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0" name="平行四边形 6146"/>
          <p:cNvSpPr/>
          <p:nvPr/>
        </p:nvSpPr>
        <p:spPr>
          <a:xfrm>
            <a:off x="3749675" y="3824288"/>
            <a:ext cx="1385888" cy="474662"/>
          </a:xfrm>
          <a:prstGeom prst="parallelogram">
            <a:avLst>
              <a:gd name="adj" fmla="val 72993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1" name="矩形 6147"/>
          <p:cNvSpPr/>
          <p:nvPr/>
        </p:nvSpPr>
        <p:spPr>
          <a:xfrm>
            <a:off x="6205538" y="1646238"/>
            <a:ext cx="1189037" cy="569912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2" name="流程图: 决策 6148"/>
          <p:cNvSpPr/>
          <p:nvPr/>
        </p:nvSpPr>
        <p:spPr>
          <a:xfrm>
            <a:off x="5989638" y="5607050"/>
            <a:ext cx="1684337" cy="663575"/>
          </a:xfrm>
          <a:prstGeom prst="flowChartDecision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3" name="流程图: 过程 6149"/>
          <p:cNvSpPr/>
          <p:nvPr/>
        </p:nvSpPr>
        <p:spPr>
          <a:xfrm>
            <a:off x="9112250" y="3086100"/>
            <a:ext cx="1485900" cy="1517650"/>
          </a:xfrm>
          <a:prstGeom prst="flowChartProcess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1" name="右箭头 6150"/>
          <p:cNvSpPr/>
          <p:nvPr/>
        </p:nvSpPr>
        <p:spPr>
          <a:xfrm>
            <a:off x="2749550" y="3949700"/>
            <a:ext cx="1152525" cy="144463"/>
          </a:xfrm>
          <a:prstGeom prst="rightArrow">
            <a:avLst>
              <a:gd name="adj1" fmla="val 50000"/>
              <a:gd name="adj2" fmla="val 198932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2" name="右箭头 6151"/>
          <p:cNvSpPr/>
          <p:nvPr/>
        </p:nvSpPr>
        <p:spPr>
          <a:xfrm rot="-2699703">
            <a:off x="4159250" y="2770188"/>
            <a:ext cx="2390775" cy="157162"/>
          </a:xfrm>
          <a:prstGeom prst="rightArrow">
            <a:avLst>
              <a:gd name="adj1" fmla="val 50000"/>
              <a:gd name="adj2" fmla="val 379318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3" name="右箭头 6152"/>
          <p:cNvSpPr/>
          <p:nvPr/>
        </p:nvSpPr>
        <p:spPr>
          <a:xfrm rot="2119884">
            <a:off x="4056063" y="4975225"/>
            <a:ext cx="2319337" cy="101600"/>
          </a:xfrm>
          <a:prstGeom prst="rightArrow">
            <a:avLst>
              <a:gd name="adj1" fmla="val 50000"/>
              <a:gd name="adj2" fmla="val 569223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4" name="右箭头 6153"/>
          <p:cNvSpPr/>
          <p:nvPr/>
        </p:nvSpPr>
        <p:spPr>
          <a:xfrm rot="-1556">
            <a:off x="5124450" y="4021138"/>
            <a:ext cx="3960813" cy="141287"/>
          </a:xfrm>
          <a:prstGeom prst="rightArrow">
            <a:avLst>
              <a:gd name="adj1" fmla="val 50000"/>
              <a:gd name="adj2" fmla="val 699028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5" name="右箭头 6154"/>
          <p:cNvSpPr/>
          <p:nvPr/>
        </p:nvSpPr>
        <p:spPr>
          <a:xfrm rot="1747614">
            <a:off x="7358063" y="2365375"/>
            <a:ext cx="2663825" cy="134938"/>
          </a:xfrm>
          <a:prstGeom prst="rightArrow">
            <a:avLst>
              <a:gd name="adj1" fmla="val 50000"/>
              <a:gd name="adj2" fmla="val 492248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6" name="右箭头 6155"/>
          <p:cNvSpPr/>
          <p:nvPr/>
        </p:nvSpPr>
        <p:spPr>
          <a:xfrm rot="-1712397">
            <a:off x="7464425" y="5219700"/>
            <a:ext cx="2592388" cy="142875"/>
          </a:xfrm>
          <a:prstGeom prst="rightArrow">
            <a:avLst>
              <a:gd name="adj1" fmla="val 50000"/>
              <a:gd name="adj2" fmla="val 452435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7" name="任意多边形 6156"/>
          <p:cNvSpPr/>
          <p:nvPr/>
        </p:nvSpPr>
        <p:spPr>
          <a:xfrm rot="-3398474">
            <a:off x="2751138" y="1677988"/>
            <a:ext cx="3584575" cy="2555875"/>
          </a:xfrm>
          <a:custGeom>
            <a:cxnLst>
              <a:cxn ang="0">
                <a:pos x="19499035" y="0"/>
              </a:cxn>
              <a:cxn ang="0">
                <a:pos x="604837896" y="247853223"/>
              </a:cxn>
              <a:cxn ang="0">
                <a:pos x="19499035" y="0"/>
              </a:cxn>
              <a:cxn ang="0">
                <a:pos x="604837896" y="247853223"/>
              </a:cxn>
              <a:cxn ang="0">
                <a:pos x="0" y="302584511"/>
              </a:cxn>
            </a:cxnLst>
            <a:rect l="0" t="0" r="0" b="0"/>
            <a:pathLst>
              <a:path w="21246" h="21589" fill="none">
                <a:moveTo>
                  <a:pt x="685" y="0"/>
                </a:moveTo>
                <a:cubicBezTo>
                  <a:pt x="10978" y="322"/>
                  <a:pt x="19454" y="7841"/>
                  <a:pt x="21248" y="17684"/>
                </a:cubicBezTo>
              </a:path>
              <a:path w="21246" h="21589" stroke="0">
                <a:moveTo>
                  <a:pt x="685" y="0"/>
                </a:moveTo>
                <a:cubicBezTo>
                  <a:pt x="10978" y="322"/>
                  <a:pt x="19454" y="7841"/>
                  <a:pt x="21248" y="17684"/>
                </a:cubicBezTo>
                <a:lnTo>
                  <a:pt x="0" y="21589"/>
                </a:lnTo>
                <a:lnTo>
                  <a:pt x="685" y="0"/>
                </a:lnTo>
                <a:close/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8" name="任意多边形 6157"/>
          <p:cNvSpPr/>
          <p:nvPr/>
        </p:nvSpPr>
        <p:spPr>
          <a:xfrm rot="10800000">
            <a:off x="2617788" y="3216275"/>
            <a:ext cx="3459162" cy="2813050"/>
          </a:xfrm>
          <a:custGeom>
            <a:cxnLst>
              <a:cxn ang="0">
                <a:pos x="0" y="50921"/>
              </a:cxn>
              <a:cxn ang="0">
                <a:pos x="11756949" y="-16930"/>
              </a:cxn>
              <a:cxn ang="0">
                <a:pos x="600692866" y="209839595"/>
              </a:cxn>
              <a:cxn ang="0">
                <a:pos x="0" y="50921"/>
              </a:cxn>
              <a:cxn ang="0">
                <a:pos x="11756949" y="-16930"/>
              </a:cxn>
              <a:cxn ang="0">
                <a:pos x="600692866" y="209839595"/>
              </a:cxn>
              <a:cxn ang="0">
                <a:pos x="11756949" y="366354181"/>
              </a:cxn>
            </a:cxnLst>
            <a:rect l="0" t="0" r="0" b="0"/>
            <a:pathLst>
              <a:path w="19923" h="21600" fill="none">
                <a:moveTo>
                  <a:pt x="0" y="3"/>
                </a:moveTo>
                <a:cubicBezTo>
                  <a:pt x="130" y="0"/>
                  <a:pt x="260" y="-1"/>
                  <a:pt x="390" y="-1"/>
                </a:cubicBezTo>
                <a:cubicBezTo>
                  <a:pt x="9019" y="-1"/>
                  <a:pt x="16467" y="5059"/>
                  <a:pt x="19926" y="12372"/>
                </a:cubicBezTo>
              </a:path>
              <a:path w="19923" h="21600" stroke="0">
                <a:moveTo>
                  <a:pt x="0" y="3"/>
                </a:moveTo>
                <a:cubicBezTo>
                  <a:pt x="130" y="0"/>
                  <a:pt x="260" y="-1"/>
                  <a:pt x="390" y="-1"/>
                </a:cubicBezTo>
                <a:cubicBezTo>
                  <a:pt x="9019" y="-1"/>
                  <a:pt x="16467" y="5059"/>
                  <a:pt x="19926" y="12372"/>
                </a:cubicBezTo>
                <a:lnTo>
                  <a:pt x="390" y="21600"/>
                </a:lnTo>
                <a:lnTo>
                  <a:pt x="0" y="3"/>
                </a:lnTo>
                <a:close/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round/>
            <a:headEnd type="triangl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9" name="文本框 6158"/>
          <p:cNvSpPr txBox="1"/>
          <p:nvPr/>
        </p:nvSpPr>
        <p:spPr>
          <a:xfrm>
            <a:off x="2781300" y="3382963"/>
            <a:ext cx="1143000" cy="11985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种判定方法</a:t>
            </a:r>
          </a:p>
        </p:txBody>
      </p:sp>
      <p:sp>
        <p:nvSpPr>
          <p:cNvPr id="6160" name="文本框 6159"/>
          <p:cNvSpPr txBox="1"/>
          <p:nvPr/>
        </p:nvSpPr>
        <p:spPr>
          <a:xfrm rot="-2092930">
            <a:off x="2616200" y="1757363"/>
            <a:ext cx="2376488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三个角是直角</a:t>
            </a:r>
          </a:p>
        </p:txBody>
      </p:sp>
      <p:sp>
        <p:nvSpPr>
          <p:cNvPr id="6161" name="文本框 6160"/>
          <p:cNvSpPr txBox="1"/>
          <p:nvPr/>
        </p:nvSpPr>
        <p:spPr>
          <a:xfrm rot="1875824">
            <a:off x="2874963" y="5556250"/>
            <a:ext cx="177482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四条边相等</a:t>
            </a:r>
          </a:p>
        </p:txBody>
      </p:sp>
      <p:sp>
        <p:nvSpPr>
          <p:cNvPr id="6162" name="文本框 6161"/>
          <p:cNvSpPr txBox="1"/>
          <p:nvPr/>
        </p:nvSpPr>
        <p:spPr>
          <a:xfrm rot="-2728348">
            <a:off x="3856038" y="2322513"/>
            <a:ext cx="25939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一个角是直角</a:t>
            </a:r>
          </a:p>
        </p:txBody>
      </p:sp>
      <p:sp>
        <p:nvSpPr>
          <p:cNvPr id="6163" name="文本框 6162"/>
          <p:cNvSpPr txBox="1"/>
          <p:nvPr/>
        </p:nvSpPr>
        <p:spPr>
          <a:xfrm rot="-2712488">
            <a:off x="4343400" y="2755900"/>
            <a:ext cx="23399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或对角线相等</a:t>
            </a:r>
          </a:p>
        </p:txBody>
      </p:sp>
      <p:sp>
        <p:nvSpPr>
          <p:cNvPr id="6164" name="文本框 6163"/>
          <p:cNvSpPr txBox="1"/>
          <p:nvPr/>
        </p:nvSpPr>
        <p:spPr>
          <a:xfrm rot="2179738">
            <a:off x="4035425" y="4981575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一组邻边相等</a:t>
            </a:r>
          </a:p>
        </p:txBody>
      </p:sp>
      <p:sp>
        <p:nvSpPr>
          <p:cNvPr id="6165" name="文本框 6164"/>
          <p:cNvSpPr txBox="1"/>
          <p:nvPr/>
        </p:nvSpPr>
        <p:spPr>
          <a:xfrm rot="2038948">
            <a:off x="4478338" y="4741863"/>
            <a:ext cx="2376487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或对角线垂直</a:t>
            </a:r>
          </a:p>
        </p:txBody>
      </p:sp>
      <p:sp>
        <p:nvSpPr>
          <p:cNvPr id="6166" name="文本框 6165"/>
          <p:cNvSpPr txBox="1"/>
          <p:nvPr/>
        </p:nvSpPr>
        <p:spPr>
          <a:xfrm rot="1845406">
            <a:off x="7291388" y="2360613"/>
            <a:ext cx="21621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一组邻边相等</a:t>
            </a:r>
          </a:p>
        </p:txBody>
      </p:sp>
      <p:sp>
        <p:nvSpPr>
          <p:cNvPr id="6167" name="文本框 6166"/>
          <p:cNvSpPr txBox="1"/>
          <p:nvPr/>
        </p:nvSpPr>
        <p:spPr>
          <a:xfrm rot="1663139">
            <a:off x="7646988" y="1846263"/>
            <a:ext cx="2376487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或对角线垂直</a:t>
            </a:r>
          </a:p>
        </p:txBody>
      </p:sp>
      <p:sp>
        <p:nvSpPr>
          <p:cNvPr id="6168" name="文本框 6167"/>
          <p:cNvSpPr txBox="1"/>
          <p:nvPr/>
        </p:nvSpPr>
        <p:spPr>
          <a:xfrm rot="-1782411">
            <a:off x="7251700" y="4938713"/>
            <a:ext cx="20351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一个角是直角</a:t>
            </a:r>
          </a:p>
        </p:txBody>
      </p:sp>
      <p:sp>
        <p:nvSpPr>
          <p:cNvPr id="6169" name="文本框 6168"/>
          <p:cNvSpPr txBox="1"/>
          <p:nvPr/>
        </p:nvSpPr>
        <p:spPr>
          <a:xfrm rot="-1792731">
            <a:off x="7699375" y="5303838"/>
            <a:ext cx="2344738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或对角线相等</a:t>
            </a:r>
          </a:p>
        </p:txBody>
      </p:sp>
      <p:sp>
        <p:nvSpPr>
          <p:cNvPr id="6170" name="文本框 6169"/>
          <p:cNvSpPr txBox="1"/>
          <p:nvPr/>
        </p:nvSpPr>
        <p:spPr>
          <a:xfrm>
            <a:off x="5053013" y="3590925"/>
            <a:ext cx="4176712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一个角是直角且一组邻边相等</a:t>
            </a:r>
          </a:p>
        </p:txBody>
      </p:sp>
      <p:sp>
        <p:nvSpPr>
          <p:cNvPr id="63514" name="文本框 6170"/>
          <p:cNvSpPr txBox="1"/>
          <p:nvPr/>
        </p:nvSpPr>
        <p:spPr>
          <a:xfrm>
            <a:off x="2012950" y="684213"/>
            <a:ext cx="8166100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三、平行四边形、矩形、菱形、正方形之间的关系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0"/>
                                        <p:tgtEl>
                                          <p:spTgt spid="6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0"/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3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0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9" grpId="0"/>
      <p:bldP spid="6160" grpId="0"/>
      <p:bldP spid="6161" grpId="0"/>
      <p:bldP spid="6162" grpId="0"/>
      <p:bldP spid="6164" grpId="0"/>
      <p:bldP spid="6166" grpId="0"/>
      <p:bldP spid="6168" grpId="0"/>
      <p:bldP spid="6169" grpId="0"/>
      <p:bldP spid="61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3730" name="矩形 73729"/>
          <p:cNvSpPr/>
          <p:nvPr/>
        </p:nvSpPr>
        <p:spPr>
          <a:xfrm>
            <a:off x="1847850" y="622300"/>
            <a:ext cx="4314825" cy="650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四、其他重要概念及性质</a:t>
            </a:r>
            <a:endParaRPr lang="zh-CN" altLang="en-US" sz="280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92" name="Rectangle 100"/>
          <p:cNvSpPr/>
          <p:nvPr/>
        </p:nvSpPr>
        <p:spPr>
          <a:xfrm>
            <a:off x="2171700" y="1101725"/>
            <a:ext cx="5584825" cy="736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两条平行线之间的距离：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71700" y="3070225"/>
            <a:ext cx="4005263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三角形的中位线定理：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Monotype Sorts" pitchFamily="2" charset="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90775" y="1739900"/>
            <a:ext cx="7978775" cy="1384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两条平行线中，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一条直线上任意一点到另一条直线的距离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叫做两条平行线之间的距离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97050" y="3806825"/>
            <a:ext cx="8805863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三角形的中位线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平行于第三边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，并且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等于第三边的一半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55825" y="4703763"/>
            <a:ext cx="4716463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直角三角形斜边上的中线：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Monotype Sorts" pitchFamily="2" charset="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90775" y="5343525"/>
            <a:ext cx="6672263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直角三角形斜边上的中线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等于斜边的一半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Monotype Sorts" pitchFamily="2" charset="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8292" grpId="0"/>
      <p:bldP spid="2" grpId="0"/>
      <p:bldP spid="3" grpId="0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矩形 14381"/>
          <p:cNvSpPr/>
          <p:nvPr/>
        </p:nvSpPr>
        <p:spPr>
          <a:xfrm>
            <a:off x="660400" y="49213"/>
            <a:ext cx="10685463" cy="457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lnSpc>
                <a:spcPct val="140000"/>
              </a:lnSpc>
            </a:pP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19.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如图，在△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,∠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 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 90°,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是斜边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上的中线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endParaRPr lang="en-US" altLang="zh-CN" sz="3735" strike="noStrike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40000"/>
              </a:lnSpc>
            </a:pP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(1)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若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=3cm,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 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=_____cm;</a:t>
            </a:r>
            <a:endParaRPr lang="en-US" altLang="zh-CN" sz="3735" strike="noStrike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40000"/>
              </a:lnSpc>
              <a:spcBef>
                <a:spcPct val="40000"/>
              </a:spcBef>
            </a:pP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(2)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若∠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= 30° ,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= 5cm,</a:t>
            </a:r>
            <a:r>
              <a:rPr lang="zh-CN" altLang="en-US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 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=_____cm, </a:t>
            </a:r>
            <a:r>
              <a:rPr lang="en-US" altLang="zh-CN" sz="3735" i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 </a:t>
            </a: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         </a:t>
            </a:r>
            <a:endParaRPr lang="en-US" altLang="zh-CN" sz="3735" strike="noStrike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40000"/>
              </a:lnSpc>
              <a:spcBef>
                <a:spcPct val="40000"/>
              </a:spcBef>
            </a:pPr>
            <a:r>
              <a:rPr lang="en-US" altLang="zh-CN" sz="3735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_____cm.</a:t>
            </a:r>
            <a:endParaRPr lang="zh-CN" altLang="en-US" sz="3735" strike="noStrike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66562" name="组合 2"/>
          <p:cNvGrpSpPr/>
          <p:nvPr/>
        </p:nvGrpSpPr>
        <p:grpSpPr>
          <a:xfrm>
            <a:off x="3589338" y="4243388"/>
            <a:ext cx="5197475" cy="2393950"/>
            <a:chOff x="4082" y="8180"/>
            <a:chExt cx="6137" cy="2827"/>
          </a:xfrm>
        </p:grpSpPr>
        <p:grpSp>
          <p:nvGrpSpPr>
            <p:cNvPr id="66563" name="组合 1"/>
            <p:cNvGrpSpPr/>
            <p:nvPr/>
          </p:nvGrpSpPr>
          <p:grpSpPr>
            <a:xfrm>
              <a:off x="4082" y="8180"/>
              <a:ext cx="6137" cy="2827"/>
              <a:chOff x="8334" y="3815"/>
              <a:chExt cx="6137" cy="2827"/>
            </a:xfrm>
          </p:grpSpPr>
          <p:grpSp>
            <p:nvGrpSpPr>
              <p:cNvPr id="66564" name="组合 14386"/>
              <p:cNvGrpSpPr/>
              <p:nvPr/>
            </p:nvGrpSpPr>
            <p:grpSpPr>
              <a:xfrm>
                <a:off x="8334" y="3815"/>
                <a:ext cx="6137" cy="2827"/>
                <a:chOff x="3243" y="1782"/>
                <a:chExt cx="2455" cy="1131"/>
              </a:xfrm>
            </p:grpSpPr>
            <p:sp>
              <p:nvSpPr>
                <p:cNvPr id="29701" name="直角三角形 14382"/>
                <p:cNvSpPr/>
                <p:nvPr/>
              </p:nvSpPr>
              <p:spPr>
                <a:xfrm>
                  <a:off x="3560" y="1963"/>
                  <a:ext cx="1860" cy="772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 anchorCtr="0"/>
                <a:lstStyle/>
                <a:p>
                  <a:pPr eaLnBrk="0" fontAlgn="base" hangingPunct="0"/>
                  <a:endParaRPr lang="zh-CN" altLang="en-US" sz="3735" strike="noStrike" noProof="1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9702" name="文本框 14383"/>
                <p:cNvSpPr txBox="1"/>
                <p:nvPr/>
              </p:nvSpPr>
              <p:spPr>
                <a:xfrm>
                  <a:off x="3243" y="1782"/>
                  <a:ext cx="224" cy="31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lstStyle/>
                <a:p>
                  <a:r>
                    <a:rPr lang="en-US" altLang="zh-CN" sz="3735" i="1" noProof="1">
                      <a:latin typeface="Times New Roman" panose="02020603050405020304" pitchFamily="18" charset="0"/>
                      <a:ea typeface="黑体" panose="02010609060101010101" pitchFamily="49" charset="-122"/>
                      <a:cs typeface="+mn-cs"/>
                    </a:rPr>
                    <a:t>A</a:t>
                  </a:r>
                  <a:endParaRPr lang="en-US" altLang="zh-CN" sz="3735" i="1" noProof="1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9703" name="文本框 14384"/>
                <p:cNvSpPr txBox="1"/>
                <p:nvPr/>
              </p:nvSpPr>
              <p:spPr>
                <a:xfrm>
                  <a:off x="3271" y="2598"/>
                  <a:ext cx="224" cy="31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lstStyle/>
                <a:p>
                  <a:r>
                    <a:rPr lang="en-US" altLang="zh-CN" sz="3735" i="1" noProof="1">
                      <a:latin typeface="Times New Roman" panose="02020603050405020304" pitchFamily="18" charset="0"/>
                      <a:ea typeface="黑体" panose="02010609060101010101" pitchFamily="49" charset="-122"/>
                      <a:cs typeface="+mn-cs"/>
                    </a:rPr>
                    <a:t>B</a:t>
                  </a:r>
                  <a:endParaRPr lang="en-US" altLang="zh-CN" sz="3735" i="1" noProof="1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9704" name="文本框 14385"/>
                <p:cNvSpPr txBox="1"/>
                <p:nvPr/>
              </p:nvSpPr>
              <p:spPr>
                <a:xfrm>
                  <a:off x="5462" y="2598"/>
                  <a:ext cx="236" cy="31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lstStyle/>
                <a:p>
                  <a:r>
                    <a:rPr lang="en-US" altLang="zh-CN" sz="3735" i="1" noProof="1">
                      <a:latin typeface="Times New Roman" panose="02020603050405020304" pitchFamily="18" charset="0"/>
                      <a:ea typeface="黑体" panose="02010609060101010101" pitchFamily="49" charset="-122"/>
                      <a:cs typeface="+mn-cs"/>
                    </a:rPr>
                    <a:t>C</a:t>
                  </a:r>
                  <a:endParaRPr lang="en-US" altLang="zh-CN" sz="3735" i="1" noProof="1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9705" name="矩形 14387"/>
              <p:cNvSpPr/>
              <p:nvPr/>
            </p:nvSpPr>
            <p:spPr>
              <a:xfrm>
                <a:off x="9126" y="5855"/>
                <a:ext cx="340" cy="340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 anchorCtr="0"/>
              <a:lstStyle/>
              <a:p>
                <a:pPr eaLnBrk="0" fontAlgn="base" hangingPunct="0"/>
                <a:endParaRPr lang="zh-CN" altLang="en-US" sz="3735" strike="noStrike" noProof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6570" name="直接连接符 14388"/>
              <p:cNvSpPr/>
              <p:nvPr/>
            </p:nvSpPr>
            <p:spPr>
              <a:xfrm flipV="1">
                <a:off x="9127" y="5201"/>
                <a:ext cx="2228" cy="99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9707" name="文本框 14394"/>
            <p:cNvSpPr txBox="1"/>
            <p:nvPr/>
          </p:nvSpPr>
          <p:spPr>
            <a:xfrm>
              <a:off x="7112" y="8946"/>
              <a:ext cx="621" cy="7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735" i="1" noProof="1"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D</a:t>
              </a:r>
              <a:endParaRPr lang="en-US" altLang="zh-CN" sz="3735" i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396" name="文本框 14395"/>
          <p:cNvSpPr txBox="1"/>
          <p:nvPr/>
        </p:nvSpPr>
        <p:spPr>
          <a:xfrm>
            <a:off x="5399088" y="1671638"/>
            <a:ext cx="420688" cy="6667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6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97" name="文本框 14396"/>
          <p:cNvSpPr txBox="1"/>
          <p:nvPr/>
        </p:nvSpPr>
        <p:spPr>
          <a:xfrm>
            <a:off x="7967663" y="2711450"/>
            <a:ext cx="658813" cy="6667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10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98" name="文本框 14397"/>
          <p:cNvSpPr txBox="1"/>
          <p:nvPr/>
        </p:nvSpPr>
        <p:spPr>
          <a:xfrm>
            <a:off x="1703388" y="3863975"/>
            <a:ext cx="420688" cy="6667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5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96" grpId="0"/>
      <p:bldP spid="14397" grpId="0"/>
      <p:bldP spid="1439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文本框 1"/>
          <p:cNvSpPr txBox="1"/>
          <p:nvPr/>
        </p:nvSpPr>
        <p:spPr>
          <a:xfrm>
            <a:off x="839788" y="44450"/>
            <a:ext cx="10477500" cy="1990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如图，在矩形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中，对角线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相交于点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，点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分别是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AO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、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的中点，若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=6cm，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=8cm，则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EF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______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cm．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7586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488" y="2220913"/>
            <a:ext cx="3484562" cy="2470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799013" y="1339850"/>
            <a:ext cx="958850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2.5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48" name="文本框 4"/>
          <p:cNvSpPr txBox="1"/>
          <p:nvPr/>
        </p:nvSpPr>
        <p:spPr>
          <a:xfrm>
            <a:off x="877888" y="5378450"/>
            <a:ext cx="10436225" cy="1473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21.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如图，△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在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上，且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⊥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．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为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中点，若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DE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=5，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=8，则</a:t>
            </a:r>
            <a:r>
              <a:rPr lang="zh-CN" altLang="en-US" sz="3735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BE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的长为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______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．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7589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2350" y="1898650"/>
            <a:ext cx="2224088" cy="2792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9461500" y="6154738"/>
            <a:ext cx="958850" cy="666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6</a:t>
            </a:r>
            <a:endParaRPr lang="en-US" altLang="zh-CN" sz="3735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1751" name="文本框 7"/>
          <p:cNvSpPr txBox="1"/>
          <p:nvPr/>
        </p:nvSpPr>
        <p:spPr>
          <a:xfrm>
            <a:off x="2833688" y="4602163"/>
            <a:ext cx="1846263" cy="6651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第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4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题图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2" name="文本框 8"/>
          <p:cNvSpPr txBox="1"/>
          <p:nvPr/>
        </p:nvSpPr>
        <p:spPr>
          <a:xfrm>
            <a:off x="7519988" y="4602163"/>
            <a:ext cx="1846263" cy="6651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第</a:t>
            </a:r>
            <a:r>
              <a:rPr lang="en-US" altLang="zh-CN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5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题图</a:t>
            </a: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8609" name="文本框 1"/>
          <p:cNvSpPr txBox="1"/>
          <p:nvPr/>
        </p:nvSpPr>
        <p:spPr>
          <a:xfrm>
            <a:off x="46038" y="404813"/>
            <a:ext cx="11596687" cy="4227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22.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如图，已知四边形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是平行四边形，下列结论中不正确的是（　　）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A．当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是菱形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B．当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是菱形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C．当∠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=90°时，四边形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是矩形 </a:t>
            </a:r>
          </a:p>
          <a:p>
            <a:pPr>
              <a:lnSpc>
                <a:spcPct val="140000"/>
              </a:lnSpc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D．当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时，四边形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是正方形 </a:t>
            </a:r>
          </a:p>
        </p:txBody>
      </p:sp>
      <p:pic>
        <p:nvPicPr>
          <p:cNvPr id="6861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25" y="1844675"/>
            <a:ext cx="3908425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200150" y="1268413"/>
            <a:ext cx="43815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9633" name="文本框 3"/>
          <p:cNvSpPr txBox="1"/>
          <p:nvPr/>
        </p:nvSpPr>
        <p:spPr>
          <a:xfrm>
            <a:off x="495300" y="971550"/>
            <a:ext cx="11315700" cy="2454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23.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已知四边形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是平行四边形，再从①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，②∠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=90°，③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，④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四个条件中，选两个作为补充条件后，使得四边形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是正方形，其中错误的是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_________________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（只填写序号）．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27125" y="2719388"/>
            <a:ext cx="1960563" cy="6064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②③或①④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0657" name="Group 3"/>
          <p:cNvGrpSpPr/>
          <p:nvPr/>
        </p:nvGrpSpPr>
        <p:grpSpPr>
          <a:xfrm>
            <a:off x="6870700" y="1773238"/>
            <a:ext cx="3581400" cy="2484437"/>
            <a:chOff x="0" y="-45"/>
            <a:chExt cx="2256" cy="1565"/>
          </a:xfrm>
        </p:grpSpPr>
        <p:sp>
          <p:nvSpPr>
            <p:cNvPr id="70658" name="Rectangle 4"/>
            <p:cNvSpPr/>
            <p:nvPr/>
          </p:nvSpPr>
          <p:spPr>
            <a:xfrm>
              <a:off x="288" y="231"/>
              <a:ext cx="1680" cy="960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0659" name="AutoShape 5"/>
            <p:cNvSpPr/>
            <p:nvPr/>
          </p:nvSpPr>
          <p:spPr>
            <a:xfrm>
              <a:off x="288" y="231"/>
              <a:ext cx="1680" cy="960"/>
            </a:xfrm>
            <a:prstGeom prst="diamond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0660" name="Text Box 6"/>
            <p:cNvSpPr txBox="1"/>
            <p:nvPr/>
          </p:nvSpPr>
          <p:spPr>
            <a:xfrm>
              <a:off x="1920" y="624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H</a:t>
              </a:r>
            </a:p>
          </p:txBody>
        </p:sp>
        <p:sp>
          <p:nvSpPr>
            <p:cNvPr id="70661" name="Text Box 7"/>
            <p:cNvSpPr txBox="1"/>
            <p:nvPr/>
          </p:nvSpPr>
          <p:spPr>
            <a:xfrm>
              <a:off x="912" y="1143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</a:p>
          </p:txBody>
        </p:sp>
        <p:sp>
          <p:nvSpPr>
            <p:cNvPr id="70662" name="Text Box 8"/>
            <p:cNvSpPr txBox="1"/>
            <p:nvPr/>
          </p:nvSpPr>
          <p:spPr>
            <a:xfrm>
              <a:off x="0" y="615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</a:p>
          </p:txBody>
        </p:sp>
        <p:sp>
          <p:nvSpPr>
            <p:cNvPr id="70663" name="Text Box 9"/>
            <p:cNvSpPr txBox="1"/>
            <p:nvPr/>
          </p:nvSpPr>
          <p:spPr>
            <a:xfrm>
              <a:off x="963" y="-45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70664" name="Text Box 10"/>
            <p:cNvSpPr txBox="1"/>
            <p:nvPr/>
          </p:nvSpPr>
          <p:spPr>
            <a:xfrm>
              <a:off x="1872" y="87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70665" name="Text Box 11"/>
            <p:cNvSpPr txBox="1"/>
            <p:nvPr/>
          </p:nvSpPr>
          <p:spPr>
            <a:xfrm>
              <a:off x="1872" y="1191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70666" name="Text Box 12"/>
            <p:cNvSpPr txBox="1"/>
            <p:nvPr/>
          </p:nvSpPr>
          <p:spPr>
            <a:xfrm>
              <a:off x="0" y="1095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70667" name="Text Box 13"/>
            <p:cNvSpPr txBox="1"/>
            <p:nvPr/>
          </p:nvSpPr>
          <p:spPr>
            <a:xfrm>
              <a:off x="0" y="87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</p:grpSp>
      <p:sp>
        <p:nvSpPr>
          <p:cNvPr id="26638" name="Line 14"/>
          <p:cNvSpPr/>
          <p:nvPr/>
        </p:nvSpPr>
        <p:spPr>
          <a:xfrm>
            <a:off x="7335838" y="2247900"/>
            <a:ext cx="2667000" cy="1524000"/>
          </a:xfrm>
          <a:prstGeom prst="line">
            <a:avLst/>
          </a:prstGeom>
          <a:ln w="19050" cap="flat" cmpd="sng">
            <a:solidFill>
              <a:srgbClr val="FF3300"/>
            </a:solidFill>
            <a:prstDash val="lg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6645" name="Line 21"/>
          <p:cNvSpPr/>
          <p:nvPr/>
        </p:nvSpPr>
        <p:spPr>
          <a:xfrm flipV="1">
            <a:off x="7319963" y="2203450"/>
            <a:ext cx="2663825" cy="1512888"/>
          </a:xfrm>
          <a:prstGeom prst="line">
            <a:avLst/>
          </a:prstGeom>
          <a:ln w="22225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6646" name="Text Box 22"/>
          <p:cNvSpPr txBox="1"/>
          <p:nvPr/>
        </p:nvSpPr>
        <p:spPr>
          <a:xfrm>
            <a:off x="1990725" y="2230438"/>
            <a:ext cx="333375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证明：连接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647" name="Rectangle 23"/>
          <p:cNvSpPr/>
          <p:nvPr/>
        </p:nvSpPr>
        <p:spPr>
          <a:xfrm>
            <a:off x="1774825" y="2779713"/>
            <a:ext cx="395605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是矩形，</a:t>
            </a:r>
          </a:p>
        </p:txBody>
      </p:sp>
      <p:sp>
        <p:nvSpPr>
          <p:cNvPr id="26648" name="Text Box 24"/>
          <p:cNvSpPr txBox="1"/>
          <p:nvPr/>
        </p:nvSpPr>
        <p:spPr>
          <a:xfrm>
            <a:off x="1774825" y="3282950"/>
            <a:ext cx="1755775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649" name="Text Box 25"/>
          <p:cNvSpPr txBox="1"/>
          <p:nvPr/>
        </p:nvSpPr>
        <p:spPr>
          <a:xfrm>
            <a:off x="1774825" y="3787775"/>
            <a:ext cx="50419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为各边中点，</a:t>
            </a:r>
          </a:p>
        </p:txBody>
      </p:sp>
      <p:graphicFrame>
        <p:nvGraphicFramePr>
          <p:cNvPr id="26650" name="Object 26"/>
          <p:cNvGraphicFramePr>
            <a:graphicFrameLocks noChangeAspect="1"/>
          </p:cNvGraphicFramePr>
          <p:nvPr/>
        </p:nvGraphicFramePr>
        <p:xfrm>
          <a:off x="1885950" y="4221163"/>
          <a:ext cx="6216650" cy="1008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2489200" imgH="393700" progId="Equation.DSMT4">
                  <p:embed/>
                </p:oleObj>
              </mc:Choice>
              <mc:Fallback>
                <p:oleObj r:id="rId3" imgW="24892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5950" y="4221163"/>
                        <a:ext cx="6216650" cy="1008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1" name="Text Box 27"/>
          <p:cNvSpPr txBox="1"/>
          <p:nvPr/>
        </p:nvSpPr>
        <p:spPr>
          <a:xfrm>
            <a:off x="1919288" y="5300663"/>
            <a:ext cx="33909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GH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HE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6652" name="Rectangle 28"/>
          <p:cNvSpPr/>
          <p:nvPr/>
        </p:nvSpPr>
        <p:spPr>
          <a:xfrm>
            <a:off x="1919288" y="5876925"/>
            <a:ext cx="37084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是菱形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70677" name="Text Box 2"/>
          <p:cNvSpPr txBox="1"/>
          <p:nvPr/>
        </p:nvSpPr>
        <p:spPr>
          <a:xfrm>
            <a:off x="663575" y="763588"/>
            <a:ext cx="9320213" cy="12715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例</a:t>
            </a:r>
            <a:r>
              <a:rPr lang="en-US" altLang="zh-CN" sz="320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   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如图，顺次连接矩形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各边中点，得到四边形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，求证：四边形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是菱形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70678" name="文本框 1"/>
          <p:cNvSpPr txBox="1"/>
          <p:nvPr/>
        </p:nvSpPr>
        <p:spPr>
          <a:xfrm>
            <a:off x="949325" y="131763"/>
            <a:ext cx="2576513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综合题</a:t>
            </a:r>
          </a:p>
        </p:txBody>
      </p:sp>
    </p:spTree>
  </p:cSld>
  <p:clrMapOvr>
    <a:masterClrMapping/>
  </p:clrMapOvr>
  <p:transition spd="slow">
    <p:sndAc>
      <p:stSnd>
        <p:snd r:embed="rId6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64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/>
      <p:bldP spid="26648" grpId="0"/>
      <p:bldP spid="26649" grpId="0"/>
      <p:bldP spid="26651" grpId="0"/>
      <p:bldP spid="2665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2705" name="组合 29"/>
          <p:cNvGrpSpPr/>
          <p:nvPr/>
        </p:nvGrpSpPr>
        <p:grpSpPr>
          <a:xfrm>
            <a:off x="6754813" y="1587500"/>
            <a:ext cx="3716337" cy="3070225"/>
            <a:chOff x="7563" y="1832"/>
            <a:chExt cx="6791" cy="5968"/>
          </a:xfrm>
        </p:grpSpPr>
        <p:grpSp>
          <p:nvGrpSpPr>
            <p:cNvPr id="72706" name="组合 23"/>
            <p:cNvGrpSpPr/>
            <p:nvPr/>
          </p:nvGrpSpPr>
          <p:grpSpPr>
            <a:xfrm>
              <a:off x="7563" y="1832"/>
              <a:ext cx="6791" cy="5872"/>
              <a:chOff x="7544" y="1852"/>
              <a:chExt cx="6791" cy="5872"/>
            </a:xfrm>
          </p:grpSpPr>
          <p:sp>
            <p:nvSpPr>
              <p:cNvPr id="72707" name="文本框 16"/>
              <p:cNvSpPr txBox="1"/>
              <p:nvPr/>
            </p:nvSpPr>
            <p:spPr>
              <a:xfrm>
                <a:off x="13535" y="6642"/>
                <a:ext cx="800" cy="10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</a:p>
            </p:txBody>
          </p:sp>
          <p:pic>
            <p:nvPicPr>
              <p:cNvPr id="72708" name="图片 1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001" y="2517"/>
                <a:ext cx="6278" cy="419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2709" name="文本框 19"/>
              <p:cNvSpPr txBox="1"/>
              <p:nvPr/>
            </p:nvSpPr>
            <p:spPr>
              <a:xfrm>
                <a:off x="8001" y="2863"/>
                <a:ext cx="800" cy="10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</a:p>
            </p:txBody>
          </p:sp>
          <p:sp>
            <p:nvSpPr>
              <p:cNvPr id="72710" name="文本框 20"/>
              <p:cNvSpPr txBox="1"/>
              <p:nvPr/>
            </p:nvSpPr>
            <p:spPr>
              <a:xfrm>
                <a:off x="11775" y="1852"/>
                <a:ext cx="800" cy="10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</a:p>
            </p:txBody>
          </p:sp>
          <p:sp>
            <p:nvSpPr>
              <p:cNvPr id="72711" name="文本框 21"/>
              <p:cNvSpPr txBox="1"/>
              <p:nvPr/>
            </p:nvSpPr>
            <p:spPr>
              <a:xfrm>
                <a:off x="7544" y="6709"/>
                <a:ext cx="800" cy="10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D</a:t>
                </a:r>
              </a:p>
            </p:txBody>
          </p:sp>
        </p:grpSp>
        <p:sp>
          <p:nvSpPr>
            <p:cNvPr id="72712" name="文本框 25"/>
            <p:cNvSpPr txBox="1"/>
            <p:nvPr/>
          </p:nvSpPr>
          <p:spPr>
            <a:xfrm>
              <a:off x="10036" y="2229"/>
              <a:ext cx="542" cy="10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72713" name="文本框 26"/>
            <p:cNvSpPr txBox="1"/>
            <p:nvPr/>
          </p:nvSpPr>
          <p:spPr>
            <a:xfrm>
              <a:off x="7821" y="4463"/>
              <a:ext cx="542" cy="10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</a:p>
          </p:txBody>
        </p:sp>
        <p:sp>
          <p:nvSpPr>
            <p:cNvPr id="72714" name="文本框 27"/>
            <p:cNvSpPr txBox="1"/>
            <p:nvPr/>
          </p:nvSpPr>
          <p:spPr>
            <a:xfrm>
              <a:off x="10888" y="6785"/>
              <a:ext cx="542" cy="10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</a:p>
          </p:txBody>
        </p:sp>
        <p:sp>
          <p:nvSpPr>
            <p:cNvPr id="72715" name="文本框 28"/>
            <p:cNvSpPr txBox="1"/>
            <p:nvPr/>
          </p:nvSpPr>
          <p:spPr>
            <a:xfrm>
              <a:off x="13230" y="4034"/>
              <a:ext cx="542" cy="10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H</a:t>
              </a:r>
            </a:p>
          </p:txBody>
        </p:sp>
      </p:grpSp>
      <p:grpSp>
        <p:nvGrpSpPr>
          <p:cNvPr id="4" name="组合 24"/>
          <p:cNvGrpSpPr/>
          <p:nvPr/>
        </p:nvGrpSpPr>
        <p:grpSpPr>
          <a:xfrm>
            <a:off x="7080250" y="2027238"/>
            <a:ext cx="3275013" cy="1962150"/>
            <a:chOff x="8215" y="3359"/>
            <a:chExt cx="5156" cy="3090"/>
          </a:xfrm>
        </p:grpSpPr>
        <p:sp>
          <p:nvSpPr>
            <p:cNvPr id="72717" name="Line 14"/>
            <p:cNvSpPr/>
            <p:nvPr/>
          </p:nvSpPr>
          <p:spPr>
            <a:xfrm>
              <a:off x="8888" y="4173"/>
              <a:ext cx="4483" cy="2242"/>
            </a:xfrm>
            <a:prstGeom prst="line">
              <a:avLst/>
            </a:prstGeom>
            <a:ln w="19050" cap="flat" cmpd="sng">
              <a:solidFill>
                <a:srgbClr val="FF3300"/>
              </a:solidFill>
              <a:prstDash val="lgDash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72718" name="Line 21"/>
            <p:cNvSpPr/>
            <p:nvPr/>
          </p:nvSpPr>
          <p:spPr>
            <a:xfrm flipV="1">
              <a:off x="8215" y="3359"/>
              <a:ext cx="3135" cy="3090"/>
            </a:xfrm>
            <a:prstGeom prst="line">
              <a:avLst/>
            </a:prstGeom>
            <a:ln w="2222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72719" name="标题 16"/>
          <p:cNvSpPr>
            <a:spLocks noGrp="1"/>
          </p:cNvSpPr>
          <p:nvPr>
            <p:ph type="title" idx="4294967295"/>
          </p:nvPr>
        </p:nvSpPr>
        <p:spPr>
          <a:xfrm>
            <a:off x="47625" y="117475"/>
            <a:ext cx="12079288" cy="1511300"/>
          </a:xfrm>
        </p:spPr>
        <p:txBody>
          <a:bodyPr wrap="square" lIns="91440" tIns="45720" rIns="91440" bIns="45720" anchor="ctr" anchorCtr="0"/>
          <a:lstStyle/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【变式题】   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如图，顺次连接对角线相等的四边形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各边中点，得到四边形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en-US" altLang="zh-CN" sz="3200" i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是什么四边形？</a:t>
            </a:r>
          </a:p>
        </p:txBody>
      </p:sp>
      <p:sp>
        <p:nvSpPr>
          <p:cNvPr id="26646" name="Text Box 22"/>
          <p:cNvSpPr txBox="1"/>
          <p:nvPr/>
        </p:nvSpPr>
        <p:spPr>
          <a:xfrm>
            <a:off x="1981200" y="1573213"/>
            <a:ext cx="40640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是菱形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648" name="Text Box 24"/>
          <p:cNvSpPr txBox="1"/>
          <p:nvPr/>
        </p:nvSpPr>
        <p:spPr>
          <a:xfrm>
            <a:off x="2046288" y="3798888"/>
            <a:ext cx="2111375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又∵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</p:txBody>
      </p:sp>
      <p:sp>
        <p:nvSpPr>
          <p:cNvPr id="26649" name="Text Box 25"/>
          <p:cNvSpPr txBox="1"/>
          <p:nvPr/>
        </p:nvSpPr>
        <p:spPr>
          <a:xfrm>
            <a:off x="1638300" y="2620963"/>
            <a:ext cx="50419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为各边中点，</a:t>
            </a:r>
          </a:p>
        </p:txBody>
      </p:sp>
      <p:graphicFrame>
        <p:nvGraphicFramePr>
          <p:cNvPr id="26650" name="Object 26"/>
          <p:cNvGraphicFramePr>
            <a:graphicFrameLocks noChangeAspect="1"/>
          </p:cNvGraphicFramePr>
          <p:nvPr/>
        </p:nvGraphicFramePr>
        <p:xfrm>
          <a:off x="1638300" y="3003550"/>
          <a:ext cx="5257800" cy="857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3" imgW="2476500" imgH="393700" progId="Equation.DSMT4">
                  <p:embed/>
                </p:oleObj>
              </mc:Choice>
              <mc:Fallback>
                <p:oleObj r:id="rId3" imgW="24765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38300" y="3003550"/>
                        <a:ext cx="5257800" cy="857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1" name="Text Box 27"/>
          <p:cNvSpPr txBox="1"/>
          <p:nvPr/>
        </p:nvSpPr>
        <p:spPr>
          <a:xfrm>
            <a:off x="2087563" y="4276725"/>
            <a:ext cx="33909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GH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HE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6652" name="Rectangle 28"/>
          <p:cNvSpPr/>
          <p:nvPr/>
        </p:nvSpPr>
        <p:spPr>
          <a:xfrm>
            <a:off x="2087563" y="4754563"/>
            <a:ext cx="37084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是菱形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9" name="矩形 58"/>
          <p:cNvSpPr/>
          <p:nvPr/>
        </p:nvSpPr>
        <p:spPr>
          <a:xfrm>
            <a:off x="1920875" y="5292725"/>
            <a:ext cx="8388350" cy="10922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顺次连接对角线相等的四边形的各边中点，得到四边形是菱形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</a:p>
        </p:txBody>
      </p:sp>
      <p:grpSp>
        <p:nvGrpSpPr>
          <p:cNvPr id="14" name="组合 38"/>
          <p:cNvGrpSpPr/>
          <p:nvPr/>
        </p:nvGrpSpPr>
        <p:grpSpPr>
          <a:xfrm>
            <a:off x="1992313" y="5326063"/>
            <a:ext cx="1109662" cy="596900"/>
            <a:chOff x="579589" y="5301208"/>
            <a:chExt cx="874033" cy="648072"/>
          </a:xfrm>
        </p:grpSpPr>
        <p:grpSp>
          <p:nvGrpSpPr>
            <p:cNvPr id="72728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72729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 anchorCtr="0"/>
              <a:lstStyle/>
              <a:p>
                <a:endPara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30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 anchorCtr="0"/>
              <a:lstStyle/>
              <a:p>
                <a:endPara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2731" name="TextBox 55"/>
            <p:cNvSpPr txBox="1"/>
            <p:nvPr/>
          </p:nvSpPr>
          <p:spPr>
            <a:xfrm>
              <a:off x="579589" y="5364570"/>
              <a:ext cx="874033" cy="5667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b="1">
                  <a:solidFill>
                    <a:srgbClr val="FFFFE9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归纳</a:t>
              </a:r>
            </a:p>
          </p:txBody>
        </p:sp>
      </p:grpSp>
      <p:sp>
        <p:nvSpPr>
          <p:cNvPr id="29715" name="文本框 29714"/>
          <p:cNvSpPr txBox="1"/>
          <p:nvPr/>
        </p:nvSpPr>
        <p:spPr>
          <a:xfrm>
            <a:off x="1874838" y="2120900"/>
            <a:ext cx="4114800" cy="434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理由如下：连接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</a:p>
        </p:txBody>
      </p:sp>
    </p:spTree>
  </p:cSld>
  <p:clrMapOvr>
    <a:masterClrMapping/>
  </p:clrMapOvr>
  <p:transition spd="slow">
    <p:sndAc>
      <p:stSnd>
        <p:snd r:embed="rId6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/>
      <p:bldP spid="26648" grpId="0"/>
      <p:bldP spid="26649" grpId="0"/>
      <p:bldP spid="26651" grpId="0"/>
      <p:bldP spid="26652" grpId="0"/>
      <p:bldP spid="59" grpId="0"/>
      <p:bldP spid="297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3729" name="组合 29"/>
          <p:cNvGrpSpPr/>
          <p:nvPr/>
        </p:nvGrpSpPr>
        <p:grpSpPr>
          <a:xfrm>
            <a:off x="7439025" y="1250950"/>
            <a:ext cx="3222625" cy="2439988"/>
            <a:chOff x="7431" y="2736"/>
            <a:chExt cx="6182" cy="4616"/>
          </a:xfrm>
        </p:grpSpPr>
        <p:pic>
          <p:nvPicPr>
            <p:cNvPr id="7373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04" y="3172"/>
              <a:ext cx="4809" cy="398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3731" name="文本框 2"/>
            <p:cNvSpPr txBox="1"/>
            <p:nvPr/>
          </p:nvSpPr>
          <p:spPr>
            <a:xfrm>
              <a:off x="8417" y="3558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73732" name="文本框 3"/>
            <p:cNvSpPr txBox="1"/>
            <p:nvPr/>
          </p:nvSpPr>
          <p:spPr>
            <a:xfrm>
              <a:off x="12740" y="2736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73733" name="文本框 4"/>
            <p:cNvSpPr txBox="1"/>
            <p:nvPr/>
          </p:nvSpPr>
          <p:spPr>
            <a:xfrm>
              <a:off x="11987" y="5340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73734" name="文本框 5"/>
            <p:cNvSpPr txBox="1"/>
            <p:nvPr/>
          </p:nvSpPr>
          <p:spPr>
            <a:xfrm>
              <a:off x="7431" y="6365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73735" name="文本框 6"/>
            <p:cNvSpPr txBox="1"/>
            <p:nvPr/>
          </p:nvSpPr>
          <p:spPr>
            <a:xfrm>
              <a:off x="10564" y="3075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  <p:sp>
          <p:nvSpPr>
            <p:cNvPr id="73736" name="文本框 7"/>
            <p:cNvSpPr txBox="1"/>
            <p:nvPr/>
          </p:nvSpPr>
          <p:spPr>
            <a:xfrm>
              <a:off x="7906" y="5075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</a:p>
          </p:txBody>
        </p:sp>
        <p:sp>
          <p:nvSpPr>
            <p:cNvPr id="73737" name="文本框 8"/>
            <p:cNvSpPr txBox="1"/>
            <p:nvPr/>
          </p:nvSpPr>
          <p:spPr>
            <a:xfrm>
              <a:off x="9829" y="6256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</a:p>
          </p:txBody>
        </p:sp>
        <p:sp>
          <p:nvSpPr>
            <p:cNvPr id="73738" name="文本框 9"/>
            <p:cNvSpPr txBox="1"/>
            <p:nvPr/>
          </p:nvSpPr>
          <p:spPr>
            <a:xfrm>
              <a:off x="12397" y="4321"/>
              <a:ext cx="873" cy="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H</a:t>
              </a: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7842250" y="1706563"/>
            <a:ext cx="2322513" cy="1751012"/>
            <a:chOff x="2182" y="2769"/>
            <a:chExt cx="3658" cy="2759"/>
          </a:xfrm>
        </p:grpSpPr>
        <p:sp>
          <p:nvSpPr>
            <p:cNvPr id="73740" name="Line 14"/>
            <p:cNvSpPr/>
            <p:nvPr/>
          </p:nvSpPr>
          <p:spPr>
            <a:xfrm>
              <a:off x="2879" y="3557"/>
              <a:ext cx="2389" cy="1164"/>
            </a:xfrm>
            <a:prstGeom prst="line">
              <a:avLst/>
            </a:prstGeom>
            <a:ln w="19050" cap="flat" cmpd="sng">
              <a:solidFill>
                <a:srgbClr val="FF3300"/>
              </a:solidFill>
              <a:prstDash val="lgDash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73741" name="Line 21"/>
            <p:cNvSpPr/>
            <p:nvPr/>
          </p:nvSpPr>
          <p:spPr>
            <a:xfrm flipV="1">
              <a:off x="2182" y="2769"/>
              <a:ext cx="3658" cy="2759"/>
            </a:xfrm>
            <a:prstGeom prst="line">
              <a:avLst/>
            </a:prstGeom>
            <a:ln w="2222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73742" name="标题 18"/>
          <p:cNvSpPr>
            <a:spLocks noGrp="1"/>
          </p:cNvSpPr>
          <p:nvPr>
            <p:ph type="ctrTitle" idx="4294967295"/>
          </p:nvPr>
        </p:nvSpPr>
        <p:spPr>
          <a:xfrm>
            <a:off x="623888" y="188913"/>
            <a:ext cx="11034712" cy="1143000"/>
          </a:xfrm>
        </p:spPr>
        <p:txBody>
          <a:bodyPr wrap="square" lIns="91440" tIns="45720" rIns="91440" bIns="45720" anchor="ctr" anchorCtr="0"/>
          <a:lstStyle>
            <a:lvl1pPr lvl="0">
              <a:buClrTx/>
              <a:buSzTx/>
              <a:buFontTx/>
              <a:defRPr/>
            </a:lvl1pPr>
          </a:lstStyle>
          <a:p>
            <a:pPr lvl="0" defTabSz="685800">
              <a:lnSpc>
                <a:spcPct val="130000"/>
              </a:lnSpc>
            </a:pPr>
            <a:r>
              <a:rPr lang="zh-CN" altLang="en-US" sz="320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拓展</a:t>
            </a:r>
            <a:r>
              <a:rPr lang="en-US" altLang="zh-CN" sz="320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  如图，顺次连接平行四边形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各边中点，得到四边形</a:t>
            </a:r>
            <a:r>
              <a:rPr lang="zh-CN" altLang="en-US" sz="3200" i="1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是什么四边形？</a:t>
            </a:r>
          </a:p>
        </p:txBody>
      </p:sp>
      <p:sp>
        <p:nvSpPr>
          <p:cNvPr id="26646" name="Text Box 22"/>
          <p:cNvSpPr txBox="1"/>
          <p:nvPr/>
        </p:nvSpPr>
        <p:spPr>
          <a:xfrm>
            <a:off x="1847850" y="1665288"/>
            <a:ext cx="297815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649" name="Text Box 25"/>
          <p:cNvSpPr txBox="1"/>
          <p:nvPr/>
        </p:nvSpPr>
        <p:spPr>
          <a:xfrm>
            <a:off x="1776413" y="2366963"/>
            <a:ext cx="50419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为各边中点，</a:t>
            </a:r>
          </a:p>
        </p:txBody>
      </p:sp>
      <p:graphicFrame>
        <p:nvGraphicFramePr>
          <p:cNvPr id="26650" name="Object 26"/>
          <p:cNvGraphicFramePr>
            <a:graphicFrameLocks noChangeAspect="1"/>
          </p:cNvGraphicFramePr>
          <p:nvPr/>
        </p:nvGraphicFramePr>
        <p:xfrm>
          <a:off x="1847850" y="2809875"/>
          <a:ext cx="5499100" cy="892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3" imgW="2489200" imgH="393700" progId="Equation.DSMT4">
                  <p:embed/>
                </p:oleObj>
              </mc:Choice>
              <mc:Fallback>
                <p:oleObj r:id="rId3" imgW="24892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47850" y="2809875"/>
                        <a:ext cx="5499100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2" name="Rectangle 28"/>
          <p:cNvSpPr/>
          <p:nvPr/>
        </p:nvSpPr>
        <p:spPr>
          <a:xfrm>
            <a:off x="1776413" y="3652838"/>
            <a:ext cx="47752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标题 18"/>
          <p:cNvSpPr>
            <a:spLocks noGrp="1"/>
          </p:cNvSpPr>
          <p:nvPr/>
        </p:nvSpPr>
        <p:spPr>
          <a:xfrm>
            <a:off x="1776413" y="4279900"/>
            <a:ext cx="8786812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0" hangingPunct="0">
              <a:lnSpc>
                <a:spcPct val="130000"/>
              </a:lnSpc>
            </a:pPr>
            <a:r>
              <a:rPr lang="zh-CN" altLang="en-US" sz="280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拓展</a:t>
            </a:r>
            <a:r>
              <a:rPr lang="en-US" altLang="zh-CN" sz="280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如图，若四边形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是菱形，顺次连接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菱形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各边中点，得到四边形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是什么四边形？</a:t>
            </a:r>
          </a:p>
        </p:txBody>
      </p:sp>
      <p:sp>
        <p:nvSpPr>
          <p:cNvPr id="5" name="Rectangle 28"/>
          <p:cNvSpPr/>
          <p:nvPr/>
        </p:nvSpPr>
        <p:spPr>
          <a:xfrm>
            <a:off x="2843213" y="5624513"/>
            <a:ext cx="3352800" cy="4778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EFGH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是矩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ransition spd="slow">
    <p:sndAc>
      <p:stSnd>
        <p:snd r:embed="rId6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/>
      <p:bldP spid="26649" grpId="0"/>
      <p:bldP spid="26652" grpId="0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4753" name="矩形 121861"/>
          <p:cNvSpPr/>
          <p:nvPr/>
        </p:nvSpPr>
        <p:spPr>
          <a:xfrm>
            <a:off x="622300" y="620713"/>
            <a:ext cx="10807700" cy="650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    </a:t>
            </a:r>
            <a:r>
              <a:rPr lang="zh-CN" altLang="en-US" sz="2800">
                <a:latin typeface="Arial" panose="020b0604020202020204" pitchFamily="34" charset="0"/>
                <a:ea typeface="黑体" panose="02010609060101010101" pitchFamily="49" charset="-122"/>
              </a:rPr>
              <a:t>那么顺次连接正方形各边中点能得到怎样的特殊平行四边形？</a:t>
            </a:r>
          </a:p>
        </p:txBody>
      </p:sp>
      <p:grpSp>
        <p:nvGrpSpPr>
          <p:cNvPr id="74754" name="组合 121882"/>
          <p:cNvGrpSpPr/>
          <p:nvPr/>
        </p:nvGrpSpPr>
        <p:grpSpPr>
          <a:xfrm>
            <a:off x="1524000" y="3025775"/>
            <a:ext cx="3321050" cy="2149475"/>
            <a:chOff x="157" y="1661"/>
            <a:chExt cx="2092" cy="1354"/>
          </a:xfrm>
        </p:grpSpPr>
        <p:sp>
          <p:nvSpPr>
            <p:cNvPr id="74755" name="TextBox 14"/>
            <p:cNvSpPr txBox="1"/>
            <p:nvPr/>
          </p:nvSpPr>
          <p:spPr>
            <a:xfrm>
              <a:off x="1156" y="1661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</a:p>
          </p:txBody>
        </p:sp>
        <p:grpSp>
          <p:nvGrpSpPr>
            <p:cNvPr id="74756" name="组合 121881"/>
            <p:cNvGrpSpPr/>
            <p:nvPr/>
          </p:nvGrpSpPr>
          <p:grpSpPr>
            <a:xfrm>
              <a:off x="157" y="1933"/>
              <a:ext cx="2092" cy="1082"/>
              <a:chOff x="158" y="1933"/>
              <a:chExt cx="2092" cy="1082"/>
            </a:xfrm>
          </p:grpSpPr>
          <p:sp>
            <p:nvSpPr>
              <p:cNvPr id="74757" name="任意多边形 9"/>
              <p:cNvSpPr/>
              <p:nvPr/>
            </p:nvSpPr>
            <p:spPr>
              <a:xfrm>
                <a:off x="385" y="1933"/>
                <a:ext cx="1608" cy="839"/>
              </a:xfrm>
              <a:custGeom>
                <a:cxnLst>
                  <a:cxn ang="0">
                    <a:pos x="856" y="0"/>
                  </a:cxn>
                  <a:cxn ang="0">
                    <a:pos x="0" y="839"/>
                  </a:cxn>
                  <a:cxn ang="0">
                    <a:pos x="1400" y="839"/>
                  </a:cxn>
                  <a:cxn ang="0">
                    <a:pos x="1608" y="407"/>
                  </a:cxn>
                  <a:cxn ang="0">
                    <a:pos x="856" y="0"/>
                  </a:cxn>
                </a:cxnLst>
                <a:rect l="0" t="0" r="0" b="0"/>
                <a:pathLst>
                  <a:path w="2552700" h="1308100">
                    <a:moveTo>
                      <a:pt x="1358900" y="0"/>
                    </a:moveTo>
                    <a:lnTo>
                      <a:pt x="0" y="1308100"/>
                    </a:lnTo>
                    <a:lnTo>
                      <a:pt x="2222500" y="1308100"/>
                    </a:lnTo>
                    <a:lnTo>
                      <a:pt x="2552700" y="635000"/>
                    </a:lnTo>
                    <a:lnTo>
                      <a:pt x="1358900" y="0"/>
                    </a:lnTo>
                    <a:close/>
                  </a:path>
                </a:pathLst>
              </a:custGeom>
              <a:solidFill>
                <a:srgbClr val="FF00FF"/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758" name="TextBox 18"/>
              <p:cNvSpPr txBox="1"/>
              <p:nvPr/>
            </p:nvSpPr>
            <p:spPr>
              <a:xfrm>
                <a:off x="158" y="2614"/>
                <a:ext cx="252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</a:p>
            </p:txBody>
          </p:sp>
          <p:sp>
            <p:nvSpPr>
              <p:cNvPr id="74759" name="TextBox 19"/>
              <p:cNvSpPr txBox="1"/>
              <p:nvPr/>
            </p:nvSpPr>
            <p:spPr>
              <a:xfrm>
                <a:off x="1861" y="2686"/>
                <a:ext cx="265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</a:p>
            </p:txBody>
          </p:sp>
          <p:sp>
            <p:nvSpPr>
              <p:cNvPr id="74760" name="TextBox 20"/>
              <p:cNvSpPr txBox="1"/>
              <p:nvPr/>
            </p:nvSpPr>
            <p:spPr>
              <a:xfrm>
                <a:off x="1973" y="2160"/>
                <a:ext cx="277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</a:p>
            </p:txBody>
          </p:sp>
        </p:grpSp>
      </p:grpSp>
      <p:grpSp>
        <p:nvGrpSpPr>
          <p:cNvPr id="74761" name="组合 121883"/>
          <p:cNvGrpSpPr/>
          <p:nvPr/>
        </p:nvGrpSpPr>
        <p:grpSpPr>
          <a:xfrm>
            <a:off x="4976813" y="3384550"/>
            <a:ext cx="2870200" cy="1747838"/>
            <a:chOff x="2290" y="1842"/>
            <a:chExt cx="1808" cy="1101"/>
          </a:xfrm>
        </p:grpSpPr>
        <p:sp>
          <p:nvSpPr>
            <p:cNvPr id="74762" name="矩形 3"/>
            <p:cNvSpPr/>
            <p:nvPr/>
          </p:nvSpPr>
          <p:spPr>
            <a:xfrm>
              <a:off x="2608" y="2024"/>
              <a:ext cx="1157" cy="703"/>
            </a:xfrm>
            <a:prstGeom prst="rect">
              <a:avLst/>
            </a:prstGeom>
            <a:solidFill>
              <a:srgbClr val="808000"/>
            </a:solidFill>
            <a:ln w="25400">
              <a:noFill/>
            </a:ln>
          </p:spPr>
          <p:txBody>
            <a:bodyPr anchor="ctr" anchorCtr="0"/>
            <a:lstStyle/>
            <a:p>
              <a:pPr algn="ctr"/>
              <a:endParaRPr lang="zh-CN" altLang="en-US" sz="2800" i="1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74763" name="TextBox 27"/>
            <p:cNvSpPr txBox="1"/>
            <p:nvPr/>
          </p:nvSpPr>
          <p:spPr>
            <a:xfrm>
              <a:off x="2336" y="1842"/>
              <a:ext cx="23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74764" name="TextBox 29"/>
            <p:cNvSpPr txBox="1"/>
            <p:nvPr/>
          </p:nvSpPr>
          <p:spPr>
            <a:xfrm>
              <a:off x="2290" y="2614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74765" name="TextBox 30"/>
            <p:cNvSpPr txBox="1"/>
            <p:nvPr/>
          </p:nvSpPr>
          <p:spPr>
            <a:xfrm>
              <a:off x="3833" y="2614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74766" name="TextBox 31"/>
            <p:cNvSpPr txBox="1"/>
            <p:nvPr/>
          </p:nvSpPr>
          <p:spPr>
            <a:xfrm>
              <a:off x="3787" y="1842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</a:p>
          </p:txBody>
        </p:sp>
      </p:grpSp>
      <p:grpSp>
        <p:nvGrpSpPr>
          <p:cNvPr id="74767" name="组合 45"/>
          <p:cNvGrpSpPr/>
          <p:nvPr/>
        </p:nvGrpSpPr>
        <p:grpSpPr>
          <a:xfrm>
            <a:off x="8183563" y="3025775"/>
            <a:ext cx="2257425" cy="2095500"/>
            <a:chOff x="6372200" y="2254171"/>
            <a:chExt cx="2257564" cy="2098642"/>
          </a:xfrm>
        </p:grpSpPr>
        <p:sp>
          <p:nvSpPr>
            <p:cNvPr id="74768" name="矩形 4"/>
            <p:cNvSpPr/>
            <p:nvPr/>
          </p:nvSpPr>
          <p:spPr>
            <a:xfrm>
              <a:off x="6678116" y="2492896"/>
              <a:ext cx="1573572" cy="1573572"/>
            </a:xfrm>
            <a:prstGeom prst="rect">
              <a:avLst/>
            </a:prstGeom>
            <a:solidFill>
              <a:srgbClr val="FF6600"/>
            </a:solidFill>
            <a:ln w="25400">
              <a:noFill/>
            </a:ln>
          </p:spPr>
          <p:txBody>
            <a:bodyPr anchor="ctr" anchorCtr="0"/>
            <a:lstStyle/>
            <a:p>
              <a:pPr algn="ctr"/>
              <a:endParaRPr lang="zh-CN" altLang="en-US" sz="2800" i="1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4769" name="TextBox 44"/>
            <p:cNvSpPr txBox="1"/>
            <p:nvPr/>
          </p:nvSpPr>
          <p:spPr>
            <a:xfrm>
              <a:off x="6372200" y="2349492"/>
              <a:ext cx="400086" cy="5226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</a:p>
          </p:txBody>
        </p:sp>
        <p:sp>
          <p:nvSpPr>
            <p:cNvPr id="74770" name="TextBox 46"/>
            <p:cNvSpPr txBox="1"/>
            <p:nvPr/>
          </p:nvSpPr>
          <p:spPr>
            <a:xfrm>
              <a:off x="6372200" y="3830139"/>
              <a:ext cx="400086" cy="5226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</a:p>
          </p:txBody>
        </p:sp>
        <p:sp>
          <p:nvSpPr>
            <p:cNvPr id="74771" name="TextBox 47"/>
            <p:cNvSpPr txBox="1"/>
            <p:nvPr/>
          </p:nvSpPr>
          <p:spPr>
            <a:xfrm>
              <a:off x="8190305" y="3830139"/>
              <a:ext cx="420407" cy="5226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74772" name="TextBox 48"/>
            <p:cNvSpPr txBox="1"/>
            <p:nvPr/>
          </p:nvSpPr>
          <p:spPr>
            <a:xfrm>
              <a:off x="8190305" y="2254171"/>
              <a:ext cx="439459" cy="5226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</a:p>
          </p:txBody>
        </p:sp>
      </p:grpSp>
      <p:sp>
        <p:nvSpPr>
          <p:cNvPr id="74773" name="TextBox 11"/>
          <p:cNvSpPr txBox="1"/>
          <p:nvPr/>
        </p:nvSpPr>
        <p:spPr>
          <a:xfrm>
            <a:off x="5972175" y="5289550"/>
            <a:ext cx="8937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矩形</a:t>
            </a:r>
          </a:p>
        </p:txBody>
      </p:sp>
      <p:sp>
        <p:nvSpPr>
          <p:cNvPr id="74774" name="TextBox 11"/>
          <p:cNvSpPr txBox="1"/>
          <p:nvPr/>
        </p:nvSpPr>
        <p:spPr>
          <a:xfrm>
            <a:off x="8904288" y="5157788"/>
            <a:ext cx="12493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正方形</a:t>
            </a:r>
          </a:p>
        </p:txBody>
      </p:sp>
      <p:sp>
        <p:nvSpPr>
          <p:cNvPr id="74775" name="直接连接符 121887"/>
          <p:cNvSpPr/>
          <p:nvPr/>
        </p:nvSpPr>
        <p:spPr>
          <a:xfrm>
            <a:off x="3071813" y="3241675"/>
            <a:ext cx="1223962" cy="1871663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74776" name="TextBox 11"/>
          <p:cNvSpPr txBox="1"/>
          <p:nvPr/>
        </p:nvSpPr>
        <p:spPr>
          <a:xfrm>
            <a:off x="2424113" y="5113338"/>
            <a:ext cx="19605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任意四边形</a:t>
            </a:r>
          </a:p>
        </p:txBody>
      </p:sp>
      <p:sp>
        <p:nvSpPr>
          <p:cNvPr id="74777" name="直接连接符 121893"/>
          <p:cNvSpPr/>
          <p:nvPr/>
        </p:nvSpPr>
        <p:spPr>
          <a:xfrm>
            <a:off x="5465763" y="3671888"/>
            <a:ext cx="2041525" cy="1239837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74778" name="直接连接符 121894"/>
          <p:cNvSpPr/>
          <p:nvPr/>
        </p:nvSpPr>
        <p:spPr>
          <a:xfrm flipV="1">
            <a:off x="5418138" y="3602038"/>
            <a:ext cx="2016125" cy="1223962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21896" name="菱形 121895"/>
          <p:cNvSpPr/>
          <p:nvPr/>
        </p:nvSpPr>
        <p:spPr>
          <a:xfrm>
            <a:off x="5519738" y="3673475"/>
            <a:ext cx="1800225" cy="1092200"/>
          </a:xfrm>
          <a:prstGeom prst="diamond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eaLnBrk="0" hangingPunct="0"/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80" name="直接连接符 121897"/>
          <p:cNvSpPr/>
          <p:nvPr/>
        </p:nvSpPr>
        <p:spPr>
          <a:xfrm>
            <a:off x="8328025" y="3097213"/>
            <a:ext cx="1800225" cy="1800225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74781" name="直接连接符 121898"/>
          <p:cNvSpPr/>
          <p:nvPr/>
        </p:nvSpPr>
        <p:spPr>
          <a:xfrm flipH="1">
            <a:off x="8415338" y="3198813"/>
            <a:ext cx="1728787" cy="1728787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21900" name="矩形 121899"/>
          <p:cNvSpPr/>
          <p:nvPr/>
        </p:nvSpPr>
        <p:spPr>
          <a:xfrm rot="-2458935">
            <a:off x="8747125" y="3486150"/>
            <a:ext cx="1049338" cy="11303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 anchorCtr="0"/>
          <a:lstStyle/>
          <a:p>
            <a:pPr algn="ctr"/>
            <a:endParaRPr lang="zh-CN" altLang="en-US" sz="2800" i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909" name="任意多边形 25"/>
          <p:cNvSpPr/>
          <p:nvPr/>
        </p:nvSpPr>
        <p:spPr>
          <a:xfrm>
            <a:off x="2609850" y="3773488"/>
            <a:ext cx="1628775" cy="1000125"/>
          </a:xfrm>
          <a:custGeom>
            <a:cxnLst>
              <a:cxn ang="0">
                <a:pos x="0" y="314325"/>
              </a:cxn>
              <a:cxn ang="0">
                <a:pos x="1190625" y="0"/>
              </a:cxn>
              <a:cxn ang="0">
                <a:pos x="1628775" y="685800"/>
              </a:cxn>
              <a:cxn ang="0">
                <a:pos x="457200" y="1000125"/>
              </a:cxn>
              <a:cxn ang="0">
                <a:pos x="0" y="314325"/>
              </a:cxn>
            </a:cxnLst>
            <a:rect l="0" t="0" r="0" b="0"/>
            <a:pathLst>
              <a:path w="1628775" h="1000125">
                <a:moveTo>
                  <a:pt x="0" y="314325"/>
                </a:moveTo>
                <a:lnTo>
                  <a:pt x="1190625" y="0"/>
                </a:lnTo>
                <a:lnTo>
                  <a:pt x="1628775" y="685800"/>
                </a:lnTo>
                <a:lnTo>
                  <a:pt x="457200" y="1000125"/>
                </a:lnTo>
                <a:lnTo>
                  <a:pt x="0" y="314325"/>
                </a:lnTo>
                <a:close/>
              </a:path>
            </a:pathLst>
          </a:custGeom>
          <a:solidFill>
            <a:schemeClr val="accent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1910" name="文本框 121909"/>
          <p:cNvSpPr txBox="1"/>
          <p:nvPr/>
        </p:nvSpPr>
        <p:spPr>
          <a:xfrm>
            <a:off x="2497138" y="4003675"/>
            <a:ext cx="19605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平行四边形</a:t>
            </a:r>
          </a:p>
        </p:txBody>
      </p:sp>
      <p:sp>
        <p:nvSpPr>
          <p:cNvPr id="121911" name="文本框 121910"/>
          <p:cNvSpPr txBox="1"/>
          <p:nvPr/>
        </p:nvSpPr>
        <p:spPr>
          <a:xfrm>
            <a:off x="5972175" y="3952875"/>
            <a:ext cx="8937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菱形</a:t>
            </a:r>
          </a:p>
        </p:txBody>
      </p:sp>
      <p:sp>
        <p:nvSpPr>
          <p:cNvPr id="121912" name="文本框 121911"/>
          <p:cNvSpPr txBox="1"/>
          <p:nvPr/>
        </p:nvSpPr>
        <p:spPr>
          <a:xfrm>
            <a:off x="8686800" y="3735388"/>
            <a:ext cx="12493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正方形</a:t>
            </a:r>
          </a:p>
        </p:txBody>
      </p:sp>
      <p:sp>
        <p:nvSpPr>
          <p:cNvPr id="121913" name="TextBox 21"/>
          <p:cNvSpPr txBox="1"/>
          <p:nvPr/>
        </p:nvSpPr>
        <p:spPr>
          <a:xfrm>
            <a:off x="2265363" y="3790950"/>
            <a:ext cx="339725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121914" name="TextBox 22"/>
          <p:cNvSpPr txBox="1"/>
          <p:nvPr/>
        </p:nvSpPr>
        <p:spPr>
          <a:xfrm>
            <a:off x="2927350" y="4767263"/>
            <a:ext cx="325438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121915" name="TextBox 23"/>
          <p:cNvSpPr txBox="1"/>
          <p:nvPr/>
        </p:nvSpPr>
        <p:spPr>
          <a:xfrm>
            <a:off x="4224338" y="4221163"/>
            <a:ext cx="368300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</a:p>
        </p:txBody>
      </p:sp>
      <p:sp>
        <p:nvSpPr>
          <p:cNvPr id="121916" name="TextBox 24"/>
          <p:cNvSpPr txBox="1"/>
          <p:nvPr/>
        </p:nvSpPr>
        <p:spPr>
          <a:xfrm>
            <a:off x="3725863" y="3402013"/>
            <a:ext cx="368300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72050" y="4003675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26188" y="472440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9963" y="4005263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53163" y="3262313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</a:p>
        </p:txBody>
      </p:sp>
      <p:sp>
        <p:nvSpPr>
          <p:cNvPr id="4" name="TextBox 21"/>
          <p:cNvSpPr txBox="1"/>
          <p:nvPr/>
        </p:nvSpPr>
        <p:spPr>
          <a:xfrm>
            <a:off x="8126413" y="384651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5" name="TextBox 22"/>
          <p:cNvSpPr txBox="1"/>
          <p:nvPr/>
        </p:nvSpPr>
        <p:spPr>
          <a:xfrm>
            <a:off x="9134475" y="4768850"/>
            <a:ext cx="4000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10042525" y="3903663"/>
            <a:ext cx="439738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9091613" y="2824163"/>
            <a:ext cx="439737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1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1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1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1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1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1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1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1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1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900" grpId="0"/>
      <p:bldP spid="121911" grpId="0"/>
      <p:bldP spid="121912" grpId="0"/>
      <p:bldP spid="121913" grpId="0"/>
      <p:bldP spid="121914" grpId="0"/>
      <p:bldP spid="121915" grpId="0"/>
      <p:bldP spid="121916" grpId="0"/>
      <p:bldP spid="22" grpId="0"/>
      <p:bldP spid="23" grpId="0"/>
      <p:bldP spid="24" grpId="0"/>
      <p:bldP spid="25" grpId="0"/>
      <p:bldP spid="4" grpId="0"/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椭圆 1"/>
          <p:cNvSpPr/>
          <p:nvPr/>
        </p:nvSpPr>
        <p:spPr>
          <a:xfrm>
            <a:off x="2144713" y="1071563"/>
            <a:ext cx="7362825" cy="5014912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8226"/>
          <p:cNvSpPr txBox="1"/>
          <p:nvPr/>
        </p:nvSpPr>
        <p:spPr>
          <a:xfrm>
            <a:off x="5305425" y="5289550"/>
            <a:ext cx="1220788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4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四边形</a:t>
            </a:r>
          </a:p>
        </p:txBody>
      </p:sp>
      <p:sp>
        <p:nvSpPr>
          <p:cNvPr id="75779" name="矩形 80"/>
          <p:cNvSpPr/>
          <p:nvPr/>
        </p:nvSpPr>
        <p:spPr>
          <a:xfrm>
            <a:off x="768350" y="763588"/>
            <a:ext cx="1203325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000" b="1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1" name="椭圆 8220"/>
          <p:cNvSpPr/>
          <p:nvPr/>
        </p:nvSpPr>
        <p:spPr>
          <a:xfrm>
            <a:off x="2927350" y="1917700"/>
            <a:ext cx="5514975" cy="3095625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2" name="椭圆 8221"/>
          <p:cNvSpPr/>
          <p:nvPr/>
        </p:nvSpPr>
        <p:spPr>
          <a:xfrm>
            <a:off x="3576638" y="2289175"/>
            <a:ext cx="2663825" cy="1944688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矩形</a:t>
            </a:r>
          </a:p>
        </p:txBody>
      </p:sp>
      <p:sp>
        <p:nvSpPr>
          <p:cNvPr id="8223" name="椭圆 8222"/>
          <p:cNvSpPr/>
          <p:nvPr/>
        </p:nvSpPr>
        <p:spPr>
          <a:xfrm>
            <a:off x="5376863" y="2413000"/>
            <a:ext cx="2571750" cy="1806575"/>
          </a:xfrm>
          <a:prstGeom prst="ellipse">
            <a:avLst/>
          </a:prstGeom>
          <a:solidFill>
            <a:srgbClr val="33CC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菱形</a:t>
            </a:r>
          </a:p>
        </p:txBody>
      </p:sp>
      <p:sp>
        <p:nvSpPr>
          <p:cNvPr id="12293" name="文本框 8225"/>
          <p:cNvSpPr txBox="1"/>
          <p:nvPr/>
        </p:nvSpPr>
        <p:spPr>
          <a:xfrm>
            <a:off x="5584825" y="2651125"/>
            <a:ext cx="487363" cy="11985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</a:t>
            </a:r>
          </a:p>
          <a:p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方</a:t>
            </a:r>
          </a:p>
          <a:p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形</a:t>
            </a:r>
          </a:p>
        </p:txBody>
      </p:sp>
      <p:sp>
        <p:nvSpPr>
          <p:cNvPr id="12294" name="文本框 8226"/>
          <p:cNvSpPr txBox="1"/>
          <p:nvPr/>
        </p:nvSpPr>
        <p:spPr>
          <a:xfrm>
            <a:off x="5030788" y="4278313"/>
            <a:ext cx="170656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平行四边形</a:t>
            </a:r>
          </a:p>
        </p:txBody>
      </p:sp>
      <p:pic>
        <p:nvPicPr>
          <p:cNvPr id="7578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661900" y="119507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222" grpId="0"/>
      <p:bldP spid="8223" grpId="0"/>
      <p:bldP spid="12293" grpId="0"/>
      <p:bldP spid="12294" grpId="0"/>
    </p:bldLst>
  </p:timing>
</p:sld>
</file>

<file path=ppt/tags/tag1.xml><?xml version="1.0" encoding="utf-8"?>
<p:tagLst xmlns:p="http://schemas.openxmlformats.org/presentationml/2006/main">
  <p:tag name="KSO_WM_ASSEMBLE_CHIP_INDEX" val="6eb8928913ff4cb3bda9672799e28665"/>
  <p:tag name="KSO_WM_BEAUTIFY_FLAG" val="#wm#"/>
  <p:tag name="KSO_WM_CHIP_FILLAREA_FILL_RULE" val="{&quot;fill_align&quot;:&quot;cm&quot;,&quot;fill_effect&quot;:[],&quot;fill_mode&quot;:&quot;adaptive&quot;,&quot;sacle_strategy&quot;:&quot;stretch&quot;}"/>
  <p:tag name="KSO_WM_CHIP_GROUPID" val="5f89533aa61ec3b552848325"/>
  <p:tag name="KSO_WM_CHIP_XID" val="5f89533aa61ec3b552848326"/>
  <p:tag name="KSO_WM_TAG_VERSION" val="1.0"/>
  <p:tag name="KSO_WM_TEMPLATE_CATEGORY" val="chip"/>
  <p:tag name="KSO_WM_TEMPLATE_INDEX" val="20193369"/>
  <p:tag name="KSO_WM_UNIT_COMPATIBLE" val="0"/>
  <p:tag name="KSO_WM_UNIT_DEC_AREA_ID" val="f4d3847e41d1483f942de839b8aa2b24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1*i*1"/>
  <p:tag name="KSO_WM_UNIT_INDEX" val="1"/>
  <p:tag name="KSO_WM_UNIT_LAYERLEVEL" val="1"/>
  <p:tag name="KSO_WM_UNIT_SUBTYPE" val="v"/>
  <p:tag name="KSO_WM_UNIT_TYPE" val="i"/>
</p:tagLst>
</file>

<file path=ppt/tags/tag2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3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4.xml><?xml version="1.0" encoding="utf-8"?>
<p:tagLst xmlns:p="http://schemas.openxmlformats.org/presentationml/2006/main">
  <p:tag name="KSO_WM_ASSEMBLE_CHIP_INDEX" val="092d361cf853490eb38176805d15f9f9"/>
  <p:tag name="KSO_WM_BEAUTIFY_FLAG" val="#wm#"/>
  <p:tag name="KSO_WM_CHIP_FILLAREA_FILL_RULE" val="{&quot;fill_align&quot;:&quot;lm&quot;,&quot;fill_effect&quot;:[],&quot;fill_mode&quot;:&quot;adaptive&quot;,&quot;sacle_strategy&quot;:&quot;stretch&quot;}"/>
  <p:tag name="KSO_WM_CHIP_GROUPID" val="5f89533aa61ec3b552848325"/>
  <p:tag name="KSO_WM_CHIP_XID" val="5f89533aa61ec3b552848327"/>
  <p:tag name="KSO_WM_TAG_VERSION" val="1.0"/>
  <p:tag name="KSO_WM_TEMPLATE_CATEGORY" val="chip"/>
  <p:tag name="KSO_WM_TEMPLATE_INDEX" val="20193369"/>
  <p:tag name="KSO_WM_UNIT_COMPATIBLE" val="0"/>
  <p:tag name="KSO_WM_UNIT_DEC_AREA_ID" val="44e3f55086e84637aa782df76899a9d4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2*i*1"/>
  <p:tag name="KSO_WM_UNIT_INDEX" val="1"/>
  <p:tag name="KSO_WM_UNIT_LAYERLEVEL" val="1"/>
  <p:tag name="KSO_WM_UNIT_SUBTYPE" val="u"/>
  <p:tag name="KSO_WM_UNIT_TYPE" val="i"/>
</p:tagLst>
</file>

<file path=ppt/tags/tag5.xml><?xml version="1.0" encoding="utf-8"?>
<p:tagLst xmlns:p="http://schemas.openxmlformats.org/presentationml/2006/main">
  <p:tag name="KSO_WM_ASSEMBLE_CHIP_INDEX" val="3524846fe0d34283a7876e077b9faf7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b9a8251b9650487c84dd0188ec0fc9b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6.xml><?xml version="1.0" encoding="utf-8"?>
<p:tagLst xmlns:p="http://schemas.openxmlformats.org/presentationml/2006/main">
  <p:tag name="KSO_WM_ASSEMBLE_CHIP_INDEX" val="dfdae8dd506d4721aae727d249c57ab5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22f831d14d514931a01b0d9982f05b1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7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8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9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0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1.xml><?xml version="1.0" encoding="utf-8"?>
<p:tagLst xmlns:p="http://schemas.openxmlformats.org/presentationml/2006/main">
  <p:tag name="KSO_WM_ASSEMBLE_CHIP_INDEX" val="4b03ad89013e48d7825aa363212a11e0"/>
  <p:tag name="KSO_WM_BEAUTIFY_FLAG" val="#wm#"/>
  <p:tag name="KSO_WM_CHIP_FILLAREA_FILL_RULE" val="{&quot;fill_align&quot;:&quot;lm&quot;,&quot;fill_effect&quot;:[],&quot;fill_mode&quot;:&quot;adaptive&quot;,&quot;sacle_strategy&quot;:&quot;stretch&quot;}"/>
  <p:tag name="KSO_WM_CHIP_GROUPID" val="5f89533aa61ec3b552848325"/>
  <p:tag name="KSO_WM_CHIP_XID" val="5f89533aa61ec3b552848327"/>
  <p:tag name="KSO_WM_TAG_VERSION" val="1.0"/>
  <p:tag name="KSO_WM_TEMPLATE_CATEGORY" val="chip"/>
  <p:tag name="KSO_WM_TEMPLATE_INDEX" val="20193369"/>
  <p:tag name="KSO_WM_UNIT_COMPATIBLE" val="0"/>
  <p:tag name="KSO_WM_UNIT_DEC_AREA_ID" val="f3aa6694cbb24ef091167da9fdf7fb4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2*i*1"/>
  <p:tag name="KSO_WM_UNIT_INDEX" val="1"/>
  <p:tag name="KSO_WM_UNIT_LAYERLEVEL" val="1"/>
  <p:tag name="KSO_WM_UNIT_SUBTYPE" val="u"/>
  <p:tag name="KSO_WM_UNIT_TYPE" val="i"/>
</p:tagLst>
</file>

<file path=ppt/tags/tag12.xml><?xml version="1.0" encoding="utf-8"?>
<p:tagLst xmlns:p="http://schemas.openxmlformats.org/presentationml/2006/main">
  <p:tag name="KSO_WM_ASSEMBLE_CHIP_INDEX" val="db5c6ab51ea2439f94f9070f6b250dd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d4cd5be6540b4e9dafbcfd3e8c38ff99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3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4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5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6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7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8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9.xml><?xml version="1.0" encoding="utf-8"?>
<p:tagLst xmlns:p="http://schemas.openxmlformats.org/presentationml/2006/main">
  <p:tag name="KSO_WM_ASSEMBLE_CHIP_INDEX" val="75588a0df69e46cfa3c694a5442fd993"/>
  <p:tag name="KSO_WM_BEAUTIFY_FLAG" val="#wm#"/>
  <p:tag name="KSO_WM_CHIP_FILLAREA_FILL_RULE" val="{&quot;fill_align&quot;:&quot;cm&quot;,&quot;fill_effect&quot;:[],&quot;fill_mode&quot;:&quot;adaptive&quot;,&quot;sacle_strategy&quot;:&quot;stretch&quot;}"/>
  <p:tag name="KSO_WM_CHIP_GROUPID" val="5f89533aa61ec3b552848325"/>
  <p:tag name="KSO_WM_CHIP_XID" val="5f89533aa61ec3b552848326"/>
  <p:tag name="KSO_WM_TAG_VERSION" val="1.0"/>
  <p:tag name="KSO_WM_TEMPLATE_CATEGORY" val="chip"/>
  <p:tag name="KSO_WM_TEMPLATE_INDEX" val="20193369"/>
  <p:tag name="KSO_WM_UNIT_COMPATIBLE" val="0"/>
  <p:tag name="KSO_WM_UNIT_DEC_AREA_ID" val="f5afde0c9b5d46149fdff9f43361a7f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1*i*1"/>
  <p:tag name="KSO_WM_UNIT_INDEX" val="1"/>
  <p:tag name="KSO_WM_UNIT_LAYERLEVEL" val="1"/>
  <p:tag name="KSO_WM_UNIT_SUBTYPE" val="v"/>
  <p:tag name="KSO_WM_UNIT_TYPE" val="i"/>
</p:tagLst>
</file>

<file path=ppt/tags/tag20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general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  <p:tag name="WM_BEAUTIFY_SHAPE_IDENTITY" val="{e1f09b04-8e06-42b1-a6f2-83ddd8354e30}"/>
</p:tagLst>
</file>

<file path=ppt/tags/tag21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general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  <p:tag name="WM_BEAUTIFY_SHAPE_IDENTITY" val="{f6a10224-ce4d-4d23-91bd-09e3f570467e}"/>
</p:tagLst>
</file>

<file path=ppt/tags/tag22.xml><?xml version="1.0" encoding="utf-8"?>
<p:tagLst xmlns:p="http://schemas.openxmlformats.org/presentationml/2006/main">
  <p:tag name="KSO_WM_SLIDE_BACKGROUND_TYPE" val="general"/>
</p:tagLst>
</file>

<file path=ppt/tags/tag23.xml><?xml version="1.0" encoding="utf-8"?>
<p:tagLst xmlns:p="http://schemas.openxmlformats.org/presentationml/2006/main">
  <p:tag name="KSO_WM_SLIDE_BACKGROUND_TYPE" val="general"/>
</p:tagLst>
</file>

<file path=ppt/tags/tag24.xml><?xml version="1.0" encoding="utf-8"?>
<p:tagLst xmlns:p="http://schemas.openxmlformats.org/presentationml/2006/main">
  <p:tag name="KSO_WM_SLIDE_BACKGROUND_TYPE" val="general"/>
</p:tagLst>
</file>

<file path=ppt/tags/tag25.xml><?xml version="1.0" encoding="utf-8"?>
<p:tagLst xmlns:p="http://schemas.openxmlformats.org/presentationml/2006/main">
  <p:tag name="KSO_WM_ASSEMBLE_CHIP_INDEX" val="52ca6c33378b433c9987d483ef71231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de5d050641134af7bfc35b200c0bfeeb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26.xml><?xml version="1.0" encoding="utf-8"?>
<p:tagLst xmlns:p="http://schemas.openxmlformats.org/presentationml/2006/main">
  <p:tag name="KSO_WM_ASSEMBLE_CHIP_INDEX" val="b957dd40e6de48549da8a625bfa4ef1d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ae3ec25338ab45da8773043f5ee17995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27.xml><?xml version="1.0" encoding="utf-8"?>
<p:tagLst xmlns:p="http://schemas.openxmlformats.org/presentationml/2006/main">
  <p:tag name="KSO_WM_ASSEMBLE_CHIP_INDEX" val="06e21fe21dd14bf9ba702965027f3f69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a13207d989764fb18af1f9ed1b272750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28.xml><?xml version="1.0" encoding="utf-8"?>
<p:tagLst xmlns:p="http://schemas.openxmlformats.org/presentationml/2006/main">
  <p:tag name="KSO_WM_SLIDE_BACKGROUND_TYPE" val="frame"/>
</p:tagLst>
</file>

<file path=ppt/tags/tag29.xml><?xml version="1.0" encoding="utf-8"?>
<p:tagLst xmlns:p="http://schemas.openxmlformats.org/presentationml/2006/main">
  <p:tag name="KSO_WM_SLIDE_BACKGROUND_TYPE" val="frame"/>
</p:tagLst>
</file>

<file path=ppt/tags/tag30.xml><?xml version="1.0" encoding="utf-8"?>
<p:tagLst xmlns:p="http://schemas.openxmlformats.org/presentationml/2006/main">
  <p:tag name="KSO_WM_SLIDE_BACKGROUND_TYPE" val="frame"/>
</p:tagLst>
</file>

<file path=ppt/tags/tag31.xml><?xml version="1.0" encoding="utf-8"?>
<p:tagLst xmlns:p="http://schemas.openxmlformats.org/presentationml/2006/main">
  <p:tag name="KSO_WM_ASSEMBLE_CHIP_INDEX" val="53b1bc06f7ae4d768774a580b7209c1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02ba235584e647d4a0a1d3d070bf2489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32.xml><?xml version="1.0" encoding="utf-8"?>
<p:tagLst xmlns:p="http://schemas.openxmlformats.org/presentationml/2006/main">
  <p:tag name="KSO_WM_ASSEMBLE_CHIP_INDEX" val="97f3a910c6b744cfbba63084cf374b8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7f5e687088b540bb9b799232ea9f9eef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33.xml><?xml version="1.0" encoding="utf-8"?>
<p:tagLst xmlns:p="http://schemas.openxmlformats.org/presentationml/2006/main">
  <p:tag name="KSO_WM_ASSEMBLE_CHIP_INDEX" val="de95c3f7fade42868c786f7fb0587bb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bd1b77fe287c4061840418aab782dac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34.xml><?xml version="1.0" encoding="utf-8"?>
<p:tagLst xmlns:p="http://schemas.openxmlformats.org/presentationml/2006/main">
  <p:tag name="KSO_WM_SLIDE_BACKGROUND_TYPE" val="leftRight"/>
</p:tagLst>
</file>

<file path=ppt/tags/tag35.xml><?xml version="1.0" encoding="utf-8"?>
<p:tagLst xmlns:p="http://schemas.openxmlformats.org/presentationml/2006/main">
  <p:tag name="KSO_WM_SLIDE_BACKGROUND_TYPE" val="leftRight"/>
</p:tagLst>
</file>

<file path=ppt/tags/tag36.xml><?xml version="1.0" encoding="utf-8"?>
<p:tagLst xmlns:p="http://schemas.openxmlformats.org/presentationml/2006/main">
  <p:tag name="KSO_WM_SLIDE_BACKGROUND_TYPE" val="leftRight"/>
</p:tagLst>
</file>

<file path=ppt/tags/tag37.xml><?xml version="1.0" encoding="utf-8"?>
<p:tagLst xmlns:p="http://schemas.openxmlformats.org/presentationml/2006/main">
  <p:tag name="KSO_WM_ASSEMBLE_CHIP_INDEX" val="ad85219971504d2588845e5a59d4113a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63f5eb76751648dd80648f181bf08079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38.xml><?xml version="1.0" encoding="utf-8"?>
<p:tagLst xmlns:p="http://schemas.openxmlformats.org/presentationml/2006/main">
  <p:tag name="KSO_WM_ASSEMBLE_CHIP_INDEX" val="ebbafaa7d0734045ae5ca38d9192aef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c50177351d254946b79e3c36bfeb2dde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39.xml><?xml version="1.0" encoding="utf-8"?>
<p:tagLst xmlns:p="http://schemas.openxmlformats.org/presentationml/2006/main">
  <p:tag name="KSO_WM_ASSEMBLE_CHIP_INDEX" val="ec6fd89621a441daaff437e504e81d18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eff82c9a3d3c4b32b3d7ab81de0dd149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40.xml><?xml version="1.0" encoding="utf-8"?>
<p:tagLst xmlns:p="http://schemas.openxmlformats.org/presentationml/2006/main">
  <p:tag name="KSO_WM_SLIDE_BACKGROUND_TYPE" val="topBottom"/>
</p:tagLst>
</file>

<file path=ppt/tags/tag41.xml><?xml version="1.0" encoding="utf-8"?>
<p:tagLst xmlns:p="http://schemas.openxmlformats.org/presentationml/2006/main">
  <p:tag name="KSO_WM_SLIDE_BACKGROUND_TYPE" val="topBottom"/>
</p:tagLst>
</file>

<file path=ppt/tags/tag42.xml><?xml version="1.0" encoding="utf-8"?>
<p:tagLst xmlns:p="http://schemas.openxmlformats.org/presentationml/2006/main">
  <p:tag name="KSO_WM_SLIDE_BACKGROUND_TYPE" val="topBottom"/>
</p:tagLst>
</file>

<file path=ppt/tags/tag43.xml><?xml version="1.0" encoding="utf-8"?>
<p:tagLst xmlns:p="http://schemas.openxmlformats.org/presentationml/2006/main">
  <p:tag name="KSO_WM_ASSEMBLE_CHIP_INDEX" val="17c628c5fd854d70a2acc6012bcfb6e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767caab2b57142c69ec581af993635d2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44.xml><?xml version="1.0" encoding="utf-8"?>
<p:tagLst xmlns:p="http://schemas.openxmlformats.org/presentationml/2006/main">
  <p:tag name="KSO_WM_ASSEMBLE_CHIP_INDEX" val="43b93354aec44d3aabf3726faafc767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1a43789570d74ac3a1e65c032305ddbf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45.xml><?xml version="1.0" encoding="utf-8"?>
<p:tagLst xmlns:p="http://schemas.openxmlformats.org/presentationml/2006/main">
  <p:tag name="KSO_WM_ASSEMBLE_CHIP_INDEX" val="26faca16ab034643a916f22d7e6baa8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84759e1341694a38ab737490466222d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46.xml><?xml version="1.0" encoding="utf-8"?>
<p:tagLst xmlns:p="http://schemas.openxmlformats.org/presentationml/2006/main">
  <p:tag name="KSO_WM_SLIDE_BACKGROUND_TYPE" val="bottomTop"/>
</p:tagLst>
</file>

<file path=ppt/tags/tag47.xml><?xml version="1.0" encoding="utf-8"?>
<p:tagLst xmlns:p="http://schemas.openxmlformats.org/presentationml/2006/main">
  <p:tag name="KSO_WM_SLIDE_BACKGROUND_TYPE" val="bottomTop"/>
</p:tagLst>
</file>

<file path=ppt/tags/tag48.xml><?xml version="1.0" encoding="utf-8"?>
<p:tagLst xmlns:p="http://schemas.openxmlformats.org/presentationml/2006/main">
  <p:tag name="KSO_WM_SLIDE_BACKGROUND_TYPE" val="bottomTop"/>
</p:tagLst>
</file>

<file path=ppt/tags/tag49.xml><?xml version="1.0" encoding="utf-8"?>
<p:tagLst xmlns:p="http://schemas.openxmlformats.org/presentationml/2006/main">
  <p:tag name="KSO_WM_ASSEMBLE_CHIP_INDEX" val="64665281be824c5a88dbd9aa9f96e047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34352a702cfa4e4594208c246c9c9d55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50.xml><?xml version="1.0" encoding="utf-8"?>
<p:tagLst xmlns:p="http://schemas.openxmlformats.org/presentationml/2006/main">
  <p:tag name="KSO_WM_ASSEMBLE_CHIP_INDEX" val="da428bb839664c87a6a0a150170faea5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671deec7086f48a2aeb358ca48604a6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51.xml><?xml version="1.0" encoding="utf-8"?>
<p:tagLst xmlns:p="http://schemas.openxmlformats.org/presentationml/2006/main">
  <p:tag name="KSO_WM_ASSEMBLE_CHIP_INDEX" val="af861cdb11c84c649776b0015ef8ffa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3bd19bc160584f50927ccb244821f0f8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52.xml><?xml version="1.0" encoding="utf-8"?>
<p:tagLst xmlns:p="http://schemas.openxmlformats.org/presentationml/2006/main">
  <p:tag name="KSO_WM_SLIDE_BACKGROUND_TYPE" val="navigation"/>
</p:tagLst>
</file>

<file path=ppt/tags/tag53.xml><?xml version="1.0" encoding="utf-8"?>
<p:tagLst xmlns:p="http://schemas.openxmlformats.org/presentationml/2006/main">
  <p:tag name="KSO_WM_SLIDE_BACKGROUND_TYPE" val="navigation"/>
</p:tagLst>
</file>

<file path=ppt/tags/tag54.xml><?xml version="1.0" encoding="utf-8"?>
<p:tagLst xmlns:p="http://schemas.openxmlformats.org/presentationml/2006/main">
  <p:tag name="KSO_WM_SLIDE_BACKGROUND_TYPE" val="navigation"/>
</p:tagLst>
</file>

<file path=ppt/tags/tag55.xml><?xml version="1.0" encoding="utf-8"?>
<p:tagLst xmlns:p="http://schemas.openxmlformats.org/presentationml/2006/main">
  <p:tag name="KSO_WM_ASSEMBLE_CHIP_INDEX" val="177d687c0d7b4dfda935fb0d21ca7b2f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6ce7714df2e941f1a397f2e150fe79f7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56.xml><?xml version="1.0" encoding="utf-8"?>
<p:tagLst xmlns:p="http://schemas.openxmlformats.org/presentationml/2006/main">
  <p:tag name="KSO_WM_ASSEMBLE_CHIP_INDEX" val="9e9f9e1b5e974d1eb66b05c6838b0a02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8834dc0765fd4297838c6a16f7bcc8d8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57.xml><?xml version="1.0" encoding="utf-8"?>
<p:tagLst xmlns:p="http://schemas.openxmlformats.org/presentationml/2006/main">
  <p:tag name="KSO_WM_ASSEMBLE_CHIP_INDEX" val="83cb28bf5970474a9ca530896c7933ca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8543c4653f25405a94dcaced4485380e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58.xml><?xml version="1.0" encoding="utf-8"?>
<p:tagLst xmlns:p="http://schemas.openxmlformats.org/presentationml/2006/main">
  <p:tag name="KSO_WM_SLIDE_BACKGROUND_TYPE" val="belt"/>
</p:tagLst>
</file>

<file path=ppt/tags/tag59.xml><?xml version="1.0" encoding="utf-8"?>
<p:tagLst xmlns:p="http://schemas.openxmlformats.org/presentationml/2006/main">
  <p:tag name="KSO_WM_SLIDE_BACKGROUND_TYPE" val="belt"/>
</p:tagLst>
</file>

<file path=ppt/tags/tag60.xml><?xml version="1.0" encoding="utf-8"?>
<p:tagLst xmlns:p="http://schemas.openxmlformats.org/presentationml/2006/main">
  <p:tag name="KSO_WM_SLIDE_BACKGROUND_TYPE" val="belt"/>
</p:tagLst>
</file>

<file path=ppt/tags/tag61.xml><?xml version="1.0" encoding="utf-8"?>
<p:tagLst xmlns:p="http://schemas.openxmlformats.org/presentationml/2006/main">
  <p:tag name="KSO_WM_TEMPLATE_CATEGORY" val="custom"/>
  <p:tag name="KSO_WM_TEMPLATE_INDEX" val="20193369"/>
</p:tagLst>
</file>

<file path=ppt/tags/tag62.xml><?xml version="1.0" encoding="utf-8"?>
<p:tagLst xmlns:p="http://schemas.openxmlformats.org/presentationml/2006/main">
  <p:tag name="KSO_WM_TEMPLATE_CATEGORY" val="custom"/>
  <p:tag name="KSO_WM_TEMPLATE_INDEX" val="20193369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93369"/>
</p:tagLst>
</file>

<file path=ppt/tags/tag64.xml><?xml version="1.0" encoding="utf-8"?>
<p:tagLst xmlns:p="http://schemas.openxmlformats.org/presentationml/2006/main">
  <p:tag name="KSO_WM_ASSEMBLE_CHIP_INDEX" val="6eb8928913ff4cb3bda9672799e28665"/>
  <p:tag name="KSO_WM_BEAUTIFY_FLAG" val="#wm#"/>
  <p:tag name="KSO_WM_CHIP_FILLAREA_FILL_RULE" val="{&quot;fill_align&quot;:&quot;cm&quot;,&quot;fill_effect&quot;:[],&quot;fill_mode&quot;:&quot;adaptive&quot;,&quot;sacle_strategy&quot;:&quot;stretch&quot;}"/>
  <p:tag name="KSO_WM_CHIP_GROUPID" val="5f89533aa61ec3b552848325"/>
  <p:tag name="KSO_WM_CHIP_XID" val="5f89533aa61ec3b552848326"/>
  <p:tag name="KSO_WM_TAG_VERSION" val="1.0"/>
  <p:tag name="KSO_WM_TEMPLATE_CATEGORY" val="chip"/>
  <p:tag name="KSO_WM_TEMPLATE_INDEX" val="20193369"/>
  <p:tag name="KSO_WM_UNIT_COMPATIBLE" val="0"/>
  <p:tag name="KSO_WM_UNIT_DEC_AREA_ID" val="f4d3847e41d1483f942de839b8aa2b24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1*i*1"/>
  <p:tag name="KSO_WM_UNIT_INDEX" val="1"/>
  <p:tag name="KSO_WM_UNIT_LAYERLEVEL" val="1"/>
  <p:tag name="KSO_WM_UNIT_SUBTYPE" val="v"/>
  <p:tag name="KSO_WM_UNIT_TYPE" val="i"/>
</p:tagLst>
</file>

<file path=ppt/tags/tag65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66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67.xml><?xml version="1.0" encoding="utf-8"?>
<p:tagLst xmlns:p="http://schemas.openxmlformats.org/presentationml/2006/main">
  <p:tag name="KSO_WM_ASSEMBLE_CHIP_INDEX" val="092d361cf853490eb38176805d15f9f9"/>
  <p:tag name="KSO_WM_BEAUTIFY_FLAG" val="#wm#"/>
  <p:tag name="KSO_WM_CHIP_FILLAREA_FILL_RULE" val="{&quot;fill_align&quot;:&quot;lm&quot;,&quot;fill_effect&quot;:[],&quot;fill_mode&quot;:&quot;adaptive&quot;,&quot;sacle_strategy&quot;:&quot;stretch&quot;}"/>
  <p:tag name="KSO_WM_CHIP_GROUPID" val="5f89533aa61ec3b552848325"/>
  <p:tag name="KSO_WM_CHIP_XID" val="5f89533aa61ec3b552848327"/>
  <p:tag name="KSO_WM_TAG_VERSION" val="1.0"/>
  <p:tag name="KSO_WM_TEMPLATE_CATEGORY" val="chip"/>
  <p:tag name="KSO_WM_TEMPLATE_INDEX" val="20193369"/>
  <p:tag name="KSO_WM_UNIT_COMPATIBLE" val="0"/>
  <p:tag name="KSO_WM_UNIT_DEC_AREA_ID" val="44e3f55086e84637aa782df76899a9d4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2*i*1"/>
  <p:tag name="KSO_WM_UNIT_INDEX" val="1"/>
  <p:tag name="KSO_WM_UNIT_LAYERLEVEL" val="1"/>
  <p:tag name="KSO_WM_UNIT_SUBTYPE" val="u"/>
  <p:tag name="KSO_WM_UNIT_TYPE" val="i"/>
</p:tagLst>
</file>

<file path=ppt/tags/tag68.xml><?xml version="1.0" encoding="utf-8"?>
<p:tagLst xmlns:p="http://schemas.openxmlformats.org/presentationml/2006/main">
  <p:tag name="KSO_WM_ASSEMBLE_CHIP_INDEX" val="3524846fe0d34283a7876e077b9faf7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b9a8251b9650487c84dd0188ec0fc9b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69.xml><?xml version="1.0" encoding="utf-8"?>
<p:tagLst xmlns:p="http://schemas.openxmlformats.org/presentationml/2006/main">
  <p:tag name="KSO_WM_ASSEMBLE_CHIP_INDEX" val="dfdae8dd506d4721aae727d249c57ab5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22f831d14d514931a01b0d9982f05b1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70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71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72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73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74.xml><?xml version="1.0" encoding="utf-8"?>
<p:tagLst xmlns:p="http://schemas.openxmlformats.org/presentationml/2006/main">
  <p:tag name="KSO_WM_ASSEMBLE_CHIP_INDEX" val="4b03ad89013e48d7825aa363212a11e0"/>
  <p:tag name="KSO_WM_BEAUTIFY_FLAG" val="#wm#"/>
  <p:tag name="KSO_WM_CHIP_FILLAREA_FILL_RULE" val="{&quot;fill_align&quot;:&quot;lm&quot;,&quot;fill_effect&quot;:[],&quot;fill_mode&quot;:&quot;adaptive&quot;,&quot;sacle_strategy&quot;:&quot;stretch&quot;}"/>
  <p:tag name="KSO_WM_CHIP_GROUPID" val="5f89533aa61ec3b552848325"/>
  <p:tag name="KSO_WM_CHIP_XID" val="5f89533aa61ec3b552848327"/>
  <p:tag name="KSO_WM_TAG_VERSION" val="1.0"/>
  <p:tag name="KSO_WM_TEMPLATE_CATEGORY" val="chip"/>
  <p:tag name="KSO_WM_TEMPLATE_INDEX" val="20193369"/>
  <p:tag name="KSO_WM_UNIT_COMPATIBLE" val="0"/>
  <p:tag name="KSO_WM_UNIT_DEC_AREA_ID" val="f3aa6694cbb24ef091167da9fdf7fb4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2*i*1"/>
  <p:tag name="KSO_WM_UNIT_INDEX" val="1"/>
  <p:tag name="KSO_WM_UNIT_LAYERLEVEL" val="1"/>
  <p:tag name="KSO_WM_UNIT_SUBTYPE" val="u"/>
  <p:tag name="KSO_WM_UNIT_TYPE" val="i"/>
</p:tagLst>
</file>

<file path=ppt/tags/tag75.xml><?xml version="1.0" encoding="utf-8"?>
<p:tagLst xmlns:p="http://schemas.openxmlformats.org/presentationml/2006/main">
  <p:tag name="KSO_WM_ASSEMBLE_CHIP_INDEX" val="db5c6ab51ea2439f94f9070f6b250dd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d4cd5be6540b4e9dafbcfd3e8c38ff99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76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77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78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79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80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81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82.xml><?xml version="1.0" encoding="utf-8"?>
<p:tagLst xmlns:p="http://schemas.openxmlformats.org/presentationml/2006/main">
  <p:tag name="KSO_WM_ASSEMBLE_CHIP_INDEX" val="75588a0df69e46cfa3c694a5442fd993"/>
  <p:tag name="KSO_WM_BEAUTIFY_FLAG" val="#wm#"/>
  <p:tag name="KSO_WM_CHIP_FILLAREA_FILL_RULE" val="{&quot;fill_align&quot;:&quot;cm&quot;,&quot;fill_effect&quot;:[],&quot;fill_mode&quot;:&quot;adaptive&quot;,&quot;sacle_strategy&quot;:&quot;stretch&quot;}"/>
  <p:tag name="KSO_WM_CHIP_GROUPID" val="5f89533aa61ec3b552848325"/>
  <p:tag name="KSO_WM_CHIP_XID" val="5f89533aa61ec3b552848326"/>
  <p:tag name="KSO_WM_TAG_VERSION" val="1.0"/>
  <p:tag name="KSO_WM_TEMPLATE_CATEGORY" val="chip"/>
  <p:tag name="KSO_WM_TEMPLATE_INDEX" val="20193369"/>
  <p:tag name="KSO_WM_UNIT_COMPATIBLE" val="0"/>
  <p:tag name="KSO_WM_UNIT_DEC_AREA_ID" val="f5afde0c9b5d46149fdff9f43361a7fa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1*i*1"/>
  <p:tag name="KSO_WM_UNIT_INDEX" val="1"/>
  <p:tag name="KSO_WM_UNIT_LAYERLEVEL" val="1"/>
  <p:tag name="KSO_WM_UNIT_SUBTYPE" val="v"/>
  <p:tag name="KSO_WM_UNIT_TYPE" val="i"/>
</p:tagLst>
</file>

<file path=ppt/tags/tag83.xml><?xml version="1.0" encoding="utf-8"?>
<p:tagLst xmlns:p="http://schemas.openxmlformats.org/presentationml/2006/main">
  <p:tag name="KSO_WM_ASSEMBLE_CHIP_INDEX" val="72836b807cdd441780a26b9f7297a381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general"/>
  <p:tag name="KSO_WM_TAG_VERSION" val="1.0"/>
  <p:tag name="KSO_WM_TEMPLATE_CATEGORY" val="chip"/>
  <p:tag name="KSO_WM_TEMPLATE_INDEX" val="20193369"/>
  <p:tag name="KSO_WM_UNIT_COMPATIBLE" val="0"/>
  <p:tag name="KSO_WM_UNIT_DEC_AREA_ID" val="4be160d7d8af4002999ddef74de9d9db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  <p:tag name="WM_BEAUTIFY_SHAPE_IDENTITY" val="{e1f09b04-8e06-42b1-a6f2-83ddd8354e30}"/>
</p:tagLst>
</file>

<file path=ppt/tags/tag84.xml><?xml version="1.0" encoding="utf-8"?>
<p:tagLst xmlns:p="http://schemas.openxmlformats.org/presentationml/2006/main">
  <p:tag name="KSO_WM_ASSEMBLE_CHIP_INDEX" val="756f93af9d0d412eba71468c6ed98f7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general"/>
  <p:tag name="KSO_WM_TAG_VERSION" val="1.0"/>
  <p:tag name="KSO_WM_TEMPLATE_CATEGORY" val="chip"/>
  <p:tag name="KSO_WM_TEMPLATE_INDEX" val="20193369"/>
  <p:tag name="KSO_WM_UNIT_COMPATIBLE" val="0"/>
  <p:tag name="KSO_WM_UNIT_DEC_AREA_ID" val="c329a8080e9f4bc8bc29ba1d7fc329f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  <p:tag name="WM_BEAUTIFY_SHAPE_IDENTITY" val="{f6a10224-ce4d-4d23-91bd-09e3f570467e}"/>
</p:tagLst>
</file>

<file path=ppt/tags/tag85.xml><?xml version="1.0" encoding="utf-8"?>
<p:tagLst xmlns:p="http://schemas.openxmlformats.org/presentationml/2006/main">
  <p:tag name="KSO_WM_SLIDE_BACKGROUND_TYPE" val="general"/>
</p:tagLst>
</file>

<file path=ppt/tags/tag86.xml><?xml version="1.0" encoding="utf-8"?>
<p:tagLst xmlns:p="http://schemas.openxmlformats.org/presentationml/2006/main">
  <p:tag name="KSO_WM_SLIDE_BACKGROUND_TYPE" val="general"/>
</p:tagLst>
</file>

<file path=ppt/tags/tag87.xml><?xml version="1.0" encoding="utf-8"?>
<p:tagLst xmlns:p="http://schemas.openxmlformats.org/presentationml/2006/main">
  <p:tag name="KSO_WM_SLIDE_BACKGROUND_TYPE" val="general"/>
</p:tagLst>
</file>

<file path=ppt/tags/tag88.xml><?xml version="1.0" encoding="utf-8"?>
<p:tagLst xmlns:p="http://schemas.openxmlformats.org/presentationml/2006/main">
  <p:tag name="KSO_WM_ASSEMBLE_CHIP_INDEX" val="52ca6c33378b433c9987d483ef71231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de5d050641134af7bfc35b200c0bfeeb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89.xml><?xml version="1.0" encoding="utf-8"?>
<p:tagLst xmlns:p="http://schemas.openxmlformats.org/presentationml/2006/main">
  <p:tag name="KSO_WM_ASSEMBLE_CHIP_INDEX" val="b957dd40e6de48549da8a625bfa4ef1d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ae3ec25338ab45da8773043f5ee17995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90.xml><?xml version="1.0" encoding="utf-8"?>
<p:tagLst xmlns:p="http://schemas.openxmlformats.org/presentationml/2006/main">
  <p:tag name="KSO_WM_ASSEMBLE_CHIP_INDEX" val="06e21fe21dd14bf9ba702965027f3f69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frame"/>
  <p:tag name="KSO_WM_TAG_VERSION" val="1.0"/>
  <p:tag name="KSO_WM_TEMPLATE_CATEGORY" val="chip"/>
  <p:tag name="KSO_WM_TEMPLATE_INDEX" val="20193369"/>
  <p:tag name="KSO_WM_UNIT_COMPATIBLE" val="0"/>
  <p:tag name="KSO_WM_UNIT_DEC_AREA_ID" val="a13207d989764fb18af1f9ed1b272750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91.xml><?xml version="1.0" encoding="utf-8"?>
<p:tagLst xmlns:p="http://schemas.openxmlformats.org/presentationml/2006/main">
  <p:tag name="KSO_WM_SLIDE_BACKGROUND_TYPE" val="frame"/>
</p:tagLst>
</file>

<file path=ppt/tags/tag92.xml><?xml version="1.0" encoding="utf-8"?>
<p:tagLst xmlns:p="http://schemas.openxmlformats.org/presentationml/2006/main">
  <p:tag name="KSO_WM_SLIDE_BACKGROUND_TYPE" val="frame"/>
</p:tagLst>
</file>

<file path=ppt/tags/tag93.xml><?xml version="1.0" encoding="utf-8"?>
<p:tagLst xmlns:p="http://schemas.openxmlformats.org/presentationml/2006/main">
  <p:tag name="KSO_WM_SLIDE_BACKGROUND_TYPE" val="frame"/>
</p:tagLst>
</file>

<file path=ppt/tags/tag94.xml><?xml version="1.0" encoding="utf-8"?>
<p:tagLst xmlns:p="http://schemas.openxmlformats.org/presentationml/2006/main">
  <p:tag name="KSO_WM_ASSEMBLE_CHIP_INDEX" val="53b1bc06f7ae4d768774a580b7209c10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02ba235584e647d4a0a1d3d070bf2489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95.xml><?xml version="1.0" encoding="utf-8"?>
<p:tagLst xmlns:p="http://schemas.openxmlformats.org/presentationml/2006/main">
  <p:tag name="KSO_WM_ASSEMBLE_CHIP_INDEX" val="97f3a910c6b744cfbba63084cf374b8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7f5e687088b540bb9b799232ea9f9eef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96.xml><?xml version="1.0" encoding="utf-8"?>
<p:tagLst xmlns:p="http://schemas.openxmlformats.org/presentationml/2006/main">
  <p:tag name="KSO_WM_ASSEMBLE_CHIP_INDEX" val="de95c3f7fade42868c786f7fb0587bb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leftRight"/>
  <p:tag name="KSO_WM_TAG_VERSION" val="1.0"/>
  <p:tag name="KSO_WM_TEMPLATE_CATEGORY" val="chip"/>
  <p:tag name="KSO_WM_TEMPLATE_INDEX" val="20193369"/>
  <p:tag name="KSO_WM_UNIT_COMPATIBLE" val="0"/>
  <p:tag name="KSO_WM_UNIT_DEC_AREA_ID" val="bd1b77fe287c4061840418aab782dac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97.xml><?xml version="1.0" encoding="utf-8"?>
<p:tagLst xmlns:p="http://schemas.openxmlformats.org/presentationml/2006/main">
  <p:tag name="KSO_WM_SLIDE_BACKGROUND_TYPE" val="leftRight"/>
</p:tagLst>
</file>

<file path=ppt/tags/tag98.xml><?xml version="1.0" encoding="utf-8"?>
<p:tagLst xmlns:p="http://schemas.openxmlformats.org/presentationml/2006/main">
  <p:tag name="KSO_WM_SLIDE_BACKGROUND_TYPE" val="leftRight"/>
</p:tagLst>
</file>

<file path=ppt/tags/tag99.xml><?xml version="1.0" encoding="utf-8"?>
<p:tagLst xmlns:p="http://schemas.openxmlformats.org/presentationml/2006/main">
  <p:tag name="KSO_WM_SLIDE_BACKGROUND_TYPE" val="leftRight"/>
</p:tagLst>
</file>

<file path=ppt/tags/tag100.xml><?xml version="1.0" encoding="utf-8"?>
<p:tagLst xmlns:p="http://schemas.openxmlformats.org/presentationml/2006/main">
  <p:tag name="KSO_WM_ASSEMBLE_CHIP_INDEX" val="ad85219971504d2588845e5a59d4113a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63f5eb76751648dd80648f181bf08079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01.xml><?xml version="1.0" encoding="utf-8"?>
<p:tagLst xmlns:p="http://schemas.openxmlformats.org/presentationml/2006/main">
  <p:tag name="KSO_WM_ASSEMBLE_CHIP_INDEX" val="ebbafaa7d0734045ae5ca38d9192aef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c50177351d254946b79e3c36bfeb2dde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02.xml><?xml version="1.0" encoding="utf-8"?>
<p:tagLst xmlns:p="http://schemas.openxmlformats.org/presentationml/2006/main">
  <p:tag name="KSO_WM_ASSEMBLE_CHIP_INDEX" val="ec6fd89621a441daaff437e504e81d18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topBottom"/>
  <p:tag name="KSO_WM_TAG_VERSION" val="1.0"/>
  <p:tag name="KSO_WM_TEMPLATE_CATEGORY" val="chip"/>
  <p:tag name="KSO_WM_TEMPLATE_INDEX" val="20193369"/>
  <p:tag name="KSO_WM_UNIT_COMPATIBLE" val="0"/>
  <p:tag name="KSO_WM_UNIT_DEC_AREA_ID" val="eff82c9a3d3c4b32b3d7ab81de0dd149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03.xml><?xml version="1.0" encoding="utf-8"?>
<p:tagLst xmlns:p="http://schemas.openxmlformats.org/presentationml/2006/main">
  <p:tag name="KSO_WM_SLIDE_BACKGROUND_TYPE" val="topBottom"/>
</p:tagLst>
</file>

<file path=ppt/tags/tag104.xml><?xml version="1.0" encoding="utf-8"?>
<p:tagLst xmlns:p="http://schemas.openxmlformats.org/presentationml/2006/main">
  <p:tag name="KSO_WM_SLIDE_BACKGROUND_TYPE" val="topBottom"/>
</p:tagLst>
</file>

<file path=ppt/tags/tag105.xml><?xml version="1.0" encoding="utf-8"?>
<p:tagLst xmlns:p="http://schemas.openxmlformats.org/presentationml/2006/main">
  <p:tag name="KSO_WM_SLIDE_BACKGROUND_TYPE" val="topBottom"/>
</p:tagLst>
</file>

<file path=ppt/tags/tag106.xml><?xml version="1.0" encoding="utf-8"?>
<p:tagLst xmlns:p="http://schemas.openxmlformats.org/presentationml/2006/main">
  <p:tag name="KSO_WM_ASSEMBLE_CHIP_INDEX" val="17c628c5fd854d70a2acc6012bcfb6eb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767caab2b57142c69ec581af993635d2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07.xml><?xml version="1.0" encoding="utf-8"?>
<p:tagLst xmlns:p="http://schemas.openxmlformats.org/presentationml/2006/main">
  <p:tag name="KSO_WM_ASSEMBLE_CHIP_INDEX" val="43b93354aec44d3aabf3726faafc767c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1a43789570d74ac3a1e65c032305ddbf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08.xml><?xml version="1.0" encoding="utf-8"?>
<p:tagLst xmlns:p="http://schemas.openxmlformats.org/presentationml/2006/main">
  <p:tag name="KSO_WM_ASSEMBLE_CHIP_INDEX" val="26faca16ab034643a916f22d7e6baa8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bottomTop"/>
  <p:tag name="KSO_WM_TAG_VERSION" val="1.0"/>
  <p:tag name="KSO_WM_TEMPLATE_CATEGORY" val="chip"/>
  <p:tag name="KSO_WM_TEMPLATE_INDEX" val="20193369"/>
  <p:tag name="KSO_WM_UNIT_COMPATIBLE" val="0"/>
  <p:tag name="KSO_WM_UNIT_DEC_AREA_ID" val="84759e1341694a38ab737490466222d7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09.xml><?xml version="1.0" encoding="utf-8"?>
<p:tagLst xmlns:p="http://schemas.openxmlformats.org/presentationml/2006/main">
  <p:tag name="KSO_WM_SLIDE_BACKGROUND_TYPE" val="bottomTop"/>
</p:tagLst>
</file>

<file path=ppt/tags/tag110.xml><?xml version="1.0" encoding="utf-8"?>
<p:tagLst xmlns:p="http://schemas.openxmlformats.org/presentationml/2006/main">
  <p:tag name="KSO_WM_SLIDE_BACKGROUND_TYPE" val="bottomTop"/>
</p:tagLst>
</file>

<file path=ppt/tags/tag111.xml><?xml version="1.0" encoding="utf-8"?>
<p:tagLst xmlns:p="http://schemas.openxmlformats.org/presentationml/2006/main">
  <p:tag name="KSO_WM_SLIDE_BACKGROUND_TYPE" val="bottomTop"/>
</p:tagLst>
</file>

<file path=ppt/tags/tag112.xml><?xml version="1.0" encoding="utf-8"?>
<p:tagLst xmlns:p="http://schemas.openxmlformats.org/presentationml/2006/main">
  <p:tag name="KSO_WM_ASSEMBLE_CHIP_INDEX" val="64665281be824c5a88dbd9aa9f96e047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34352a702cfa4e4594208c246c9c9d55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13.xml><?xml version="1.0" encoding="utf-8"?>
<p:tagLst xmlns:p="http://schemas.openxmlformats.org/presentationml/2006/main">
  <p:tag name="KSO_WM_ASSEMBLE_CHIP_INDEX" val="da428bb839664c87a6a0a150170faea5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671deec7086f48a2aeb358ca48604a6d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14.xml><?xml version="1.0" encoding="utf-8"?>
<p:tagLst xmlns:p="http://schemas.openxmlformats.org/presentationml/2006/main">
  <p:tag name="KSO_WM_ASSEMBLE_CHIP_INDEX" val="af861cdb11c84c649776b0015ef8ffa4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navigation"/>
  <p:tag name="KSO_WM_TAG_VERSION" val="1.0"/>
  <p:tag name="KSO_WM_TEMPLATE_CATEGORY" val="chip"/>
  <p:tag name="KSO_WM_TEMPLATE_INDEX" val="20193369"/>
  <p:tag name="KSO_WM_UNIT_COMPATIBLE" val="0"/>
  <p:tag name="KSO_WM_UNIT_DEC_AREA_ID" val="3bd19bc160584f50927ccb244821f0f8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15.xml><?xml version="1.0" encoding="utf-8"?>
<p:tagLst xmlns:p="http://schemas.openxmlformats.org/presentationml/2006/main">
  <p:tag name="KSO_WM_SLIDE_BACKGROUND_TYPE" val="navigation"/>
</p:tagLst>
</file>

<file path=ppt/tags/tag116.xml><?xml version="1.0" encoding="utf-8"?>
<p:tagLst xmlns:p="http://schemas.openxmlformats.org/presentationml/2006/main">
  <p:tag name="KSO_WM_SLIDE_BACKGROUND_TYPE" val="navigation"/>
</p:tagLst>
</file>

<file path=ppt/tags/tag117.xml><?xml version="1.0" encoding="utf-8"?>
<p:tagLst xmlns:p="http://schemas.openxmlformats.org/presentationml/2006/main">
  <p:tag name="KSO_WM_SLIDE_BACKGROUND_TYPE" val="navigation"/>
</p:tagLst>
</file>

<file path=ppt/tags/tag118.xml><?xml version="1.0" encoding="utf-8"?>
<p:tagLst xmlns:p="http://schemas.openxmlformats.org/presentationml/2006/main">
  <p:tag name="KSO_WM_ASSEMBLE_CHIP_INDEX" val="177d687c0d7b4dfda935fb0d21ca7b2f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a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6ce7714df2e941f1a397f2e150fe79f7"/>
  <p:tag name="KSO_WM_UNIT_DEC_CHANGEPICRESERVED" val="1"/>
  <p:tag name="KSO_WM_UNIT_DEC_SUPPORTCHANGEPIC" val="0"/>
  <p:tag name="KSO_WM_UNIT_DIAGRAM_ISNUMVISUAL" val="0"/>
  <p:tag name="KSO_WM_UNIT_DIAGRAM_ISREFERUNIT" val="0"/>
  <p:tag name="KSO_WM_UNIT_FILL_FORE_SCHEMECOLOR_INDEX" val="15"/>
  <p:tag name="KSO_WM_UNIT_FILL_FORE_SCHEMECOLOR_INDEX_BRIGHTNESS" val="0"/>
  <p:tag name="KSO_WM_UNIT_FILL_TYPE" val="1"/>
  <p:tag name="KSO_WM_UNIT_HIGHLIGHT" val="0"/>
  <p:tag name="KSO_WM_UNIT_ID" val="chip20193369_5*i*1"/>
  <p:tag name="KSO_WM_UNIT_INDEX" val="1"/>
  <p:tag name="KSO_WM_UNIT_LAYERLEVEL" val="1"/>
  <p:tag name="KSO_WM_UNIT_SUBTYPE" val="h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19.xml><?xml version="1.0" encoding="utf-8"?>
<p:tagLst xmlns:p="http://schemas.openxmlformats.org/presentationml/2006/main">
  <p:tag name="KSO_WM_ASSEMBLE_CHIP_INDEX" val="9e9f9e1b5e974d1eb66b05c6838b0a02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8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8834dc0765fd4297838c6a16f7bcc8d8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3*i*1"/>
  <p:tag name="KSO_WM_UNIT_INDEX" val="1"/>
  <p:tag name="KSO_WM_UNIT_LAYERLEVEL" val="1"/>
  <p:tag name="KSO_WM_UNIT_SUBTYPE" val="t"/>
  <p:tag name="KSO_WM_UNIT_TYPE" val="i"/>
</p:tagLst>
</file>

<file path=ppt/tags/tag120.xml><?xml version="1.0" encoding="utf-8"?>
<p:tagLst xmlns:p="http://schemas.openxmlformats.org/presentationml/2006/main">
  <p:tag name="KSO_WM_ASSEMBLE_CHIP_INDEX" val="83cb28bf5970474a9ca530896c7933ca"/>
  <p:tag name="KSO_WM_BEAUTIFY_FLAG" val="#wm#"/>
  <p:tag name="KSO_WM_CHIP_FILLAREA_FILL_RULE" val="{&quot;fill_align&quot;:&quot;cm&quot;,&quot;fill_effect&quot;:[],&quot;fill_mode&quot;:&quot;full&quot;,&quot;sacle_strategy&quot;:&quot;stretch&quot;}"/>
  <p:tag name="KSO_WM_CHIP_GROUPID" val="5f89533aa61ec3b552848325"/>
  <p:tag name="KSO_WM_CHIP_XID" val="5f89533aa61ec3b552848329"/>
  <p:tag name="KSO_WM_SLIDE_BACKGROUND_TYPE" val="belt"/>
  <p:tag name="KSO_WM_TAG_VERSION" val="1.0"/>
  <p:tag name="KSO_WM_TEMPLATE_CATEGORY" val="chip"/>
  <p:tag name="KSO_WM_TEMPLATE_INDEX" val="20193369"/>
  <p:tag name="KSO_WM_UNIT_COMPATIBLE" val="0"/>
  <p:tag name="KSO_WM_UNIT_DEC_AREA_ID" val="8543c4653f25405a94dcaced4485380e"/>
  <p:tag name="KSO_WM_UNIT_DEC_CHANGEPICRESERVED" val="1"/>
  <p:tag name="KSO_WM_UNIT_DEC_SUPPORTCHANGEPIC" val="0"/>
  <p:tag name="KSO_WM_UNIT_DIAGRAM_ISNUMVISUAL" val="0"/>
  <p:tag name="KSO_WM_UNIT_DIAGRAM_ISREFERUNIT" val="0"/>
  <p:tag name="KSO_WM_UNIT_HIGHLIGHT" val="0"/>
  <p:tag name="KSO_WM_UNIT_ID" val="chip20193369_4*i*1"/>
  <p:tag name="KSO_WM_UNIT_INDEX" val="1"/>
  <p:tag name="KSO_WM_UNIT_LAYERLEVEL" val="1"/>
  <p:tag name="KSO_WM_UNIT_SUBTYPE" val="t"/>
  <p:tag name="KSO_WM_UNIT_TYPE" val="i"/>
</p:tagLst>
</file>

<file path=ppt/tags/tag121.xml><?xml version="1.0" encoding="utf-8"?>
<p:tagLst xmlns:p="http://schemas.openxmlformats.org/presentationml/2006/main">
  <p:tag name="KSO_WM_SLIDE_BACKGROUND_TYPE" val="belt"/>
</p:tagLst>
</file>

<file path=ppt/tags/tag122.xml><?xml version="1.0" encoding="utf-8"?>
<p:tagLst xmlns:p="http://schemas.openxmlformats.org/presentationml/2006/main">
  <p:tag name="KSO_WM_SLIDE_BACKGROUND_TYPE" val="belt"/>
</p:tagLst>
</file>

<file path=ppt/tags/tag123.xml><?xml version="1.0" encoding="utf-8"?>
<p:tagLst xmlns:p="http://schemas.openxmlformats.org/presentationml/2006/main">
  <p:tag name="KSO_WM_SLIDE_BACKGROUND_TYPE" val="belt"/>
</p:tagLst>
</file>

<file path=ppt/tags/tag124.xml><?xml version="1.0" encoding="utf-8"?>
<p:tagLst xmlns:p="http://schemas.openxmlformats.org/presentationml/2006/main">
  <p:tag name="KSO_WM_TEMPLATE_CATEGORY" val="custom"/>
  <p:tag name="KSO_WM_TEMPLATE_INDEX" val="20193369"/>
</p:tagLst>
</file>

<file path=ppt/tags/tag125.xml><?xml version="1.0" encoding="utf-8"?>
<p:tagLst xmlns:p="http://schemas.openxmlformats.org/presentationml/2006/main">
  <p:tag name="KSO_WM_TEMPLATE_CATEGORY" val="custom"/>
  <p:tag name="KSO_WM_TEMPLATE_INDEX" val="20193369"/>
</p:tagLst>
</file>

<file path=ppt/tags/tag12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93369"/>
</p:tagLst>
</file>

<file path=ppt/tags/tag12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ODFhMjk1NTc4YmJmZTkwODA2ZDIwNjkwZThhZWNiYTQifQ=="/>
  <p:tag name="KSO_WPP_MARK_KEY" val="45581635-635b-4847-bd62-880ba2996e0d"/>
</p:tagLst>
</file>

<file path=ppt/theme/theme1.xml><?xml version="1.0" encoding="utf-8"?>
<a:theme xmlns:r="http://schemas.openxmlformats.org/officeDocument/2006/relationships" xmlns:a="http://schemas.openxmlformats.org/drawingml/2006/main" name="4_Office 主题​​">
  <a:themeElements>
    <a:clrScheme name="">
      <a:dk1>
        <a:srgbClr val="000000"/>
      </a:dk1>
      <a:lt1>
        <a:srgbClr val="FFFFFF"/>
      </a:lt1>
      <a:dk2>
        <a:srgbClr val="F2F3FF"/>
      </a:dk2>
      <a:lt2>
        <a:srgbClr val="FFFFFF"/>
      </a:lt2>
      <a:accent1>
        <a:srgbClr val="5066E9"/>
      </a:accent1>
      <a:accent2>
        <a:srgbClr val="598DD5"/>
      </a:accent2>
      <a:accent3>
        <a:srgbClr val="5CAAC6"/>
      </a:accent3>
      <a:accent4>
        <a:srgbClr val="60C1B5"/>
      </a:accent4>
      <a:accent5>
        <a:srgbClr val="64D6A1"/>
      </a:accent5>
      <a:accent6>
        <a:srgbClr val="67EB8D"/>
      </a:accent6>
      <a:hlink>
        <a:srgbClr val="5066E9"/>
      </a:hlink>
      <a:folHlink>
        <a:srgbClr val="9F67A3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F2F3FF"/>
      </a:dk2>
      <a:lt2>
        <a:srgbClr val="FFFFFF"/>
      </a:lt2>
      <a:accent1>
        <a:srgbClr val="5066E9"/>
      </a:accent1>
      <a:accent2>
        <a:srgbClr val="598DD5"/>
      </a:accent2>
      <a:accent3>
        <a:srgbClr val="5CAAC6"/>
      </a:accent3>
      <a:accent4>
        <a:srgbClr val="60C1B5"/>
      </a:accent4>
      <a:accent5>
        <a:srgbClr val="64D6A1"/>
      </a:accent5>
      <a:accent6>
        <a:srgbClr val="67EB8D"/>
      </a:accent6>
      <a:hlink>
        <a:srgbClr val="5066E9"/>
      </a:hlink>
      <a:folHlink>
        <a:srgbClr val="9F67A3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 panose="020f0502020204030204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 panose="020f0502020204030204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286</Paragraphs>
  <Slides>29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41">
      <vt:lpstr>Arial</vt:lpstr>
      <vt:lpstr>微软雅黑</vt:lpstr>
      <vt:lpstr>汉仪旗黑-85S</vt:lpstr>
      <vt:lpstr>宋体</vt:lpstr>
      <vt:lpstr>黑体</vt:lpstr>
      <vt:lpstr>Calibri</vt:lpstr>
      <vt:lpstr>隶书</vt:lpstr>
      <vt:lpstr>Times New Roman</vt:lpstr>
      <vt:lpstr>Wingdings</vt:lpstr>
      <vt:lpstr>Monotype Sorts</vt:lpstr>
      <vt:lpstr>方正姚体</vt:lpstr>
      <vt:lpstr>4_Office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【变式题】   如图，顺次连接对角线相等的四边形ABCD各边中点，得到四边形EFGH是什么四边形？</vt:lpstr>
      <vt:lpstr>拓展1  如图，顺次连接平行四边形ABCD各边中点，得到四边形EFGH是什么四边形？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2022-06-22T18:59:27.576</cp:lastPrinted>
  <dcterms:created xsi:type="dcterms:W3CDTF">2022-06-22T18:59:27Z</dcterms:created>
  <dcterms:modified xsi:type="dcterms:W3CDTF">2022-06-22T10:59:28Z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