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80" r:id="rId18"/>
    <p:sldId id="281" r:id="rId19"/>
    <p:sldId id="282" r:id="rId20"/>
    <p:sldId id="283" r:id="rId21"/>
    <p:sldId id="274" r:id="rId22"/>
    <p:sldId id="275" r:id="rId23"/>
    <p:sldId id="276" r:id="rId24"/>
    <p:sldId id="277" r:id="rId25"/>
    <p:sldId id="278" r:id="rId26"/>
    <p:sldId id="279" r:id="rId27"/>
    <p:sldId id="258" r:id="rId28"/>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6" d="100"/>
          <a:sy n="86" d="100"/>
        </p:scale>
        <p:origin x="10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cSld name="标题幻灯片">
    <p:bg>
      <p:bgPr>
        <a:solidFill>
          <a:schemeClr val="bg1"/>
        </a:solidFill>
        <a:effectLst/>
      </p:bgPr>
    </p:bg>
    <p:spTree>
      <p:nvGrpSpPr>
        <p:cNvPr id="1" name=""/>
        <p:cNvGrpSpPr/>
        <p:nvPr/>
      </p:nvGrpSpPr>
      <p:grpSpPr>
        <a:xfrm>
          <a:off x="0" y="0"/>
          <a:ext cx="0" cy="0"/>
          <a:chOff x="0" y="0"/>
          <a:chExt cx="0" cy="0"/>
        </a:xfrm>
      </p:grpSpPr>
      <p:pic>
        <p:nvPicPr>
          <p:cNvPr id="9224" name="图片 7"/>
          <p:cNvPicPr>
            <a:picLocks noChangeAspect="1"/>
          </p:cNvPicPr>
          <p:nvPr/>
        </p:nvPicPr>
        <p:blipFill>
          <a:blip r:embed="rId2"/>
          <a:srcRect b="1157"/>
          <a:stretch>
            <a:fillRect/>
          </a:stretch>
        </p:blipFill>
        <p:spPr>
          <a:xfrm>
            <a:off x="0" y="0"/>
            <a:ext cx="12192000" cy="6870700"/>
          </a:xfrm>
          <a:prstGeom prst="rect">
            <a:avLst/>
          </a:prstGeom>
          <a:noFill/>
          <a:ln w="9525">
            <a:noFill/>
            <a:miter/>
          </a:ln>
        </p:spPr>
      </p:pic>
      <p:sp>
        <p:nvSpPr>
          <p:cNvPr id="4" name="KSO_FD"/>
          <p:cNvSpPr>
            <a:spLocks noGrp="1"/>
          </p:cNvSpPr>
          <p:nvPr>
            <p:ph type="dt" sz="half" idx="2"/>
          </p:nvPr>
        </p:nvSpPr>
        <p:spPr>
          <a:xfrm>
            <a:off x="609600" y="6245225"/>
            <a:ext cx="2844800" cy="476250"/>
          </a:xfrm>
          <a:prstGeom prst="rect">
            <a:avLst/>
          </a:prstGeom>
        </p:spPr>
        <p:txBody>
          <a:bodyPr vert="horz" lIns="91440" tIns="45720" rIns="91440" bIns="45720" rtlCol="0" anchor="ctr"/>
          <a:lstStyle/>
          <a:p>
            <a:fld id="{82F288E0-7875-42C4-84C8-98DBBD3BF4D2}" type="datetimeFigureOut">
              <a:rPr lang="zh-CN" altLang="en-US" smtClean="0"/>
              <a:t>2015/12/2</a:t>
            </a:fld>
            <a:endParaRPr lang="zh-CN" altLang="en-US"/>
          </a:p>
        </p:txBody>
      </p:sp>
      <p:sp>
        <p:nvSpPr>
          <p:cNvPr id="5" name="KSO_FT"/>
          <p:cNvSpPr>
            <a:spLocks noGrp="1"/>
          </p:cNvSpPr>
          <p:nvPr>
            <p:ph type="ftr" sz="quarter" idx="3"/>
          </p:nvPr>
        </p:nvSpPr>
        <p:spPr>
          <a:xfrm>
            <a:off x="4165600" y="6245225"/>
            <a:ext cx="3860800" cy="476250"/>
          </a:xfrm>
          <a:prstGeom prst="rect">
            <a:avLst/>
          </a:prstGeom>
        </p:spPr>
        <p:txBody>
          <a:bodyPr vert="horz" lIns="91440" tIns="45720" rIns="91440" bIns="45720" rtlCol="0" anchor="ctr"/>
          <a:lstStyle/>
          <a:p>
            <a:endParaRPr lang="zh-CN" altLang="en-US"/>
          </a:p>
        </p:txBody>
      </p:sp>
      <p:sp>
        <p:nvSpPr>
          <p:cNvPr id="6" name="KSO_FN"/>
          <p:cNvSpPr>
            <a:spLocks noGrp="1"/>
          </p:cNvSpPr>
          <p:nvPr>
            <p:ph type="sldNum" sz="quarter" idx="4"/>
          </p:nvPr>
        </p:nvSpPr>
        <p:spPr>
          <a:xfrm>
            <a:off x="8737600" y="6245225"/>
            <a:ext cx="2844800" cy="476250"/>
          </a:xfrm>
          <a:prstGeom prst="rect">
            <a:avLst/>
          </a:prstGeom>
        </p:spPr>
        <p:txBody>
          <a:bodyPr vert="horz" lIns="91440" tIns="45720" rIns="91440" bIns="45720" rtlCol="0" anchor="ctr"/>
          <a:lstStyle/>
          <a:p>
            <a:fld id="{7D9BB5D0-35E4-459D-AEF3-FE4D7C45CC19}" type="slidenum">
              <a:rPr lang="zh-CN" altLang="en-US" smtClean="0"/>
              <a:t>‹#›</a:t>
            </a:fld>
            <a:endParaRPr lang="zh-CN" altLang="en-US"/>
          </a:p>
        </p:txBody>
      </p:sp>
      <p:sp>
        <p:nvSpPr>
          <p:cNvPr id="9222" name="KSO_BT1"/>
          <p:cNvSpPr>
            <a:spLocks noGrp="1"/>
          </p:cNvSpPr>
          <p:nvPr>
            <p:ph type="ctrTitle"/>
          </p:nvPr>
        </p:nvSpPr>
        <p:spPr>
          <a:xfrm>
            <a:off x="1905000" y="2384425"/>
            <a:ext cx="8242300" cy="822325"/>
          </a:xfrm>
          <a:prstGeom prst="rect">
            <a:avLst/>
          </a:prstGeom>
          <a:noFill/>
          <a:ln w="9525">
            <a:noFill/>
            <a:miter/>
          </a:ln>
        </p:spPr>
        <p:txBody>
          <a:bodyPr anchor="b"/>
          <a:lstStyle>
            <a:lvl1pPr lvl="0" algn="ctr">
              <a:defRPr sz="3600" kern="1200"/>
            </a:lvl1pPr>
          </a:lstStyle>
          <a:p>
            <a:pPr lvl="0"/>
            <a:r>
              <a:rPr lang="zh-CN" altLang="en-US" dirty="0"/>
              <a:t>单击此处编辑母版标题样式</a:t>
            </a:r>
          </a:p>
        </p:txBody>
      </p:sp>
      <p:sp>
        <p:nvSpPr>
          <p:cNvPr id="9223" name="KSO_BC1"/>
          <p:cNvSpPr>
            <a:spLocks noGrp="1"/>
          </p:cNvSpPr>
          <p:nvPr>
            <p:ph type="subTitle" idx="1"/>
          </p:nvPr>
        </p:nvSpPr>
        <p:spPr>
          <a:xfrm>
            <a:off x="1916113" y="3276600"/>
            <a:ext cx="8237537" cy="638175"/>
          </a:xfrm>
          <a:prstGeom prst="rect">
            <a:avLst/>
          </a:prstGeom>
          <a:noFill/>
          <a:ln w="9525">
            <a:noFill/>
            <a:miter/>
          </a:ln>
        </p:spPr>
        <p:txBody>
          <a:bodyPr anchor="t"/>
          <a:lstStyle>
            <a:lvl1pPr marL="0" lvl="0" indent="0" algn="ctr">
              <a:buNone/>
              <a:defRPr sz="1800" kern="1200">
                <a:solidFill>
                  <a:schemeClr val="accent2"/>
                </a:solidFill>
              </a:defRPr>
            </a:lvl1pPr>
            <a:lvl2pPr marL="0" lvl="1" indent="0" algn="ctr">
              <a:buNone/>
              <a:defRPr sz="1800" kern="1200">
                <a:solidFill>
                  <a:schemeClr val="accent2"/>
                </a:solidFill>
              </a:defRPr>
            </a:lvl2pPr>
            <a:lvl3pPr marL="914400" lvl="2" indent="-914400" algn="ctr">
              <a:buNone/>
              <a:defRPr sz="1800" kern="1200">
                <a:solidFill>
                  <a:schemeClr val="accent2"/>
                </a:solidFill>
              </a:defRPr>
            </a:lvl3pPr>
            <a:lvl4pPr marL="1371600" lvl="3" indent="-1371600" algn="ctr">
              <a:buNone/>
              <a:defRPr sz="1800" kern="1200">
                <a:solidFill>
                  <a:schemeClr val="accent2"/>
                </a:solidFill>
              </a:defRPr>
            </a:lvl4pPr>
            <a:lvl5pPr marL="1828800" lvl="4" indent="-1828800" algn="ctr">
              <a:buNone/>
              <a:defRPr sz="1800" kern="1200">
                <a:solidFill>
                  <a:schemeClr val="accent2"/>
                </a:solidFill>
              </a:defRPr>
            </a:lvl5pPr>
          </a:lstStyle>
          <a:p>
            <a:pPr lvl="0"/>
            <a:r>
              <a:rPr lang="zh-CN" altLang="en-US" dirty="0"/>
              <a:t>单击此处编辑母版副标题样式</a:t>
            </a:r>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KSO_BT1"/>
          <p:cNvSpPr>
            <a:spLocks noGrp="1"/>
          </p:cNvSpPr>
          <p:nvPr>
            <p:ph type="title"/>
          </p:nvPr>
        </p:nvSpPr>
        <p:spPr/>
        <p:txBody>
          <a:bodyPr/>
          <a:lstStyle/>
          <a:p>
            <a:r>
              <a:rPr lang="zh-CN" altLang="en-US" smtClean="0"/>
              <a:t>单击此处编辑母版标题样式</a:t>
            </a:r>
            <a:endParaRPr lang="en-US" dirty="0"/>
          </a:p>
        </p:txBody>
      </p:sp>
      <p:sp>
        <p:nvSpPr>
          <p:cNvPr id="3" name="KSO_BC1"/>
          <p:cNvSpPr>
            <a:spLocks noGrp="1"/>
          </p:cNvSpPr>
          <p:nvPr>
            <p:ph idx="1"/>
          </p:nvPr>
        </p:nvSpPr>
        <p:spPr/>
        <p:txBody>
          <a:bodyPr/>
          <a:lstStyle>
            <a:lvl1pPr>
              <a:defRPr>
                <a:solidFill>
                  <a:schemeClr val="accent1"/>
                </a:solidFill>
              </a:defRPr>
            </a:lvl1pPr>
          </a:lstStyle>
          <a:p>
            <a:pPr lvl="0"/>
            <a:r>
              <a:rPr lang="zh-CN" altLang="en-US" smtClean="0"/>
              <a:t>单击此处编辑母版文本样式</a:t>
            </a:r>
          </a:p>
          <a:p>
            <a:pPr lvl="1"/>
            <a:r>
              <a:rPr lang="zh-CN" altLang="en-US" smtClean="0"/>
              <a:t>第二级</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2015/12/2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KSO_ST1"/>
          <p:cNvSpPr>
            <a:spLocks noGrp="1"/>
          </p:cNvSpPr>
          <p:nvPr>
            <p:ph type="title"/>
          </p:nvPr>
        </p:nvSpPr>
        <p:spPr>
          <a:xfrm>
            <a:off x="2098675" y="2108200"/>
            <a:ext cx="7994651" cy="1235075"/>
          </a:xfrm>
        </p:spPr>
        <p:txBody>
          <a:bodyPr anchor="b">
            <a:normAutofit/>
          </a:bodyPr>
          <a:lstStyle>
            <a:lvl1pPr algn="ctr">
              <a:defRPr sz="3600">
                <a:solidFill>
                  <a:schemeClr val="tx2"/>
                </a:solidFill>
                <a:effectLst/>
              </a:defRPr>
            </a:lvl1pPr>
          </a:lstStyle>
          <a:p>
            <a:r>
              <a:rPr lang="zh-CN" altLang="en-US" smtClean="0"/>
              <a:t>单击此处编辑母版标题样式</a:t>
            </a:r>
            <a:endParaRPr lang="en-US" dirty="0"/>
          </a:p>
        </p:txBody>
      </p:sp>
      <p:sp>
        <p:nvSpPr>
          <p:cNvPr id="3" name="KSO_ST2"/>
          <p:cNvSpPr>
            <a:spLocks noGrp="1"/>
          </p:cNvSpPr>
          <p:nvPr>
            <p:ph type="body" idx="1"/>
          </p:nvPr>
        </p:nvSpPr>
        <p:spPr>
          <a:xfrm>
            <a:off x="4050893" y="3400425"/>
            <a:ext cx="4090217" cy="357478"/>
          </a:xfrm>
          <a:prstGeom prst="roundRect">
            <a:avLst>
              <a:gd name="adj" fmla="val 50000"/>
            </a:avLst>
          </a:prstGeom>
          <a:solidFill>
            <a:schemeClr val="tx2">
              <a:lumMod val="40000"/>
              <a:lumOff val="60000"/>
            </a:schemeClr>
          </a:solidFill>
        </p:spPr>
        <p:txBody>
          <a:bodyPr anchor="ctr">
            <a:normAutofit/>
          </a:bodyPr>
          <a:lstStyle>
            <a:lvl1pPr marL="0" indent="0" algn="ctr">
              <a:buNone/>
              <a:defRPr sz="16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2015/12/2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KSO_BT1"/>
          <p:cNvSpPr>
            <a:spLocks noGrp="1"/>
          </p:cNvSpPr>
          <p:nvPr>
            <p:ph type="title"/>
          </p:nvPr>
        </p:nvSpPr>
        <p:spPr/>
        <p:txBody>
          <a:bodyPr/>
          <a:lstStyle/>
          <a:p>
            <a:r>
              <a:rPr lang="zh-CN" altLang="en-US" smtClean="0"/>
              <a:t>单击此处编辑母版标题样式</a:t>
            </a:r>
            <a:endParaRPr lang="en-US" dirty="0"/>
          </a:p>
        </p:txBody>
      </p:sp>
      <p:sp>
        <p:nvSpPr>
          <p:cNvPr id="3" name="KSO_BC1"/>
          <p:cNvSpPr>
            <a:spLocks noGrp="1"/>
          </p:cNvSpPr>
          <p:nvPr>
            <p:ph sz="half" idx="1"/>
          </p:nvPr>
        </p:nvSpPr>
        <p:spPr>
          <a:xfrm>
            <a:off x="1399823" y="1244601"/>
            <a:ext cx="5080000" cy="4932363"/>
          </a:xfrm>
        </p:spPr>
        <p:txBody>
          <a:bodyPr/>
          <a:lstStyle/>
          <a:p>
            <a:pPr lvl="0"/>
            <a:r>
              <a:rPr lang="zh-CN" altLang="en-US" smtClean="0"/>
              <a:t>单击此处编辑母版文本样式</a:t>
            </a:r>
          </a:p>
          <a:p>
            <a:pPr lvl="1"/>
            <a:r>
              <a:rPr lang="zh-CN" altLang="en-US" smtClean="0"/>
              <a:t>第二级</a:t>
            </a:r>
          </a:p>
        </p:txBody>
      </p:sp>
      <p:sp>
        <p:nvSpPr>
          <p:cNvPr id="4" name="KSO_BC2"/>
          <p:cNvSpPr>
            <a:spLocks noGrp="1"/>
          </p:cNvSpPr>
          <p:nvPr>
            <p:ph sz="half" idx="2"/>
          </p:nvPr>
        </p:nvSpPr>
        <p:spPr>
          <a:xfrm>
            <a:off x="6519333" y="1244601"/>
            <a:ext cx="5094116" cy="4932363"/>
          </a:xfrm>
        </p:spPr>
        <p:txBody>
          <a:bodyPr/>
          <a:lstStyle/>
          <a:p>
            <a:pPr lvl="0"/>
            <a:r>
              <a:rPr lang="zh-CN" altLang="en-US" smtClean="0"/>
              <a:t>单击此处编辑母版文本样式</a:t>
            </a:r>
          </a:p>
          <a:p>
            <a:pPr lvl="1"/>
            <a:r>
              <a:rPr lang="zh-CN" altLang="en-US" smtClean="0"/>
              <a:t>第二级</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2015/12/2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KSO_BT1"/>
          <p:cNvSpPr>
            <a:spLocks noGrp="1"/>
          </p:cNvSpPr>
          <p:nvPr>
            <p:ph type="title"/>
          </p:nvPr>
        </p:nvSpPr>
        <p:spPr>
          <a:xfrm>
            <a:off x="2302932" y="118532"/>
            <a:ext cx="9312101" cy="71702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1099435" y="1376362"/>
            <a:ext cx="5157787" cy="823912"/>
          </a:xfrm>
        </p:spPr>
        <p:txBody>
          <a:bodyPr anchor="b">
            <a:normAutofit/>
          </a:bodyPr>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KSO_BC1"/>
          <p:cNvSpPr>
            <a:spLocks noGrp="1"/>
          </p:cNvSpPr>
          <p:nvPr>
            <p:ph sz="half" idx="2"/>
          </p:nvPr>
        </p:nvSpPr>
        <p:spPr>
          <a:xfrm>
            <a:off x="1099435" y="2200274"/>
            <a:ext cx="5157787" cy="3684588"/>
          </a:xfrm>
        </p:spPr>
        <p:txBody>
          <a:bodyPr/>
          <a:lstStyle/>
          <a:p>
            <a:pPr lvl="0"/>
            <a:r>
              <a:rPr lang="zh-CN" altLang="en-US" smtClean="0"/>
              <a:t>单击此处编辑母版文本样式</a:t>
            </a:r>
          </a:p>
          <a:p>
            <a:pPr lvl="1"/>
            <a:r>
              <a:rPr lang="zh-CN" altLang="en-US" smtClean="0"/>
              <a:t>第二级</a:t>
            </a:r>
          </a:p>
        </p:txBody>
      </p:sp>
      <p:sp>
        <p:nvSpPr>
          <p:cNvPr id="5" name="Text Placeholder 4"/>
          <p:cNvSpPr>
            <a:spLocks noGrp="1"/>
          </p:cNvSpPr>
          <p:nvPr>
            <p:ph type="body" sz="quarter" idx="3"/>
          </p:nvPr>
        </p:nvSpPr>
        <p:spPr>
          <a:xfrm>
            <a:off x="6431846" y="1376362"/>
            <a:ext cx="5183188" cy="823912"/>
          </a:xfrm>
        </p:spPr>
        <p:txBody>
          <a:bodyPr anchor="b">
            <a:normAutofit/>
          </a:bodyPr>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KSO_BC2"/>
          <p:cNvSpPr>
            <a:spLocks noGrp="1"/>
          </p:cNvSpPr>
          <p:nvPr>
            <p:ph sz="quarter" idx="4"/>
          </p:nvPr>
        </p:nvSpPr>
        <p:spPr>
          <a:xfrm>
            <a:off x="6431846" y="2200274"/>
            <a:ext cx="5183188" cy="3684588"/>
          </a:xfrm>
        </p:spPr>
        <p:txBody>
          <a:bodyPr/>
          <a:lstStyle/>
          <a:p>
            <a:pPr lvl="0"/>
            <a:r>
              <a:rPr lang="zh-CN" altLang="en-US" smtClean="0"/>
              <a:t>单击此处编辑母版文本样式</a:t>
            </a:r>
          </a:p>
          <a:p>
            <a:pPr lvl="1"/>
            <a:r>
              <a:rPr lang="zh-CN" altLang="en-US" smtClean="0"/>
              <a:t>第二级</a:t>
            </a:r>
          </a:p>
        </p:txBody>
      </p:sp>
      <p:sp>
        <p:nvSpPr>
          <p:cNvPr id="7" name="日期占位符 6"/>
          <p:cNvSpPr>
            <a:spLocks noGrp="1"/>
          </p:cNvSpPr>
          <p:nvPr>
            <p:ph type="dt" sz="half" idx="10"/>
          </p:nvPr>
        </p:nvSpPr>
        <p:spPr/>
        <p:txBody>
          <a:bodyPr/>
          <a:lstStyle/>
          <a:p>
            <a:fld id="{82F288E0-7875-42C4-84C8-98DBBD3BF4D2}" type="datetimeFigureOut">
              <a:rPr lang="zh-CN" altLang="en-US" smtClean="0"/>
              <a:t>2015/12/2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KSO_BT1"/>
          <p:cNvSpPr>
            <a:spLocks noGrp="1"/>
          </p:cNvSpPr>
          <p:nvPr>
            <p:ph type="title"/>
          </p:nvPr>
        </p:nvSpPr>
        <p:spPr/>
        <p:txBody>
          <a:bodyPr/>
          <a:lstStyle/>
          <a:p>
            <a:r>
              <a:rPr lang="zh-CN" altLang="en-US" smtClean="0"/>
              <a:t>单击此处编辑母版标题样式</a:t>
            </a:r>
            <a:endParaRPr lang="en-US" dirty="0"/>
          </a:p>
        </p:txBody>
      </p:sp>
      <p:sp>
        <p:nvSpPr>
          <p:cNvPr id="3" name="日期占位符 2"/>
          <p:cNvSpPr>
            <a:spLocks noGrp="1"/>
          </p:cNvSpPr>
          <p:nvPr>
            <p:ph type="dt" sz="half" idx="10"/>
          </p:nvPr>
        </p:nvSpPr>
        <p:spPr/>
        <p:txBody>
          <a:bodyPr/>
          <a:lstStyle/>
          <a:p>
            <a:fld id="{82F288E0-7875-42C4-84C8-98DBBD3BF4D2}" type="datetimeFigureOut">
              <a:rPr lang="zh-CN" altLang="en-US" smtClean="0"/>
              <a:t>2015/12/2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KSO_BT1"/>
          <p:cNvSpPr>
            <a:spLocks noGrp="1"/>
          </p:cNvSpPr>
          <p:nvPr>
            <p:ph type="title"/>
          </p:nvPr>
        </p:nvSpPr>
        <p:spPr>
          <a:xfrm>
            <a:off x="1144590" y="533402"/>
            <a:ext cx="3932237" cy="1600200"/>
          </a:xfrm>
        </p:spPr>
        <p:txBody>
          <a:bodyPr anchor="b"/>
          <a:lstStyle>
            <a:lvl1pPr>
              <a:defRPr sz="3200"/>
            </a:lvl1pPr>
          </a:lstStyle>
          <a:p>
            <a:r>
              <a:rPr lang="zh-CN" altLang="en-US" smtClean="0"/>
              <a:t>单击此处编辑母版标题样式</a:t>
            </a:r>
            <a:endParaRPr lang="en-US" dirty="0"/>
          </a:p>
        </p:txBody>
      </p:sp>
      <p:sp>
        <p:nvSpPr>
          <p:cNvPr id="3" name="KSO_BC1"/>
          <p:cNvSpPr>
            <a:spLocks noGrp="1"/>
          </p:cNvSpPr>
          <p:nvPr>
            <p:ph idx="1"/>
          </p:nvPr>
        </p:nvSpPr>
        <p:spPr>
          <a:xfrm>
            <a:off x="5487989" y="1063629"/>
            <a:ext cx="6172200" cy="4873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p:txBody>
      </p:sp>
      <p:sp>
        <p:nvSpPr>
          <p:cNvPr id="4" name="KSO_BC2"/>
          <p:cNvSpPr>
            <a:spLocks noGrp="1"/>
          </p:cNvSpPr>
          <p:nvPr>
            <p:ph type="body" sz="half" idx="2"/>
          </p:nvPr>
        </p:nvSpPr>
        <p:spPr>
          <a:xfrm>
            <a:off x="1144590" y="2133602"/>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2015/12/2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KSO_BT1"/>
          <p:cNvSpPr>
            <a:spLocks noGrp="1"/>
          </p:cNvSpPr>
          <p:nvPr>
            <p:ph type="title"/>
          </p:nvPr>
        </p:nvSpPr>
        <p:spPr>
          <a:xfrm>
            <a:off x="1246192" y="457200"/>
            <a:ext cx="3932237" cy="1600200"/>
          </a:xfrm>
        </p:spPr>
        <p:txBody>
          <a:bodyPr anchor="b"/>
          <a:lstStyle>
            <a:lvl1pPr>
              <a:defRPr sz="3200"/>
            </a:lvl1pPr>
          </a:lstStyle>
          <a:p>
            <a:r>
              <a:rPr lang="zh-CN" altLang="en-US" smtClean="0"/>
              <a:t>单击此处编辑母版标题样式</a:t>
            </a:r>
            <a:endParaRPr lang="en-US" dirty="0"/>
          </a:p>
        </p:txBody>
      </p:sp>
      <p:sp>
        <p:nvSpPr>
          <p:cNvPr id="3" name="KSO_BC1"/>
          <p:cNvSpPr>
            <a:spLocks noGrp="1" noChangeAspect="1"/>
          </p:cNvSpPr>
          <p:nvPr>
            <p:ph type="pic" idx="1"/>
          </p:nvPr>
        </p:nvSpPr>
        <p:spPr>
          <a:xfrm>
            <a:off x="5442833" y="987427"/>
            <a:ext cx="6172200" cy="4873625"/>
          </a:xfrm>
        </p:spPr>
        <p:txBody>
          <a:bodyPr vert="horz" lIns="91440" tIns="45720" rIns="91440" bIns="45720" rtlCol="0" anchor="t">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just" defTabSz="914400" rtl="0" eaLnBrk="1" latinLnBrk="0" hangingPunct="1">
              <a:lnSpc>
                <a:spcPct val="110000"/>
              </a:lnSpc>
              <a:spcBef>
                <a:spcPts val="600"/>
              </a:spcBef>
              <a:spcAft>
                <a:spcPts val="0"/>
              </a:spcAft>
              <a:buClr>
                <a:schemeClr val="accent1"/>
              </a:buClr>
              <a:buSzPct val="80000"/>
              <a:buFont typeface="Webdings" pitchFamily="18" charset="2"/>
              <a:buNone/>
              <a:defRPr/>
            </a:pPr>
            <a:r>
              <a:rPr kumimoji="0" lang="zh-CN" altLang="en-US" sz="3200" b="0" i="0" u="none" strike="noStrike" kern="1200" cap="none" spc="0" normalizeH="0" baseline="0" noProof="0" smtClean="0">
                <a:ln>
                  <a:noFill/>
                </a:ln>
                <a:solidFill>
                  <a:schemeClr val="accent1"/>
                </a:solidFill>
                <a:effectLst/>
                <a:uLnTx/>
                <a:uFillTx/>
                <a:latin typeface="+mn-ea"/>
                <a:ea typeface="+mn-ea"/>
                <a:cs typeface="+mn-cs"/>
              </a:rPr>
              <a:t>单击图标添加图片</a:t>
            </a:r>
            <a:endParaRPr kumimoji="0" lang="en-US" altLang="en-US" sz="3200" b="0" i="0" u="none" strike="noStrike" kern="1200" cap="none" spc="0" normalizeH="0" baseline="0" noProof="0" dirty="0">
              <a:ln>
                <a:noFill/>
              </a:ln>
              <a:solidFill>
                <a:schemeClr val="accent1"/>
              </a:solidFill>
              <a:effectLst/>
              <a:uLnTx/>
              <a:uFillTx/>
              <a:latin typeface="+mn-ea"/>
              <a:ea typeface="+mn-ea"/>
              <a:cs typeface="+mn-cs"/>
            </a:endParaRPr>
          </a:p>
        </p:txBody>
      </p:sp>
      <p:sp>
        <p:nvSpPr>
          <p:cNvPr id="4" name="KSO_BC2"/>
          <p:cNvSpPr>
            <a:spLocks noGrp="1"/>
          </p:cNvSpPr>
          <p:nvPr>
            <p:ph type="body" sz="half" idx="2"/>
          </p:nvPr>
        </p:nvSpPr>
        <p:spPr>
          <a:xfrm>
            <a:off x="124619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2015/12/2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KSO_BT1"/>
          <p:cNvSpPr>
            <a:spLocks noGrp="1"/>
          </p:cNvSpPr>
          <p:nvPr>
            <p:ph type="title"/>
          </p:nvPr>
        </p:nvSpPr>
        <p:spPr/>
        <p:txBody>
          <a:bodyPr/>
          <a:lstStyle/>
          <a:p>
            <a:r>
              <a:rPr lang="zh-CN" altLang="en-US" smtClean="0"/>
              <a:t>单击此处编辑母版标题样式</a:t>
            </a:r>
            <a:endParaRPr lang="en-US" dirty="0"/>
          </a:p>
        </p:txBody>
      </p:sp>
      <p:sp>
        <p:nvSpPr>
          <p:cNvPr id="3" name="KSO_BC1"/>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2015/12/2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KSO_BT1"/>
          <p:cNvSpPr>
            <a:spLocks noGrp="1"/>
          </p:cNvSpPr>
          <p:nvPr>
            <p:ph type="title" orient="vert"/>
          </p:nvPr>
        </p:nvSpPr>
        <p:spPr>
          <a:xfrm>
            <a:off x="10171290" y="365125"/>
            <a:ext cx="1182511" cy="5811838"/>
          </a:xfrm>
        </p:spPr>
        <p:txBody>
          <a:bodyPr vert="eaVert"/>
          <a:lstStyle/>
          <a:p>
            <a:r>
              <a:rPr lang="zh-CN" altLang="en-US" smtClean="0"/>
              <a:t>单击此处编辑母版标题样式</a:t>
            </a:r>
            <a:endParaRPr lang="en-US" dirty="0"/>
          </a:p>
        </p:txBody>
      </p:sp>
      <p:sp>
        <p:nvSpPr>
          <p:cNvPr id="3" name="KSO_BC1"/>
          <p:cNvSpPr>
            <a:spLocks noGrp="1"/>
          </p:cNvSpPr>
          <p:nvPr>
            <p:ph type="body" orient="vert" idx="1"/>
          </p:nvPr>
        </p:nvSpPr>
        <p:spPr>
          <a:xfrm>
            <a:off x="2113842" y="365125"/>
            <a:ext cx="7933269" cy="5811838"/>
          </a:xfrm>
        </p:spPr>
        <p:txBody>
          <a:bodyPr vert="eaVert"/>
          <a:lstStyle/>
          <a:p>
            <a:pPr lvl="0"/>
            <a:r>
              <a:rPr lang="zh-CN" altLang="en-US" smtClean="0"/>
              <a:t>单击此处编辑母版文本样式</a:t>
            </a:r>
          </a:p>
          <a:p>
            <a:pPr lvl="1"/>
            <a:r>
              <a:rPr lang="zh-CN" altLang="en-US" smtClean="0"/>
              <a:t>第二级</a:t>
            </a:r>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4" name="灯片编号占位符 3"/>
          <p:cNvSpPr>
            <a:spLocks noGrp="1"/>
          </p:cNvSpPr>
          <p:nvPr>
            <p:ph type="sldNum" sz="quarter" idx="12"/>
          </p:nvPr>
        </p:nvSpPr>
        <p:spPr/>
        <p:txBody>
          <a:bodyPr/>
          <a:lstStyle/>
          <a:p>
            <a:pPr lvl="0" algn="r" eaLnBrk="1" hangingPunct="1"/>
            <a:fld id="{9A0DB2DC-4C9A-4742-B13C-FB6460FD3503}" type="slidenum">
              <a:rPr lang="zh-CN" altLang="en-US" sz="1400" dirty="0"/>
              <a:t>‹#›</a:t>
            </a:fld>
            <a:endParaRPr lang="en-US" altLang="zh-CN" sz="1400"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标题，文本与内容">
    <p:bg>
      <p:bgPr>
        <a:blipFill rotWithShape="0">
          <a:blip r:embed="rId2"/>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914400" y="609600"/>
            <a:ext cx="103632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914400" y="1981200"/>
            <a:ext cx="5080000" cy="4114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7600" y="1981200"/>
            <a:ext cx="5080000" cy="4114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4"/>
          <p:cNvSpPr>
            <a:spLocks noGrp="1"/>
          </p:cNvSpPr>
          <p:nvPr>
            <p:ph type="dt" sz="half" idx="12"/>
          </p:nvPr>
        </p:nvSpPr>
        <p:spPr bwMode="auto">
          <a:xfrm>
            <a:off x="914400" y="6248400"/>
            <a:ext cx="2540000" cy="45720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spcBef>
                <a:spcPct val="0"/>
              </a:spcBef>
              <a:spcAft>
                <a:spcPct val="0"/>
              </a:spcAft>
              <a:buClrTx/>
              <a:buSzTx/>
              <a:buFontTx/>
              <a:buNone/>
              <a:defRPr/>
            </a:pPr>
            <a:endParaRPr kumimoji="0" lang="en-US" altLang="zh-CN" b="0" i="0" kern="1200" cap="none" spc="0" normalizeH="0" baseline="0" noProof="0">
              <a:solidFill>
                <a:schemeClr val="tx1"/>
              </a:solidFill>
              <a:latin typeface="Arial" pitchFamily="34" charset="0"/>
              <a:ea typeface="宋体" pitchFamily="2" charset="-122"/>
              <a:cs typeface="+mn-cs"/>
            </a:endParaRPr>
          </a:p>
        </p:txBody>
      </p:sp>
      <p:sp>
        <p:nvSpPr>
          <p:cNvPr id="8" name="页脚占位符 5"/>
          <p:cNvSpPr>
            <a:spLocks noGrp="1"/>
          </p:cNvSpPr>
          <p:nvPr>
            <p:ph type="ftr" sz="quarter" idx="3"/>
          </p:nvPr>
        </p:nvSpPr>
        <p:spPr bwMode="auto">
          <a:xfrm>
            <a:off x="4165600" y="6248400"/>
            <a:ext cx="3860800" cy="45720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spcBef>
                <a:spcPct val="0"/>
              </a:spcBef>
              <a:spcAft>
                <a:spcPct val="0"/>
              </a:spcAft>
              <a:buClrTx/>
              <a:buSzTx/>
              <a:buFontTx/>
              <a:buNone/>
              <a:defRPr/>
            </a:pPr>
            <a:endParaRPr kumimoji="0" lang="en-US" altLang="zh-CN" b="0" i="0" kern="1200" cap="none" spc="0" normalizeH="0" baseline="0" noProof="0">
              <a:solidFill>
                <a:schemeClr val="tx1"/>
              </a:solidFill>
              <a:latin typeface="Arial" pitchFamily="34" charset="0"/>
              <a:ea typeface="宋体" pitchFamily="2" charset="-122"/>
              <a:cs typeface="+mn-cs"/>
            </a:endParaRPr>
          </a:p>
        </p:txBody>
      </p:sp>
      <p:sp>
        <p:nvSpPr>
          <p:cNvPr id="9" name="灯片编号占位符 6"/>
          <p:cNvSpPr>
            <a:spLocks noGrp="1"/>
          </p:cNvSpPr>
          <p:nvPr>
            <p:ph type="sldNum" sz="quarter" idx="4"/>
          </p:nvPr>
        </p:nvSpPr>
        <p:spPr bwMode="auto">
          <a:xfrm>
            <a:off x="8737600" y="6248400"/>
            <a:ext cx="2540000" cy="457200"/>
          </a:xfrm>
          <a:prstGeom prst="rect">
            <a:avLst/>
          </a:prstGeom>
          <a:ln>
            <a:miter lim="800000"/>
          </a:ln>
        </p:spPr>
        <p:txBody>
          <a:bodyPr vert="horz" wrap="square" lIns="91440" tIns="45720" rIns="91440" bIns="45720" numCol="1" anchor="t" anchorCtr="0" compatLnSpc="1"/>
          <a:lstStyle/>
          <a:p>
            <a:pPr algn="r" eaLnBrk="1" hangingPunct="1"/>
            <a:fld id="{9A0DB2DC-4C9A-4742-B13C-FB6460FD3503}" type="slidenum">
              <a:rPr lang="en-US" altLang="zh-CN" sz="1400" dirty="0"/>
              <a:t>‹#›</a:t>
            </a:fld>
            <a:endParaRPr lang="en-US" altLang="zh-CN" sz="1400" dirty="0"/>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fourObj" preserve="1">
  <p:cSld name="标题和四项内容">
    <p:spTree>
      <p:nvGrpSpPr>
        <p:cNvPr id="1" name=""/>
        <p:cNvGrpSpPr/>
        <p:nvPr/>
      </p:nvGrpSpPr>
      <p:grpSpPr>
        <a:xfrm>
          <a:off x="0" y="0"/>
          <a:ext cx="0" cy="0"/>
          <a:chOff x="0" y="0"/>
          <a:chExt cx="0" cy="0"/>
        </a:xfrm>
      </p:grpSpPr>
      <p:sp>
        <p:nvSpPr>
          <p:cNvPr id="2" name="标题 1"/>
          <p:cNvSpPr>
            <a:spLocks noGrp="1"/>
          </p:cNvSpPr>
          <p:nvPr>
            <p:ph type="title" sz="quarter"/>
          </p:nvPr>
        </p:nvSpPr>
        <p:spPr>
          <a:xfrm>
            <a:off x="402167" y="685800"/>
            <a:ext cx="11387667" cy="1143000"/>
          </a:xfrm>
        </p:spPr>
        <p:txBody>
          <a:bodyPr/>
          <a:lstStyle/>
          <a:p>
            <a:r>
              <a:rPr lang="zh-CN" altLang="en-US" smtClean="0"/>
              <a:t>单击此处编辑母版标题样式</a:t>
            </a:r>
            <a:endParaRPr lang="zh-CN" altLang="en-US"/>
          </a:p>
        </p:txBody>
      </p:sp>
      <p:sp>
        <p:nvSpPr>
          <p:cNvPr id="3" name="内容占位符 2"/>
          <p:cNvSpPr>
            <a:spLocks noGrp="1"/>
          </p:cNvSpPr>
          <p:nvPr>
            <p:ph sz="quarter" idx="1"/>
          </p:nvPr>
        </p:nvSpPr>
        <p:spPr>
          <a:xfrm>
            <a:off x="406400" y="1981200"/>
            <a:ext cx="5592233" cy="18669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quarter" idx="2"/>
          </p:nvPr>
        </p:nvSpPr>
        <p:spPr>
          <a:xfrm>
            <a:off x="6201833" y="1981200"/>
            <a:ext cx="5592233" cy="18669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内容占位符 4"/>
          <p:cNvSpPr>
            <a:spLocks noGrp="1"/>
          </p:cNvSpPr>
          <p:nvPr>
            <p:ph sz="quarter" idx="3"/>
          </p:nvPr>
        </p:nvSpPr>
        <p:spPr>
          <a:xfrm>
            <a:off x="406400" y="4000500"/>
            <a:ext cx="5592233" cy="18669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内容占位符 5"/>
          <p:cNvSpPr>
            <a:spLocks noGrp="1"/>
          </p:cNvSpPr>
          <p:nvPr>
            <p:ph sz="quarter" idx="4"/>
          </p:nvPr>
        </p:nvSpPr>
        <p:spPr>
          <a:xfrm>
            <a:off x="6201833" y="4000500"/>
            <a:ext cx="5592233" cy="18669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9" name="灯片编号占位符 8"/>
          <p:cNvSpPr>
            <a:spLocks noGrp="1"/>
          </p:cNvSpPr>
          <p:nvPr>
            <p:ph type="sldNum" sz="quarter" idx="12"/>
          </p:nvPr>
        </p:nvSpPr>
        <p:spPr/>
        <p:txBody>
          <a:bodyPr/>
          <a:lstStyle/>
          <a:p>
            <a:pPr lvl="0" algn="r" eaLnBrk="1" hangingPunct="1"/>
            <a:fld id="{9A0DB2DC-4C9A-4742-B13C-FB6460FD3503}" type="slidenum">
              <a:rPr lang="zh-CN" altLang="en-US" sz="1400" dirty="0"/>
              <a:t>‹#›</a:t>
            </a:fld>
            <a:endParaRPr lang="en-US" altLang="zh-CN" sz="1400"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6" name="图片 11"/>
          <p:cNvPicPr>
            <a:picLocks noChangeAspect="1"/>
          </p:cNvPicPr>
          <p:nvPr/>
        </p:nvPicPr>
        <p:blipFill>
          <a:blip r:embed="rId15"/>
          <a:srcRect t="4622" b="82068"/>
          <a:stretch>
            <a:fillRect/>
          </a:stretch>
        </p:blipFill>
        <p:spPr>
          <a:xfrm>
            <a:off x="0" y="-26987"/>
            <a:ext cx="12192000" cy="925512"/>
          </a:xfrm>
          <a:prstGeom prst="rect">
            <a:avLst/>
          </a:prstGeom>
          <a:noFill/>
          <a:ln w="9525">
            <a:noFill/>
            <a:miter/>
          </a:ln>
        </p:spPr>
      </p:pic>
      <p:sp>
        <p:nvSpPr>
          <p:cNvPr id="4" name="KSO_FD"/>
          <p:cNvSpPr>
            <a:spLocks noGrp="1"/>
          </p:cNvSpPr>
          <p:nvPr>
            <p:ph type="dt" sz="half" idx="2"/>
          </p:nvPr>
        </p:nvSpPr>
        <p:spPr>
          <a:xfrm>
            <a:off x="838200" y="6432550"/>
            <a:ext cx="2743200" cy="365125"/>
          </a:xfrm>
          <a:prstGeom prst="rect">
            <a:avLst/>
          </a:prstGeom>
        </p:spPr>
        <p:txBody>
          <a:bodyPr vert="horz" lIns="91440" tIns="45720" rIns="91440" bIns="45720" rtlCol="0" anchor="ctr"/>
          <a:lstStyle/>
          <a:p>
            <a:fld id="{82F288E0-7875-42C4-84C8-98DBBD3BF4D2}" type="datetimeFigureOut">
              <a:rPr lang="zh-CN" altLang="en-US" smtClean="0"/>
              <a:t>2015/12/2</a:t>
            </a:fld>
            <a:endParaRPr lang="zh-CN" altLang="en-US"/>
          </a:p>
        </p:txBody>
      </p:sp>
      <p:sp>
        <p:nvSpPr>
          <p:cNvPr id="5" name="KSO_FT"/>
          <p:cNvSpPr>
            <a:spLocks noGrp="1"/>
          </p:cNvSpPr>
          <p:nvPr>
            <p:ph type="ftr" sz="quarter" idx="3"/>
          </p:nvPr>
        </p:nvSpPr>
        <p:spPr>
          <a:xfrm>
            <a:off x="4038600" y="6432550"/>
            <a:ext cx="4114800" cy="365125"/>
          </a:xfrm>
          <a:prstGeom prst="rect">
            <a:avLst/>
          </a:prstGeom>
        </p:spPr>
        <p:txBody>
          <a:bodyPr vert="horz" lIns="91440" tIns="45720" rIns="91440" bIns="45720" rtlCol="0" anchor="ctr"/>
          <a:lstStyle/>
          <a:p>
            <a:endParaRPr lang="zh-CN" altLang="en-US"/>
          </a:p>
        </p:txBody>
      </p:sp>
      <p:sp>
        <p:nvSpPr>
          <p:cNvPr id="6" name="KSO_FN"/>
          <p:cNvSpPr>
            <a:spLocks noGrp="1"/>
          </p:cNvSpPr>
          <p:nvPr>
            <p:ph type="sldNum" sz="quarter" idx="4"/>
          </p:nvPr>
        </p:nvSpPr>
        <p:spPr>
          <a:xfrm>
            <a:off x="8610600" y="6432550"/>
            <a:ext cx="2743200" cy="365125"/>
          </a:xfrm>
          <a:prstGeom prst="rect">
            <a:avLst/>
          </a:prstGeom>
        </p:spPr>
        <p:txBody>
          <a:bodyPr vert="horz" lIns="91440" tIns="45720" rIns="91440" bIns="45720" rtlCol="0" anchor="ctr"/>
          <a:lstStyle/>
          <a:p>
            <a:fld id="{7D9BB5D0-35E4-459D-AEF3-FE4D7C45CC19}" type="slidenum">
              <a:rPr lang="zh-CN" altLang="en-US" smtClean="0"/>
              <a:t>‹#›</a:t>
            </a:fld>
            <a:endParaRPr lang="zh-CN" altLang="en-US"/>
          </a:p>
        </p:txBody>
      </p:sp>
      <p:sp>
        <p:nvSpPr>
          <p:cNvPr id="1030" name="KSO_BT1"/>
          <p:cNvSpPr>
            <a:spLocks noGrp="1"/>
          </p:cNvSpPr>
          <p:nvPr>
            <p:ph type="title"/>
          </p:nvPr>
        </p:nvSpPr>
        <p:spPr>
          <a:xfrm>
            <a:off x="558800" y="676275"/>
            <a:ext cx="11055350" cy="700088"/>
          </a:xfrm>
          <a:prstGeom prst="rect">
            <a:avLst/>
          </a:prstGeom>
          <a:noFill/>
          <a:ln w="9525">
            <a:noFill/>
            <a:miter/>
          </a:ln>
        </p:spPr>
        <p:txBody>
          <a:bodyPr anchor="b"/>
          <a:lstStyle/>
          <a:p>
            <a:pPr lvl="0"/>
            <a:r>
              <a:rPr lang="zh-CN" altLang="en-US" dirty="0"/>
              <a:t>单击此处编辑母版标题样式</a:t>
            </a:r>
            <a:endParaRPr lang="en-US" altLang="x-none" dirty="0"/>
          </a:p>
        </p:txBody>
      </p:sp>
      <p:sp>
        <p:nvSpPr>
          <p:cNvPr id="1031" name="KSO_BC1"/>
          <p:cNvSpPr>
            <a:spLocks noGrp="1"/>
          </p:cNvSpPr>
          <p:nvPr>
            <p:ph type="body" idx="1"/>
          </p:nvPr>
        </p:nvSpPr>
        <p:spPr>
          <a:xfrm>
            <a:off x="558800" y="1539875"/>
            <a:ext cx="11055350" cy="4818063"/>
          </a:xfrm>
          <a:prstGeom prst="rect">
            <a:avLst/>
          </a:prstGeom>
          <a:noFill/>
          <a:ln w="9525">
            <a:noFill/>
            <a:miter/>
          </a:ln>
        </p:spPr>
        <p:txBody>
          <a:bodyPr/>
          <a:lstStyle/>
          <a:p>
            <a:pPr lvl="0"/>
            <a:r>
              <a:rPr lang="zh-CN" altLang="en-US" dirty="0"/>
              <a:t>单击此处编辑母版文本样式</a:t>
            </a:r>
          </a:p>
          <a:p>
            <a:pPr lvl="1"/>
            <a:r>
              <a:rPr lang="zh-CN" altLang="en-US" dirty="0"/>
              <a:t>第二级</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sldNum="0" hdr="0" ftr="0" dt="0"/>
  <p:txStyles>
    <p:titleStyle>
      <a:lvl1pPr algn="l" defTabSz="914400" rtl="0" eaLnBrk="1" latinLnBrk="0" hangingPunct="1">
        <a:lnSpc>
          <a:spcPct val="90000"/>
        </a:lnSpc>
        <a:spcBef>
          <a:spcPct val="0"/>
        </a:spcBef>
        <a:buNone/>
        <a:defRPr sz="3200" b="0" i="0" kern="1200" baseline="0">
          <a:solidFill>
            <a:schemeClr val="accent1"/>
          </a:solidFill>
          <a:effectLst/>
          <a:latin typeface="+mj-ea"/>
          <a:ea typeface="+mj-ea"/>
          <a:cs typeface="+mj-cs"/>
        </a:defRPr>
      </a:lvl1pPr>
    </p:titleStyle>
    <p:bodyStyle>
      <a:lvl1pPr marL="357505" indent="-357505" algn="just" defTabSz="914400" rtl="0" eaLnBrk="1" latinLnBrk="0" hangingPunct="1">
        <a:lnSpc>
          <a:spcPct val="110000"/>
        </a:lnSpc>
        <a:spcBef>
          <a:spcPts val="600"/>
        </a:spcBef>
        <a:spcAft>
          <a:spcPts val="0"/>
        </a:spcAft>
        <a:buClr>
          <a:schemeClr val="accent1"/>
        </a:buClr>
        <a:buSzPct val="80000"/>
        <a:buFont typeface="Webdings" pitchFamily="18" charset="2"/>
        <a:buChar char=""/>
        <a:defRPr lang="zh-CN" altLang="en-US" sz="2400" kern="1200" baseline="0" dirty="0" smtClean="0">
          <a:solidFill>
            <a:schemeClr val="accent1"/>
          </a:solidFill>
          <a:latin typeface="+mn-ea"/>
          <a:ea typeface="+mn-ea"/>
          <a:cs typeface="+mn-cs"/>
        </a:defRPr>
      </a:lvl1pPr>
      <a:lvl2pPr marL="357505" indent="-357505" algn="just" defTabSz="914400" rtl="0" eaLnBrk="1" latinLnBrk="0" hangingPunct="1">
        <a:lnSpc>
          <a:spcPct val="120000"/>
        </a:lnSpc>
        <a:spcBef>
          <a:spcPts val="0"/>
        </a:spcBef>
        <a:spcAft>
          <a:spcPts val="600"/>
        </a:spcAft>
        <a:buClr>
          <a:schemeClr val="accent2">
            <a:lumMod val="60000"/>
            <a:lumOff val="40000"/>
          </a:schemeClr>
        </a:buClr>
        <a:buFont typeface="幼圆" pitchFamily="49" charset="-122"/>
        <a:buChar char=" "/>
        <a:defRPr sz="1800" kern="1200" baseline="0">
          <a:solidFill>
            <a:schemeClr val="tx1"/>
          </a:solidFill>
          <a:latin typeface="+mn-ea"/>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slide" Target="slide1.xml"/></Relationships>
</file>

<file path=ppt/slides/_rels/slide10.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4.jpeg"/><Relationship Id="rId7" Type="http://schemas.openxmlformats.org/officeDocument/2006/relationships/slide" Target="slide1.xml"/><Relationship Id="rId2" Type="http://schemas.openxmlformats.org/officeDocument/2006/relationships/image" Target="../media/image3.jpeg"/><Relationship Id="rId1" Type="http://schemas.openxmlformats.org/officeDocument/2006/relationships/slideLayout" Target="../slideLayouts/slideLayout11.xml"/><Relationship Id="rId6" Type="http://schemas.openxmlformats.org/officeDocument/2006/relationships/image" Target="../media/image9.jpeg"/><Relationship Id="rId5" Type="http://schemas.openxmlformats.org/officeDocument/2006/relationships/image" Target="../media/image8.jpeg"/><Relationship Id="rId10" Type="http://schemas.openxmlformats.org/officeDocument/2006/relationships/image" Target="../media/image10.jpeg"/><Relationship Id="rId4" Type="http://schemas.openxmlformats.org/officeDocument/2006/relationships/image" Target="../media/image7.jpeg"/><Relationship Id="rId9" Type="http://schemas.openxmlformats.org/officeDocument/2006/relationships/image" Target="../media/image6.jpeg"/></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audio" Target="../media/audio2.wav"/><Relationship Id="rId7" Type="http://schemas.openxmlformats.org/officeDocument/2006/relationships/image" Target="../media/image14.jpeg"/><Relationship Id="rId2" Type="http://schemas.openxmlformats.org/officeDocument/2006/relationships/audio" Target="../media/audio1.wav"/><Relationship Id="rId1" Type="http://schemas.openxmlformats.org/officeDocument/2006/relationships/slideLayout" Target="../slideLayouts/slideLayout13.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audio" Target="../media/audio3.wav"/><Relationship Id="rId9" Type="http://schemas.openxmlformats.org/officeDocument/2006/relationships/slide" Target="slide1.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4.xml"/><Relationship Id="rId5" Type="http://schemas.openxmlformats.org/officeDocument/2006/relationships/slide" Target="slide1.xml"/><Relationship Id="rId4" Type="http://schemas.openxmlformats.org/officeDocument/2006/relationships/slide" Target="slide9.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9.jpeg"/><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audio" Target="../media/audio4.wav"/><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slide" Target="slide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en-US" altLang="zh-CN" sz="3600" b="1" dirty="0">
                <a:solidFill>
                  <a:srgbClr val="3333FF"/>
                </a:solidFill>
                <a:latin typeface="楷体_GB2312" pitchFamily="49" charset="-122"/>
                <a:ea typeface="楷体_GB2312" pitchFamily="49" charset="-122"/>
                <a:sym typeface="+mn-ea"/>
              </a:rPr>
              <a:t>1805</a:t>
            </a:r>
            <a:r>
              <a:rPr sz="3600" b="1" dirty="0">
                <a:solidFill>
                  <a:srgbClr val="3333FF"/>
                </a:solidFill>
                <a:latin typeface="楷体_GB2312" pitchFamily="49" charset="-122"/>
                <a:ea typeface="楷体_GB2312" pitchFamily="49" charset="-122"/>
                <a:sym typeface="+mn-ea"/>
              </a:rPr>
              <a:t>年深秋，拿破仑同荷兰作战，荷兰人决堤放水阻住拿破仑军队前进的步伐。正当拿破仑下令撤退时，一位士兵报告：天将变寒，可以踏冰而过，因为河岸到处是蜘蛛忙于织蛛网的情景。后来拿破仑依此攻破荷兰首都。这位士兵就是根据自然现象蜘蛛结网来预测天气的状况的。</a:t>
            </a:r>
          </a:p>
          <a:p>
            <a:r>
              <a:rPr sz="3600" b="1" dirty="0">
                <a:solidFill>
                  <a:srgbClr val="3333FF"/>
                </a:solidFill>
                <a:latin typeface="楷体_GB2312" pitchFamily="49" charset="-122"/>
                <a:ea typeface="楷体_GB2312" pitchFamily="49" charset="-122"/>
                <a:sym typeface="+mn-ea"/>
              </a:rPr>
              <a:t>除此以外，我们还知道哪些自然现象能预测天气情况？</a:t>
            </a:r>
            <a:endParaRPr lang="zh-CN" altLang="en-US" sz="3600" b="1" dirty="0">
              <a:solidFill>
                <a:srgbClr val="3333FF"/>
              </a:solidFill>
              <a:latin typeface="楷体_GB2312" pitchFamily="49" charset="-122"/>
              <a:ea typeface="楷体_GB2312" pitchFamily="49" charset="-122"/>
              <a:sym typeface="+mn-ea"/>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ctrTitle"/>
          </p:nvPr>
        </p:nvSpPr>
        <p:spPr/>
        <p:txBody>
          <a:bodyPr/>
          <a:lstStyle/>
          <a:p>
            <a:r>
              <a:rPr lang="zh-CN" altLang="en-US" sz="4800" b="1"/>
              <a:t>看云识天气</a:t>
            </a:r>
          </a:p>
        </p:txBody>
      </p:sp>
      <p:sp>
        <p:nvSpPr>
          <p:cNvPr id="5" name="副标题 4"/>
          <p:cNvSpPr>
            <a:spLocks noGrp="1"/>
          </p:cNvSpPr>
          <p:nvPr>
            <p:ph type="subTitle" idx="1"/>
          </p:nvPr>
        </p:nvSpPr>
        <p:spPr/>
        <p:txBody>
          <a:bodyPr/>
          <a:lstStyle/>
          <a:p>
            <a:r>
              <a:rPr lang="zh-CN" altLang="en-US" sz="3600" b="1"/>
              <a:t>朱泳燚</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2"/>
          <p:cNvSpPr txBox="1">
            <a:spLocks noChangeArrowheads="1"/>
          </p:cNvSpPr>
          <p:nvPr/>
        </p:nvSpPr>
        <p:spPr bwMode="auto">
          <a:xfrm>
            <a:off x="1981200" y="152400"/>
            <a:ext cx="4876800" cy="762000"/>
          </a:xfrm>
          <a:prstGeom prst="rect">
            <a:avLst/>
          </a:prstGeom>
          <a:noFill/>
          <a:ln w="9525">
            <a:noFill/>
            <a:miter lim="800000"/>
          </a:ln>
          <a:effectLst/>
        </p:spPr>
        <p:txBody>
          <a:bodyPr>
            <a:spAutoFit/>
          </a:bodyPr>
          <a:lstStyle/>
          <a:p>
            <a:pPr marL="0" marR="0" lvl="0" indent="0" algn="l" defTabSz="914400" rtl="0" eaLnBrk="1" fontAlgn="base" latinLnBrk="0" hangingPunct="1">
              <a:spcBef>
                <a:spcPct val="50000"/>
              </a:spcBef>
              <a:spcAft>
                <a:spcPct val="0"/>
              </a:spcAft>
              <a:buClrTx/>
              <a:buSzTx/>
              <a:buFontTx/>
              <a:buNone/>
              <a:defRPr/>
            </a:pPr>
            <a:r>
              <a:rPr kumimoji="0" lang="zh-CN" altLang="en-US" sz="4400" b="1" i="0" u="none" strike="noStrike" kern="1200" cap="none" spc="0" normalizeH="0" baseline="0" noProof="0">
                <a:ln>
                  <a:noFill/>
                </a:ln>
                <a:solidFill>
                  <a:srgbClr val="FF6600"/>
                </a:solidFill>
                <a:effectLst>
                  <a:outerShdw blurRad="38100" dist="38100" dir="2700000" algn="tl">
                    <a:srgbClr val="C0C0C0"/>
                  </a:outerShdw>
                </a:effectLst>
                <a:uLnTx/>
                <a:uFillTx/>
                <a:latin typeface="Times New Roman" pitchFamily="18" charset="0"/>
                <a:ea typeface="幼圆" pitchFamily="49" charset="-122"/>
                <a:cs typeface="+mn-cs"/>
              </a:rPr>
              <a:t>说明文知识小解</a:t>
            </a:r>
          </a:p>
        </p:txBody>
      </p:sp>
      <p:sp>
        <p:nvSpPr>
          <p:cNvPr id="36867" name="Text Box 3"/>
          <p:cNvSpPr txBox="1">
            <a:spLocks noChangeArrowheads="1"/>
          </p:cNvSpPr>
          <p:nvPr/>
        </p:nvSpPr>
        <p:spPr bwMode="auto">
          <a:xfrm>
            <a:off x="2057400" y="990600"/>
            <a:ext cx="8305800" cy="822960"/>
          </a:xfrm>
          <a:prstGeom prst="rect">
            <a:avLst/>
          </a:prstGeom>
          <a:noFill/>
          <a:ln w="9525">
            <a:noFill/>
            <a:miter lim="800000"/>
          </a:ln>
          <a:effectLst/>
        </p:spPr>
        <p:txBody>
          <a:bodyPr>
            <a:spAutoFit/>
          </a:bodyPr>
          <a:lstStyle/>
          <a:p>
            <a:pPr marL="0" marR="0" lvl="0" indent="0" algn="l" defTabSz="914400" rtl="0" eaLnBrk="1" fontAlgn="base" latinLnBrk="0" hangingPunct="1">
              <a:spcBef>
                <a:spcPct val="50000"/>
              </a:spcBef>
              <a:spcAft>
                <a:spcPct val="0"/>
              </a:spcAft>
              <a:buClrTx/>
              <a:buSzTx/>
              <a:buFontTx/>
              <a:buNone/>
              <a:defRPr/>
            </a:pPr>
            <a:r>
              <a:rPr kumimoji="0" lang="zh-CN" altLang="en-US" sz="2400" b="1" i="0" u="none" strike="noStrike" kern="1200" cap="none" spc="0" normalizeH="0" baseline="0" noProof="0">
                <a:ln>
                  <a:noFill/>
                </a:ln>
                <a:solidFill>
                  <a:schemeClr val="accent2"/>
                </a:solidFill>
                <a:effectLst>
                  <a:outerShdw blurRad="38100" dist="38100" dir="2700000" algn="tl">
                    <a:srgbClr val="C0C0C0"/>
                  </a:outerShdw>
                </a:effectLst>
                <a:uLnTx/>
                <a:uFillTx/>
                <a:latin typeface="Times New Roman" pitchFamily="18" charset="0"/>
                <a:ea typeface="幼圆" pitchFamily="49" charset="-122"/>
                <a:cs typeface="+mn-cs"/>
              </a:rPr>
              <a:t>一、定义</a:t>
            </a:r>
            <a:r>
              <a:rPr kumimoji="0" lang="zh-CN" altLang="en-US" sz="2400" b="1" i="0" u="none" strike="noStrike" kern="1200" cap="none" spc="0" normalizeH="0" baseline="0" noProof="0">
                <a:ln>
                  <a:noFill/>
                </a:ln>
                <a:solidFill>
                  <a:srgbClr val="FF6600"/>
                </a:solidFill>
                <a:effectLst>
                  <a:outerShdw blurRad="38100" dist="38100" dir="2700000" algn="tl">
                    <a:srgbClr val="C0C0C0"/>
                  </a:outerShdw>
                </a:effectLst>
                <a:uLnTx/>
                <a:uFillTx/>
                <a:latin typeface="Times New Roman" pitchFamily="18" charset="0"/>
                <a:ea typeface="幼圆" pitchFamily="49" charset="-122"/>
                <a:cs typeface="+mn-cs"/>
              </a:rPr>
              <a:t>：以说明的表达方式为主，向人们介绍事物或事理的文章。</a:t>
            </a:r>
          </a:p>
        </p:txBody>
      </p:sp>
      <p:sp>
        <p:nvSpPr>
          <p:cNvPr id="36868" name="Text Box 4"/>
          <p:cNvSpPr txBox="1">
            <a:spLocks noChangeArrowheads="1"/>
          </p:cNvSpPr>
          <p:nvPr/>
        </p:nvSpPr>
        <p:spPr bwMode="auto">
          <a:xfrm>
            <a:off x="2057400" y="1936750"/>
            <a:ext cx="8153400" cy="1188720"/>
          </a:xfrm>
          <a:prstGeom prst="rect">
            <a:avLst/>
          </a:prstGeom>
          <a:noFill/>
          <a:ln w="9525">
            <a:noFill/>
            <a:miter lim="800000"/>
          </a:ln>
          <a:effectLst/>
        </p:spPr>
        <p:txBody>
          <a:bodyPr>
            <a:spAutoFit/>
          </a:bodyPr>
          <a:lstStyle/>
          <a:p>
            <a:pPr marL="0" marR="0" lvl="0" indent="0" algn="l" defTabSz="914400" rtl="0" eaLnBrk="1" fontAlgn="base" latinLnBrk="0" hangingPunct="1">
              <a:spcBef>
                <a:spcPct val="50000"/>
              </a:spcBef>
              <a:spcAft>
                <a:spcPct val="0"/>
              </a:spcAft>
              <a:buClrTx/>
              <a:buSzTx/>
              <a:buFontTx/>
              <a:buNone/>
              <a:defRPr/>
            </a:pPr>
            <a:r>
              <a:rPr kumimoji="0" lang="zh-CN" altLang="en-US" sz="2400" b="1" i="0" u="none" strike="noStrike" kern="1200" cap="none" spc="0" normalizeH="0" baseline="0" noProof="0" dirty="0">
                <a:ln>
                  <a:noFill/>
                </a:ln>
                <a:solidFill>
                  <a:schemeClr val="accent2"/>
                </a:solidFill>
                <a:effectLst>
                  <a:outerShdw blurRad="38100" dist="38100" dir="2700000" algn="tl">
                    <a:srgbClr val="C0C0C0"/>
                  </a:outerShdw>
                </a:effectLst>
                <a:uLnTx/>
                <a:uFillTx/>
                <a:latin typeface="Times New Roman" pitchFamily="18" charset="0"/>
                <a:ea typeface="幼圆" pitchFamily="49" charset="-122"/>
                <a:cs typeface="+mn-cs"/>
              </a:rPr>
              <a:t>二、说明文的特点</a:t>
            </a:r>
            <a:r>
              <a:rPr kumimoji="0" lang="zh-CN" altLang="en-US" sz="2400" b="1" i="0" u="none" strike="noStrike" kern="1200" cap="none" spc="0" normalizeH="0" baseline="0" noProof="0" dirty="0">
                <a:ln>
                  <a:noFill/>
                </a:ln>
                <a:solidFill>
                  <a:srgbClr val="FF6600"/>
                </a:solidFill>
                <a:effectLst>
                  <a:outerShdw blurRad="38100" dist="38100" dir="2700000" algn="tl">
                    <a:srgbClr val="C0C0C0"/>
                  </a:outerShdw>
                </a:effectLst>
                <a:uLnTx/>
                <a:uFillTx/>
                <a:latin typeface="Times New Roman" pitchFamily="18" charset="0"/>
                <a:ea typeface="幼圆" pitchFamily="49" charset="-122"/>
                <a:cs typeface="+mn-cs"/>
              </a:rPr>
              <a:t>：</a:t>
            </a:r>
            <a:r>
              <a:rPr kumimoji="0" lang="zh-CN" altLang="en-US" sz="2400" b="1" i="0" u="none" strike="noStrike" kern="1200" cap="none" spc="0" normalizeH="0" baseline="0" noProof="0" dirty="0">
                <a:ln>
                  <a:noFill/>
                </a:ln>
                <a:solidFill>
                  <a:srgbClr val="FF6600"/>
                </a:solidFill>
                <a:effectLst>
                  <a:outerShdw blurRad="38100" dist="38100" dir="2700000" algn="tl">
                    <a:srgbClr val="C0C0C0"/>
                  </a:outerShdw>
                </a:effectLst>
                <a:uLnTx/>
                <a:uFillTx/>
                <a:latin typeface="Times New Roman" pitchFamily="18" charset="0"/>
                <a:cs typeface="+mn-cs"/>
              </a:rPr>
              <a:t>议论文以理服人，哲理性是它的主要特点；记叙文以情感人，形象性是它的主要特点；</a:t>
            </a:r>
            <a:r>
              <a:rPr kumimoji="0" lang="zh-CN" altLang="en-US" sz="24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Times New Roman" pitchFamily="18" charset="0"/>
                <a:cs typeface="+mn-cs"/>
              </a:rPr>
              <a:t>说明文以知识喻人，知识性是它的主要特点。 </a:t>
            </a:r>
            <a:endParaRPr kumimoji="0" lang="zh-CN" altLang="en-US" sz="24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Times New Roman" pitchFamily="18" charset="0"/>
              <a:ea typeface="幼圆" pitchFamily="49" charset="-122"/>
              <a:cs typeface="+mn-cs"/>
            </a:endParaRPr>
          </a:p>
        </p:txBody>
      </p:sp>
      <p:sp>
        <p:nvSpPr>
          <p:cNvPr id="36869" name="Text Box 5"/>
          <p:cNvSpPr txBox="1">
            <a:spLocks noChangeArrowheads="1"/>
          </p:cNvSpPr>
          <p:nvPr/>
        </p:nvSpPr>
        <p:spPr bwMode="auto">
          <a:xfrm>
            <a:off x="2026920" y="3427095"/>
            <a:ext cx="8534400" cy="1110615"/>
          </a:xfrm>
          <a:prstGeom prst="rect">
            <a:avLst/>
          </a:prstGeom>
          <a:noFill/>
          <a:ln w="9525">
            <a:noFill/>
            <a:miter lim="800000"/>
          </a:ln>
          <a:effectLst/>
        </p:spPr>
        <p:txBody>
          <a:bodyPr>
            <a:spAutoFit/>
          </a:bodyPr>
          <a:lstStyle/>
          <a:p>
            <a:pPr marL="0" marR="0" lvl="0" indent="0" algn="l" defTabSz="914400" rtl="0" eaLnBrk="1" fontAlgn="base" latinLnBrk="0" hangingPunct="1">
              <a:lnSpc>
                <a:spcPct val="60000"/>
              </a:lnSpc>
              <a:spcBef>
                <a:spcPct val="50000"/>
              </a:spcBef>
              <a:spcAft>
                <a:spcPct val="0"/>
              </a:spcAft>
              <a:buClrTx/>
              <a:buSzTx/>
              <a:buFontTx/>
              <a:buNone/>
              <a:defRPr/>
            </a:pPr>
            <a:r>
              <a:rPr kumimoji="0" lang="zh-CN" altLang="en-US" sz="2400" b="1" i="0" u="none" strike="noStrike" kern="1200" cap="none" spc="0" normalizeH="0" baseline="0" noProof="0" dirty="0">
                <a:ln>
                  <a:noFill/>
                </a:ln>
                <a:solidFill>
                  <a:schemeClr val="accent2"/>
                </a:solidFill>
                <a:effectLst>
                  <a:outerShdw blurRad="38100" dist="38100" dir="2700000" algn="tl">
                    <a:srgbClr val="C0C0C0"/>
                  </a:outerShdw>
                </a:effectLst>
                <a:uLnTx/>
                <a:uFillTx/>
                <a:latin typeface="Times New Roman" pitchFamily="18" charset="0"/>
                <a:ea typeface="幼圆" pitchFamily="49" charset="-122"/>
                <a:cs typeface="+mn-cs"/>
              </a:rPr>
              <a:t>三、说明文的分类</a:t>
            </a:r>
          </a:p>
          <a:p>
            <a:pPr marL="0" marR="0" lvl="0" indent="0" algn="l" defTabSz="914400" rtl="0" eaLnBrk="1" fontAlgn="base" latinLnBrk="0" hangingPunct="1">
              <a:lnSpc>
                <a:spcPct val="60000"/>
              </a:lnSpc>
              <a:spcBef>
                <a:spcPct val="50000"/>
              </a:spcBef>
              <a:spcAft>
                <a:spcPct val="0"/>
              </a:spcAft>
              <a:buClrTx/>
              <a:buSzTx/>
              <a:buFontTx/>
              <a:buNone/>
              <a:defRPr/>
            </a:pPr>
            <a:r>
              <a:rPr kumimoji="0" lang="zh-CN" altLang="en-US" sz="2400" b="1" i="0" u="none" strike="noStrike" kern="1200" cap="none" spc="0" normalizeH="0" baseline="0" noProof="0" dirty="0">
                <a:ln>
                  <a:noFill/>
                </a:ln>
                <a:solidFill>
                  <a:srgbClr val="FF6600"/>
                </a:solidFill>
                <a:effectLst>
                  <a:outerShdw blurRad="38100" dist="38100" dir="2700000" algn="tl">
                    <a:srgbClr val="C0C0C0"/>
                  </a:outerShdw>
                </a:effectLst>
                <a:uLnTx/>
                <a:uFillTx/>
                <a:latin typeface="Times New Roman" pitchFamily="18" charset="0"/>
                <a:ea typeface="幼圆" pitchFamily="49" charset="-122"/>
                <a:cs typeface="+mn-cs"/>
              </a:rPr>
              <a:t>以</a:t>
            </a:r>
            <a:r>
              <a:rPr kumimoji="0" lang="zh-CN" altLang="en-US" sz="24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Times New Roman" pitchFamily="18" charset="0"/>
                <a:ea typeface="幼圆" pitchFamily="49" charset="-122"/>
                <a:cs typeface="+mn-cs"/>
              </a:rPr>
              <a:t>说明对象</a:t>
            </a:r>
            <a:r>
              <a:rPr kumimoji="0" lang="zh-CN" altLang="en-US" sz="2400" b="1" i="0" u="none" strike="noStrike" kern="1200" cap="none" spc="0" normalizeH="0" baseline="0" noProof="0" dirty="0">
                <a:ln>
                  <a:noFill/>
                </a:ln>
                <a:solidFill>
                  <a:srgbClr val="FF6600"/>
                </a:solidFill>
                <a:effectLst>
                  <a:outerShdw blurRad="38100" dist="38100" dir="2700000" algn="tl">
                    <a:srgbClr val="C0C0C0"/>
                  </a:outerShdw>
                </a:effectLst>
                <a:uLnTx/>
                <a:uFillTx/>
                <a:latin typeface="Times New Roman" pitchFamily="18" charset="0"/>
                <a:ea typeface="幼圆" pitchFamily="49" charset="-122"/>
                <a:cs typeface="+mn-cs"/>
              </a:rPr>
              <a:t>为标准可划分为</a:t>
            </a:r>
            <a:r>
              <a:rPr kumimoji="0" lang="zh-CN" altLang="en-US" sz="24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Times New Roman" pitchFamily="18" charset="0"/>
                <a:ea typeface="幼圆" pitchFamily="49" charset="-122"/>
                <a:cs typeface="+mn-cs"/>
              </a:rPr>
              <a:t>事物说明文</a:t>
            </a:r>
            <a:r>
              <a:rPr kumimoji="0" lang="zh-CN" altLang="en-US" sz="2400" b="1" i="0" u="none" strike="noStrike" kern="1200" cap="none" spc="0" normalizeH="0" baseline="0" noProof="0" dirty="0">
                <a:ln>
                  <a:noFill/>
                </a:ln>
                <a:solidFill>
                  <a:srgbClr val="FF6600"/>
                </a:solidFill>
                <a:effectLst>
                  <a:outerShdw blurRad="38100" dist="38100" dir="2700000" algn="tl">
                    <a:srgbClr val="C0C0C0"/>
                  </a:outerShdw>
                </a:effectLst>
                <a:uLnTx/>
                <a:uFillTx/>
                <a:latin typeface="Times New Roman" pitchFamily="18" charset="0"/>
                <a:ea typeface="幼圆" pitchFamily="49" charset="-122"/>
                <a:cs typeface="+mn-cs"/>
              </a:rPr>
              <a:t>和</a:t>
            </a:r>
            <a:r>
              <a:rPr kumimoji="0" lang="zh-CN" altLang="en-US" sz="24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Times New Roman" pitchFamily="18" charset="0"/>
                <a:ea typeface="幼圆" pitchFamily="49" charset="-122"/>
                <a:cs typeface="+mn-cs"/>
              </a:rPr>
              <a:t>事理说明文</a:t>
            </a:r>
            <a:r>
              <a:rPr kumimoji="0" lang="zh-CN" altLang="en-US" sz="2400" b="1" i="0" u="none" strike="noStrike" kern="1200" cap="none" spc="0" normalizeH="0" baseline="0" noProof="0" dirty="0">
                <a:ln>
                  <a:noFill/>
                </a:ln>
                <a:solidFill>
                  <a:srgbClr val="FF6600"/>
                </a:solidFill>
                <a:effectLst>
                  <a:outerShdw blurRad="38100" dist="38100" dir="2700000" algn="tl">
                    <a:srgbClr val="C0C0C0"/>
                  </a:outerShdw>
                </a:effectLst>
                <a:uLnTx/>
                <a:uFillTx/>
                <a:latin typeface="Times New Roman" pitchFamily="18" charset="0"/>
                <a:ea typeface="幼圆" pitchFamily="49" charset="-122"/>
                <a:cs typeface="+mn-cs"/>
              </a:rPr>
              <a:t>。</a:t>
            </a:r>
          </a:p>
          <a:p>
            <a:pPr marL="0" marR="0" lvl="0" indent="0" algn="l" defTabSz="914400" rtl="0" eaLnBrk="1" fontAlgn="base" latinLnBrk="0" hangingPunct="1">
              <a:lnSpc>
                <a:spcPct val="60000"/>
              </a:lnSpc>
              <a:spcBef>
                <a:spcPct val="50000"/>
              </a:spcBef>
              <a:spcAft>
                <a:spcPct val="0"/>
              </a:spcAft>
              <a:buClrTx/>
              <a:buSzTx/>
              <a:buFontTx/>
              <a:buNone/>
              <a:defRPr/>
            </a:pPr>
            <a:endParaRPr kumimoji="0" lang="zh-CN" altLang="en-US" sz="2400" b="1" i="0" u="none" strike="noStrike" kern="1200" cap="none" spc="0" normalizeH="0" baseline="0" noProof="0" dirty="0">
              <a:ln>
                <a:noFill/>
              </a:ln>
              <a:solidFill>
                <a:srgbClr val="FF6600"/>
              </a:solidFill>
              <a:effectLst>
                <a:outerShdw blurRad="38100" dist="38100" dir="2700000" algn="tl">
                  <a:srgbClr val="C0C0C0"/>
                </a:outerShdw>
              </a:effectLst>
              <a:uLnTx/>
              <a:uFillTx/>
              <a:latin typeface="Times New Roman" pitchFamily="18" charset="0"/>
              <a:ea typeface="幼圆" pitchFamily="49" charset="-122"/>
              <a:cs typeface="+mn-cs"/>
            </a:endParaRPr>
          </a:p>
        </p:txBody>
      </p:sp>
      <p:sp>
        <p:nvSpPr>
          <p:cNvPr id="36870" name="Text Box 6"/>
          <p:cNvSpPr txBox="1">
            <a:spLocks noChangeArrowheads="1"/>
          </p:cNvSpPr>
          <p:nvPr/>
        </p:nvSpPr>
        <p:spPr bwMode="auto">
          <a:xfrm>
            <a:off x="1981200" y="4511675"/>
            <a:ext cx="8077200" cy="822960"/>
          </a:xfrm>
          <a:prstGeom prst="rect">
            <a:avLst/>
          </a:prstGeom>
          <a:noFill/>
          <a:ln w="9525">
            <a:noFill/>
            <a:miter lim="800000"/>
          </a:ln>
          <a:effectLst/>
        </p:spPr>
        <p:txBody>
          <a:bodyPr>
            <a:spAutoFit/>
          </a:bodyPr>
          <a:lstStyle/>
          <a:p>
            <a:pPr marL="0" marR="0" lvl="0" indent="0" algn="l" defTabSz="914400" rtl="0" eaLnBrk="1" fontAlgn="base" latinLnBrk="0" hangingPunct="1">
              <a:spcBef>
                <a:spcPct val="50000"/>
              </a:spcBef>
              <a:spcAft>
                <a:spcPct val="0"/>
              </a:spcAft>
              <a:buClrTx/>
              <a:buSzTx/>
              <a:buFontTx/>
              <a:buNone/>
              <a:defRPr/>
            </a:pPr>
            <a:r>
              <a:rPr kumimoji="0" lang="zh-CN" altLang="en-US" sz="2400" b="1" i="0" u="none" strike="noStrike" kern="1200" cap="none" spc="0" normalizeH="0" baseline="0" noProof="0" dirty="0">
                <a:ln>
                  <a:noFill/>
                </a:ln>
                <a:solidFill>
                  <a:schemeClr val="accent2"/>
                </a:solidFill>
                <a:effectLst>
                  <a:outerShdw blurRad="38100" dist="38100" dir="2700000" algn="tl">
                    <a:srgbClr val="C0C0C0"/>
                  </a:outerShdw>
                </a:effectLst>
                <a:uLnTx/>
                <a:uFillTx/>
                <a:latin typeface="Times New Roman" pitchFamily="18" charset="0"/>
                <a:ea typeface="幼圆" pitchFamily="49" charset="-122"/>
                <a:cs typeface="+mn-cs"/>
              </a:rPr>
              <a:t>四、说明的顺序一般有三种</a:t>
            </a:r>
            <a:r>
              <a:rPr kumimoji="0" lang="zh-CN" altLang="en-US" sz="2400" b="1" i="0" u="none" strike="noStrike" kern="1200" cap="none" spc="0" normalizeH="0" baseline="0" noProof="0" dirty="0">
                <a:ln>
                  <a:noFill/>
                </a:ln>
                <a:solidFill>
                  <a:srgbClr val="FF6600"/>
                </a:solidFill>
                <a:effectLst>
                  <a:outerShdw blurRad="38100" dist="38100" dir="2700000" algn="tl">
                    <a:srgbClr val="C0C0C0"/>
                  </a:outerShdw>
                </a:effectLst>
                <a:uLnTx/>
                <a:uFillTx/>
                <a:latin typeface="Times New Roman" pitchFamily="18" charset="0"/>
                <a:cs typeface="+mn-cs"/>
              </a:rPr>
              <a:t>：</a:t>
            </a:r>
            <a:r>
              <a:rPr kumimoji="0" lang="zh-CN" altLang="en-US" sz="24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Times New Roman" pitchFamily="18" charset="0"/>
                <a:cs typeface="+mn-cs"/>
              </a:rPr>
              <a:t>时间</a:t>
            </a:r>
            <a:r>
              <a:rPr kumimoji="0" lang="zh-CN" altLang="en-US" sz="2400" b="1" i="0" u="none" strike="noStrike" kern="1200" cap="none" spc="0" normalizeH="0" baseline="0" noProof="0" dirty="0">
                <a:ln>
                  <a:noFill/>
                </a:ln>
                <a:solidFill>
                  <a:srgbClr val="FF6600"/>
                </a:solidFill>
                <a:effectLst>
                  <a:outerShdw blurRad="38100" dist="38100" dir="2700000" algn="tl">
                    <a:srgbClr val="C0C0C0"/>
                  </a:outerShdw>
                </a:effectLst>
                <a:uLnTx/>
                <a:uFillTx/>
                <a:latin typeface="Times New Roman" pitchFamily="18" charset="0"/>
                <a:cs typeface="+mn-cs"/>
              </a:rPr>
              <a:t>顺序、</a:t>
            </a:r>
            <a:r>
              <a:rPr kumimoji="0" lang="zh-CN" altLang="en-US" sz="24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Times New Roman" pitchFamily="18" charset="0"/>
                <a:cs typeface="+mn-cs"/>
              </a:rPr>
              <a:t>空间</a:t>
            </a:r>
            <a:r>
              <a:rPr kumimoji="0" lang="zh-CN" altLang="en-US" sz="2400" b="1" i="0" u="none" strike="noStrike" kern="1200" cap="none" spc="0" normalizeH="0" baseline="0" noProof="0" dirty="0">
                <a:ln>
                  <a:noFill/>
                </a:ln>
                <a:solidFill>
                  <a:srgbClr val="FF6600"/>
                </a:solidFill>
                <a:effectLst>
                  <a:outerShdw blurRad="38100" dist="38100" dir="2700000" algn="tl">
                    <a:srgbClr val="C0C0C0"/>
                  </a:outerShdw>
                </a:effectLst>
                <a:uLnTx/>
                <a:uFillTx/>
                <a:latin typeface="Times New Roman" pitchFamily="18" charset="0"/>
                <a:cs typeface="+mn-cs"/>
              </a:rPr>
              <a:t>顺序、</a:t>
            </a:r>
            <a:r>
              <a:rPr kumimoji="0" lang="zh-CN" altLang="en-US" sz="24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Times New Roman" pitchFamily="18" charset="0"/>
                <a:cs typeface="+mn-cs"/>
              </a:rPr>
              <a:t>逻辑</a:t>
            </a:r>
            <a:r>
              <a:rPr kumimoji="0" lang="zh-CN" altLang="en-US" sz="2400" b="1" i="0" u="none" strike="noStrike" kern="1200" cap="none" spc="0" normalizeH="0" baseline="0" noProof="0" dirty="0">
                <a:ln>
                  <a:noFill/>
                </a:ln>
                <a:solidFill>
                  <a:srgbClr val="FF6600"/>
                </a:solidFill>
                <a:effectLst>
                  <a:outerShdw blurRad="38100" dist="38100" dir="2700000" algn="tl">
                    <a:srgbClr val="C0C0C0"/>
                  </a:outerShdw>
                </a:effectLst>
                <a:uLnTx/>
                <a:uFillTx/>
                <a:latin typeface="Times New Roman" pitchFamily="18" charset="0"/>
                <a:cs typeface="+mn-cs"/>
              </a:rPr>
              <a:t>顺序。可以综合运用。 </a:t>
            </a:r>
            <a:endParaRPr kumimoji="0" lang="zh-CN" altLang="en-US" sz="2400" b="1" i="0" u="none" strike="noStrike" kern="1200" cap="none" spc="0" normalizeH="0" baseline="0" noProof="0" dirty="0">
              <a:ln>
                <a:noFill/>
              </a:ln>
              <a:solidFill>
                <a:srgbClr val="FF6600"/>
              </a:solidFill>
              <a:effectLst>
                <a:outerShdw blurRad="38100" dist="38100" dir="2700000" algn="tl">
                  <a:srgbClr val="C0C0C0"/>
                </a:outerShdw>
              </a:effectLst>
              <a:uLnTx/>
              <a:uFillTx/>
              <a:latin typeface="Times New Roman" pitchFamily="18" charset="0"/>
              <a:ea typeface="幼圆" pitchFamily="49" charset="-122"/>
              <a:cs typeface="+mn-cs"/>
            </a:endParaRPr>
          </a:p>
        </p:txBody>
      </p:sp>
      <p:sp>
        <p:nvSpPr>
          <p:cNvPr id="36871" name="Text Box 7"/>
          <p:cNvSpPr txBox="1">
            <a:spLocks noChangeArrowheads="1"/>
          </p:cNvSpPr>
          <p:nvPr/>
        </p:nvSpPr>
        <p:spPr bwMode="auto">
          <a:xfrm>
            <a:off x="1981200" y="5410200"/>
            <a:ext cx="8001000" cy="822960"/>
          </a:xfrm>
          <a:prstGeom prst="rect">
            <a:avLst/>
          </a:prstGeom>
          <a:noFill/>
          <a:ln w="9525">
            <a:noFill/>
            <a:miter lim="800000"/>
          </a:ln>
          <a:effectLst/>
        </p:spPr>
        <p:txBody>
          <a:bodyPr>
            <a:spAutoFit/>
          </a:bodyPr>
          <a:lstStyle/>
          <a:p>
            <a:pPr marL="0" marR="0" lvl="0" indent="0" algn="l" defTabSz="914400" rtl="0" eaLnBrk="1" fontAlgn="base" latinLnBrk="0" hangingPunct="1">
              <a:spcBef>
                <a:spcPct val="50000"/>
              </a:spcBef>
              <a:spcAft>
                <a:spcPct val="0"/>
              </a:spcAft>
              <a:buClrTx/>
              <a:buSzTx/>
              <a:buFontTx/>
              <a:buNone/>
              <a:defRPr/>
            </a:pPr>
            <a:r>
              <a:rPr kumimoji="0" lang="zh-CN" altLang="en-US" sz="2400" b="1" i="0" u="none" strike="noStrike" kern="1200" cap="none" spc="0" normalizeH="0" baseline="0" noProof="0" dirty="0">
                <a:ln>
                  <a:noFill/>
                </a:ln>
                <a:solidFill>
                  <a:schemeClr val="accent2"/>
                </a:solidFill>
                <a:effectLst>
                  <a:outerShdw blurRad="38100" dist="38100" dir="2700000" algn="tl">
                    <a:srgbClr val="C0C0C0"/>
                  </a:outerShdw>
                </a:effectLst>
                <a:uLnTx/>
                <a:uFillTx/>
                <a:latin typeface="Times New Roman" pitchFamily="18" charset="0"/>
                <a:ea typeface="幼圆" pitchFamily="49" charset="-122"/>
                <a:cs typeface="+mn-cs"/>
              </a:rPr>
              <a:t>五、说明的方法常见的有八种</a:t>
            </a:r>
            <a:r>
              <a:rPr kumimoji="0" lang="zh-CN" altLang="en-US" sz="2400" b="1" i="0" u="none" strike="noStrike" kern="1200" cap="none" spc="0" normalizeH="0" baseline="0" noProof="0" dirty="0">
                <a:ln>
                  <a:noFill/>
                </a:ln>
                <a:solidFill>
                  <a:srgbClr val="FF6600"/>
                </a:solidFill>
                <a:effectLst>
                  <a:outerShdw blurRad="38100" dist="38100" dir="2700000" algn="tl">
                    <a:srgbClr val="C0C0C0"/>
                  </a:outerShdw>
                </a:effectLst>
                <a:uLnTx/>
                <a:uFillTx/>
                <a:latin typeface="Times New Roman" pitchFamily="18" charset="0"/>
                <a:cs typeface="+mn-cs"/>
              </a:rPr>
              <a:t>：举例子、列数据、打比方、作比较、下定义、分类别、列图表、作诠释。 </a:t>
            </a:r>
            <a:endParaRPr kumimoji="0" lang="zh-CN" altLang="en-US" sz="2400" b="1" i="0" u="none" strike="noStrike" kern="1200" cap="none" spc="0" normalizeH="0" baseline="0" noProof="0" dirty="0">
              <a:ln>
                <a:noFill/>
              </a:ln>
              <a:solidFill>
                <a:srgbClr val="FF6600"/>
              </a:solidFill>
              <a:effectLst>
                <a:outerShdw blurRad="38100" dist="38100" dir="2700000" algn="tl">
                  <a:srgbClr val="C0C0C0"/>
                </a:outerShdw>
              </a:effectLst>
              <a:uLnTx/>
              <a:uFillTx/>
              <a:latin typeface="Times New Roman" pitchFamily="18" charset="0"/>
              <a:ea typeface="幼圆" pitchFamily="49"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6866"/>
                                        </p:tgtEl>
                                        <p:attrNameLst>
                                          <p:attrName>style.visibility</p:attrName>
                                        </p:attrNameLst>
                                      </p:cBhvr>
                                      <p:to>
                                        <p:strVal val="visible"/>
                                      </p:to>
                                    </p:set>
                                    <p:anim calcmode="lin" valueType="num">
                                      <p:cBhvr additive="base">
                                        <p:cTn id="7" dur="500" fill="hold"/>
                                        <p:tgtEl>
                                          <p:spTgt spid="36866"/>
                                        </p:tgtEl>
                                        <p:attrNameLst>
                                          <p:attrName>ppt_x</p:attrName>
                                        </p:attrNameLst>
                                      </p:cBhvr>
                                      <p:tavLst>
                                        <p:tav tm="0">
                                          <p:val>
                                            <p:strVal val="0-#ppt_w/2"/>
                                          </p:val>
                                        </p:tav>
                                        <p:tav tm="100000">
                                          <p:val>
                                            <p:strVal val="#ppt_x"/>
                                          </p:val>
                                        </p:tav>
                                      </p:tavLst>
                                    </p:anim>
                                    <p:anim calcmode="lin" valueType="num">
                                      <p:cBhvr additive="base">
                                        <p:cTn id="8" dur="500" fill="hold"/>
                                        <p:tgtEl>
                                          <p:spTgt spid="3686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36867"/>
                                        </p:tgtEl>
                                        <p:attrNameLst>
                                          <p:attrName>style.visibility</p:attrName>
                                        </p:attrNameLst>
                                      </p:cBhvr>
                                      <p:to>
                                        <p:strVal val="visible"/>
                                      </p:to>
                                    </p:set>
                                    <p:animEffect transition="in" filter="blinds(horizontal)">
                                      <p:cBhvr>
                                        <p:cTn id="13" dur="500"/>
                                        <p:tgtEl>
                                          <p:spTgt spid="36867"/>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36868"/>
                                        </p:tgtEl>
                                        <p:attrNameLst>
                                          <p:attrName>style.visibility</p:attrName>
                                        </p:attrNameLst>
                                      </p:cBhvr>
                                      <p:to>
                                        <p:strVal val="visible"/>
                                      </p:to>
                                    </p:set>
                                    <p:animEffect transition="in" filter="checkerboard(across)">
                                      <p:cBhvr>
                                        <p:cTn id="18" dur="500"/>
                                        <p:tgtEl>
                                          <p:spTgt spid="36868"/>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36869"/>
                                        </p:tgtEl>
                                        <p:attrNameLst>
                                          <p:attrName>style.visibility</p:attrName>
                                        </p:attrNameLst>
                                      </p:cBhvr>
                                      <p:to>
                                        <p:strVal val="visible"/>
                                      </p:to>
                                    </p:set>
                                    <p:animEffect transition="in" filter="randombar(horizontal)">
                                      <p:cBhvr>
                                        <p:cTn id="23" dur="500"/>
                                        <p:tgtEl>
                                          <p:spTgt spid="36869"/>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6" fill="hold" grpId="0" nodeType="clickEffect">
                                  <p:stCondLst>
                                    <p:cond delay="0"/>
                                  </p:stCondLst>
                                  <p:childTnLst>
                                    <p:set>
                                      <p:cBhvr>
                                        <p:cTn id="27" dur="1" fill="hold">
                                          <p:stCondLst>
                                            <p:cond delay="0"/>
                                          </p:stCondLst>
                                        </p:cTn>
                                        <p:tgtEl>
                                          <p:spTgt spid="36870"/>
                                        </p:tgtEl>
                                        <p:attrNameLst>
                                          <p:attrName>style.visibility</p:attrName>
                                        </p:attrNameLst>
                                      </p:cBhvr>
                                      <p:to>
                                        <p:strVal val="visible"/>
                                      </p:to>
                                    </p:set>
                                    <p:animEffect transition="in" filter="barn(inHorizontal)">
                                      <p:cBhvr>
                                        <p:cTn id="28" dur="500"/>
                                        <p:tgtEl>
                                          <p:spTgt spid="36870"/>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36871"/>
                                        </p:tgtEl>
                                        <p:attrNameLst>
                                          <p:attrName>style.visibility</p:attrName>
                                        </p:attrNameLst>
                                      </p:cBhvr>
                                      <p:to>
                                        <p:strVal val="visible"/>
                                      </p:to>
                                    </p:set>
                                    <p:animEffect transition="in" filter="dissolve">
                                      <p:cBhvr>
                                        <p:cTn id="33" dur="500"/>
                                        <p:tgtEl>
                                          <p:spTgt spid="368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bldLvl="0" animBg="1"/>
      <p:bldP spid="36867" grpId="0" bldLvl="0" animBg="1"/>
      <p:bldP spid="36868" grpId="0" bldLvl="0" animBg="1"/>
      <p:bldP spid="36869" grpId="0" bldLvl="0" animBg="1"/>
      <p:bldP spid="36870" grpId="0" bldLvl="0" animBg="1"/>
      <p:bldP spid="36871"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p:cNvSpPr txBox="1"/>
          <p:nvPr/>
        </p:nvSpPr>
        <p:spPr>
          <a:xfrm>
            <a:off x="1847850" y="836613"/>
            <a:ext cx="1439863" cy="762000"/>
          </a:xfrm>
          <a:prstGeom prst="rect">
            <a:avLst/>
          </a:prstGeom>
          <a:noFill/>
          <a:ln w="9525">
            <a:noFill/>
            <a:miter/>
          </a:ln>
        </p:spPr>
        <p:txBody>
          <a:bodyPr>
            <a:spAutoFit/>
          </a:bodyPr>
          <a:lstStyle/>
          <a:p>
            <a:pPr lvl="0" eaLnBrk="1" hangingPunct="1">
              <a:spcBef>
                <a:spcPct val="50000"/>
              </a:spcBef>
            </a:pPr>
            <a:r>
              <a:rPr lang="zh-CN" altLang="en-US" sz="4400" dirty="0">
                <a:latin typeface="Arial" pitchFamily="34" charset="0"/>
                <a:ea typeface="宋体" pitchFamily="2" charset="-122"/>
              </a:rPr>
              <a:t>峰</a:t>
            </a:r>
            <a:r>
              <a:rPr lang="zh-CN" altLang="en-US" sz="4400" dirty="0">
                <a:solidFill>
                  <a:srgbClr val="0000CC"/>
                </a:solidFill>
                <a:latin typeface="Arial" pitchFamily="34" charset="0"/>
                <a:ea typeface="宋体" pitchFamily="2" charset="-122"/>
              </a:rPr>
              <a:t>峦</a:t>
            </a:r>
          </a:p>
        </p:txBody>
      </p:sp>
      <p:sp>
        <p:nvSpPr>
          <p:cNvPr id="13315" name="Text Box 3"/>
          <p:cNvSpPr txBox="1"/>
          <p:nvPr/>
        </p:nvSpPr>
        <p:spPr>
          <a:xfrm>
            <a:off x="4511675" y="765175"/>
            <a:ext cx="2016125" cy="762000"/>
          </a:xfrm>
          <a:prstGeom prst="rect">
            <a:avLst/>
          </a:prstGeom>
          <a:noFill/>
          <a:ln w="9525">
            <a:noFill/>
            <a:miter/>
          </a:ln>
        </p:spPr>
        <p:txBody>
          <a:bodyPr>
            <a:spAutoFit/>
          </a:bodyPr>
          <a:lstStyle/>
          <a:p>
            <a:pPr lvl="0" eaLnBrk="1" hangingPunct="1">
              <a:spcBef>
                <a:spcPct val="50000"/>
              </a:spcBef>
            </a:pPr>
            <a:r>
              <a:rPr lang="zh-CN" altLang="en-US" sz="4400" dirty="0">
                <a:solidFill>
                  <a:srgbClr val="0000CC"/>
                </a:solidFill>
                <a:latin typeface="Arial" pitchFamily="34" charset="0"/>
                <a:ea typeface="宋体" pitchFamily="2" charset="-122"/>
              </a:rPr>
              <a:t>一霎</a:t>
            </a:r>
            <a:r>
              <a:rPr lang="zh-CN" altLang="en-US" sz="4400" dirty="0">
                <a:latin typeface="Arial" pitchFamily="34" charset="0"/>
                <a:ea typeface="宋体" pitchFamily="2" charset="-122"/>
              </a:rPr>
              <a:t>间</a:t>
            </a:r>
          </a:p>
        </p:txBody>
      </p:sp>
      <p:sp>
        <p:nvSpPr>
          <p:cNvPr id="13316" name="Text Box 4"/>
          <p:cNvSpPr txBox="1"/>
          <p:nvPr/>
        </p:nvSpPr>
        <p:spPr>
          <a:xfrm>
            <a:off x="7535863" y="908050"/>
            <a:ext cx="2160587" cy="762000"/>
          </a:xfrm>
          <a:prstGeom prst="rect">
            <a:avLst/>
          </a:prstGeom>
          <a:noFill/>
          <a:ln w="9525">
            <a:noFill/>
            <a:miter/>
          </a:ln>
        </p:spPr>
        <p:txBody>
          <a:bodyPr>
            <a:spAutoFit/>
          </a:bodyPr>
          <a:lstStyle/>
          <a:p>
            <a:pPr lvl="0" eaLnBrk="1" hangingPunct="1">
              <a:spcBef>
                <a:spcPct val="50000"/>
              </a:spcBef>
            </a:pPr>
            <a:r>
              <a:rPr lang="zh-CN" altLang="en-US" sz="4400" dirty="0">
                <a:latin typeface="Arial" pitchFamily="34" charset="0"/>
                <a:ea typeface="宋体" pitchFamily="2" charset="-122"/>
              </a:rPr>
              <a:t>预</a:t>
            </a:r>
            <a:r>
              <a:rPr lang="zh-CN" altLang="en-US" sz="4400" dirty="0">
                <a:solidFill>
                  <a:srgbClr val="0000CC"/>
                </a:solidFill>
                <a:latin typeface="Arial" pitchFamily="34" charset="0"/>
                <a:ea typeface="宋体" pitchFamily="2" charset="-122"/>
              </a:rPr>
              <a:t>兆</a:t>
            </a:r>
          </a:p>
        </p:txBody>
      </p:sp>
      <p:sp>
        <p:nvSpPr>
          <p:cNvPr id="13317" name="Text Box 5"/>
          <p:cNvSpPr txBox="1"/>
          <p:nvPr/>
        </p:nvSpPr>
        <p:spPr>
          <a:xfrm>
            <a:off x="1703388" y="1844675"/>
            <a:ext cx="2232025" cy="762000"/>
          </a:xfrm>
          <a:prstGeom prst="rect">
            <a:avLst/>
          </a:prstGeom>
          <a:noFill/>
          <a:ln w="9525">
            <a:noFill/>
            <a:miter/>
          </a:ln>
        </p:spPr>
        <p:txBody>
          <a:bodyPr>
            <a:spAutoFit/>
          </a:bodyPr>
          <a:lstStyle/>
          <a:p>
            <a:pPr lvl="0" eaLnBrk="1" hangingPunct="1">
              <a:spcBef>
                <a:spcPct val="50000"/>
              </a:spcBef>
            </a:pPr>
            <a:r>
              <a:rPr lang="zh-CN" altLang="en-US" sz="4400" dirty="0">
                <a:latin typeface="Arial" pitchFamily="34" charset="0"/>
                <a:ea typeface="宋体" pitchFamily="2" charset="-122"/>
              </a:rPr>
              <a:t>轻</a:t>
            </a:r>
            <a:r>
              <a:rPr lang="zh-CN" altLang="en-US" sz="4400" dirty="0">
                <a:solidFill>
                  <a:srgbClr val="0000CC"/>
                </a:solidFill>
                <a:latin typeface="Arial" pitchFamily="34" charset="0"/>
                <a:ea typeface="宋体" pitchFamily="2" charset="-122"/>
              </a:rPr>
              <a:t>盈</a:t>
            </a:r>
          </a:p>
        </p:txBody>
      </p:sp>
      <p:sp>
        <p:nvSpPr>
          <p:cNvPr id="13318" name="Text Box 6"/>
          <p:cNvSpPr txBox="1"/>
          <p:nvPr/>
        </p:nvSpPr>
        <p:spPr>
          <a:xfrm flipH="1">
            <a:off x="4727575" y="1916113"/>
            <a:ext cx="2016125" cy="762000"/>
          </a:xfrm>
          <a:prstGeom prst="rect">
            <a:avLst/>
          </a:prstGeom>
          <a:noFill/>
          <a:ln w="9525">
            <a:noFill/>
            <a:miter/>
          </a:ln>
        </p:spPr>
        <p:txBody>
          <a:bodyPr>
            <a:spAutoFit/>
          </a:bodyPr>
          <a:lstStyle/>
          <a:p>
            <a:pPr lvl="0" eaLnBrk="1" hangingPunct="1">
              <a:spcBef>
                <a:spcPct val="50000"/>
              </a:spcBef>
            </a:pPr>
            <a:r>
              <a:rPr lang="zh-CN" altLang="en-US" sz="4400" dirty="0">
                <a:solidFill>
                  <a:srgbClr val="0000CC"/>
                </a:solidFill>
                <a:latin typeface="Arial" pitchFamily="34" charset="0"/>
                <a:ea typeface="宋体" pitchFamily="2" charset="-122"/>
              </a:rPr>
              <a:t>崩</a:t>
            </a:r>
            <a:r>
              <a:rPr lang="zh-CN" altLang="en-US" sz="4400" dirty="0">
                <a:latin typeface="Arial" pitchFamily="34" charset="0"/>
                <a:ea typeface="宋体" pitchFamily="2" charset="-122"/>
              </a:rPr>
              <a:t>塌</a:t>
            </a:r>
          </a:p>
        </p:txBody>
      </p:sp>
      <p:sp>
        <p:nvSpPr>
          <p:cNvPr id="13319" name="Text Box 7"/>
          <p:cNvSpPr txBox="1"/>
          <p:nvPr/>
        </p:nvSpPr>
        <p:spPr>
          <a:xfrm>
            <a:off x="7535863" y="1916113"/>
            <a:ext cx="1944687" cy="762000"/>
          </a:xfrm>
          <a:prstGeom prst="rect">
            <a:avLst/>
          </a:prstGeom>
          <a:noFill/>
          <a:ln w="9525">
            <a:noFill/>
            <a:miter/>
          </a:ln>
        </p:spPr>
        <p:txBody>
          <a:bodyPr>
            <a:spAutoFit/>
          </a:bodyPr>
          <a:lstStyle/>
          <a:p>
            <a:pPr lvl="0" eaLnBrk="1" hangingPunct="1">
              <a:spcBef>
                <a:spcPct val="50000"/>
              </a:spcBef>
            </a:pPr>
            <a:r>
              <a:rPr lang="zh-CN" altLang="en-US" sz="4400" dirty="0">
                <a:solidFill>
                  <a:srgbClr val="0000CC"/>
                </a:solidFill>
                <a:latin typeface="Arial" pitchFamily="34" charset="0"/>
                <a:ea typeface="宋体" pitchFamily="2" charset="-122"/>
              </a:rPr>
              <a:t>弥</a:t>
            </a:r>
            <a:r>
              <a:rPr lang="zh-CN" altLang="en-US" sz="4400" dirty="0">
                <a:latin typeface="Arial" pitchFamily="34" charset="0"/>
                <a:ea typeface="宋体" pitchFamily="2" charset="-122"/>
              </a:rPr>
              <a:t>漫</a:t>
            </a:r>
          </a:p>
        </p:txBody>
      </p:sp>
      <p:sp>
        <p:nvSpPr>
          <p:cNvPr id="13320" name="Text Box 8"/>
          <p:cNvSpPr txBox="1"/>
          <p:nvPr/>
        </p:nvSpPr>
        <p:spPr>
          <a:xfrm>
            <a:off x="1992313" y="3068638"/>
            <a:ext cx="1582737" cy="762000"/>
          </a:xfrm>
          <a:prstGeom prst="rect">
            <a:avLst/>
          </a:prstGeom>
          <a:noFill/>
          <a:ln w="9525">
            <a:noFill/>
            <a:miter/>
          </a:ln>
        </p:spPr>
        <p:txBody>
          <a:bodyPr>
            <a:spAutoFit/>
          </a:bodyPr>
          <a:lstStyle/>
          <a:p>
            <a:pPr lvl="0" eaLnBrk="1" hangingPunct="1">
              <a:spcBef>
                <a:spcPct val="50000"/>
              </a:spcBef>
            </a:pPr>
            <a:r>
              <a:rPr lang="zh-CN" altLang="en-US" sz="4400" dirty="0">
                <a:solidFill>
                  <a:srgbClr val="0000CC"/>
                </a:solidFill>
                <a:latin typeface="Arial" pitchFamily="34" charset="0"/>
                <a:ea typeface="宋体" pitchFamily="2" charset="-122"/>
              </a:rPr>
              <a:t>绫</a:t>
            </a:r>
            <a:r>
              <a:rPr lang="zh-CN" altLang="en-US" sz="4400" dirty="0">
                <a:latin typeface="Arial" pitchFamily="34" charset="0"/>
                <a:ea typeface="宋体" pitchFamily="2" charset="-122"/>
              </a:rPr>
              <a:t>纱</a:t>
            </a:r>
          </a:p>
        </p:txBody>
      </p:sp>
      <p:sp>
        <p:nvSpPr>
          <p:cNvPr id="13321" name="Text Box 9"/>
          <p:cNvSpPr txBox="1"/>
          <p:nvPr/>
        </p:nvSpPr>
        <p:spPr>
          <a:xfrm>
            <a:off x="5448300" y="3141663"/>
            <a:ext cx="3048000" cy="762000"/>
          </a:xfrm>
          <a:prstGeom prst="rect">
            <a:avLst/>
          </a:prstGeom>
          <a:noFill/>
          <a:ln w="9525">
            <a:noFill/>
            <a:miter/>
          </a:ln>
        </p:spPr>
        <p:txBody>
          <a:bodyPr>
            <a:spAutoFit/>
          </a:bodyPr>
          <a:lstStyle/>
          <a:p>
            <a:pPr lvl="0" eaLnBrk="1" hangingPunct="1">
              <a:spcBef>
                <a:spcPct val="50000"/>
              </a:spcBef>
            </a:pPr>
            <a:r>
              <a:rPr lang="zh-CN" altLang="en-US" sz="4400" dirty="0">
                <a:solidFill>
                  <a:srgbClr val="0000CC"/>
                </a:solidFill>
                <a:latin typeface="Arial" pitchFamily="34" charset="0"/>
                <a:ea typeface="宋体" pitchFamily="2" charset="-122"/>
              </a:rPr>
              <a:t>鳞</a:t>
            </a:r>
            <a:r>
              <a:rPr lang="zh-CN" altLang="en-US" sz="4400" dirty="0">
                <a:latin typeface="Arial" pitchFamily="34" charset="0"/>
                <a:ea typeface="宋体" pitchFamily="2" charset="-122"/>
              </a:rPr>
              <a:t>波</a:t>
            </a:r>
            <a:r>
              <a:rPr lang="en-US" altLang="zh-CN" sz="3600" dirty="0">
                <a:latin typeface="Arial" pitchFamily="34" charset="0"/>
                <a:ea typeface="宋体" pitchFamily="2" charset="-122"/>
              </a:rPr>
              <a:t>lín</a:t>
            </a:r>
            <a:r>
              <a:rPr lang="en-US" altLang="zh-CN" dirty="0">
                <a:latin typeface="Arial" pitchFamily="34" charset="0"/>
                <a:ea typeface="宋体" pitchFamily="2" charset="-122"/>
              </a:rPr>
              <a:t> </a:t>
            </a:r>
          </a:p>
        </p:txBody>
      </p:sp>
      <p:sp>
        <p:nvSpPr>
          <p:cNvPr id="13322" name="Text Box 10"/>
          <p:cNvSpPr txBox="1"/>
          <p:nvPr/>
        </p:nvSpPr>
        <p:spPr>
          <a:xfrm>
            <a:off x="3216275" y="836613"/>
            <a:ext cx="1512888" cy="762000"/>
          </a:xfrm>
          <a:prstGeom prst="rect">
            <a:avLst/>
          </a:prstGeom>
          <a:noFill/>
          <a:ln w="9525">
            <a:noFill/>
            <a:miter/>
          </a:ln>
        </p:spPr>
        <p:txBody>
          <a:bodyPr>
            <a:spAutoFit/>
          </a:bodyPr>
          <a:lstStyle/>
          <a:p>
            <a:pPr lvl="0" eaLnBrk="1" hangingPunct="1">
              <a:spcBef>
                <a:spcPct val="50000"/>
              </a:spcBef>
            </a:pPr>
            <a:r>
              <a:rPr lang="en-US" altLang="zh-CN" sz="4400" dirty="0">
                <a:latin typeface="Arial" pitchFamily="34" charset="0"/>
                <a:ea typeface="宋体" pitchFamily="2" charset="-122"/>
              </a:rPr>
              <a:t>lu</a:t>
            </a:r>
            <a:r>
              <a:rPr lang="en-US" altLang="en-US" sz="4400" dirty="0">
                <a:latin typeface="Arial" pitchFamily="34" charset="0"/>
                <a:ea typeface="宋体" pitchFamily="2" charset="-122"/>
              </a:rPr>
              <a:t>á</a:t>
            </a:r>
            <a:r>
              <a:rPr lang="en-US" altLang="zh-CN" sz="4400" dirty="0">
                <a:latin typeface="Arial" pitchFamily="34" charset="0"/>
                <a:ea typeface="宋体" pitchFamily="2" charset="-122"/>
              </a:rPr>
              <a:t>n</a:t>
            </a:r>
          </a:p>
        </p:txBody>
      </p:sp>
      <p:sp>
        <p:nvSpPr>
          <p:cNvPr id="13323" name="Text Box 11"/>
          <p:cNvSpPr txBox="1"/>
          <p:nvPr/>
        </p:nvSpPr>
        <p:spPr>
          <a:xfrm>
            <a:off x="6167438" y="836613"/>
            <a:ext cx="1512887" cy="762000"/>
          </a:xfrm>
          <a:prstGeom prst="rect">
            <a:avLst/>
          </a:prstGeom>
          <a:noFill/>
          <a:ln w="9525">
            <a:noFill/>
            <a:miter/>
          </a:ln>
        </p:spPr>
        <p:txBody>
          <a:bodyPr>
            <a:spAutoFit/>
          </a:bodyPr>
          <a:lstStyle/>
          <a:p>
            <a:pPr lvl="0" eaLnBrk="1" hangingPunct="1">
              <a:spcBef>
                <a:spcPct val="50000"/>
              </a:spcBef>
            </a:pPr>
            <a:r>
              <a:rPr lang="en-US" altLang="zh-CN" sz="4400" dirty="0">
                <a:latin typeface="Arial" pitchFamily="34" charset="0"/>
                <a:ea typeface="宋体" pitchFamily="2" charset="-122"/>
              </a:rPr>
              <a:t>sh</a:t>
            </a:r>
            <a:r>
              <a:rPr lang="en-US" altLang="en-US" sz="4400" dirty="0">
                <a:latin typeface="Arial" pitchFamily="34" charset="0"/>
                <a:ea typeface="宋体" pitchFamily="2" charset="-122"/>
              </a:rPr>
              <a:t>à</a:t>
            </a:r>
            <a:endParaRPr lang="en-US" altLang="zh-CN" sz="4400" dirty="0">
              <a:latin typeface="Arial" pitchFamily="34" charset="0"/>
              <a:ea typeface="宋体" pitchFamily="2" charset="-122"/>
            </a:endParaRPr>
          </a:p>
        </p:txBody>
      </p:sp>
      <p:sp>
        <p:nvSpPr>
          <p:cNvPr id="13324" name="Text Box 12"/>
          <p:cNvSpPr txBox="1"/>
          <p:nvPr/>
        </p:nvSpPr>
        <p:spPr>
          <a:xfrm>
            <a:off x="8975725" y="908050"/>
            <a:ext cx="1692275" cy="762000"/>
          </a:xfrm>
          <a:prstGeom prst="rect">
            <a:avLst/>
          </a:prstGeom>
          <a:noFill/>
          <a:ln w="9525">
            <a:noFill/>
            <a:miter/>
          </a:ln>
        </p:spPr>
        <p:txBody>
          <a:bodyPr>
            <a:spAutoFit/>
          </a:bodyPr>
          <a:lstStyle/>
          <a:p>
            <a:pPr lvl="0" eaLnBrk="1" hangingPunct="1">
              <a:spcBef>
                <a:spcPct val="50000"/>
              </a:spcBef>
            </a:pPr>
            <a:r>
              <a:rPr lang="en-US" altLang="zh-CN" sz="4400" dirty="0">
                <a:latin typeface="Arial" pitchFamily="34" charset="0"/>
                <a:ea typeface="宋体" pitchFamily="2" charset="-122"/>
              </a:rPr>
              <a:t>zhào</a:t>
            </a:r>
          </a:p>
        </p:txBody>
      </p:sp>
      <p:sp>
        <p:nvSpPr>
          <p:cNvPr id="13325" name="Text Box 13"/>
          <p:cNvSpPr txBox="1"/>
          <p:nvPr/>
        </p:nvSpPr>
        <p:spPr>
          <a:xfrm>
            <a:off x="3143250" y="1844675"/>
            <a:ext cx="1800225" cy="762000"/>
          </a:xfrm>
          <a:prstGeom prst="rect">
            <a:avLst/>
          </a:prstGeom>
          <a:noFill/>
          <a:ln w="9525">
            <a:noFill/>
            <a:miter/>
          </a:ln>
        </p:spPr>
        <p:txBody>
          <a:bodyPr>
            <a:spAutoFit/>
          </a:bodyPr>
          <a:lstStyle/>
          <a:p>
            <a:pPr lvl="0" eaLnBrk="1" hangingPunct="1">
              <a:spcBef>
                <a:spcPct val="50000"/>
              </a:spcBef>
            </a:pPr>
            <a:r>
              <a:rPr lang="en-US" altLang="zh-CN" sz="4400" dirty="0">
                <a:latin typeface="Arial" pitchFamily="34" charset="0"/>
                <a:ea typeface="宋体" pitchFamily="2" charset="-122"/>
              </a:rPr>
              <a:t>y</a:t>
            </a:r>
            <a:r>
              <a:rPr lang="en-US" altLang="en-US" sz="4400" dirty="0">
                <a:latin typeface="Arial" pitchFamily="34" charset="0"/>
                <a:ea typeface="宋体" pitchFamily="2" charset="-122"/>
              </a:rPr>
              <a:t>í</a:t>
            </a:r>
            <a:r>
              <a:rPr lang="en-US" altLang="zh-CN" sz="4400" dirty="0">
                <a:latin typeface="Arial" pitchFamily="34" charset="0"/>
                <a:ea typeface="宋体" pitchFamily="2" charset="-122"/>
              </a:rPr>
              <a:t>ng</a:t>
            </a:r>
          </a:p>
        </p:txBody>
      </p:sp>
      <p:sp>
        <p:nvSpPr>
          <p:cNvPr id="13326" name="Text Box 14"/>
          <p:cNvSpPr txBox="1"/>
          <p:nvPr/>
        </p:nvSpPr>
        <p:spPr>
          <a:xfrm>
            <a:off x="6096000" y="1916113"/>
            <a:ext cx="1584325" cy="762000"/>
          </a:xfrm>
          <a:prstGeom prst="rect">
            <a:avLst/>
          </a:prstGeom>
          <a:noFill/>
          <a:ln w="9525">
            <a:noFill/>
            <a:miter/>
          </a:ln>
        </p:spPr>
        <p:txBody>
          <a:bodyPr>
            <a:spAutoFit/>
          </a:bodyPr>
          <a:lstStyle/>
          <a:p>
            <a:pPr lvl="0" eaLnBrk="1" hangingPunct="1">
              <a:spcBef>
                <a:spcPct val="50000"/>
              </a:spcBef>
            </a:pPr>
            <a:r>
              <a:rPr lang="en-US" altLang="zh-CN" sz="4400" dirty="0">
                <a:latin typeface="Arial" pitchFamily="34" charset="0"/>
                <a:ea typeface="宋体" pitchFamily="2" charset="-122"/>
              </a:rPr>
              <a:t>b</a:t>
            </a:r>
            <a:r>
              <a:rPr lang="en-US" altLang="en-US" sz="4400" dirty="0">
                <a:latin typeface="Arial" pitchFamily="34" charset="0"/>
                <a:ea typeface="宋体" pitchFamily="2" charset="-122"/>
              </a:rPr>
              <a:t>ē</a:t>
            </a:r>
            <a:r>
              <a:rPr lang="en-US" altLang="zh-CN" sz="4400" dirty="0">
                <a:latin typeface="Arial" pitchFamily="34" charset="0"/>
                <a:ea typeface="宋体" pitchFamily="2" charset="-122"/>
              </a:rPr>
              <a:t>ng</a:t>
            </a:r>
          </a:p>
        </p:txBody>
      </p:sp>
      <p:sp>
        <p:nvSpPr>
          <p:cNvPr id="13327" name="Text Box 15"/>
          <p:cNvSpPr txBox="1"/>
          <p:nvPr/>
        </p:nvSpPr>
        <p:spPr>
          <a:xfrm>
            <a:off x="8832850" y="1844675"/>
            <a:ext cx="1835150" cy="762000"/>
          </a:xfrm>
          <a:prstGeom prst="rect">
            <a:avLst/>
          </a:prstGeom>
          <a:noFill/>
          <a:ln w="9525">
            <a:noFill/>
            <a:miter/>
          </a:ln>
        </p:spPr>
        <p:txBody>
          <a:bodyPr>
            <a:spAutoFit/>
          </a:bodyPr>
          <a:lstStyle/>
          <a:p>
            <a:pPr lvl="0" eaLnBrk="1" hangingPunct="1">
              <a:spcBef>
                <a:spcPct val="50000"/>
              </a:spcBef>
            </a:pPr>
            <a:r>
              <a:rPr lang="en-US" altLang="zh-CN" sz="4400" dirty="0">
                <a:latin typeface="Arial" pitchFamily="34" charset="0"/>
                <a:ea typeface="宋体" pitchFamily="2" charset="-122"/>
              </a:rPr>
              <a:t>mí</a:t>
            </a:r>
          </a:p>
        </p:txBody>
      </p:sp>
      <p:sp>
        <p:nvSpPr>
          <p:cNvPr id="13328" name="Text Box 16"/>
          <p:cNvSpPr txBox="1"/>
          <p:nvPr/>
        </p:nvSpPr>
        <p:spPr>
          <a:xfrm>
            <a:off x="3359150" y="3068638"/>
            <a:ext cx="1512888" cy="762000"/>
          </a:xfrm>
          <a:prstGeom prst="rect">
            <a:avLst/>
          </a:prstGeom>
          <a:noFill/>
          <a:ln w="9525">
            <a:noFill/>
            <a:miter/>
          </a:ln>
        </p:spPr>
        <p:txBody>
          <a:bodyPr>
            <a:spAutoFit/>
          </a:bodyPr>
          <a:lstStyle/>
          <a:p>
            <a:pPr lvl="0" eaLnBrk="1" hangingPunct="1">
              <a:spcBef>
                <a:spcPct val="50000"/>
              </a:spcBef>
            </a:pPr>
            <a:r>
              <a:rPr lang="en-US" altLang="zh-CN" sz="4400" dirty="0">
                <a:latin typeface="Arial" pitchFamily="34" charset="0"/>
                <a:ea typeface="宋体" pitchFamily="2" charset="-122"/>
              </a:rPr>
              <a:t>l</a:t>
            </a:r>
            <a:r>
              <a:rPr lang="en-US" altLang="en-US" sz="4400" dirty="0">
                <a:latin typeface="Arial" pitchFamily="34" charset="0"/>
                <a:ea typeface="宋体" pitchFamily="2" charset="-122"/>
              </a:rPr>
              <a:t>í</a:t>
            </a:r>
            <a:r>
              <a:rPr lang="en-US" altLang="zh-CN" sz="4400" dirty="0">
                <a:latin typeface="Arial" pitchFamily="34" charset="0"/>
                <a:ea typeface="宋体" pitchFamily="2" charset="-122"/>
              </a:rPr>
              <a:t>ng</a:t>
            </a:r>
          </a:p>
        </p:txBody>
      </p:sp>
      <p:sp>
        <p:nvSpPr>
          <p:cNvPr id="13329" name="WordArt 17"/>
          <p:cNvSpPr>
            <a:spLocks noTextEdit="1"/>
          </p:cNvSpPr>
          <p:nvPr/>
        </p:nvSpPr>
        <p:spPr>
          <a:xfrm>
            <a:off x="5951538" y="5300663"/>
            <a:ext cx="3937000" cy="1062037"/>
          </a:xfrm>
          <a:prstGeom prst="rect">
            <a:avLst/>
          </a:prstGeom>
        </p:spPr>
        <p:txBody>
          <a:bodyPr wrap="none" fromWordArt="1">
            <a:prstTxWarp prst="textPlain">
              <a:avLst>
                <a:gd name="adj" fmla="val 50000"/>
              </a:avLst>
            </a:prstTxWarp>
            <a:normAutofit/>
          </a:bodyPr>
          <a:lstStyle/>
          <a:p>
            <a:pPr algn="ctr"/>
            <a:r>
              <a:rPr lang="zh-CN" altLang="en-US" sz="3600" b="1">
                <a:ln w="12700" cap="flat" cmpd="sng">
                  <a:solidFill>
                    <a:srgbClr val="EAEAEA"/>
                  </a:solidFill>
                  <a:prstDash val="solid"/>
                  <a:headEnd type="none" w="med" len="med"/>
                  <a:tailEnd type="none" w="med" len="med"/>
                </a:ln>
                <a:gradFill rotWithShape="1">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alpha val="79999"/>
                    </a:srgbClr>
                  </a:outerShdw>
                </a:effectLst>
                <a:latin typeface="宋体" charset="0"/>
                <a:ea typeface="宋体" charset="0"/>
              </a:rPr>
              <a:t>识词语</a:t>
            </a:r>
          </a:p>
        </p:txBody>
      </p:sp>
      <p:sp>
        <p:nvSpPr>
          <p:cNvPr id="13330" name="Text Box 18"/>
          <p:cNvSpPr txBox="1"/>
          <p:nvPr/>
        </p:nvSpPr>
        <p:spPr>
          <a:xfrm>
            <a:off x="8040688" y="3090863"/>
            <a:ext cx="1300480" cy="762000"/>
          </a:xfrm>
          <a:prstGeom prst="rect">
            <a:avLst/>
          </a:prstGeom>
          <a:noFill/>
          <a:ln w="9525">
            <a:noFill/>
            <a:miter/>
          </a:ln>
        </p:spPr>
        <p:txBody>
          <a:bodyPr wrap="none">
            <a:spAutoFit/>
          </a:bodyPr>
          <a:lstStyle/>
          <a:p>
            <a:pPr lvl="0" eaLnBrk="1" hangingPunct="1"/>
            <a:r>
              <a:rPr lang="zh-CN" altLang="en-US" sz="4400" dirty="0">
                <a:latin typeface="Arial" pitchFamily="34" charset="0"/>
                <a:ea typeface="宋体" pitchFamily="2" charset="-122"/>
              </a:rPr>
              <a:t>圆</a:t>
            </a:r>
            <a:r>
              <a:rPr lang="zh-CN" altLang="en-US" sz="4400" dirty="0">
                <a:solidFill>
                  <a:schemeClr val="hlink"/>
                </a:solidFill>
                <a:latin typeface="Arial" pitchFamily="34" charset="0"/>
                <a:ea typeface="宋体" pitchFamily="2" charset="-122"/>
              </a:rPr>
              <a:t>弧</a:t>
            </a:r>
          </a:p>
        </p:txBody>
      </p:sp>
      <p:sp>
        <p:nvSpPr>
          <p:cNvPr id="13331" name="Text Box 19"/>
          <p:cNvSpPr txBox="1"/>
          <p:nvPr/>
        </p:nvSpPr>
        <p:spPr>
          <a:xfrm>
            <a:off x="9409113" y="2997200"/>
            <a:ext cx="958850" cy="762000"/>
          </a:xfrm>
          <a:prstGeom prst="rect">
            <a:avLst/>
          </a:prstGeom>
          <a:noFill/>
          <a:ln w="9525">
            <a:noFill/>
            <a:miter/>
          </a:ln>
        </p:spPr>
        <p:txBody>
          <a:bodyPr wrap="none">
            <a:spAutoFit/>
          </a:bodyPr>
          <a:lstStyle/>
          <a:p>
            <a:pPr lvl="0" eaLnBrk="1" hangingPunct="1"/>
            <a:r>
              <a:rPr lang="en-US" altLang="zh-CN" sz="4400" dirty="0">
                <a:latin typeface="Arial" pitchFamily="34" charset="0"/>
                <a:ea typeface="宋体" pitchFamily="2" charset="-122"/>
              </a:rPr>
              <a:t>hú </a:t>
            </a:r>
            <a:endParaRPr lang="zh-CN" altLang="en-US" sz="4400" dirty="0">
              <a:latin typeface="Arial" pitchFamily="34" charset="0"/>
              <a:ea typeface="宋体" pitchFamily="2" charset="-122"/>
            </a:endParaRPr>
          </a:p>
        </p:txBody>
      </p:sp>
      <p:sp>
        <p:nvSpPr>
          <p:cNvPr id="13332" name="Text Box 20"/>
          <p:cNvSpPr txBox="1"/>
          <p:nvPr/>
        </p:nvSpPr>
        <p:spPr>
          <a:xfrm>
            <a:off x="2135188" y="4292600"/>
            <a:ext cx="1300480" cy="762000"/>
          </a:xfrm>
          <a:prstGeom prst="rect">
            <a:avLst/>
          </a:prstGeom>
          <a:noFill/>
          <a:ln w="9525">
            <a:noFill/>
            <a:miter/>
          </a:ln>
        </p:spPr>
        <p:txBody>
          <a:bodyPr wrap="none">
            <a:spAutoFit/>
          </a:bodyPr>
          <a:lstStyle/>
          <a:p>
            <a:pPr lvl="0" eaLnBrk="1" hangingPunct="1"/>
            <a:r>
              <a:rPr lang="zh-CN" altLang="en-US" sz="4400" dirty="0">
                <a:solidFill>
                  <a:schemeClr val="hlink"/>
                </a:solidFill>
                <a:latin typeface="Arial" pitchFamily="34" charset="0"/>
                <a:ea typeface="宋体" pitchFamily="2" charset="-122"/>
              </a:rPr>
              <a:t>顷</a:t>
            </a:r>
            <a:r>
              <a:rPr lang="zh-CN" altLang="en-US" sz="4400" dirty="0">
                <a:latin typeface="Arial" pitchFamily="34" charset="0"/>
                <a:ea typeface="宋体" pitchFamily="2" charset="-122"/>
              </a:rPr>
              <a:t>刻</a:t>
            </a:r>
          </a:p>
        </p:txBody>
      </p:sp>
      <p:sp>
        <p:nvSpPr>
          <p:cNvPr id="13333" name="Text Box 21"/>
          <p:cNvSpPr txBox="1"/>
          <p:nvPr/>
        </p:nvSpPr>
        <p:spPr>
          <a:xfrm>
            <a:off x="3503613" y="4365625"/>
            <a:ext cx="1014730" cy="579120"/>
          </a:xfrm>
          <a:prstGeom prst="rect">
            <a:avLst/>
          </a:prstGeom>
          <a:noFill/>
          <a:ln w="9525">
            <a:noFill/>
            <a:miter/>
          </a:ln>
        </p:spPr>
        <p:txBody>
          <a:bodyPr wrap="none">
            <a:spAutoFit/>
          </a:bodyPr>
          <a:lstStyle/>
          <a:p>
            <a:pPr lvl="0" eaLnBrk="1" hangingPunct="1"/>
            <a:r>
              <a:rPr lang="en-US" altLang="zh-CN" sz="3200" dirty="0">
                <a:latin typeface="Arial" pitchFamily="34" charset="0"/>
                <a:ea typeface="宋体" pitchFamily="2" charset="-122"/>
              </a:rPr>
              <a:t>qǐng</a:t>
            </a:r>
            <a:r>
              <a:rPr lang="en-US" altLang="zh-CN" dirty="0">
                <a:latin typeface="Arial" pitchFamily="34" charset="0"/>
                <a:ea typeface="宋体" pitchFamily="2" charset="-122"/>
              </a:rPr>
              <a:t> </a:t>
            </a:r>
            <a:endParaRPr lang="zh-CN" altLang="en-US" dirty="0">
              <a:latin typeface="Arial" pitchFamily="34" charset="0"/>
              <a:ea typeface="宋体" pitchFamily="2" charset="-122"/>
            </a:endParaRPr>
          </a:p>
        </p:txBody>
      </p:sp>
      <p:sp>
        <p:nvSpPr>
          <p:cNvPr id="13334" name="TextBox 1"/>
          <p:cNvSpPr txBox="1"/>
          <p:nvPr/>
        </p:nvSpPr>
        <p:spPr>
          <a:xfrm>
            <a:off x="5159375" y="4365625"/>
            <a:ext cx="3673475" cy="762000"/>
          </a:xfrm>
          <a:prstGeom prst="rect">
            <a:avLst/>
          </a:prstGeom>
          <a:noFill/>
          <a:ln w="9525">
            <a:noFill/>
            <a:miter/>
          </a:ln>
        </p:spPr>
        <p:txBody>
          <a:bodyPr>
            <a:spAutoFit/>
          </a:bodyPr>
          <a:lstStyle/>
          <a:p>
            <a:pPr lvl="0" eaLnBrk="1" hangingPunct="1">
              <a:spcBef>
                <a:spcPct val="50000"/>
              </a:spcBef>
            </a:pPr>
            <a:r>
              <a:rPr lang="zh-CN" altLang="en-US" sz="4400" dirty="0">
                <a:latin typeface="Arial" pitchFamily="34" charset="0"/>
                <a:ea typeface="宋体" pitchFamily="2" charset="-122"/>
              </a:rPr>
              <a:t>点</a:t>
            </a:r>
            <a:r>
              <a:rPr lang="zh-CN" altLang="en-US" sz="4400" dirty="0">
                <a:solidFill>
                  <a:srgbClr val="0000CC"/>
                </a:solidFill>
                <a:latin typeface="Arial" pitchFamily="34" charset="0"/>
                <a:ea typeface="宋体" pitchFamily="2" charset="-122"/>
              </a:rPr>
              <a:t>缀</a:t>
            </a:r>
            <a:r>
              <a:rPr lang="en-US" altLang="zh-CN" sz="4400" dirty="0">
                <a:solidFill>
                  <a:srgbClr val="0000CC"/>
                </a:solidFill>
                <a:latin typeface="Arial" pitchFamily="34" charset="0"/>
                <a:ea typeface="宋体" pitchFamily="2" charset="-122"/>
              </a:rPr>
              <a:t>zhuì</a:t>
            </a:r>
            <a:endParaRPr lang="zh-CN" altLang="en-US" sz="4400" dirty="0">
              <a:solidFill>
                <a:srgbClr val="0000CC"/>
              </a:solidFill>
              <a:latin typeface="Arial" pitchFamily="34" charset="0"/>
              <a:ea typeface="宋体" pitchFamily="2" charset="-122"/>
            </a:endParaRPr>
          </a:p>
        </p:txBody>
      </p:sp>
    </p:spTree>
  </p:cSld>
  <p:clrMapOvr>
    <a:masterClrMapping/>
  </p:clrMapOvr>
  <p:transition>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p:nvPr/>
        </p:nvSpPr>
        <p:spPr>
          <a:xfrm>
            <a:off x="2227263" y="1598613"/>
            <a:ext cx="7921625" cy="3291840"/>
          </a:xfrm>
          <a:prstGeom prst="rect">
            <a:avLst/>
          </a:prstGeom>
          <a:noFill/>
          <a:ln w="9525">
            <a:noFill/>
            <a:miter/>
          </a:ln>
        </p:spPr>
        <p:txBody>
          <a:bodyPr>
            <a:spAutoFit/>
          </a:bodyPr>
          <a:lstStyle/>
          <a:p>
            <a:pPr lvl="0" eaLnBrk="1" hangingPunct="1">
              <a:spcBef>
                <a:spcPct val="50000"/>
              </a:spcBef>
            </a:pPr>
            <a:r>
              <a:rPr lang="en-US" altLang="zh-CN" sz="2800" b="1" i="1" dirty="0">
                <a:latin typeface="Times New Roman" pitchFamily="18" charset="0"/>
                <a:ea typeface="宋体" pitchFamily="2" charset="-122"/>
              </a:rPr>
              <a:t>1</a:t>
            </a:r>
            <a:r>
              <a:rPr lang="zh-CN" altLang="en-US" sz="2800" b="1" i="1" dirty="0">
                <a:latin typeface="Times New Roman" pitchFamily="18" charset="0"/>
                <a:ea typeface="宋体" pitchFamily="2" charset="-122"/>
              </a:rPr>
              <a:t>、浏览全文，思考： </a:t>
            </a:r>
          </a:p>
          <a:p>
            <a:pPr lvl="0" eaLnBrk="1" hangingPunct="1">
              <a:spcBef>
                <a:spcPct val="50000"/>
              </a:spcBef>
            </a:pPr>
            <a:r>
              <a:rPr lang="zh-CN" altLang="en-US" sz="2800" b="1" dirty="0">
                <a:latin typeface="Times New Roman" pitchFamily="18" charset="0"/>
                <a:ea typeface="宋体" pitchFamily="2" charset="-122"/>
              </a:rPr>
              <a:t>（</a:t>
            </a:r>
            <a:r>
              <a:rPr lang="en-US" altLang="zh-CN" sz="2800" b="1" dirty="0">
                <a:latin typeface="Times New Roman" pitchFamily="18" charset="0"/>
                <a:ea typeface="宋体" pitchFamily="2" charset="-122"/>
              </a:rPr>
              <a:t>1</a:t>
            </a:r>
            <a:r>
              <a:rPr lang="zh-CN" altLang="en-US" sz="2800" b="1" dirty="0">
                <a:latin typeface="Times New Roman" pitchFamily="18" charset="0"/>
                <a:ea typeface="宋体" pitchFamily="2" charset="-122"/>
              </a:rPr>
              <a:t>）、文中哪句话阐明了云和天气的密切关系，即找出全文中心句？</a:t>
            </a:r>
          </a:p>
          <a:p>
            <a:pPr lvl="0" eaLnBrk="1" hangingPunct="1">
              <a:spcBef>
                <a:spcPct val="50000"/>
              </a:spcBef>
            </a:pPr>
            <a:r>
              <a:rPr lang="zh-CN" altLang="en-US" sz="2800" b="1" dirty="0">
                <a:latin typeface="Times New Roman" pitchFamily="18" charset="0"/>
                <a:ea typeface="宋体" pitchFamily="2" charset="-122"/>
              </a:rPr>
              <a:t>（</a:t>
            </a:r>
            <a:r>
              <a:rPr lang="en-US" altLang="zh-CN" sz="2800" b="1" dirty="0">
                <a:latin typeface="Times New Roman" pitchFamily="18" charset="0"/>
                <a:ea typeface="宋体" pitchFamily="2" charset="-122"/>
              </a:rPr>
              <a:t>2</a:t>
            </a:r>
            <a:r>
              <a:rPr lang="zh-CN" altLang="en-US" sz="2800" b="1" dirty="0">
                <a:latin typeface="Times New Roman" pitchFamily="18" charset="0"/>
                <a:ea typeface="宋体" pitchFamily="2" charset="-122"/>
              </a:rPr>
              <a:t>）、你能迅速判断文中哪些段落在具体地介绍根据云的形态和光彩来预测天气情况吗？</a:t>
            </a:r>
          </a:p>
          <a:p>
            <a:pPr lvl="0" eaLnBrk="1" hangingPunct="1">
              <a:spcBef>
                <a:spcPct val="50000"/>
              </a:spcBef>
            </a:pPr>
            <a:r>
              <a:rPr lang="zh-CN" altLang="en-US" sz="2800" b="1" dirty="0">
                <a:latin typeface="Times New Roman" pitchFamily="18" charset="0"/>
                <a:ea typeface="宋体" pitchFamily="2" charset="-122"/>
              </a:rPr>
              <a:t>        </a:t>
            </a:r>
            <a:endParaRPr lang="zh-CN" altLang="en-US" sz="2800" b="1" dirty="0">
              <a:solidFill>
                <a:srgbClr val="FF0000"/>
              </a:solidFill>
              <a:latin typeface="Times New Roman" pitchFamily="18" charset="0"/>
              <a:ea typeface="宋体" pitchFamily="2" charset="-122"/>
            </a:endParaRPr>
          </a:p>
        </p:txBody>
      </p:sp>
      <p:sp>
        <p:nvSpPr>
          <p:cNvPr id="15363" name="Rectangle 3"/>
          <p:cNvSpPr/>
          <p:nvPr/>
        </p:nvSpPr>
        <p:spPr>
          <a:xfrm>
            <a:off x="2305368" y="391795"/>
            <a:ext cx="5649912" cy="640080"/>
          </a:xfrm>
          <a:prstGeom prst="rect">
            <a:avLst/>
          </a:prstGeom>
          <a:noFill/>
          <a:ln w="9525">
            <a:noFill/>
            <a:miter/>
          </a:ln>
        </p:spPr>
        <p:txBody>
          <a:bodyPr>
            <a:spAutoFit/>
          </a:bodyPr>
          <a:lstStyle/>
          <a:p>
            <a:pPr lvl="0" eaLnBrk="1" hangingPunct="1">
              <a:spcBef>
                <a:spcPct val="50000"/>
              </a:spcBef>
            </a:pPr>
            <a:r>
              <a:rPr lang="zh-CN" altLang="en-US" sz="3600" dirty="0">
                <a:solidFill>
                  <a:srgbClr val="FF0000"/>
                </a:solidFill>
                <a:latin typeface="Times New Roman" pitchFamily="18" charset="0"/>
                <a:ea typeface="文鼎中特广告体" pitchFamily="34" charset="-122"/>
              </a:rPr>
              <a:t>整体感知</a:t>
            </a:r>
            <a:r>
              <a:rPr lang="zh-CN" altLang="en-US" sz="2400" b="0" dirty="0">
                <a:latin typeface="Times New Roman" pitchFamily="18" charset="0"/>
                <a:ea typeface="宋体" pitchFamily="2" charset="-122"/>
              </a:rPr>
              <a:t>        </a:t>
            </a:r>
          </a:p>
        </p:txBody>
      </p:sp>
      <p:sp>
        <p:nvSpPr>
          <p:cNvPr id="15364" name="AutoShape 7">
            <a:hlinkClick r:id="" action="ppaction://hlinkshowjump?jump=nextslide"/>
          </p:cNvPr>
          <p:cNvSpPr/>
          <p:nvPr/>
        </p:nvSpPr>
        <p:spPr>
          <a:xfrm>
            <a:off x="9501188" y="6711950"/>
            <a:ext cx="287337" cy="215900"/>
          </a:xfrm>
          <a:prstGeom prst="actionButtonForwardNext">
            <a:avLst/>
          </a:prstGeom>
          <a:solidFill>
            <a:schemeClr val="accent1"/>
          </a:solidFill>
          <a:ln w="9525">
            <a:noFill/>
            <a:miter/>
          </a:ln>
        </p:spPr>
        <p:txBody>
          <a:bodyPr wrap="none" anchor="ctr"/>
          <a:lstStyle/>
          <a:p>
            <a:pPr lvl="0" eaLnBrk="1" hangingPunct="1"/>
            <a:endParaRPr lang="zh-CN" altLang="en-US" dirty="0">
              <a:latin typeface="Arial" pitchFamily="34" charset="0"/>
              <a:ea typeface="宋体" pitchFamily="2" charset="-122"/>
            </a:endParaRPr>
          </a:p>
        </p:txBody>
      </p:sp>
      <p:sp>
        <p:nvSpPr>
          <p:cNvPr id="15365" name="Text Box 11"/>
          <p:cNvSpPr txBox="1"/>
          <p:nvPr/>
        </p:nvSpPr>
        <p:spPr>
          <a:xfrm>
            <a:off x="6188075" y="6135688"/>
            <a:ext cx="309880" cy="365760"/>
          </a:xfrm>
          <a:prstGeom prst="rect">
            <a:avLst/>
          </a:prstGeom>
          <a:noFill/>
          <a:ln w="9525">
            <a:noFill/>
            <a:miter/>
          </a:ln>
        </p:spPr>
        <p:txBody>
          <a:bodyPr wrap="none">
            <a:spAutoFit/>
          </a:bodyPr>
          <a:lstStyle/>
          <a:p>
            <a:pPr lvl="0" eaLnBrk="1" hangingPunct="1"/>
            <a:endParaRPr lang="zh-CN" altLang="zh-CN" b="0" dirty="0">
              <a:latin typeface="Arial" pitchFamily="34" charset="0"/>
              <a:ea typeface="宋体" pitchFamily="2" charset="-122"/>
            </a:endParaRPr>
          </a:p>
        </p:txBody>
      </p:sp>
      <p:sp>
        <p:nvSpPr>
          <p:cNvPr id="57357" name="Text Box 13"/>
          <p:cNvSpPr txBox="1"/>
          <p:nvPr/>
        </p:nvSpPr>
        <p:spPr>
          <a:xfrm>
            <a:off x="2242503" y="4693920"/>
            <a:ext cx="8532812" cy="1798320"/>
          </a:xfrm>
          <a:prstGeom prst="rect">
            <a:avLst/>
          </a:prstGeom>
          <a:noFill/>
          <a:ln w="9525">
            <a:noFill/>
            <a:miter/>
          </a:ln>
        </p:spPr>
        <p:txBody>
          <a:bodyPr>
            <a:spAutoFit/>
          </a:bodyPr>
          <a:lstStyle/>
          <a:p>
            <a:pPr lvl="0" eaLnBrk="1" hangingPunct="1">
              <a:spcBef>
                <a:spcPct val="50000"/>
              </a:spcBef>
            </a:pPr>
            <a:r>
              <a:rPr lang="zh-CN" altLang="en-US" sz="2800" dirty="0">
                <a:solidFill>
                  <a:srgbClr val="3333FF"/>
                </a:solidFill>
                <a:latin typeface="Arial" pitchFamily="34" charset="0"/>
                <a:ea typeface="楷体_GB2312" pitchFamily="49" charset="-122"/>
              </a:rPr>
              <a:t>（方法提示：学习说明文要注意那些概括性强的段落、句子，</a:t>
            </a:r>
            <a:r>
              <a:rPr lang="zh-CN" altLang="en-US" sz="2800">
                <a:solidFill>
                  <a:srgbClr val="3333FF"/>
                </a:solidFill>
                <a:latin typeface="Arial" pitchFamily="34" charset="0"/>
                <a:ea typeface="楷体_GB2312" pitchFamily="49" charset="-122"/>
              </a:rPr>
              <a:t>这种</a:t>
            </a:r>
            <a:r>
              <a:rPr lang="zh-CN" altLang="en-US" sz="2800" smtClean="0">
                <a:solidFill>
                  <a:srgbClr val="3333FF"/>
                </a:solidFill>
                <a:latin typeface="Arial" pitchFamily="34" charset="0"/>
                <a:ea typeface="楷体_GB2312" pitchFamily="49" charset="-122"/>
              </a:rPr>
              <a:t>句子一般在段首或段尾。</a:t>
            </a:r>
            <a:r>
              <a:rPr lang="zh-CN" altLang="en-US" sz="2800" dirty="0">
                <a:solidFill>
                  <a:srgbClr val="3333FF"/>
                </a:solidFill>
                <a:latin typeface="Arial" pitchFamily="34" charset="0"/>
                <a:ea typeface="楷体_GB2312" pitchFamily="49" charset="-122"/>
              </a:rPr>
              <a:t>根据这些关键性的句段，就能迅速把握全文。）</a:t>
            </a:r>
          </a:p>
          <a:p>
            <a:pPr lvl="0" eaLnBrk="1" hangingPunct="1"/>
            <a:endParaRPr lang="zh-CN" altLang="en-US" sz="2800" b="0" dirty="0">
              <a:solidFill>
                <a:srgbClr val="3333FF"/>
              </a:solidFill>
              <a:latin typeface="Arial" pitchFamily="34" charset="0"/>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box(in)">
                                      <p:cBhvr>
                                        <p:cTn id="7" dur="500"/>
                                        <p:tgtEl>
                                          <p:spTgt spid="5734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7357"/>
                                        </p:tgtEl>
                                        <p:attrNameLst>
                                          <p:attrName>style.visibility</p:attrName>
                                        </p:attrNameLst>
                                      </p:cBhvr>
                                      <p:to>
                                        <p:strVal val="visible"/>
                                      </p:to>
                                    </p:set>
                                    <p:anim calcmode="lin" valueType="num">
                                      <p:cBhvr additive="base">
                                        <p:cTn id="12" dur="500" fill="hold"/>
                                        <p:tgtEl>
                                          <p:spTgt spid="57357"/>
                                        </p:tgtEl>
                                        <p:attrNameLst>
                                          <p:attrName>ppt_x</p:attrName>
                                        </p:attrNameLst>
                                      </p:cBhvr>
                                      <p:tavLst>
                                        <p:tav tm="0">
                                          <p:val>
                                            <p:strVal val="#ppt_x"/>
                                          </p:val>
                                        </p:tav>
                                        <p:tav tm="100000">
                                          <p:val>
                                            <p:strVal val="#ppt_x"/>
                                          </p:val>
                                        </p:tav>
                                      </p:tavLst>
                                    </p:anim>
                                    <p:anim calcmode="lin" valueType="num">
                                      <p:cBhvr additive="base">
                                        <p:cTn id="13" dur="500" fill="hold"/>
                                        <p:tgtEl>
                                          <p:spTgt spid="573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p:bldP spid="5735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p:nvPr/>
        </p:nvSpPr>
        <p:spPr>
          <a:xfrm>
            <a:off x="1524000" y="9525"/>
            <a:ext cx="9144000" cy="1554480"/>
          </a:xfrm>
          <a:prstGeom prst="rect">
            <a:avLst/>
          </a:prstGeom>
          <a:noFill/>
          <a:ln w="9525">
            <a:noFill/>
            <a:miter/>
          </a:ln>
        </p:spPr>
        <p:txBody>
          <a:bodyPr>
            <a:spAutoFit/>
          </a:bodyPr>
          <a:lstStyle/>
          <a:p>
            <a:pPr lvl="0" eaLnBrk="1" hangingPunct="1"/>
            <a:r>
              <a:rPr lang="en-US" altLang="zh-CN" sz="2400" b="0" dirty="0">
                <a:latin typeface="Times New Roman" pitchFamily="18" charset="0"/>
                <a:ea typeface="宋体" pitchFamily="2" charset="-122"/>
              </a:rPr>
              <a:t>        </a:t>
            </a:r>
          </a:p>
          <a:p>
            <a:pPr lvl="0" eaLnBrk="1" hangingPunct="1"/>
            <a:r>
              <a:rPr lang="en-US" altLang="zh-CN" sz="2400" dirty="0">
                <a:solidFill>
                  <a:srgbClr val="3333FF"/>
                </a:solidFill>
                <a:latin typeface="Times New Roman" pitchFamily="18" charset="0"/>
                <a:ea typeface="宋体" pitchFamily="2" charset="-122"/>
              </a:rPr>
              <a:t>       2</a:t>
            </a:r>
            <a:r>
              <a:rPr lang="zh-CN" altLang="en-US" sz="2400" dirty="0">
                <a:solidFill>
                  <a:srgbClr val="3333FF"/>
                </a:solidFill>
                <a:latin typeface="Times New Roman" pitchFamily="18" charset="0"/>
                <a:ea typeface="宋体" pitchFamily="2" charset="-122"/>
              </a:rPr>
              <a:t>、</a:t>
            </a:r>
            <a:r>
              <a:rPr lang="zh-CN" altLang="en-US" sz="2400" dirty="0">
                <a:solidFill>
                  <a:srgbClr val="0000CC"/>
                </a:solidFill>
                <a:latin typeface="Times New Roman" pitchFamily="18" charset="0"/>
                <a:ea typeface="宋体" pitchFamily="2" charset="-122"/>
              </a:rPr>
              <a:t>根据以上两题，完成全文的结构条理图：</a:t>
            </a:r>
            <a:r>
              <a:rPr lang="zh-CN" altLang="en-US" sz="2400" dirty="0">
                <a:solidFill>
                  <a:srgbClr val="FF0000"/>
                </a:solidFill>
                <a:latin typeface="Times New Roman" pitchFamily="18" charset="0"/>
                <a:ea typeface="宋体" pitchFamily="2" charset="-122"/>
              </a:rPr>
              <a:t>（ ）</a:t>
            </a:r>
            <a:r>
              <a:rPr lang="zh-CN" altLang="en-US" sz="2400" dirty="0">
                <a:solidFill>
                  <a:srgbClr val="0000CC"/>
                </a:solidFill>
                <a:latin typeface="Times New Roman" pitchFamily="18" charset="0"/>
                <a:ea typeface="宋体" pitchFamily="2" charset="-122"/>
              </a:rPr>
              <a:t>中填写自然段序号，</a:t>
            </a:r>
            <a:r>
              <a:rPr lang="en-US" altLang="zh-CN" sz="2400" dirty="0">
                <a:solidFill>
                  <a:srgbClr val="FF0000"/>
                </a:solidFill>
                <a:latin typeface="Times New Roman" pitchFamily="18" charset="0"/>
                <a:ea typeface="宋体" pitchFamily="2" charset="-122"/>
              </a:rPr>
              <a:t>-----</a:t>
            </a:r>
            <a:r>
              <a:rPr lang="zh-CN" altLang="en-US" sz="2400" dirty="0">
                <a:solidFill>
                  <a:srgbClr val="0000CC"/>
                </a:solidFill>
                <a:latin typeface="Times New Roman" pitchFamily="18" charset="0"/>
                <a:ea typeface="宋体" pitchFamily="2" charset="-122"/>
              </a:rPr>
              <a:t>填写关键词，</a:t>
            </a:r>
            <a:r>
              <a:rPr lang="en-US" altLang="zh-CN" sz="2400" dirty="0">
                <a:solidFill>
                  <a:srgbClr val="92D050"/>
                </a:solidFill>
                <a:latin typeface="Times New Roman" pitchFamily="18" charset="0"/>
                <a:ea typeface="宋体" pitchFamily="2" charset="-122"/>
              </a:rPr>
              <a:t>[  ]</a:t>
            </a:r>
            <a:r>
              <a:rPr lang="zh-CN" altLang="en-US" sz="2400" dirty="0">
                <a:solidFill>
                  <a:srgbClr val="0000CC"/>
                </a:solidFill>
                <a:latin typeface="Times New Roman" pitchFamily="18" charset="0"/>
                <a:ea typeface="宋体" pitchFamily="2" charset="-122"/>
              </a:rPr>
              <a:t>填写全文结构方式。思考本文的说明顺序。</a:t>
            </a:r>
          </a:p>
        </p:txBody>
      </p:sp>
      <p:sp>
        <p:nvSpPr>
          <p:cNvPr id="106500" name="Rectangle 4"/>
          <p:cNvSpPr/>
          <p:nvPr/>
        </p:nvSpPr>
        <p:spPr>
          <a:xfrm>
            <a:off x="1524000" y="2420938"/>
            <a:ext cx="9144000" cy="2743200"/>
          </a:xfrm>
          <a:prstGeom prst="rect">
            <a:avLst/>
          </a:prstGeom>
          <a:noFill/>
          <a:ln w="9525">
            <a:noFill/>
            <a:miter/>
          </a:ln>
        </p:spPr>
        <p:txBody>
          <a:bodyPr>
            <a:spAutoFit/>
          </a:bodyPr>
          <a:lstStyle/>
          <a:p>
            <a:pPr lvl="0" eaLnBrk="1" hangingPunct="1">
              <a:spcBef>
                <a:spcPct val="50000"/>
              </a:spcBef>
            </a:pPr>
            <a:r>
              <a:rPr lang="en-US" altLang="zh-CN" sz="2400" b="1" dirty="0">
                <a:solidFill>
                  <a:srgbClr val="000000"/>
                </a:solidFill>
                <a:latin typeface="Times New Roman" pitchFamily="18" charset="0"/>
                <a:ea typeface="宋体" pitchFamily="2" charset="-122"/>
              </a:rPr>
              <a:t>            </a:t>
            </a:r>
            <a:r>
              <a:rPr lang="zh-CN" altLang="en-US" sz="2000" b="1" dirty="0">
                <a:solidFill>
                  <a:srgbClr val="000000"/>
                </a:solidFill>
                <a:latin typeface="Times New Roman" pitchFamily="18" charset="0"/>
                <a:ea typeface="宋体" pitchFamily="2" charset="-122"/>
              </a:rPr>
              <a:t>（    ）一、</a:t>
            </a:r>
            <a:r>
              <a:rPr lang="zh-CN" altLang="en-US" b="1" dirty="0">
                <a:solidFill>
                  <a:srgbClr val="000000"/>
                </a:solidFill>
                <a:latin typeface="Times New Roman" pitchFamily="18" charset="0"/>
                <a:ea typeface="宋体" pitchFamily="2" charset="-122"/>
              </a:rPr>
              <a:t>云和天气的关系：</a:t>
            </a:r>
            <a:r>
              <a:rPr lang="en-US" altLang="zh-CN" b="1" dirty="0">
                <a:solidFill>
                  <a:srgbClr val="000000"/>
                </a:solidFill>
                <a:latin typeface="Times New Roman" pitchFamily="18" charset="0"/>
                <a:ea typeface="Times New Roman" pitchFamily="18" charset="0"/>
              </a:rPr>
              <a:t>____  </a:t>
            </a:r>
            <a:r>
              <a:rPr lang="zh-CN" altLang="en-US" b="1" dirty="0">
                <a:solidFill>
                  <a:srgbClr val="000000"/>
                </a:solidFill>
                <a:latin typeface="Times New Roman" pitchFamily="18" charset="0"/>
                <a:ea typeface="宋体" pitchFamily="2" charset="-122"/>
              </a:rPr>
              <a:t>［    ］</a:t>
            </a:r>
          </a:p>
          <a:p>
            <a:pPr lvl="0" eaLnBrk="1" hangingPunct="1">
              <a:spcBef>
                <a:spcPct val="50000"/>
              </a:spcBef>
            </a:pPr>
            <a:r>
              <a:rPr lang="zh-CN" altLang="en-US" sz="2000" b="1" dirty="0">
                <a:solidFill>
                  <a:srgbClr val="000000"/>
                </a:solidFill>
                <a:latin typeface="Times New Roman" pitchFamily="18" charset="0"/>
                <a:ea typeface="宋体" pitchFamily="2" charset="-122"/>
              </a:rPr>
              <a:t>　　　　　　　　　　　　　　　　　　　　　                        薄云：</a:t>
            </a:r>
            <a:r>
              <a:rPr lang="en-US" altLang="zh-CN" sz="2000" b="1" dirty="0">
                <a:solidFill>
                  <a:srgbClr val="000000"/>
                </a:solidFill>
                <a:latin typeface="Times New Roman" pitchFamily="18" charset="0"/>
                <a:ea typeface="Times New Roman" pitchFamily="18" charset="0"/>
              </a:rPr>
              <a:t>_____</a:t>
            </a:r>
            <a:endParaRPr lang="en-US" altLang="zh-CN" sz="2000" b="1" u="sng" dirty="0">
              <a:solidFill>
                <a:srgbClr val="000000"/>
              </a:solidFill>
              <a:latin typeface="Times New Roman" pitchFamily="18" charset="0"/>
              <a:ea typeface="Times New Roman" pitchFamily="18" charset="0"/>
            </a:endParaRPr>
          </a:p>
          <a:p>
            <a:pPr lvl="0" eaLnBrk="1" hangingPunct="1">
              <a:spcBef>
                <a:spcPct val="50000"/>
              </a:spcBef>
            </a:pPr>
            <a:r>
              <a:rPr lang="en-US" altLang="zh-CN" sz="2000" b="1" dirty="0">
                <a:solidFill>
                  <a:srgbClr val="000000"/>
                </a:solidFill>
                <a:latin typeface="Times New Roman" pitchFamily="18" charset="0"/>
                <a:ea typeface="宋体" pitchFamily="2" charset="-122"/>
              </a:rPr>
              <a:t>                                                                                     </a:t>
            </a:r>
            <a:r>
              <a:rPr lang="en-US" altLang="zh-CN" sz="1600" b="1" dirty="0">
                <a:solidFill>
                  <a:srgbClr val="000000"/>
                </a:solidFill>
                <a:latin typeface="Times New Roman" pitchFamily="18" charset="0"/>
                <a:ea typeface="宋体" pitchFamily="2" charset="-122"/>
              </a:rPr>
              <a:t>(       )</a:t>
            </a:r>
            <a:r>
              <a:rPr lang="zh-CN" altLang="en-US" sz="1600" b="1" dirty="0">
                <a:solidFill>
                  <a:srgbClr val="000000"/>
                </a:solidFill>
                <a:latin typeface="Times New Roman" pitchFamily="18" charset="0"/>
                <a:ea typeface="宋体" pitchFamily="2" charset="-122"/>
              </a:rPr>
              <a:t>云的形态</a:t>
            </a:r>
          </a:p>
          <a:p>
            <a:pPr lvl="0" algn="r" eaLnBrk="1" hangingPunct="1">
              <a:spcBef>
                <a:spcPct val="50000"/>
              </a:spcBef>
            </a:pPr>
            <a:r>
              <a:rPr lang="zh-CN" altLang="en-US" sz="2000" b="1" dirty="0">
                <a:solidFill>
                  <a:srgbClr val="000000"/>
                </a:solidFill>
                <a:latin typeface="Times New Roman" pitchFamily="18" charset="0"/>
                <a:ea typeface="宋体" pitchFamily="2" charset="-122"/>
              </a:rPr>
              <a:t>  （      ）二、看云识天气的</a:t>
            </a:r>
            <a:r>
              <a:rPr lang="en-US" altLang="zh-CN" sz="2000" b="1" dirty="0">
                <a:solidFill>
                  <a:srgbClr val="000000"/>
                </a:solidFill>
                <a:latin typeface="Times New Roman" pitchFamily="18" charset="0"/>
                <a:ea typeface="Times New Roman" pitchFamily="18" charset="0"/>
              </a:rPr>
              <a:t>_____  </a:t>
            </a:r>
            <a:r>
              <a:rPr lang="zh-CN" altLang="en-US" sz="2000" b="1" dirty="0">
                <a:solidFill>
                  <a:srgbClr val="000000"/>
                </a:solidFill>
                <a:latin typeface="Times New Roman" pitchFamily="18" charset="0"/>
                <a:ea typeface="宋体" pitchFamily="2" charset="-122"/>
              </a:rPr>
              <a:t>［   ］　                     </a:t>
            </a:r>
            <a:r>
              <a:rPr lang="zh-CN" altLang="en-US" sz="1600" b="1" dirty="0">
                <a:solidFill>
                  <a:srgbClr val="000000"/>
                </a:solidFill>
                <a:latin typeface="Times New Roman" pitchFamily="18" charset="0"/>
                <a:ea typeface="宋体" pitchFamily="2" charset="-122"/>
              </a:rPr>
              <a:t>低而厚的云：阴晴风雪</a:t>
            </a:r>
          </a:p>
          <a:p>
            <a:pPr lvl="0" eaLnBrk="1" hangingPunct="1">
              <a:spcBef>
                <a:spcPct val="50000"/>
              </a:spcBef>
            </a:pPr>
            <a:r>
              <a:rPr lang="zh-CN" altLang="en-US" sz="2000" b="1" dirty="0">
                <a:solidFill>
                  <a:srgbClr val="000000"/>
                </a:solidFill>
                <a:latin typeface="Times New Roman" pitchFamily="18" charset="0"/>
                <a:ea typeface="宋体" pitchFamily="2" charset="-122"/>
              </a:rPr>
              <a:t>                                                                                    </a:t>
            </a:r>
            <a:r>
              <a:rPr lang="zh-CN" altLang="en-US" sz="1600" b="1" dirty="0">
                <a:solidFill>
                  <a:srgbClr val="000000"/>
                </a:solidFill>
                <a:latin typeface="Times New Roman" pitchFamily="18" charset="0"/>
                <a:ea typeface="宋体" pitchFamily="2" charset="-122"/>
              </a:rPr>
              <a:t>（    ）</a:t>
            </a:r>
            <a:r>
              <a:rPr lang="en-US" altLang="zh-CN" sz="1600" b="1" dirty="0">
                <a:solidFill>
                  <a:srgbClr val="000000"/>
                </a:solidFill>
                <a:latin typeface="Times New Roman" pitchFamily="18" charset="0"/>
                <a:ea typeface="Times New Roman" pitchFamily="18" charset="0"/>
              </a:rPr>
              <a:t>_______</a:t>
            </a:r>
            <a:endParaRPr lang="en-US" altLang="zh-CN" sz="1600" b="1" u="sng" dirty="0">
              <a:solidFill>
                <a:srgbClr val="000000"/>
              </a:solidFill>
              <a:latin typeface="Times New Roman" pitchFamily="18" charset="0"/>
              <a:ea typeface="Times New Roman" pitchFamily="18" charset="0"/>
            </a:endParaRPr>
          </a:p>
          <a:p>
            <a:pPr lvl="0" eaLnBrk="1" hangingPunct="1">
              <a:spcBef>
                <a:spcPct val="50000"/>
              </a:spcBef>
            </a:pPr>
            <a:r>
              <a:rPr lang="en-US" altLang="zh-CN" sz="2000" b="1" dirty="0">
                <a:solidFill>
                  <a:srgbClr val="000000"/>
                </a:solidFill>
                <a:latin typeface="Times New Roman" pitchFamily="18" charset="0"/>
                <a:ea typeface="宋体" pitchFamily="2" charset="-122"/>
              </a:rPr>
              <a:t>              </a:t>
            </a:r>
            <a:r>
              <a:rPr lang="zh-CN" altLang="en-US" sz="2000" b="1" dirty="0">
                <a:solidFill>
                  <a:srgbClr val="000000"/>
                </a:solidFill>
                <a:latin typeface="Times New Roman" pitchFamily="18" charset="0"/>
                <a:ea typeface="宋体" pitchFamily="2" charset="-122"/>
              </a:rPr>
              <a:t>（     ）三、</a:t>
            </a:r>
            <a:r>
              <a:rPr lang="zh-CN" altLang="en-US" b="1" dirty="0">
                <a:solidFill>
                  <a:srgbClr val="000000"/>
                </a:solidFill>
                <a:latin typeface="Times New Roman" pitchFamily="18" charset="0"/>
                <a:ea typeface="宋体" pitchFamily="2" charset="-122"/>
              </a:rPr>
              <a:t>看云识天气的</a:t>
            </a:r>
            <a:r>
              <a:rPr lang="en-US" altLang="zh-CN" b="1" dirty="0">
                <a:solidFill>
                  <a:srgbClr val="000000"/>
                </a:solidFill>
                <a:latin typeface="Times New Roman" pitchFamily="18" charset="0"/>
                <a:ea typeface="Times New Roman" pitchFamily="18" charset="0"/>
              </a:rPr>
              <a:t>_____</a:t>
            </a:r>
            <a:r>
              <a:rPr lang="zh-CN" altLang="en-US" b="1" dirty="0">
                <a:solidFill>
                  <a:srgbClr val="000000"/>
                </a:solidFill>
                <a:latin typeface="Times New Roman" pitchFamily="18" charset="0"/>
                <a:ea typeface="宋体" pitchFamily="2" charset="-122"/>
              </a:rPr>
              <a:t>及局限［</a:t>
            </a:r>
            <a:r>
              <a:rPr lang="zh-CN" altLang="en-US" sz="2000" b="1" dirty="0">
                <a:solidFill>
                  <a:srgbClr val="000000"/>
                </a:solidFill>
                <a:latin typeface="Times New Roman" pitchFamily="18" charset="0"/>
                <a:ea typeface="宋体" pitchFamily="2" charset="-122"/>
              </a:rPr>
              <a:t>   </a:t>
            </a:r>
            <a:r>
              <a:rPr lang="zh-CN" altLang="en-US" b="1" dirty="0">
                <a:solidFill>
                  <a:srgbClr val="000000"/>
                </a:solidFill>
                <a:latin typeface="Times New Roman" pitchFamily="18" charset="0"/>
                <a:ea typeface="宋体" pitchFamily="2" charset="-122"/>
              </a:rPr>
              <a:t> ］</a:t>
            </a:r>
            <a:endParaRPr lang="zh-CN" altLang="en-US" sz="1600" b="1" dirty="0">
              <a:solidFill>
                <a:srgbClr val="000000"/>
              </a:solidFill>
              <a:latin typeface="Times New Roman" pitchFamily="18" charset="0"/>
              <a:ea typeface="宋体" pitchFamily="2" charset="-122"/>
            </a:endParaRPr>
          </a:p>
        </p:txBody>
      </p:sp>
      <p:sp>
        <p:nvSpPr>
          <p:cNvPr id="106501" name="Line 5"/>
          <p:cNvSpPr/>
          <p:nvPr/>
        </p:nvSpPr>
        <p:spPr>
          <a:xfrm>
            <a:off x="6600825" y="2852738"/>
            <a:ext cx="0" cy="922337"/>
          </a:xfrm>
          <a:prstGeom prst="line">
            <a:avLst/>
          </a:prstGeom>
          <a:ln w="9525" cap="flat" cmpd="sng">
            <a:solidFill>
              <a:schemeClr val="tx1"/>
            </a:solidFill>
            <a:prstDash val="solid"/>
            <a:headEnd type="none" w="med" len="med"/>
            <a:tailEnd type="triangle" w="med" len="med"/>
          </a:ln>
        </p:spPr>
        <p:txBody>
          <a:bodyPr/>
          <a:lstStyle/>
          <a:p>
            <a:endParaRPr lang="zh-CN" altLang="en-US"/>
          </a:p>
        </p:txBody>
      </p:sp>
      <p:sp>
        <p:nvSpPr>
          <p:cNvPr id="106502" name="Line 6"/>
          <p:cNvSpPr/>
          <p:nvPr/>
        </p:nvSpPr>
        <p:spPr>
          <a:xfrm>
            <a:off x="6600825" y="4149725"/>
            <a:ext cx="0" cy="533400"/>
          </a:xfrm>
          <a:prstGeom prst="line">
            <a:avLst/>
          </a:prstGeom>
          <a:ln w="9525" cap="flat" cmpd="sng">
            <a:solidFill>
              <a:schemeClr val="tx1"/>
            </a:solidFill>
            <a:prstDash val="solid"/>
            <a:headEnd type="none" w="med" len="med"/>
            <a:tailEnd type="triangle" w="med" len="med"/>
          </a:ln>
        </p:spPr>
        <p:txBody>
          <a:bodyPr/>
          <a:lstStyle/>
          <a:p>
            <a:endParaRPr lang="zh-CN" altLang="en-US"/>
          </a:p>
        </p:txBody>
      </p:sp>
      <p:sp>
        <p:nvSpPr>
          <p:cNvPr id="106503" name="AutoShape 7"/>
          <p:cNvSpPr/>
          <p:nvPr/>
        </p:nvSpPr>
        <p:spPr>
          <a:xfrm>
            <a:off x="8382000" y="3068638"/>
            <a:ext cx="90488" cy="936625"/>
          </a:xfrm>
          <a:prstGeom prst="leftBrace">
            <a:avLst>
              <a:gd name="adj1" fmla="val 86256"/>
              <a:gd name="adj2" fmla="val 50000"/>
            </a:avLst>
          </a:prstGeom>
          <a:noFill/>
          <a:ln w="9525" cap="flat" cmpd="sng">
            <a:solidFill>
              <a:schemeClr val="tx1"/>
            </a:solidFill>
            <a:prstDash val="solid"/>
            <a:headEnd type="none" w="med" len="med"/>
            <a:tailEnd type="none" w="med" len="med"/>
          </a:ln>
        </p:spPr>
        <p:txBody>
          <a:bodyPr wrap="none" anchor="ctr"/>
          <a:lstStyle/>
          <a:p>
            <a:pPr lvl="0" eaLnBrk="1" hangingPunct="1"/>
            <a:endParaRPr lang="zh-CN" altLang="en-US" dirty="0">
              <a:latin typeface="Arial" pitchFamily="34" charset="0"/>
              <a:ea typeface="宋体" pitchFamily="2" charset="-122"/>
            </a:endParaRPr>
          </a:p>
        </p:txBody>
      </p:sp>
      <p:sp>
        <p:nvSpPr>
          <p:cNvPr id="106504" name="AutoShape 8"/>
          <p:cNvSpPr/>
          <p:nvPr/>
        </p:nvSpPr>
        <p:spPr>
          <a:xfrm>
            <a:off x="6858000" y="3644900"/>
            <a:ext cx="101600" cy="863600"/>
          </a:xfrm>
          <a:prstGeom prst="leftBrace">
            <a:avLst>
              <a:gd name="adj1" fmla="val 70833"/>
              <a:gd name="adj2" fmla="val 50000"/>
            </a:avLst>
          </a:prstGeom>
          <a:noFill/>
          <a:ln w="9525" cap="flat" cmpd="sng">
            <a:solidFill>
              <a:schemeClr val="tx1"/>
            </a:solidFill>
            <a:prstDash val="solid"/>
            <a:headEnd type="none" w="med" len="med"/>
            <a:tailEnd type="none" w="med" len="med"/>
          </a:ln>
        </p:spPr>
        <p:txBody>
          <a:bodyPr wrap="none" anchor="ctr"/>
          <a:lstStyle/>
          <a:p>
            <a:pPr lvl="0" eaLnBrk="1" hangingPunct="1"/>
            <a:endParaRPr lang="zh-CN" altLang="en-US" dirty="0">
              <a:latin typeface="Arial" pitchFamily="34" charset="0"/>
              <a:ea typeface="宋体" pitchFamily="2" charset="-122"/>
            </a:endParaRPr>
          </a:p>
        </p:txBody>
      </p:sp>
      <p:sp>
        <p:nvSpPr>
          <p:cNvPr id="106505" name="Rectangle 9"/>
          <p:cNvSpPr/>
          <p:nvPr/>
        </p:nvSpPr>
        <p:spPr>
          <a:xfrm>
            <a:off x="2667000" y="2420938"/>
            <a:ext cx="374650" cy="396240"/>
          </a:xfrm>
          <a:prstGeom prst="rect">
            <a:avLst/>
          </a:prstGeom>
          <a:noFill/>
          <a:ln w="9525">
            <a:noFill/>
            <a:miter/>
          </a:ln>
        </p:spPr>
        <p:txBody>
          <a:bodyPr>
            <a:spAutoFit/>
          </a:bodyPr>
          <a:lstStyle/>
          <a:p>
            <a:pPr lvl="0" eaLnBrk="1" hangingPunct="1"/>
            <a:r>
              <a:rPr lang="en-US" altLang="zh-CN" sz="2000" dirty="0">
                <a:solidFill>
                  <a:schemeClr val="accent2"/>
                </a:solidFill>
                <a:latin typeface="Times New Roman" pitchFamily="18" charset="0"/>
                <a:ea typeface="宋体" pitchFamily="2" charset="-122"/>
              </a:rPr>
              <a:t> 1</a:t>
            </a:r>
          </a:p>
        </p:txBody>
      </p:sp>
      <p:sp>
        <p:nvSpPr>
          <p:cNvPr id="106506" name="Rectangle 10"/>
          <p:cNvSpPr/>
          <p:nvPr/>
        </p:nvSpPr>
        <p:spPr>
          <a:xfrm>
            <a:off x="2667000" y="3860800"/>
            <a:ext cx="576263" cy="396240"/>
          </a:xfrm>
          <a:prstGeom prst="rect">
            <a:avLst/>
          </a:prstGeom>
          <a:noFill/>
          <a:ln w="9525">
            <a:noFill/>
            <a:miter/>
          </a:ln>
        </p:spPr>
        <p:txBody>
          <a:bodyPr>
            <a:spAutoFit/>
          </a:bodyPr>
          <a:lstStyle/>
          <a:p>
            <a:pPr lvl="0" eaLnBrk="1" hangingPunct="1"/>
            <a:r>
              <a:rPr lang="en-US" altLang="zh-CN" sz="2000" dirty="0">
                <a:solidFill>
                  <a:schemeClr val="accent2"/>
                </a:solidFill>
                <a:latin typeface="Times New Roman" pitchFamily="18" charset="0"/>
                <a:ea typeface="宋体" pitchFamily="2" charset="-122"/>
              </a:rPr>
              <a:t>2~6</a:t>
            </a:r>
          </a:p>
        </p:txBody>
      </p:sp>
      <p:sp>
        <p:nvSpPr>
          <p:cNvPr id="106507" name="Rectangle 11"/>
          <p:cNvSpPr/>
          <p:nvPr/>
        </p:nvSpPr>
        <p:spPr>
          <a:xfrm>
            <a:off x="2667000" y="4724400"/>
            <a:ext cx="503238" cy="396240"/>
          </a:xfrm>
          <a:prstGeom prst="rect">
            <a:avLst/>
          </a:prstGeom>
          <a:noFill/>
          <a:ln w="9525">
            <a:noFill/>
            <a:miter/>
          </a:ln>
        </p:spPr>
        <p:txBody>
          <a:bodyPr>
            <a:spAutoFit/>
          </a:bodyPr>
          <a:lstStyle/>
          <a:p>
            <a:pPr lvl="0" eaLnBrk="1" hangingPunct="1"/>
            <a:r>
              <a:rPr lang="en-US" altLang="zh-CN" sz="2000" dirty="0">
                <a:solidFill>
                  <a:schemeClr val="accent2"/>
                </a:solidFill>
                <a:latin typeface="Times New Roman" pitchFamily="18" charset="0"/>
                <a:ea typeface="宋体" pitchFamily="2" charset="-122"/>
              </a:rPr>
              <a:t> </a:t>
            </a:r>
            <a:r>
              <a:rPr lang="zh-CN" altLang="en-US" sz="2000" dirty="0">
                <a:solidFill>
                  <a:schemeClr val="accent2"/>
                </a:solidFill>
                <a:latin typeface="Times New Roman" pitchFamily="18" charset="0"/>
                <a:ea typeface="宋体" pitchFamily="2" charset="-122"/>
              </a:rPr>
              <a:t>７</a:t>
            </a:r>
          </a:p>
        </p:txBody>
      </p:sp>
      <p:sp>
        <p:nvSpPr>
          <p:cNvPr id="106508" name="Rectangle 12"/>
          <p:cNvSpPr/>
          <p:nvPr/>
        </p:nvSpPr>
        <p:spPr>
          <a:xfrm>
            <a:off x="7010400" y="3429000"/>
            <a:ext cx="496888" cy="335280"/>
          </a:xfrm>
          <a:prstGeom prst="rect">
            <a:avLst/>
          </a:prstGeom>
          <a:noFill/>
          <a:ln w="9525">
            <a:noFill/>
            <a:miter/>
          </a:ln>
        </p:spPr>
        <p:txBody>
          <a:bodyPr>
            <a:spAutoFit/>
          </a:bodyPr>
          <a:lstStyle/>
          <a:p>
            <a:pPr lvl="0" eaLnBrk="1" hangingPunct="1"/>
            <a:r>
              <a:rPr lang="en-US" altLang="zh-CN" sz="1600" dirty="0">
                <a:solidFill>
                  <a:schemeClr val="accent2"/>
                </a:solidFill>
                <a:latin typeface="Times New Roman" pitchFamily="18" charset="0"/>
                <a:ea typeface="宋体" pitchFamily="2" charset="-122"/>
              </a:rPr>
              <a:t>2~5</a:t>
            </a:r>
          </a:p>
        </p:txBody>
      </p:sp>
      <p:sp>
        <p:nvSpPr>
          <p:cNvPr id="106509" name="Rectangle 13"/>
          <p:cNvSpPr/>
          <p:nvPr/>
        </p:nvSpPr>
        <p:spPr>
          <a:xfrm>
            <a:off x="7086600" y="4365625"/>
            <a:ext cx="387350" cy="335280"/>
          </a:xfrm>
          <a:prstGeom prst="rect">
            <a:avLst/>
          </a:prstGeom>
          <a:noFill/>
          <a:ln w="9525">
            <a:noFill/>
            <a:miter/>
          </a:ln>
        </p:spPr>
        <p:txBody>
          <a:bodyPr>
            <a:spAutoFit/>
          </a:bodyPr>
          <a:lstStyle/>
          <a:p>
            <a:pPr lvl="0" eaLnBrk="1" hangingPunct="1"/>
            <a:r>
              <a:rPr lang="en-US" altLang="zh-CN" sz="1600" dirty="0">
                <a:solidFill>
                  <a:schemeClr val="accent2"/>
                </a:solidFill>
                <a:latin typeface="Times New Roman" pitchFamily="18" charset="0"/>
                <a:ea typeface="宋体" pitchFamily="2" charset="-122"/>
              </a:rPr>
              <a:t> 6 </a:t>
            </a:r>
          </a:p>
        </p:txBody>
      </p:sp>
      <p:sp>
        <p:nvSpPr>
          <p:cNvPr id="106510" name="Rectangle 14"/>
          <p:cNvSpPr/>
          <p:nvPr/>
        </p:nvSpPr>
        <p:spPr>
          <a:xfrm>
            <a:off x="5486400" y="2349500"/>
            <a:ext cx="644525" cy="365760"/>
          </a:xfrm>
          <a:prstGeom prst="rect">
            <a:avLst/>
          </a:prstGeom>
          <a:noFill/>
          <a:ln w="9525">
            <a:noFill/>
            <a:miter/>
          </a:ln>
        </p:spPr>
        <p:txBody>
          <a:bodyPr>
            <a:spAutoFit/>
          </a:bodyPr>
          <a:lstStyle/>
          <a:p>
            <a:pPr lvl="0" eaLnBrk="1" hangingPunct="1"/>
            <a:r>
              <a:rPr lang="zh-CN" altLang="en-US" dirty="0">
                <a:solidFill>
                  <a:srgbClr val="FF0000"/>
                </a:solidFill>
                <a:latin typeface="Times New Roman" pitchFamily="18" charset="0"/>
                <a:ea typeface="宋体" pitchFamily="2" charset="-122"/>
              </a:rPr>
              <a:t>招牌</a:t>
            </a:r>
          </a:p>
        </p:txBody>
      </p:sp>
      <p:sp>
        <p:nvSpPr>
          <p:cNvPr id="106511" name="Rectangle 15"/>
          <p:cNvSpPr/>
          <p:nvPr/>
        </p:nvSpPr>
        <p:spPr>
          <a:xfrm>
            <a:off x="5519738" y="3789363"/>
            <a:ext cx="814387" cy="396240"/>
          </a:xfrm>
          <a:prstGeom prst="rect">
            <a:avLst/>
          </a:prstGeom>
          <a:noFill/>
          <a:ln w="9525">
            <a:noFill/>
            <a:miter/>
          </a:ln>
        </p:spPr>
        <p:txBody>
          <a:bodyPr>
            <a:spAutoFit/>
          </a:bodyPr>
          <a:lstStyle/>
          <a:p>
            <a:pPr lvl="0" eaLnBrk="1" hangingPunct="1"/>
            <a:r>
              <a:rPr lang="zh-CN" altLang="en-US" sz="2000" dirty="0">
                <a:solidFill>
                  <a:srgbClr val="FF0000"/>
                </a:solidFill>
                <a:latin typeface="Times New Roman" pitchFamily="18" charset="0"/>
                <a:ea typeface="宋体" pitchFamily="2" charset="-122"/>
              </a:rPr>
              <a:t>方法</a:t>
            </a:r>
          </a:p>
        </p:txBody>
      </p:sp>
      <p:sp>
        <p:nvSpPr>
          <p:cNvPr id="106512" name="Rectangle 16"/>
          <p:cNvSpPr/>
          <p:nvPr/>
        </p:nvSpPr>
        <p:spPr>
          <a:xfrm>
            <a:off x="5232400" y="4652963"/>
            <a:ext cx="792163" cy="365760"/>
          </a:xfrm>
          <a:prstGeom prst="rect">
            <a:avLst/>
          </a:prstGeom>
          <a:noFill/>
          <a:ln w="9525">
            <a:noFill/>
            <a:miter/>
          </a:ln>
        </p:spPr>
        <p:txBody>
          <a:bodyPr>
            <a:spAutoFit/>
          </a:bodyPr>
          <a:lstStyle/>
          <a:p>
            <a:pPr lvl="0" eaLnBrk="1" hangingPunct="1"/>
            <a:r>
              <a:rPr lang="zh-CN" altLang="en-US" dirty="0">
                <a:solidFill>
                  <a:srgbClr val="FF0000"/>
                </a:solidFill>
                <a:latin typeface="Times New Roman" pitchFamily="18" charset="0"/>
                <a:ea typeface="宋体" pitchFamily="2" charset="-122"/>
              </a:rPr>
              <a:t>意义</a:t>
            </a:r>
          </a:p>
        </p:txBody>
      </p:sp>
      <p:sp>
        <p:nvSpPr>
          <p:cNvPr id="106513" name="Rectangle 17"/>
          <p:cNvSpPr/>
          <p:nvPr/>
        </p:nvSpPr>
        <p:spPr>
          <a:xfrm>
            <a:off x="7467600" y="4292600"/>
            <a:ext cx="1143000" cy="335280"/>
          </a:xfrm>
          <a:prstGeom prst="rect">
            <a:avLst/>
          </a:prstGeom>
          <a:noFill/>
          <a:ln w="9525">
            <a:noFill/>
            <a:miter/>
          </a:ln>
        </p:spPr>
        <p:txBody>
          <a:bodyPr>
            <a:spAutoFit/>
          </a:bodyPr>
          <a:lstStyle/>
          <a:p>
            <a:pPr lvl="0" eaLnBrk="1" hangingPunct="1"/>
            <a:r>
              <a:rPr lang="zh-CN" altLang="en-US" sz="1600" dirty="0">
                <a:solidFill>
                  <a:srgbClr val="FF0000"/>
                </a:solidFill>
                <a:latin typeface="Times New Roman" pitchFamily="18" charset="0"/>
                <a:ea typeface="宋体" pitchFamily="2" charset="-122"/>
              </a:rPr>
              <a:t>云的光彩</a:t>
            </a:r>
          </a:p>
        </p:txBody>
      </p:sp>
      <p:sp>
        <p:nvSpPr>
          <p:cNvPr id="106514" name="Rectangle 18"/>
          <p:cNvSpPr/>
          <p:nvPr/>
        </p:nvSpPr>
        <p:spPr>
          <a:xfrm>
            <a:off x="9120188" y="2852738"/>
            <a:ext cx="771525" cy="396240"/>
          </a:xfrm>
          <a:prstGeom prst="rect">
            <a:avLst/>
          </a:prstGeom>
          <a:noFill/>
          <a:ln w="9525">
            <a:noFill/>
            <a:miter/>
          </a:ln>
        </p:spPr>
        <p:txBody>
          <a:bodyPr>
            <a:spAutoFit/>
          </a:bodyPr>
          <a:lstStyle/>
          <a:p>
            <a:pPr lvl="0" eaLnBrk="1" hangingPunct="1"/>
            <a:r>
              <a:rPr lang="zh-CN" altLang="en-US" sz="2000" dirty="0">
                <a:solidFill>
                  <a:srgbClr val="FF0000"/>
                </a:solidFill>
                <a:latin typeface="Times New Roman" pitchFamily="18" charset="0"/>
                <a:ea typeface="宋体" pitchFamily="2" charset="-122"/>
              </a:rPr>
              <a:t>晴朗</a:t>
            </a:r>
          </a:p>
        </p:txBody>
      </p:sp>
      <p:sp>
        <p:nvSpPr>
          <p:cNvPr id="106515" name="Rectangle 19"/>
          <p:cNvSpPr/>
          <p:nvPr/>
        </p:nvSpPr>
        <p:spPr>
          <a:xfrm>
            <a:off x="6311900" y="2492375"/>
            <a:ext cx="790575" cy="365760"/>
          </a:xfrm>
          <a:prstGeom prst="rect">
            <a:avLst/>
          </a:prstGeom>
          <a:noFill/>
          <a:ln w="9525">
            <a:noFill/>
            <a:miter/>
          </a:ln>
        </p:spPr>
        <p:txBody>
          <a:bodyPr>
            <a:spAutoFit/>
          </a:bodyPr>
          <a:lstStyle/>
          <a:p>
            <a:pPr lvl="0" eaLnBrk="1" hangingPunct="1"/>
            <a:r>
              <a:rPr lang="en-US" altLang="zh-CN" dirty="0">
                <a:solidFill>
                  <a:srgbClr val="00CC00"/>
                </a:solidFill>
                <a:latin typeface="Times New Roman" pitchFamily="18" charset="0"/>
                <a:ea typeface="宋体" pitchFamily="2" charset="-122"/>
              </a:rPr>
              <a:t> </a:t>
            </a:r>
            <a:r>
              <a:rPr lang="zh-CN" altLang="en-US" dirty="0">
                <a:solidFill>
                  <a:srgbClr val="00CC00"/>
                </a:solidFill>
                <a:latin typeface="Times New Roman" pitchFamily="18" charset="0"/>
                <a:ea typeface="宋体" pitchFamily="2" charset="-122"/>
              </a:rPr>
              <a:t>总</a:t>
            </a:r>
          </a:p>
        </p:txBody>
      </p:sp>
      <p:sp>
        <p:nvSpPr>
          <p:cNvPr id="106516" name="Rectangle 20"/>
          <p:cNvSpPr/>
          <p:nvPr/>
        </p:nvSpPr>
        <p:spPr>
          <a:xfrm>
            <a:off x="6383338" y="3789363"/>
            <a:ext cx="288925" cy="396240"/>
          </a:xfrm>
          <a:prstGeom prst="rect">
            <a:avLst/>
          </a:prstGeom>
          <a:noFill/>
          <a:ln w="9525">
            <a:noFill/>
            <a:miter/>
          </a:ln>
        </p:spPr>
        <p:txBody>
          <a:bodyPr>
            <a:spAutoFit/>
          </a:bodyPr>
          <a:lstStyle/>
          <a:p>
            <a:pPr lvl="0" eaLnBrk="1" hangingPunct="1"/>
            <a:r>
              <a:rPr lang="zh-CN" altLang="en-US" sz="2000" dirty="0">
                <a:solidFill>
                  <a:srgbClr val="00CC00"/>
                </a:solidFill>
                <a:latin typeface="Times New Roman" pitchFamily="18" charset="0"/>
                <a:ea typeface="宋体" pitchFamily="2" charset="-122"/>
              </a:rPr>
              <a:t>分</a:t>
            </a:r>
          </a:p>
        </p:txBody>
      </p:sp>
      <p:sp>
        <p:nvSpPr>
          <p:cNvPr id="106517" name="Text Box 21"/>
          <p:cNvSpPr txBox="1"/>
          <p:nvPr/>
        </p:nvSpPr>
        <p:spPr>
          <a:xfrm>
            <a:off x="1737360" y="3124200"/>
            <a:ext cx="548640" cy="2057400"/>
          </a:xfrm>
          <a:prstGeom prst="rect">
            <a:avLst/>
          </a:prstGeom>
          <a:noFill/>
          <a:ln w="9525">
            <a:noFill/>
            <a:miter/>
          </a:ln>
        </p:spPr>
        <p:txBody>
          <a:bodyPr vert="eaVert">
            <a:spAutoFit/>
          </a:bodyPr>
          <a:lstStyle/>
          <a:p>
            <a:pPr lvl="0" eaLnBrk="1" hangingPunct="1">
              <a:spcBef>
                <a:spcPct val="50000"/>
              </a:spcBef>
            </a:pPr>
            <a:endParaRPr lang="zh-CN" altLang="zh-CN" sz="2400" b="0" dirty="0">
              <a:latin typeface="Times New Roman" pitchFamily="18" charset="0"/>
              <a:ea typeface="宋体" pitchFamily="2" charset="-122"/>
            </a:endParaRPr>
          </a:p>
        </p:txBody>
      </p:sp>
      <p:sp>
        <p:nvSpPr>
          <p:cNvPr id="106518" name="Text Box 22"/>
          <p:cNvSpPr txBox="1"/>
          <p:nvPr/>
        </p:nvSpPr>
        <p:spPr>
          <a:xfrm>
            <a:off x="1752600" y="2636838"/>
            <a:ext cx="609600" cy="2544762"/>
          </a:xfrm>
          <a:prstGeom prst="rect">
            <a:avLst/>
          </a:prstGeom>
          <a:noFill/>
          <a:ln w="9525">
            <a:noFill/>
            <a:miter/>
          </a:ln>
        </p:spPr>
        <p:txBody>
          <a:bodyPr vert="eaVert">
            <a:spAutoFit/>
          </a:bodyPr>
          <a:lstStyle/>
          <a:p>
            <a:pPr lvl="0" eaLnBrk="1" hangingPunct="1">
              <a:spcBef>
                <a:spcPct val="50000"/>
              </a:spcBef>
            </a:pPr>
            <a:r>
              <a:rPr lang="zh-CN" altLang="en-US" sz="2800" dirty="0">
                <a:solidFill>
                  <a:srgbClr val="FF00FF"/>
                </a:solidFill>
                <a:latin typeface="Times New Roman" pitchFamily="18" charset="0"/>
                <a:ea typeface="宋体" pitchFamily="2" charset="-122"/>
              </a:rPr>
              <a:t>看云识天气</a:t>
            </a:r>
          </a:p>
        </p:txBody>
      </p:sp>
      <p:sp>
        <p:nvSpPr>
          <p:cNvPr id="106519" name="AutoShape 23"/>
          <p:cNvSpPr/>
          <p:nvPr/>
        </p:nvSpPr>
        <p:spPr>
          <a:xfrm>
            <a:off x="2424113" y="2636838"/>
            <a:ext cx="142875" cy="2232025"/>
          </a:xfrm>
          <a:prstGeom prst="leftBrace">
            <a:avLst>
              <a:gd name="adj1" fmla="val 130185"/>
              <a:gd name="adj2" fmla="val 50000"/>
            </a:avLst>
          </a:prstGeom>
          <a:noFill/>
          <a:ln w="9525" cap="flat" cmpd="sng">
            <a:solidFill>
              <a:schemeClr val="tx1"/>
            </a:solidFill>
            <a:prstDash val="solid"/>
            <a:headEnd type="none" w="med" len="med"/>
            <a:tailEnd type="none" w="med" len="med"/>
          </a:ln>
        </p:spPr>
        <p:txBody>
          <a:bodyPr wrap="none" anchor="ctr"/>
          <a:lstStyle/>
          <a:p>
            <a:pPr lvl="0" eaLnBrk="1" hangingPunct="1"/>
            <a:endParaRPr lang="zh-CN" altLang="en-US" dirty="0">
              <a:latin typeface="Arial" pitchFamily="34" charset="0"/>
              <a:ea typeface="宋体" pitchFamily="2" charset="-122"/>
            </a:endParaRPr>
          </a:p>
        </p:txBody>
      </p:sp>
      <p:sp>
        <p:nvSpPr>
          <p:cNvPr id="106520" name="Text Box 24"/>
          <p:cNvSpPr txBox="1"/>
          <p:nvPr/>
        </p:nvSpPr>
        <p:spPr>
          <a:xfrm>
            <a:off x="6600825" y="4724400"/>
            <a:ext cx="719138" cy="396240"/>
          </a:xfrm>
          <a:prstGeom prst="rect">
            <a:avLst/>
          </a:prstGeom>
          <a:noFill/>
          <a:ln w="9525">
            <a:noFill/>
            <a:miter/>
          </a:ln>
        </p:spPr>
        <p:txBody>
          <a:bodyPr>
            <a:spAutoFit/>
          </a:bodyPr>
          <a:lstStyle/>
          <a:p>
            <a:pPr lvl="0" eaLnBrk="1" hangingPunct="1">
              <a:spcBef>
                <a:spcPct val="50000"/>
              </a:spcBef>
            </a:pPr>
            <a:r>
              <a:rPr lang="zh-CN" altLang="en-US" sz="2000" dirty="0">
                <a:solidFill>
                  <a:srgbClr val="00CC00"/>
                </a:solidFill>
                <a:latin typeface="Times New Roman" pitchFamily="18" charset="0"/>
                <a:ea typeface="宋体" pitchFamily="2" charset="-122"/>
              </a:rPr>
              <a:t>总</a:t>
            </a:r>
          </a:p>
        </p:txBody>
      </p:sp>
      <p:sp>
        <p:nvSpPr>
          <p:cNvPr id="106524" name="Text Box 28"/>
          <p:cNvSpPr txBox="1"/>
          <p:nvPr/>
        </p:nvSpPr>
        <p:spPr>
          <a:xfrm>
            <a:off x="2351088" y="5516563"/>
            <a:ext cx="5616575" cy="396240"/>
          </a:xfrm>
          <a:prstGeom prst="rect">
            <a:avLst/>
          </a:prstGeom>
          <a:noFill/>
          <a:ln w="9525">
            <a:noFill/>
            <a:miter/>
          </a:ln>
        </p:spPr>
        <p:txBody>
          <a:bodyPr>
            <a:spAutoFit/>
          </a:bodyPr>
          <a:lstStyle/>
          <a:p>
            <a:pPr lvl="0" eaLnBrk="1" hangingPunct="1"/>
            <a:r>
              <a:rPr lang="zh-CN" altLang="en-US" sz="2000" b="1" dirty="0">
                <a:solidFill>
                  <a:srgbClr val="000000"/>
                </a:solidFill>
                <a:latin typeface="Arial" pitchFamily="34" charset="0"/>
                <a:ea typeface="宋体" pitchFamily="2" charset="-122"/>
              </a:rPr>
              <a:t>本文的说明顺序是：</a:t>
            </a:r>
            <a:r>
              <a:rPr lang="zh-CN" altLang="en-US" sz="2000" dirty="0">
                <a:solidFill>
                  <a:srgbClr val="0000CC"/>
                </a:solidFill>
                <a:latin typeface="Arial" pitchFamily="34" charset="0"/>
                <a:ea typeface="宋体" pitchFamily="2" charset="-122"/>
              </a:rPr>
              <a:t>总</a:t>
            </a:r>
            <a:r>
              <a:rPr lang="en-US" altLang="zh-CN" sz="2000" dirty="0">
                <a:solidFill>
                  <a:srgbClr val="0000CC"/>
                </a:solidFill>
                <a:latin typeface="Arial" pitchFamily="34" charset="0"/>
                <a:ea typeface="宋体" pitchFamily="2" charset="-122"/>
              </a:rPr>
              <a:t>--</a:t>
            </a:r>
            <a:r>
              <a:rPr lang="zh-CN" altLang="en-US" sz="2000" dirty="0">
                <a:solidFill>
                  <a:srgbClr val="0000CC"/>
                </a:solidFill>
                <a:latin typeface="Arial" pitchFamily="34" charset="0"/>
                <a:ea typeface="宋体" pitchFamily="2" charset="-122"/>
              </a:rPr>
              <a:t>分 </a:t>
            </a:r>
            <a:r>
              <a:rPr lang="en-US" altLang="zh-CN" sz="2000" dirty="0">
                <a:solidFill>
                  <a:srgbClr val="0000CC"/>
                </a:solidFill>
                <a:latin typeface="Arial" pitchFamily="34" charset="0"/>
                <a:ea typeface="宋体" pitchFamily="2" charset="-122"/>
              </a:rPr>
              <a:t>-- </a:t>
            </a:r>
            <a:r>
              <a:rPr lang="zh-CN" altLang="en-US" sz="2000" dirty="0">
                <a:solidFill>
                  <a:srgbClr val="0000CC"/>
                </a:solidFill>
                <a:latin typeface="Arial" pitchFamily="34" charset="0"/>
                <a:ea typeface="宋体" pitchFamily="2" charset="-122"/>
              </a:rPr>
              <a:t>总的逻辑顺序。</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06498"/>
                                        </p:tgtEl>
                                        <p:attrNameLst>
                                          <p:attrName>style.visibility</p:attrName>
                                        </p:attrNameLst>
                                      </p:cBhvr>
                                      <p:to>
                                        <p:strVal val="visible"/>
                                      </p:to>
                                    </p:set>
                                    <p:animEffect transition="in" filter="barn(outVertical)">
                                      <p:cBhvr>
                                        <p:cTn id="7" dur="500"/>
                                        <p:tgtEl>
                                          <p:spTgt spid="106498"/>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106500"/>
                                        </p:tgtEl>
                                        <p:attrNameLst>
                                          <p:attrName>style.visibility</p:attrName>
                                        </p:attrNameLst>
                                      </p:cBhvr>
                                      <p:to>
                                        <p:strVal val="visible"/>
                                      </p:to>
                                    </p:set>
                                    <p:animEffect transition="in" filter="barn(outHorizontal)">
                                      <p:cBhvr>
                                        <p:cTn id="11" dur="500"/>
                                        <p:tgtEl>
                                          <p:spTgt spid="106500"/>
                                        </p:tgtEl>
                                      </p:cBhvr>
                                    </p:animEffect>
                                  </p:childTnLst>
                                </p:cTn>
                              </p:par>
                            </p:childTnLst>
                          </p:cTn>
                        </p:par>
                        <p:par>
                          <p:cTn id="12" fill="hold">
                            <p:stCondLst>
                              <p:cond delay="1000"/>
                            </p:stCondLst>
                            <p:childTnLst>
                              <p:par>
                                <p:cTn id="13" presetID="2" presetClass="entr" presetSubtype="2" fill="hold" grpId="0" nodeType="afterEffect" nodePh="1">
                                  <p:stCondLst>
                                    <p:cond delay="0"/>
                                  </p:stCondLst>
                                  <p:endCondLst>
                                    <p:cond evt="begin" delay="0">
                                      <p:tn val="13"/>
                                    </p:cond>
                                  </p:endCondLst>
                                  <p:childTnLst>
                                    <p:set>
                                      <p:cBhvr>
                                        <p:cTn id="14" dur="1" fill="hold">
                                          <p:stCondLst>
                                            <p:cond delay="0"/>
                                          </p:stCondLst>
                                        </p:cTn>
                                        <p:tgtEl>
                                          <p:spTgt spid="106517"/>
                                        </p:tgtEl>
                                        <p:attrNameLst>
                                          <p:attrName>style.visibility</p:attrName>
                                        </p:attrNameLst>
                                      </p:cBhvr>
                                      <p:to>
                                        <p:strVal val="visible"/>
                                      </p:to>
                                    </p:set>
                                    <p:anim calcmode="lin" valueType="num">
                                      <p:cBhvr additive="base">
                                        <p:cTn id="15" dur="500" fill="hold"/>
                                        <p:tgtEl>
                                          <p:spTgt spid="106517"/>
                                        </p:tgtEl>
                                        <p:attrNameLst>
                                          <p:attrName>ppt_x</p:attrName>
                                        </p:attrNameLst>
                                      </p:cBhvr>
                                      <p:tavLst>
                                        <p:tav tm="0">
                                          <p:val>
                                            <p:strVal val="1+#ppt_w/2"/>
                                          </p:val>
                                        </p:tav>
                                        <p:tav tm="100000">
                                          <p:val>
                                            <p:strVal val="#ppt_x"/>
                                          </p:val>
                                        </p:tav>
                                      </p:tavLst>
                                    </p:anim>
                                    <p:anim calcmode="lin" valueType="num">
                                      <p:cBhvr additive="base">
                                        <p:cTn id="16" dur="500" fill="hold"/>
                                        <p:tgtEl>
                                          <p:spTgt spid="106517"/>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3" presetClass="entr" presetSubtype="10" fill="hold" grpId="0" nodeType="afterEffect">
                                  <p:stCondLst>
                                    <p:cond delay="0"/>
                                  </p:stCondLst>
                                  <p:childTnLst>
                                    <p:set>
                                      <p:cBhvr>
                                        <p:cTn id="19" dur="1" fill="hold">
                                          <p:stCondLst>
                                            <p:cond delay="0"/>
                                          </p:stCondLst>
                                        </p:cTn>
                                        <p:tgtEl>
                                          <p:spTgt spid="106518"/>
                                        </p:tgtEl>
                                        <p:attrNameLst>
                                          <p:attrName>style.visibility</p:attrName>
                                        </p:attrNameLst>
                                      </p:cBhvr>
                                      <p:to>
                                        <p:strVal val="visible"/>
                                      </p:to>
                                    </p:set>
                                    <p:animEffect transition="in" filter="blinds(horizontal)">
                                      <p:cBhvr>
                                        <p:cTn id="20" dur="500"/>
                                        <p:tgtEl>
                                          <p:spTgt spid="106518"/>
                                        </p:tgtEl>
                                      </p:cBhvr>
                                    </p:animEffect>
                                  </p:childTnLst>
                                </p:cTn>
                              </p:par>
                            </p:childTnLst>
                          </p:cTn>
                        </p:par>
                        <p:par>
                          <p:cTn id="21" fill="hold">
                            <p:stCondLst>
                              <p:cond delay="2000"/>
                            </p:stCondLst>
                            <p:childTnLst>
                              <p:par>
                                <p:cTn id="22" presetID="9" presetClass="entr" presetSubtype="0" fill="hold" grpId="0" nodeType="afterEffect">
                                  <p:stCondLst>
                                    <p:cond delay="0"/>
                                  </p:stCondLst>
                                  <p:childTnLst>
                                    <p:set>
                                      <p:cBhvr>
                                        <p:cTn id="23" dur="1" fill="hold">
                                          <p:stCondLst>
                                            <p:cond delay="0"/>
                                          </p:stCondLst>
                                        </p:cTn>
                                        <p:tgtEl>
                                          <p:spTgt spid="106504"/>
                                        </p:tgtEl>
                                        <p:attrNameLst>
                                          <p:attrName>style.visibility</p:attrName>
                                        </p:attrNameLst>
                                      </p:cBhvr>
                                      <p:to>
                                        <p:strVal val="visible"/>
                                      </p:to>
                                    </p:set>
                                    <p:animEffect transition="in" filter="dissolve">
                                      <p:cBhvr>
                                        <p:cTn id="24" dur="500"/>
                                        <p:tgtEl>
                                          <p:spTgt spid="106504"/>
                                        </p:tgtEl>
                                      </p:cBhvr>
                                    </p:animEffect>
                                  </p:childTnLst>
                                </p:cTn>
                              </p:par>
                            </p:childTnLst>
                          </p:cTn>
                        </p:par>
                        <p:par>
                          <p:cTn id="25" fill="hold">
                            <p:stCondLst>
                              <p:cond delay="2500"/>
                            </p:stCondLst>
                            <p:childTnLst>
                              <p:par>
                                <p:cTn id="26" presetID="2" presetClass="entr" presetSubtype="4" fill="hold" grpId="0" nodeType="afterEffect">
                                  <p:stCondLst>
                                    <p:cond delay="0"/>
                                  </p:stCondLst>
                                  <p:childTnLst>
                                    <p:set>
                                      <p:cBhvr>
                                        <p:cTn id="27" dur="1" fill="hold">
                                          <p:stCondLst>
                                            <p:cond delay="0"/>
                                          </p:stCondLst>
                                        </p:cTn>
                                        <p:tgtEl>
                                          <p:spTgt spid="106519"/>
                                        </p:tgtEl>
                                        <p:attrNameLst>
                                          <p:attrName>style.visibility</p:attrName>
                                        </p:attrNameLst>
                                      </p:cBhvr>
                                      <p:to>
                                        <p:strVal val="visible"/>
                                      </p:to>
                                    </p:set>
                                    <p:anim calcmode="lin" valueType="num">
                                      <p:cBhvr additive="base">
                                        <p:cTn id="28" dur="500" fill="hold"/>
                                        <p:tgtEl>
                                          <p:spTgt spid="106519"/>
                                        </p:tgtEl>
                                        <p:attrNameLst>
                                          <p:attrName>ppt_x</p:attrName>
                                        </p:attrNameLst>
                                      </p:cBhvr>
                                      <p:tavLst>
                                        <p:tav tm="0">
                                          <p:val>
                                            <p:strVal val="#ppt_x"/>
                                          </p:val>
                                        </p:tav>
                                        <p:tav tm="100000">
                                          <p:val>
                                            <p:strVal val="#ppt_x"/>
                                          </p:val>
                                        </p:tav>
                                      </p:tavLst>
                                    </p:anim>
                                    <p:anim calcmode="lin" valueType="num">
                                      <p:cBhvr additive="base">
                                        <p:cTn id="29" dur="500" fill="hold"/>
                                        <p:tgtEl>
                                          <p:spTgt spid="106519"/>
                                        </p:tgtEl>
                                        <p:attrNameLst>
                                          <p:attrName>ppt_y</p:attrName>
                                        </p:attrNameLst>
                                      </p:cBhvr>
                                      <p:tavLst>
                                        <p:tav tm="0">
                                          <p:val>
                                            <p:strVal val="1+#ppt_h/2"/>
                                          </p:val>
                                        </p:tav>
                                        <p:tav tm="100000">
                                          <p:val>
                                            <p:strVal val="#ppt_y"/>
                                          </p:val>
                                        </p:tav>
                                      </p:tavLst>
                                    </p:anim>
                                  </p:childTnLst>
                                </p:cTn>
                              </p:par>
                            </p:childTnLst>
                          </p:cTn>
                        </p:par>
                        <p:par>
                          <p:cTn id="30" fill="hold">
                            <p:stCondLst>
                              <p:cond delay="3000"/>
                            </p:stCondLst>
                            <p:childTnLst>
                              <p:par>
                                <p:cTn id="31" presetID="12" presetClass="entr" presetSubtype="4" fill="hold" grpId="0" nodeType="afterEffect">
                                  <p:stCondLst>
                                    <p:cond delay="0"/>
                                  </p:stCondLst>
                                  <p:childTnLst>
                                    <p:set>
                                      <p:cBhvr>
                                        <p:cTn id="32" dur="1" fill="hold">
                                          <p:stCondLst>
                                            <p:cond delay="0"/>
                                          </p:stCondLst>
                                        </p:cTn>
                                        <p:tgtEl>
                                          <p:spTgt spid="106503"/>
                                        </p:tgtEl>
                                        <p:attrNameLst>
                                          <p:attrName>style.visibility</p:attrName>
                                        </p:attrNameLst>
                                      </p:cBhvr>
                                      <p:to>
                                        <p:strVal val="visible"/>
                                      </p:to>
                                    </p:set>
                                    <p:animEffect transition="in" filter="slide(fromBottom)">
                                      <p:cBhvr>
                                        <p:cTn id="33" dur="500"/>
                                        <p:tgtEl>
                                          <p:spTgt spid="106503"/>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06505"/>
                                        </p:tgtEl>
                                        <p:attrNameLst>
                                          <p:attrName>style.visibility</p:attrName>
                                        </p:attrNameLst>
                                      </p:cBhvr>
                                      <p:to>
                                        <p:strVal val="visible"/>
                                      </p:to>
                                    </p:set>
                                    <p:anim calcmode="lin" valueType="num">
                                      <p:cBhvr additive="base">
                                        <p:cTn id="38" dur="500" fill="hold"/>
                                        <p:tgtEl>
                                          <p:spTgt spid="106505"/>
                                        </p:tgtEl>
                                        <p:attrNameLst>
                                          <p:attrName>ppt_x</p:attrName>
                                        </p:attrNameLst>
                                      </p:cBhvr>
                                      <p:tavLst>
                                        <p:tav tm="0">
                                          <p:val>
                                            <p:strVal val="#ppt_x"/>
                                          </p:val>
                                        </p:tav>
                                        <p:tav tm="100000">
                                          <p:val>
                                            <p:strVal val="#ppt_x"/>
                                          </p:val>
                                        </p:tav>
                                      </p:tavLst>
                                    </p:anim>
                                    <p:anim calcmode="lin" valueType="num">
                                      <p:cBhvr additive="base">
                                        <p:cTn id="39" dur="500" fill="hold"/>
                                        <p:tgtEl>
                                          <p:spTgt spid="106505"/>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106510"/>
                                        </p:tgtEl>
                                        <p:attrNameLst>
                                          <p:attrName>style.visibility</p:attrName>
                                        </p:attrNameLst>
                                      </p:cBhvr>
                                      <p:to>
                                        <p:strVal val="visible"/>
                                      </p:to>
                                    </p:set>
                                    <p:animEffect transition="in" filter="blinds(horizontal)">
                                      <p:cBhvr>
                                        <p:cTn id="44" dur="500"/>
                                        <p:tgtEl>
                                          <p:spTgt spid="106510"/>
                                        </p:tgtEl>
                                      </p:cBhvr>
                                    </p:animEffect>
                                  </p:childTnLst>
                                </p:cTn>
                              </p:par>
                            </p:childTnLst>
                          </p:cTn>
                        </p:par>
                      </p:childTnLst>
                    </p:cTn>
                  </p:par>
                  <p:par>
                    <p:cTn id="45" fill="hold">
                      <p:stCondLst>
                        <p:cond delay="indefinite"/>
                      </p:stCondLst>
                      <p:childTnLst>
                        <p:par>
                          <p:cTn id="46" fill="hold">
                            <p:stCondLst>
                              <p:cond delay="0"/>
                            </p:stCondLst>
                            <p:childTnLst>
                              <p:par>
                                <p:cTn id="47" presetID="14" presetClass="entr" presetSubtype="10" fill="hold" grpId="0" nodeType="clickEffect">
                                  <p:stCondLst>
                                    <p:cond delay="0"/>
                                  </p:stCondLst>
                                  <p:childTnLst>
                                    <p:set>
                                      <p:cBhvr>
                                        <p:cTn id="48" dur="1" fill="hold">
                                          <p:stCondLst>
                                            <p:cond delay="0"/>
                                          </p:stCondLst>
                                        </p:cTn>
                                        <p:tgtEl>
                                          <p:spTgt spid="106506"/>
                                        </p:tgtEl>
                                        <p:attrNameLst>
                                          <p:attrName>style.visibility</p:attrName>
                                        </p:attrNameLst>
                                      </p:cBhvr>
                                      <p:to>
                                        <p:strVal val="visible"/>
                                      </p:to>
                                    </p:set>
                                    <p:animEffect transition="in" filter="randombar(horizontal)">
                                      <p:cBhvr>
                                        <p:cTn id="49" dur="500"/>
                                        <p:tgtEl>
                                          <p:spTgt spid="106506"/>
                                        </p:tgtEl>
                                      </p:cBhvr>
                                    </p:animEffect>
                                  </p:childTnLst>
                                </p:cTn>
                              </p:par>
                            </p:childTnLst>
                          </p:cTn>
                        </p:par>
                      </p:childTnLst>
                    </p:cTn>
                  </p:par>
                  <p:par>
                    <p:cTn id="50" fill="hold">
                      <p:stCondLst>
                        <p:cond delay="indefinite"/>
                      </p:stCondLst>
                      <p:childTnLst>
                        <p:par>
                          <p:cTn id="51" fill="hold">
                            <p:stCondLst>
                              <p:cond delay="0"/>
                            </p:stCondLst>
                            <p:childTnLst>
                              <p:par>
                                <p:cTn id="52" presetID="18" presetClass="entr" presetSubtype="12" fill="hold" grpId="0" nodeType="clickEffect">
                                  <p:stCondLst>
                                    <p:cond delay="0"/>
                                  </p:stCondLst>
                                  <p:childTnLst>
                                    <p:set>
                                      <p:cBhvr>
                                        <p:cTn id="53" dur="1" fill="hold">
                                          <p:stCondLst>
                                            <p:cond delay="0"/>
                                          </p:stCondLst>
                                        </p:cTn>
                                        <p:tgtEl>
                                          <p:spTgt spid="106511"/>
                                        </p:tgtEl>
                                        <p:attrNameLst>
                                          <p:attrName>style.visibility</p:attrName>
                                        </p:attrNameLst>
                                      </p:cBhvr>
                                      <p:to>
                                        <p:strVal val="visible"/>
                                      </p:to>
                                    </p:set>
                                    <p:animEffect transition="in" filter="strips(downLeft)">
                                      <p:cBhvr>
                                        <p:cTn id="54" dur="500"/>
                                        <p:tgtEl>
                                          <p:spTgt spid="106511"/>
                                        </p:tgtEl>
                                      </p:cBhvr>
                                    </p:animEffect>
                                  </p:childTnLst>
                                </p:cTn>
                              </p:par>
                            </p:childTnLst>
                          </p:cTn>
                        </p:par>
                      </p:childTnLst>
                    </p:cTn>
                  </p:par>
                  <p:par>
                    <p:cTn id="55" fill="hold">
                      <p:stCondLst>
                        <p:cond delay="indefinite"/>
                      </p:stCondLst>
                      <p:childTnLst>
                        <p:par>
                          <p:cTn id="56" fill="hold">
                            <p:stCondLst>
                              <p:cond delay="0"/>
                            </p:stCondLst>
                            <p:childTnLst>
                              <p:par>
                                <p:cTn id="57" presetID="15" presetClass="entr" presetSubtype="0" fill="hold" grpId="0" nodeType="clickEffect">
                                  <p:stCondLst>
                                    <p:cond delay="0"/>
                                  </p:stCondLst>
                                  <p:childTnLst>
                                    <p:set>
                                      <p:cBhvr>
                                        <p:cTn id="58" dur="1" fill="hold">
                                          <p:stCondLst>
                                            <p:cond delay="0"/>
                                          </p:stCondLst>
                                        </p:cTn>
                                        <p:tgtEl>
                                          <p:spTgt spid="106507"/>
                                        </p:tgtEl>
                                        <p:attrNameLst>
                                          <p:attrName>style.visibility</p:attrName>
                                        </p:attrNameLst>
                                      </p:cBhvr>
                                      <p:to>
                                        <p:strVal val="visible"/>
                                      </p:to>
                                    </p:set>
                                    <p:anim calcmode="lin" valueType="num">
                                      <p:cBhvr>
                                        <p:cTn id="59" dur="1000" fill="hold"/>
                                        <p:tgtEl>
                                          <p:spTgt spid="106507"/>
                                        </p:tgtEl>
                                        <p:attrNameLst>
                                          <p:attrName>ppt_w</p:attrName>
                                        </p:attrNameLst>
                                      </p:cBhvr>
                                      <p:tavLst>
                                        <p:tav tm="0">
                                          <p:val>
                                            <p:fltVal val="0"/>
                                          </p:val>
                                        </p:tav>
                                        <p:tav tm="100000">
                                          <p:val>
                                            <p:strVal val="#ppt_w"/>
                                          </p:val>
                                        </p:tav>
                                      </p:tavLst>
                                    </p:anim>
                                    <p:anim calcmode="lin" valueType="num">
                                      <p:cBhvr>
                                        <p:cTn id="60" dur="1000" fill="hold"/>
                                        <p:tgtEl>
                                          <p:spTgt spid="106507"/>
                                        </p:tgtEl>
                                        <p:attrNameLst>
                                          <p:attrName>ppt_h</p:attrName>
                                        </p:attrNameLst>
                                      </p:cBhvr>
                                      <p:tavLst>
                                        <p:tav tm="0">
                                          <p:val>
                                            <p:fltVal val="0"/>
                                          </p:val>
                                        </p:tav>
                                        <p:tav tm="100000">
                                          <p:val>
                                            <p:strVal val="#ppt_h"/>
                                          </p:val>
                                        </p:tav>
                                      </p:tavLst>
                                    </p:anim>
                                    <p:anim calcmode="lin" valueType="num">
                                      <p:cBhvr>
                                        <p:cTn id="61" dur="1000" fill="hold"/>
                                        <p:tgtEl>
                                          <p:spTgt spid="106507"/>
                                        </p:tgtEl>
                                        <p:attrNameLst>
                                          <p:attrName>ppt_x</p:attrName>
                                        </p:attrNameLst>
                                      </p:cBhvr>
                                      <p:tavLst>
                                        <p:tav tm="0" fmla="#ppt_x+(cos(-2*pi*(1-$))*-#ppt_x-sin(-2*pi*(1-$))*(1-#ppt_y))*(1-$)">
                                          <p:val>
                                            <p:fltVal val="0"/>
                                          </p:val>
                                        </p:tav>
                                        <p:tav tm="100000">
                                          <p:val>
                                            <p:fltVal val="1"/>
                                          </p:val>
                                        </p:tav>
                                      </p:tavLst>
                                    </p:anim>
                                    <p:anim calcmode="lin" valueType="num">
                                      <p:cBhvr>
                                        <p:cTn id="62" dur="1000" fill="hold"/>
                                        <p:tgtEl>
                                          <p:spTgt spid="106507"/>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63" fill="hold">
                      <p:stCondLst>
                        <p:cond delay="indefinite"/>
                      </p:stCondLst>
                      <p:childTnLst>
                        <p:par>
                          <p:cTn id="64" fill="hold">
                            <p:stCondLst>
                              <p:cond delay="0"/>
                            </p:stCondLst>
                            <p:childTnLst>
                              <p:par>
                                <p:cTn id="65" presetID="9" presetClass="entr" presetSubtype="0" fill="hold" grpId="0" nodeType="clickEffect">
                                  <p:stCondLst>
                                    <p:cond delay="0"/>
                                  </p:stCondLst>
                                  <p:childTnLst>
                                    <p:set>
                                      <p:cBhvr>
                                        <p:cTn id="66" dur="1" fill="hold">
                                          <p:stCondLst>
                                            <p:cond delay="0"/>
                                          </p:stCondLst>
                                        </p:cTn>
                                        <p:tgtEl>
                                          <p:spTgt spid="106512"/>
                                        </p:tgtEl>
                                        <p:attrNameLst>
                                          <p:attrName>style.visibility</p:attrName>
                                        </p:attrNameLst>
                                      </p:cBhvr>
                                      <p:to>
                                        <p:strVal val="visible"/>
                                      </p:to>
                                    </p:set>
                                    <p:animEffect transition="in" filter="dissolve">
                                      <p:cBhvr>
                                        <p:cTn id="67" dur="500"/>
                                        <p:tgtEl>
                                          <p:spTgt spid="106512"/>
                                        </p:tgtEl>
                                      </p:cBhvr>
                                    </p:animEffect>
                                  </p:childTnLst>
                                </p:cTn>
                              </p:par>
                            </p:childTnLst>
                          </p:cTn>
                        </p:par>
                      </p:childTnLst>
                    </p:cTn>
                  </p:par>
                  <p:par>
                    <p:cTn id="68" fill="hold">
                      <p:stCondLst>
                        <p:cond delay="indefinite"/>
                      </p:stCondLst>
                      <p:childTnLst>
                        <p:par>
                          <p:cTn id="69" fill="hold">
                            <p:stCondLst>
                              <p:cond delay="0"/>
                            </p:stCondLst>
                            <p:childTnLst>
                              <p:par>
                                <p:cTn id="70" presetID="12" presetClass="entr" presetSubtype="4" fill="hold" grpId="0" nodeType="clickEffect">
                                  <p:stCondLst>
                                    <p:cond delay="0"/>
                                  </p:stCondLst>
                                  <p:childTnLst>
                                    <p:set>
                                      <p:cBhvr>
                                        <p:cTn id="71" dur="1" fill="hold">
                                          <p:stCondLst>
                                            <p:cond delay="0"/>
                                          </p:stCondLst>
                                        </p:cTn>
                                        <p:tgtEl>
                                          <p:spTgt spid="106508"/>
                                        </p:tgtEl>
                                        <p:attrNameLst>
                                          <p:attrName>style.visibility</p:attrName>
                                        </p:attrNameLst>
                                      </p:cBhvr>
                                      <p:to>
                                        <p:strVal val="visible"/>
                                      </p:to>
                                    </p:set>
                                    <p:animEffect transition="in" filter="slide(fromBottom)">
                                      <p:cBhvr>
                                        <p:cTn id="72" dur="500"/>
                                        <p:tgtEl>
                                          <p:spTgt spid="106508"/>
                                        </p:tgtEl>
                                      </p:cBhvr>
                                    </p:animEffect>
                                  </p:childTnLst>
                                </p:cTn>
                              </p:par>
                            </p:childTnLst>
                          </p:cTn>
                        </p:par>
                      </p:childTnLst>
                    </p:cTn>
                  </p:par>
                  <p:par>
                    <p:cTn id="73" fill="hold">
                      <p:stCondLst>
                        <p:cond delay="indefinite"/>
                      </p:stCondLst>
                      <p:childTnLst>
                        <p:par>
                          <p:cTn id="74" fill="hold">
                            <p:stCondLst>
                              <p:cond delay="0"/>
                            </p:stCondLst>
                            <p:childTnLst>
                              <p:par>
                                <p:cTn id="75" presetID="16" presetClass="entr" presetSubtype="26" fill="hold" grpId="0" nodeType="clickEffect">
                                  <p:stCondLst>
                                    <p:cond delay="0"/>
                                  </p:stCondLst>
                                  <p:childTnLst>
                                    <p:set>
                                      <p:cBhvr>
                                        <p:cTn id="76" dur="1" fill="hold">
                                          <p:stCondLst>
                                            <p:cond delay="0"/>
                                          </p:stCondLst>
                                        </p:cTn>
                                        <p:tgtEl>
                                          <p:spTgt spid="106509"/>
                                        </p:tgtEl>
                                        <p:attrNameLst>
                                          <p:attrName>style.visibility</p:attrName>
                                        </p:attrNameLst>
                                      </p:cBhvr>
                                      <p:to>
                                        <p:strVal val="visible"/>
                                      </p:to>
                                    </p:set>
                                    <p:animEffect transition="in" filter="barn(inHorizontal)">
                                      <p:cBhvr>
                                        <p:cTn id="77" dur="500"/>
                                        <p:tgtEl>
                                          <p:spTgt spid="106509"/>
                                        </p:tgtEl>
                                      </p:cBhvr>
                                    </p:animEffect>
                                  </p:childTnLst>
                                </p:cTn>
                              </p:par>
                            </p:childTnLst>
                          </p:cTn>
                        </p:par>
                      </p:childTnLst>
                    </p:cTn>
                  </p:par>
                  <p:par>
                    <p:cTn id="78" fill="hold">
                      <p:stCondLst>
                        <p:cond delay="indefinite"/>
                      </p:stCondLst>
                      <p:childTnLst>
                        <p:par>
                          <p:cTn id="79" fill="hold">
                            <p:stCondLst>
                              <p:cond delay="0"/>
                            </p:stCondLst>
                            <p:childTnLst>
                              <p:par>
                                <p:cTn id="80" presetID="15" presetClass="entr" presetSubtype="0" fill="hold" grpId="0" nodeType="clickEffect">
                                  <p:stCondLst>
                                    <p:cond delay="0"/>
                                  </p:stCondLst>
                                  <p:childTnLst>
                                    <p:set>
                                      <p:cBhvr>
                                        <p:cTn id="81" dur="1" fill="hold">
                                          <p:stCondLst>
                                            <p:cond delay="0"/>
                                          </p:stCondLst>
                                        </p:cTn>
                                        <p:tgtEl>
                                          <p:spTgt spid="106513"/>
                                        </p:tgtEl>
                                        <p:attrNameLst>
                                          <p:attrName>style.visibility</p:attrName>
                                        </p:attrNameLst>
                                      </p:cBhvr>
                                      <p:to>
                                        <p:strVal val="visible"/>
                                      </p:to>
                                    </p:set>
                                    <p:anim calcmode="lin" valueType="num">
                                      <p:cBhvr>
                                        <p:cTn id="82" dur="1000" fill="hold"/>
                                        <p:tgtEl>
                                          <p:spTgt spid="106513"/>
                                        </p:tgtEl>
                                        <p:attrNameLst>
                                          <p:attrName>ppt_w</p:attrName>
                                        </p:attrNameLst>
                                      </p:cBhvr>
                                      <p:tavLst>
                                        <p:tav tm="0">
                                          <p:val>
                                            <p:fltVal val="0"/>
                                          </p:val>
                                        </p:tav>
                                        <p:tav tm="100000">
                                          <p:val>
                                            <p:strVal val="#ppt_w"/>
                                          </p:val>
                                        </p:tav>
                                      </p:tavLst>
                                    </p:anim>
                                    <p:anim calcmode="lin" valueType="num">
                                      <p:cBhvr>
                                        <p:cTn id="83" dur="1000" fill="hold"/>
                                        <p:tgtEl>
                                          <p:spTgt spid="106513"/>
                                        </p:tgtEl>
                                        <p:attrNameLst>
                                          <p:attrName>ppt_h</p:attrName>
                                        </p:attrNameLst>
                                      </p:cBhvr>
                                      <p:tavLst>
                                        <p:tav tm="0">
                                          <p:val>
                                            <p:fltVal val="0"/>
                                          </p:val>
                                        </p:tav>
                                        <p:tav tm="100000">
                                          <p:val>
                                            <p:strVal val="#ppt_h"/>
                                          </p:val>
                                        </p:tav>
                                      </p:tavLst>
                                    </p:anim>
                                    <p:anim calcmode="lin" valueType="num">
                                      <p:cBhvr>
                                        <p:cTn id="84" dur="1000" fill="hold"/>
                                        <p:tgtEl>
                                          <p:spTgt spid="106513"/>
                                        </p:tgtEl>
                                        <p:attrNameLst>
                                          <p:attrName>ppt_x</p:attrName>
                                        </p:attrNameLst>
                                      </p:cBhvr>
                                      <p:tavLst>
                                        <p:tav tm="0" fmla="#ppt_x+(cos(-2*pi*(1-$))*-#ppt_x-sin(-2*pi*(1-$))*(1-#ppt_y))*(1-$)">
                                          <p:val>
                                            <p:fltVal val="0"/>
                                          </p:val>
                                        </p:tav>
                                        <p:tav tm="100000">
                                          <p:val>
                                            <p:fltVal val="1"/>
                                          </p:val>
                                        </p:tav>
                                      </p:tavLst>
                                    </p:anim>
                                    <p:anim calcmode="lin" valueType="num">
                                      <p:cBhvr>
                                        <p:cTn id="85" dur="1000" fill="hold"/>
                                        <p:tgtEl>
                                          <p:spTgt spid="10651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86" fill="hold">
                      <p:stCondLst>
                        <p:cond delay="indefinite"/>
                      </p:stCondLst>
                      <p:childTnLst>
                        <p:par>
                          <p:cTn id="87" fill="hold">
                            <p:stCondLst>
                              <p:cond delay="0"/>
                            </p:stCondLst>
                            <p:childTnLst>
                              <p:par>
                                <p:cTn id="88" presetID="15" presetClass="entr" presetSubtype="0" fill="hold" grpId="0" nodeType="clickEffect">
                                  <p:stCondLst>
                                    <p:cond delay="0"/>
                                  </p:stCondLst>
                                  <p:childTnLst>
                                    <p:set>
                                      <p:cBhvr>
                                        <p:cTn id="89" dur="1" fill="hold">
                                          <p:stCondLst>
                                            <p:cond delay="0"/>
                                          </p:stCondLst>
                                        </p:cTn>
                                        <p:tgtEl>
                                          <p:spTgt spid="106514"/>
                                        </p:tgtEl>
                                        <p:attrNameLst>
                                          <p:attrName>style.visibility</p:attrName>
                                        </p:attrNameLst>
                                      </p:cBhvr>
                                      <p:to>
                                        <p:strVal val="visible"/>
                                      </p:to>
                                    </p:set>
                                    <p:anim calcmode="lin" valueType="num">
                                      <p:cBhvr>
                                        <p:cTn id="90" dur="1000" fill="hold"/>
                                        <p:tgtEl>
                                          <p:spTgt spid="106514"/>
                                        </p:tgtEl>
                                        <p:attrNameLst>
                                          <p:attrName>ppt_w</p:attrName>
                                        </p:attrNameLst>
                                      </p:cBhvr>
                                      <p:tavLst>
                                        <p:tav tm="0">
                                          <p:val>
                                            <p:fltVal val="0"/>
                                          </p:val>
                                        </p:tav>
                                        <p:tav tm="100000">
                                          <p:val>
                                            <p:strVal val="#ppt_w"/>
                                          </p:val>
                                        </p:tav>
                                      </p:tavLst>
                                    </p:anim>
                                    <p:anim calcmode="lin" valueType="num">
                                      <p:cBhvr>
                                        <p:cTn id="91" dur="1000" fill="hold"/>
                                        <p:tgtEl>
                                          <p:spTgt spid="106514"/>
                                        </p:tgtEl>
                                        <p:attrNameLst>
                                          <p:attrName>ppt_h</p:attrName>
                                        </p:attrNameLst>
                                      </p:cBhvr>
                                      <p:tavLst>
                                        <p:tav tm="0">
                                          <p:val>
                                            <p:fltVal val="0"/>
                                          </p:val>
                                        </p:tav>
                                        <p:tav tm="100000">
                                          <p:val>
                                            <p:strVal val="#ppt_h"/>
                                          </p:val>
                                        </p:tav>
                                      </p:tavLst>
                                    </p:anim>
                                    <p:anim calcmode="lin" valueType="num">
                                      <p:cBhvr>
                                        <p:cTn id="92" dur="1000" fill="hold"/>
                                        <p:tgtEl>
                                          <p:spTgt spid="106514"/>
                                        </p:tgtEl>
                                        <p:attrNameLst>
                                          <p:attrName>ppt_x</p:attrName>
                                        </p:attrNameLst>
                                      </p:cBhvr>
                                      <p:tavLst>
                                        <p:tav tm="0" fmla="#ppt_x+(cos(-2*pi*(1-$))*-#ppt_x-sin(-2*pi*(1-$))*(1-#ppt_y))*(1-$)">
                                          <p:val>
                                            <p:fltVal val="0"/>
                                          </p:val>
                                        </p:tav>
                                        <p:tav tm="100000">
                                          <p:val>
                                            <p:fltVal val="1"/>
                                          </p:val>
                                        </p:tav>
                                      </p:tavLst>
                                    </p:anim>
                                    <p:anim calcmode="lin" valueType="num">
                                      <p:cBhvr>
                                        <p:cTn id="93" dur="1000" fill="hold"/>
                                        <p:tgtEl>
                                          <p:spTgt spid="10651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94" fill="hold">
                      <p:stCondLst>
                        <p:cond delay="indefinite"/>
                      </p:stCondLst>
                      <p:childTnLst>
                        <p:par>
                          <p:cTn id="95" fill="hold">
                            <p:stCondLst>
                              <p:cond delay="0"/>
                            </p:stCondLst>
                            <p:childTnLst>
                              <p:par>
                                <p:cTn id="96" presetID="16" presetClass="entr" presetSubtype="42" fill="hold" grpId="0" nodeType="clickEffect">
                                  <p:stCondLst>
                                    <p:cond delay="0"/>
                                  </p:stCondLst>
                                  <p:childTnLst>
                                    <p:set>
                                      <p:cBhvr>
                                        <p:cTn id="97" dur="1" fill="hold">
                                          <p:stCondLst>
                                            <p:cond delay="0"/>
                                          </p:stCondLst>
                                        </p:cTn>
                                        <p:tgtEl>
                                          <p:spTgt spid="106515"/>
                                        </p:tgtEl>
                                        <p:attrNameLst>
                                          <p:attrName>style.visibility</p:attrName>
                                        </p:attrNameLst>
                                      </p:cBhvr>
                                      <p:to>
                                        <p:strVal val="visible"/>
                                      </p:to>
                                    </p:set>
                                    <p:animEffect transition="in" filter="barn(outHorizontal)">
                                      <p:cBhvr>
                                        <p:cTn id="98" dur="500"/>
                                        <p:tgtEl>
                                          <p:spTgt spid="106515"/>
                                        </p:tgtEl>
                                      </p:cBhvr>
                                    </p:animEffect>
                                  </p:childTnLst>
                                </p:cTn>
                              </p:par>
                            </p:childTnLst>
                          </p:cTn>
                        </p:par>
                      </p:childTnLst>
                    </p:cTn>
                  </p:par>
                  <p:par>
                    <p:cTn id="99" fill="hold">
                      <p:stCondLst>
                        <p:cond delay="indefinite"/>
                      </p:stCondLst>
                      <p:childTnLst>
                        <p:par>
                          <p:cTn id="100" fill="hold">
                            <p:stCondLst>
                              <p:cond delay="0"/>
                            </p:stCondLst>
                            <p:childTnLst>
                              <p:par>
                                <p:cTn id="101" presetID="17" presetClass="entr" presetSubtype="10" fill="hold" grpId="0" nodeType="clickEffect">
                                  <p:stCondLst>
                                    <p:cond delay="0"/>
                                  </p:stCondLst>
                                  <p:childTnLst>
                                    <p:set>
                                      <p:cBhvr>
                                        <p:cTn id="102" dur="1" fill="hold">
                                          <p:stCondLst>
                                            <p:cond delay="0"/>
                                          </p:stCondLst>
                                        </p:cTn>
                                        <p:tgtEl>
                                          <p:spTgt spid="106516"/>
                                        </p:tgtEl>
                                        <p:attrNameLst>
                                          <p:attrName>style.visibility</p:attrName>
                                        </p:attrNameLst>
                                      </p:cBhvr>
                                      <p:to>
                                        <p:strVal val="visible"/>
                                      </p:to>
                                    </p:set>
                                    <p:anim calcmode="lin" valueType="num">
                                      <p:cBhvr>
                                        <p:cTn id="103" dur="500" fill="hold"/>
                                        <p:tgtEl>
                                          <p:spTgt spid="106516"/>
                                        </p:tgtEl>
                                        <p:attrNameLst>
                                          <p:attrName>ppt_w</p:attrName>
                                        </p:attrNameLst>
                                      </p:cBhvr>
                                      <p:tavLst>
                                        <p:tav tm="0">
                                          <p:val>
                                            <p:fltVal val="0"/>
                                          </p:val>
                                        </p:tav>
                                        <p:tav tm="100000">
                                          <p:val>
                                            <p:strVal val="#ppt_w"/>
                                          </p:val>
                                        </p:tav>
                                      </p:tavLst>
                                    </p:anim>
                                    <p:anim calcmode="lin" valueType="num">
                                      <p:cBhvr>
                                        <p:cTn id="104" dur="500" fill="hold"/>
                                        <p:tgtEl>
                                          <p:spTgt spid="106516"/>
                                        </p:tgtEl>
                                        <p:attrNameLst>
                                          <p:attrName>ppt_h</p:attrName>
                                        </p:attrNameLst>
                                      </p:cBhvr>
                                      <p:tavLst>
                                        <p:tav tm="0">
                                          <p:val>
                                            <p:strVal val="#ppt_h"/>
                                          </p:val>
                                        </p:tav>
                                        <p:tav tm="100000">
                                          <p:val>
                                            <p:strVal val="#ppt_h"/>
                                          </p:val>
                                        </p:tav>
                                      </p:tavLst>
                                    </p:anim>
                                  </p:childTnLst>
                                </p:cTn>
                              </p:par>
                            </p:childTnLst>
                          </p:cTn>
                        </p:par>
                      </p:childTnLst>
                    </p:cTn>
                  </p:par>
                  <p:par>
                    <p:cTn id="105" fill="hold">
                      <p:stCondLst>
                        <p:cond delay="indefinite"/>
                      </p:stCondLst>
                      <p:childTnLst>
                        <p:par>
                          <p:cTn id="106" fill="hold">
                            <p:stCondLst>
                              <p:cond delay="0"/>
                            </p:stCondLst>
                            <p:childTnLst>
                              <p:par>
                                <p:cTn id="107" presetID="12" presetClass="entr" presetSubtype="1" fill="hold" nodeType="clickEffect">
                                  <p:stCondLst>
                                    <p:cond delay="0"/>
                                  </p:stCondLst>
                                  <p:childTnLst>
                                    <p:set>
                                      <p:cBhvr>
                                        <p:cTn id="108" dur="1" fill="hold">
                                          <p:stCondLst>
                                            <p:cond delay="0"/>
                                          </p:stCondLst>
                                        </p:cTn>
                                        <p:tgtEl>
                                          <p:spTgt spid="106501"/>
                                        </p:tgtEl>
                                        <p:attrNameLst>
                                          <p:attrName>style.visibility</p:attrName>
                                        </p:attrNameLst>
                                      </p:cBhvr>
                                      <p:to>
                                        <p:strVal val="visible"/>
                                      </p:to>
                                    </p:set>
                                    <p:animEffect transition="in" filter="slide(fromTop)">
                                      <p:cBhvr>
                                        <p:cTn id="109" dur="500"/>
                                        <p:tgtEl>
                                          <p:spTgt spid="106501"/>
                                        </p:tgtEl>
                                      </p:cBhvr>
                                    </p:animEffect>
                                  </p:childTnLst>
                                </p:cTn>
                              </p:par>
                            </p:childTnLst>
                          </p:cTn>
                        </p:par>
                      </p:childTnLst>
                    </p:cTn>
                  </p:par>
                  <p:par>
                    <p:cTn id="110" fill="hold">
                      <p:stCondLst>
                        <p:cond delay="indefinite"/>
                      </p:stCondLst>
                      <p:childTnLst>
                        <p:par>
                          <p:cTn id="111" fill="hold">
                            <p:stCondLst>
                              <p:cond delay="0"/>
                            </p:stCondLst>
                            <p:childTnLst>
                              <p:par>
                                <p:cTn id="112" presetID="17" presetClass="entr" presetSubtype="1" fill="hold" nodeType="clickEffect">
                                  <p:stCondLst>
                                    <p:cond delay="0"/>
                                  </p:stCondLst>
                                  <p:childTnLst>
                                    <p:set>
                                      <p:cBhvr>
                                        <p:cTn id="113" dur="1" fill="hold">
                                          <p:stCondLst>
                                            <p:cond delay="0"/>
                                          </p:stCondLst>
                                        </p:cTn>
                                        <p:tgtEl>
                                          <p:spTgt spid="106502"/>
                                        </p:tgtEl>
                                        <p:attrNameLst>
                                          <p:attrName>style.visibility</p:attrName>
                                        </p:attrNameLst>
                                      </p:cBhvr>
                                      <p:to>
                                        <p:strVal val="visible"/>
                                      </p:to>
                                    </p:set>
                                    <p:anim calcmode="lin" valueType="num">
                                      <p:cBhvr>
                                        <p:cTn id="114" dur="500" fill="hold"/>
                                        <p:tgtEl>
                                          <p:spTgt spid="106502"/>
                                        </p:tgtEl>
                                        <p:attrNameLst>
                                          <p:attrName>ppt_x</p:attrName>
                                        </p:attrNameLst>
                                      </p:cBhvr>
                                      <p:tavLst>
                                        <p:tav tm="0">
                                          <p:val>
                                            <p:strVal val="#ppt_x"/>
                                          </p:val>
                                        </p:tav>
                                        <p:tav tm="100000">
                                          <p:val>
                                            <p:strVal val="#ppt_x"/>
                                          </p:val>
                                        </p:tav>
                                      </p:tavLst>
                                    </p:anim>
                                    <p:anim calcmode="lin" valueType="num">
                                      <p:cBhvr>
                                        <p:cTn id="115" dur="500" fill="hold"/>
                                        <p:tgtEl>
                                          <p:spTgt spid="106502"/>
                                        </p:tgtEl>
                                        <p:attrNameLst>
                                          <p:attrName>ppt_y</p:attrName>
                                        </p:attrNameLst>
                                      </p:cBhvr>
                                      <p:tavLst>
                                        <p:tav tm="0">
                                          <p:val>
                                            <p:strVal val="#ppt_y-#ppt_h/2"/>
                                          </p:val>
                                        </p:tav>
                                        <p:tav tm="100000">
                                          <p:val>
                                            <p:strVal val="#ppt_y"/>
                                          </p:val>
                                        </p:tav>
                                      </p:tavLst>
                                    </p:anim>
                                    <p:anim calcmode="lin" valueType="num">
                                      <p:cBhvr>
                                        <p:cTn id="116" dur="500" fill="hold"/>
                                        <p:tgtEl>
                                          <p:spTgt spid="106502"/>
                                        </p:tgtEl>
                                        <p:attrNameLst>
                                          <p:attrName>ppt_w</p:attrName>
                                        </p:attrNameLst>
                                      </p:cBhvr>
                                      <p:tavLst>
                                        <p:tav tm="0">
                                          <p:val>
                                            <p:strVal val="#ppt_w"/>
                                          </p:val>
                                        </p:tav>
                                        <p:tav tm="100000">
                                          <p:val>
                                            <p:strVal val="#ppt_w"/>
                                          </p:val>
                                        </p:tav>
                                      </p:tavLst>
                                    </p:anim>
                                    <p:anim calcmode="lin" valueType="num">
                                      <p:cBhvr>
                                        <p:cTn id="117" dur="500" fill="hold"/>
                                        <p:tgtEl>
                                          <p:spTgt spid="106502"/>
                                        </p:tgtEl>
                                        <p:attrNameLst>
                                          <p:attrName>ppt_h</p:attrName>
                                        </p:attrNameLst>
                                      </p:cBhvr>
                                      <p:tavLst>
                                        <p:tav tm="0">
                                          <p:val>
                                            <p:fltVal val="0"/>
                                          </p:val>
                                        </p:tav>
                                        <p:tav tm="100000">
                                          <p:val>
                                            <p:strVal val="#ppt_h"/>
                                          </p:val>
                                        </p:tav>
                                      </p:tavLst>
                                    </p:anim>
                                  </p:childTnLst>
                                </p:cTn>
                              </p:par>
                            </p:childTnLst>
                          </p:cTn>
                        </p:par>
                      </p:childTnLst>
                    </p:cTn>
                  </p:par>
                  <p:par>
                    <p:cTn id="118" fill="hold">
                      <p:stCondLst>
                        <p:cond delay="indefinite"/>
                      </p:stCondLst>
                      <p:childTnLst>
                        <p:par>
                          <p:cTn id="119" fill="hold">
                            <p:stCondLst>
                              <p:cond delay="0"/>
                            </p:stCondLst>
                            <p:childTnLst>
                              <p:par>
                                <p:cTn id="120" presetID="2" presetClass="entr" presetSubtype="8" fill="hold" grpId="0" nodeType="clickEffect">
                                  <p:stCondLst>
                                    <p:cond delay="0"/>
                                  </p:stCondLst>
                                  <p:childTnLst>
                                    <p:set>
                                      <p:cBhvr>
                                        <p:cTn id="121" dur="1" fill="hold">
                                          <p:stCondLst>
                                            <p:cond delay="0"/>
                                          </p:stCondLst>
                                        </p:cTn>
                                        <p:tgtEl>
                                          <p:spTgt spid="106520"/>
                                        </p:tgtEl>
                                        <p:attrNameLst>
                                          <p:attrName>style.visibility</p:attrName>
                                        </p:attrNameLst>
                                      </p:cBhvr>
                                      <p:to>
                                        <p:strVal val="visible"/>
                                      </p:to>
                                    </p:set>
                                    <p:anim calcmode="lin" valueType="num">
                                      <p:cBhvr additive="base">
                                        <p:cTn id="122" dur="500" fill="hold"/>
                                        <p:tgtEl>
                                          <p:spTgt spid="106520"/>
                                        </p:tgtEl>
                                        <p:attrNameLst>
                                          <p:attrName>ppt_x</p:attrName>
                                        </p:attrNameLst>
                                      </p:cBhvr>
                                      <p:tavLst>
                                        <p:tav tm="0">
                                          <p:val>
                                            <p:strVal val="0-#ppt_w/2"/>
                                          </p:val>
                                        </p:tav>
                                        <p:tav tm="100000">
                                          <p:val>
                                            <p:strVal val="#ppt_x"/>
                                          </p:val>
                                        </p:tav>
                                      </p:tavLst>
                                    </p:anim>
                                    <p:anim calcmode="lin" valueType="num">
                                      <p:cBhvr additive="base">
                                        <p:cTn id="123" dur="500" fill="hold"/>
                                        <p:tgtEl>
                                          <p:spTgt spid="106520"/>
                                        </p:tgtEl>
                                        <p:attrNameLst>
                                          <p:attrName>ppt_y</p:attrName>
                                        </p:attrNameLst>
                                      </p:cBhvr>
                                      <p:tavLst>
                                        <p:tav tm="0">
                                          <p:val>
                                            <p:strVal val="#ppt_y"/>
                                          </p:val>
                                        </p:tav>
                                        <p:tav tm="100000">
                                          <p:val>
                                            <p:strVal val="#ppt_y"/>
                                          </p:val>
                                        </p:tav>
                                      </p:tavLst>
                                    </p:anim>
                                  </p:childTnLst>
                                </p:cTn>
                              </p:par>
                            </p:childTnLst>
                          </p:cTn>
                        </p:par>
                      </p:childTnLst>
                    </p:cTn>
                  </p:par>
                  <p:par>
                    <p:cTn id="124" fill="hold">
                      <p:stCondLst>
                        <p:cond delay="indefinite"/>
                      </p:stCondLst>
                      <p:childTnLst>
                        <p:par>
                          <p:cTn id="125" fill="hold">
                            <p:stCondLst>
                              <p:cond delay="0"/>
                            </p:stCondLst>
                            <p:childTnLst>
                              <p:par>
                                <p:cTn id="126" presetID="8" presetClass="entr" presetSubtype="16" fill="hold" grpId="0" nodeType="clickEffect">
                                  <p:stCondLst>
                                    <p:cond delay="0"/>
                                  </p:stCondLst>
                                  <p:childTnLst>
                                    <p:set>
                                      <p:cBhvr>
                                        <p:cTn id="127" dur="1" fill="hold">
                                          <p:stCondLst>
                                            <p:cond delay="0"/>
                                          </p:stCondLst>
                                        </p:cTn>
                                        <p:tgtEl>
                                          <p:spTgt spid="106524"/>
                                        </p:tgtEl>
                                        <p:attrNameLst>
                                          <p:attrName>style.visibility</p:attrName>
                                        </p:attrNameLst>
                                      </p:cBhvr>
                                      <p:to>
                                        <p:strVal val="visible"/>
                                      </p:to>
                                    </p:set>
                                    <p:animEffect transition="in" filter="diamond(in)">
                                      <p:cBhvr>
                                        <p:cTn id="128" dur="2000"/>
                                        <p:tgtEl>
                                          <p:spTgt spid="1065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498" grpId="0"/>
      <p:bldP spid="106500" grpId="0"/>
      <p:bldP spid="106503" grpId="0" bldLvl="0" animBg="1"/>
      <p:bldP spid="106504" grpId="0" bldLvl="0" animBg="1"/>
      <p:bldP spid="106505" grpId="0"/>
      <p:bldP spid="106506" grpId="0"/>
      <p:bldP spid="106507" grpId="0"/>
      <p:bldP spid="106508" grpId="0"/>
      <p:bldP spid="106509" grpId="0"/>
      <p:bldP spid="106510" grpId="0"/>
      <p:bldP spid="106511" grpId="0"/>
      <p:bldP spid="106512" grpId="0"/>
      <p:bldP spid="106513" grpId="0"/>
      <p:bldP spid="106514" grpId="0"/>
      <p:bldP spid="106515" grpId="0"/>
      <p:bldP spid="106516" grpId="0"/>
      <p:bldP spid="106517" grpId="0"/>
      <p:bldP spid="106518" grpId="0"/>
      <p:bldP spid="106519" grpId="0" bldLvl="0" animBg="1"/>
      <p:bldP spid="106520" grpId="0"/>
      <p:bldP spid="1065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532" name="Group 68"/>
          <p:cNvGraphicFramePr>
            <a:graphicFrameLocks noGrp="1"/>
          </p:cNvGraphicFramePr>
          <p:nvPr/>
        </p:nvGraphicFramePr>
        <p:xfrm>
          <a:off x="1847850" y="1557338"/>
          <a:ext cx="8610600" cy="4038600"/>
        </p:xfrm>
        <a:graphic>
          <a:graphicData uri="http://schemas.openxmlformats.org/drawingml/2006/table">
            <a:tbl>
              <a:tblPr/>
              <a:tblGrid>
                <a:gridCol w="1295400"/>
                <a:gridCol w="3276600"/>
                <a:gridCol w="1371600"/>
                <a:gridCol w="1066800"/>
                <a:gridCol w="1600200"/>
              </a:tblGrid>
              <a:tr h="533400">
                <a:tc>
                  <a:txBody>
                    <a:bodyPr/>
                    <a:lstStyle/>
                    <a:p>
                      <a:pPr marL="0" marR="0" lvl="0" indent="0" algn="l" defTabSz="914400" rtl="0" eaLnBrk="1" fontAlgn="base" latinLnBrk="0" hangingPunct="1">
                        <a:spcBef>
                          <a:spcPct val="0"/>
                        </a:spcBef>
                        <a:spcAft>
                          <a:spcPct val="0"/>
                        </a:spcAft>
                        <a:buClrTx/>
                        <a:buSzPct val="100000"/>
                        <a:buFontTx/>
                        <a:buNone/>
                      </a:pPr>
                      <a:r>
                        <a:rPr kumimoji="0" lang="en-US" altLang="zh-CN" sz="2400" b="1" i="0" u="none" strike="noStrike" cap="none" normalizeH="0" baseline="0" smtClean="0">
                          <a:ln>
                            <a:noFill/>
                          </a:ln>
                          <a:solidFill>
                            <a:schemeClr val="accent2"/>
                          </a:solidFill>
                          <a:effectLst/>
                          <a:latin typeface="Verdana" pitchFamily="34" charset="0"/>
                          <a:ea typeface="华文新魏" pitchFamily="2" charset="-122"/>
                        </a:rPr>
                        <a:t> </a:t>
                      </a:r>
                      <a:r>
                        <a:rPr kumimoji="0" lang="zh-CN" altLang="en-US" sz="2400" b="1" i="0" u="none" strike="noStrike" cap="none" normalizeH="0" baseline="0" smtClean="0">
                          <a:ln>
                            <a:noFill/>
                          </a:ln>
                          <a:solidFill>
                            <a:schemeClr val="accent2"/>
                          </a:solidFill>
                          <a:effectLst/>
                          <a:latin typeface="Verdana" pitchFamily="34" charset="0"/>
                          <a:ea typeface="华文新魏" pitchFamily="2" charset="-122"/>
                        </a:rPr>
                        <a:t>云名</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0"/>
                        </a:spcBef>
                        <a:spcAft>
                          <a:spcPct val="0"/>
                        </a:spcAft>
                        <a:buClrTx/>
                        <a:buSzPct val="100000"/>
                        <a:buFontTx/>
                        <a:buNone/>
                      </a:pPr>
                      <a:r>
                        <a:rPr kumimoji="0" lang="zh-CN" altLang="en-US" sz="2400" b="1" i="0" u="none" strike="noStrike" cap="none" normalizeH="0" baseline="0" smtClean="0">
                          <a:ln>
                            <a:noFill/>
                          </a:ln>
                          <a:solidFill>
                            <a:schemeClr val="accent2"/>
                          </a:solidFill>
                          <a:effectLst/>
                          <a:latin typeface="Verdana" pitchFamily="34" charset="0"/>
                          <a:ea typeface="华文新魏" pitchFamily="2" charset="-122"/>
                        </a:rPr>
                        <a:t>云的形态变化</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0"/>
                        </a:spcBef>
                        <a:spcAft>
                          <a:spcPct val="0"/>
                        </a:spcAft>
                        <a:buClrTx/>
                        <a:buSzPct val="100000"/>
                        <a:buFontTx/>
                        <a:buNone/>
                      </a:pPr>
                      <a:r>
                        <a:rPr kumimoji="0" lang="zh-CN" altLang="en-US" sz="2400" b="1" i="0" u="none" strike="noStrike" cap="none" normalizeH="0" baseline="0" smtClean="0">
                          <a:ln>
                            <a:noFill/>
                          </a:ln>
                          <a:solidFill>
                            <a:schemeClr val="accent2"/>
                          </a:solidFill>
                          <a:effectLst/>
                          <a:latin typeface="Verdana" pitchFamily="34" charset="0"/>
                          <a:ea typeface="华文新魏" pitchFamily="2" charset="-122"/>
                        </a:rPr>
                        <a:t>高度</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r>
                        <a:rPr kumimoji="0" lang="zh-CN" altLang="en-US" sz="2400" b="1" i="0" u="none" strike="noStrike" cap="none" normalizeH="0" baseline="0" smtClean="0">
                          <a:ln>
                            <a:noFill/>
                          </a:ln>
                          <a:solidFill>
                            <a:schemeClr val="accent2"/>
                          </a:solidFill>
                          <a:effectLst/>
                          <a:latin typeface="Verdana" pitchFamily="34" charset="0"/>
                          <a:ea typeface="华文新魏" pitchFamily="2" charset="-122"/>
                        </a:rPr>
                        <a:t>厚度</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r>
                        <a:rPr kumimoji="0" lang="zh-CN" altLang="en-US" sz="2400" b="1" i="0" u="none" strike="noStrike" cap="none" normalizeH="0" baseline="0" smtClean="0">
                          <a:ln>
                            <a:noFill/>
                          </a:ln>
                          <a:solidFill>
                            <a:schemeClr val="accent2"/>
                          </a:solidFill>
                          <a:effectLst/>
                          <a:latin typeface="Verdana" pitchFamily="34" charset="0"/>
                          <a:ea typeface="华文新魏" pitchFamily="2" charset="-122"/>
                        </a:rPr>
                        <a:t>天气征兆</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38200">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23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0"/>
                        </a:spcBef>
                        <a:spcAft>
                          <a:spcPct val="0"/>
                        </a:spcAft>
                        <a:buClrTx/>
                        <a:buSzPct val="100000"/>
                        <a:buFontTx/>
                        <a:buNone/>
                      </a:pPr>
                      <a:r>
                        <a:rPr kumimoji="0" lang="en-US" altLang="zh-CN" sz="1700" b="0" i="0" u="none" strike="noStrike" cap="none" normalizeH="0" baseline="0" smtClean="0">
                          <a:ln>
                            <a:noFill/>
                          </a:ln>
                          <a:solidFill>
                            <a:schemeClr val="tx1"/>
                          </a:solidFill>
                          <a:effectLst/>
                          <a:latin typeface="Verdana" pitchFamily="34" charset="0"/>
                          <a:ea typeface="宋体" pitchFamily="2" charset="-122"/>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38200">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23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14400">
                <a:tc>
                  <a:txBody>
                    <a:bodyPr/>
                    <a:lstStyle/>
                    <a:p>
                      <a:pPr marL="0" marR="0" lvl="0" indent="0" algn="l" defTabSz="914400" rtl="0" eaLnBrk="1" fontAlgn="base" latinLnBrk="0" hangingPunct="1">
                        <a:spcBef>
                          <a:spcPct val="0"/>
                        </a:spcBef>
                        <a:spcAft>
                          <a:spcPct val="0"/>
                        </a:spcAft>
                        <a:buClrTx/>
                        <a:buSzPct val="100000"/>
                        <a:buFontTx/>
                        <a:buNone/>
                      </a:pPr>
                      <a:r>
                        <a:rPr kumimoji="0" lang="en-US" altLang="zh-CN" sz="1700" b="0" i="0" u="none" strike="noStrike" cap="none" normalizeH="0" baseline="0" smtClean="0">
                          <a:ln>
                            <a:noFill/>
                          </a:ln>
                          <a:solidFill>
                            <a:schemeClr val="tx1"/>
                          </a:solidFill>
                          <a:effectLst/>
                          <a:latin typeface="Verdana" pitchFamily="34" charset="0"/>
                          <a:ea typeface="宋体" pitchFamily="2" charset="-122"/>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23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14400">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23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9496" name="Text Box 41"/>
          <p:cNvSpPr txBox="1"/>
          <p:nvPr/>
        </p:nvSpPr>
        <p:spPr>
          <a:xfrm>
            <a:off x="1774825" y="2155825"/>
            <a:ext cx="1282700" cy="883920"/>
          </a:xfrm>
          <a:prstGeom prst="rect">
            <a:avLst/>
          </a:prstGeom>
          <a:noFill/>
          <a:ln w="9525">
            <a:noFill/>
            <a:miter/>
          </a:ln>
        </p:spPr>
        <p:txBody>
          <a:bodyPr>
            <a:spAutoFit/>
          </a:bodyPr>
          <a:lstStyle/>
          <a:p>
            <a:pPr lvl="0" eaLnBrk="1" hangingPunct="1">
              <a:spcBef>
                <a:spcPct val="20000"/>
              </a:spcBef>
            </a:pPr>
            <a:r>
              <a:rPr lang="zh-CN" altLang="en-US" sz="2800" dirty="0">
                <a:solidFill>
                  <a:schemeClr val="accent2"/>
                </a:solidFill>
                <a:latin typeface="Times New Roman" pitchFamily="18" charset="0"/>
                <a:ea typeface="宋体" pitchFamily="2" charset="-122"/>
                <a:hlinkClick r:id="rId2" action="ppaction://hlinksldjump"/>
              </a:rPr>
              <a:t>卷    云</a:t>
            </a:r>
            <a:endParaRPr lang="zh-CN" altLang="en-US" sz="2800" dirty="0">
              <a:solidFill>
                <a:schemeClr val="accent2"/>
              </a:solidFill>
              <a:latin typeface="Times New Roman" pitchFamily="18" charset="0"/>
              <a:ea typeface="宋体" pitchFamily="2" charset="-122"/>
            </a:endParaRPr>
          </a:p>
          <a:p>
            <a:pPr lvl="0" eaLnBrk="1" hangingPunct="1"/>
            <a:endParaRPr lang="en-US" altLang="zh-CN" sz="2400" dirty="0">
              <a:latin typeface="Times New Roman" pitchFamily="18" charset="0"/>
              <a:ea typeface="宋体" pitchFamily="2" charset="-122"/>
            </a:endParaRPr>
          </a:p>
        </p:txBody>
      </p:sp>
      <p:sp>
        <p:nvSpPr>
          <p:cNvPr id="19497" name="Text Box 42"/>
          <p:cNvSpPr txBox="1"/>
          <p:nvPr/>
        </p:nvSpPr>
        <p:spPr>
          <a:xfrm>
            <a:off x="1828800" y="3048000"/>
            <a:ext cx="1371600" cy="518160"/>
          </a:xfrm>
          <a:prstGeom prst="rect">
            <a:avLst/>
          </a:prstGeom>
          <a:noFill/>
          <a:ln w="9525">
            <a:noFill/>
            <a:miter/>
          </a:ln>
        </p:spPr>
        <p:txBody>
          <a:bodyPr>
            <a:spAutoFit/>
          </a:bodyPr>
          <a:lstStyle/>
          <a:p>
            <a:pPr lvl="0" eaLnBrk="1" hangingPunct="1">
              <a:spcBef>
                <a:spcPct val="50000"/>
              </a:spcBef>
            </a:pPr>
            <a:r>
              <a:rPr lang="zh-CN" altLang="en-US" sz="2800" dirty="0">
                <a:solidFill>
                  <a:schemeClr val="accent2"/>
                </a:solidFill>
                <a:latin typeface="Times New Roman" pitchFamily="18" charset="0"/>
                <a:ea typeface="宋体" pitchFamily="2" charset="-122"/>
                <a:hlinkClick r:id="rId2" action="ppaction://hlinksldjump"/>
              </a:rPr>
              <a:t>卷积云</a:t>
            </a:r>
            <a:endParaRPr lang="zh-CN" altLang="en-US" sz="2800" dirty="0">
              <a:solidFill>
                <a:schemeClr val="accent2"/>
              </a:solidFill>
              <a:latin typeface="Times New Roman" pitchFamily="18" charset="0"/>
              <a:ea typeface="宋体" pitchFamily="2" charset="-122"/>
            </a:endParaRPr>
          </a:p>
        </p:txBody>
      </p:sp>
      <p:sp>
        <p:nvSpPr>
          <p:cNvPr id="19498" name="Text Box 43"/>
          <p:cNvSpPr txBox="1"/>
          <p:nvPr/>
        </p:nvSpPr>
        <p:spPr>
          <a:xfrm>
            <a:off x="1847850" y="3886200"/>
            <a:ext cx="1428750" cy="518160"/>
          </a:xfrm>
          <a:prstGeom prst="rect">
            <a:avLst/>
          </a:prstGeom>
          <a:noFill/>
          <a:ln w="9525">
            <a:noFill/>
            <a:miter/>
          </a:ln>
        </p:spPr>
        <p:txBody>
          <a:bodyPr>
            <a:spAutoFit/>
          </a:bodyPr>
          <a:lstStyle/>
          <a:p>
            <a:pPr lvl="0" eaLnBrk="1" hangingPunct="1">
              <a:spcBef>
                <a:spcPct val="50000"/>
              </a:spcBef>
            </a:pPr>
            <a:r>
              <a:rPr lang="zh-CN" altLang="en-US" sz="2800" dirty="0">
                <a:solidFill>
                  <a:schemeClr val="accent2"/>
                </a:solidFill>
                <a:latin typeface="Times New Roman" pitchFamily="18" charset="0"/>
                <a:ea typeface="宋体" pitchFamily="2" charset="-122"/>
                <a:hlinkClick r:id="rId2" action="ppaction://hlinksldjump"/>
              </a:rPr>
              <a:t>积    云</a:t>
            </a:r>
            <a:endParaRPr lang="zh-CN" altLang="en-US" sz="2800" dirty="0">
              <a:solidFill>
                <a:schemeClr val="accent2"/>
              </a:solidFill>
              <a:latin typeface="Times New Roman" pitchFamily="18" charset="0"/>
              <a:ea typeface="宋体" pitchFamily="2" charset="-122"/>
            </a:endParaRPr>
          </a:p>
        </p:txBody>
      </p:sp>
      <p:sp>
        <p:nvSpPr>
          <p:cNvPr id="19499" name="Text Box 44"/>
          <p:cNvSpPr txBox="1"/>
          <p:nvPr/>
        </p:nvSpPr>
        <p:spPr>
          <a:xfrm>
            <a:off x="1828800" y="4876800"/>
            <a:ext cx="1524000" cy="518160"/>
          </a:xfrm>
          <a:prstGeom prst="rect">
            <a:avLst/>
          </a:prstGeom>
          <a:noFill/>
          <a:ln w="9525">
            <a:noFill/>
            <a:miter/>
          </a:ln>
        </p:spPr>
        <p:txBody>
          <a:bodyPr>
            <a:spAutoFit/>
          </a:bodyPr>
          <a:lstStyle/>
          <a:p>
            <a:pPr lvl="0" eaLnBrk="1" hangingPunct="1">
              <a:spcBef>
                <a:spcPct val="50000"/>
              </a:spcBef>
            </a:pPr>
            <a:r>
              <a:rPr lang="zh-CN" altLang="en-US" sz="2800" dirty="0">
                <a:solidFill>
                  <a:schemeClr val="accent2"/>
                </a:solidFill>
                <a:latin typeface="Times New Roman" pitchFamily="18" charset="0"/>
                <a:ea typeface="宋体" pitchFamily="2" charset="-122"/>
                <a:hlinkClick r:id="rId2" action="ppaction://hlinksldjump"/>
              </a:rPr>
              <a:t>高积云</a:t>
            </a:r>
            <a:endParaRPr lang="zh-CN" altLang="en-US" sz="2800" dirty="0">
              <a:solidFill>
                <a:schemeClr val="accent2"/>
              </a:solidFill>
              <a:latin typeface="Times New Roman" pitchFamily="18" charset="0"/>
              <a:ea typeface="宋体" pitchFamily="2" charset="-122"/>
            </a:endParaRPr>
          </a:p>
        </p:txBody>
      </p:sp>
      <p:sp>
        <p:nvSpPr>
          <p:cNvPr id="19500" name="Text Box 61"/>
          <p:cNvSpPr txBox="1"/>
          <p:nvPr/>
        </p:nvSpPr>
        <p:spPr>
          <a:xfrm>
            <a:off x="3719513" y="476250"/>
            <a:ext cx="4953000" cy="640080"/>
          </a:xfrm>
          <a:prstGeom prst="rect">
            <a:avLst/>
          </a:prstGeom>
          <a:noFill/>
          <a:ln w="9525">
            <a:noFill/>
            <a:miter/>
          </a:ln>
        </p:spPr>
        <p:txBody>
          <a:bodyPr>
            <a:spAutoFit/>
          </a:bodyPr>
          <a:lstStyle/>
          <a:p>
            <a:pPr lvl="0" eaLnBrk="1" hangingPunct="1">
              <a:spcBef>
                <a:spcPct val="50000"/>
              </a:spcBef>
            </a:pPr>
            <a:r>
              <a:rPr lang="zh-CN" altLang="en-US" sz="3600" dirty="0">
                <a:solidFill>
                  <a:schemeClr val="accent2"/>
                </a:solidFill>
                <a:latin typeface="Times New Roman" pitchFamily="18" charset="0"/>
                <a:ea typeface="宋体" pitchFamily="2" charset="-122"/>
              </a:rPr>
              <a:t>云的种类简表（一）</a:t>
            </a:r>
          </a:p>
        </p:txBody>
      </p:sp>
    </p:spTree>
  </p:cSld>
  <p:clrMapOvr>
    <a:masterClrMapping/>
  </p:clrMapOvr>
  <p:transition>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283" name="Group 3"/>
          <p:cNvGraphicFramePr>
            <a:graphicFrameLocks noGrp="1"/>
          </p:cNvGraphicFramePr>
          <p:nvPr/>
        </p:nvGraphicFramePr>
        <p:xfrm>
          <a:off x="1847850" y="1557338"/>
          <a:ext cx="8610600" cy="4038600"/>
        </p:xfrm>
        <a:graphic>
          <a:graphicData uri="http://schemas.openxmlformats.org/drawingml/2006/table">
            <a:tbl>
              <a:tblPr/>
              <a:tblGrid>
                <a:gridCol w="1295400"/>
                <a:gridCol w="3276600"/>
                <a:gridCol w="1371600"/>
                <a:gridCol w="1066800"/>
                <a:gridCol w="1600200"/>
              </a:tblGrid>
              <a:tr h="533400">
                <a:tc>
                  <a:txBody>
                    <a:bodyPr/>
                    <a:lstStyle/>
                    <a:p>
                      <a:pPr marL="0" marR="0" lvl="0" indent="0" algn="l" defTabSz="914400" rtl="0" eaLnBrk="1" fontAlgn="base" latinLnBrk="0" hangingPunct="1">
                        <a:spcBef>
                          <a:spcPct val="0"/>
                        </a:spcBef>
                        <a:spcAft>
                          <a:spcPct val="0"/>
                        </a:spcAft>
                        <a:buClrTx/>
                        <a:buSzPct val="100000"/>
                        <a:buFontTx/>
                        <a:buNone/>
                      </a:pPr>
                      <a:r>
                        <a:rPr kumimoji="0" lang="en-US" altLang="zh-CN" sz="2400" b="1" i="0" u="none" strike="noStrike" cap="none" normalizeH="0" baseline="0" dirty="0" smtClean="0">
                          <a:ln>
                            <a:noFill/>
                          </a:ln>
                          <a:solidFill>
                            <a:schemeClr val="accent2"/>
                          </a:solidFill>
                          <a:effectLst/>
                          <a:latin typeface="Verdana" pitchFamily="34" charset="0"/>
                          <a:ea typeface="华文新魏" pitchFamily="2" charset="-122"/>
                        </a:rPr>
                        <a:t> </a:t>
                      </a:r>
                      <a:r>
                        <a:rPr kumimoji="0" lang="zh-CN" altLang="en-US" sz="2400" b="1" i="0" u="none" strike="noStrike" cap="none" normalizeH="0" baseline="0" dirty="0" smtClean="0">
                          <a:ln>
                            <a:noFill/>
                          </a:ln>
                          <a:solidFill>
                            <a:schemeClr val="accent2"/>
                          </a:solidFill>
                          <a:effectLst/>
                          <a:latin typeface="Verdana" pitchFamily="34" charset="0"/>
                          <a:ea typeface="华文新魏" pitchFamily="2" charset="-122"/>
                        </a:rPr>
                        <a:t>云名</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0"/>
                        </a:spcBef>
                        <a:spcAft>
                          <a:spcPct val="0"/>
                        </a:spcAft>
                        <a:buClrTx/>
                        <a:buSzPct val="100000"/>
                        <a:buFontTx/>
                        <a:buNone/>
                      </a:pPr>
                      <a:r>
                        <a:rPr kumimoji="0" lang="zh-CN" altLang="en-US" sz="2400" b="1" i="0" u="none" strike="noStrike" cap="none" normalizeH="0" baseline="0" smtClean="0">
                          <a:ln>
                            <a:noFill/>
                          </a:ln>
                          <a:solidFill>
                            <a:schemeClr val="accent2"/>
                          </a:solidFill>
                          <a:effectLst/>
                          <a:latin typeface="Verdana" pitchFamily="34" charset="0"/>
                          <a:ea typeface="华文新魏" pitchFamily="2" charset="-122"/>
                        </a:rPr>
                        <a:t>云的形态变化</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0"/>
                        </a:spcBef>
                        <a:spcAft>
                          <a:spcPct val="0"/>
                        </a:spcAft>
                        <a:buClrTx/>
                        <a:buSzPct val="100000"/>
                        <a:buFontTx/>
                        <a:buNone/>
                      </a:pPr>
                      <a:r>
                        <a:rPr kumimoji="0" lang="zh-CN" altLang="en-US" sz="2400" b="1" i="0" u="none" strike="noStrike" cap="none" normalizeH="0" baseline="0" smtClean="0">
                          <a:ln>
                            <a:noFill/>
                          </a:ln>
                          <a:solidFill>
                            <a:schemeClr val="accent2"/>
                          </a:solidFill>
                          <a:effectLst/>
                          <a:latin typeface="Verdana" pitchFamily="34" charset="0"/>
                          <a:ea typeface="华文新魏" pitchFamily="2" charset="-122"/>
                        </a:rPr>
                        <a:t>高度</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r>
                        <a:rPr kumimoji="0" lang="zh-CN" altLang="en-US" sz="2400" b="1" i="0" u="none" strike="noStrike" cap="none" normalizeH="0" baseline="0" smtClean="0">
                          <a:ln>
                            <a:noFill/>
                          </a:ln>
                          <a:solidFill>
                            <a:schemeClr val="accent2"/>
                          </a:solidFill>
                          <a:effectLst/>
                          <a:latin typeface="Verdana" pitchFamily="34" charset="0"/>
                          <a:ea typeface="华文新魏" pitchFamily="2" charset="-122"/>
                        </a:rPr>
                        <a:t>厚度</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r>
                        <a:rPr kumimoji="0" lang="zh-CN" altLang="en-US" sz="2400" b="1" i="0" u="none" strike="noStrike" cap="none" normalizeH="0" baseline="0" smtClean="0">
                          <a:ln>
                            <a:noFill/>
                          </a:ln>
                          <a:solidFill>
                            <a:schemeClr val="accent2"/>
                          </a:solidFill>
                          <a:effectLst/>
                          <a:latin typeface="Verdana" pitchFamily="34" charset="0"/>
                          <a:ea typeface="华文新魏" pitchFamily="2" charset="-122"/>
                        </a:rPr>
                        <a:t>天气征兆</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38200">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23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0"/>
                        </a:spcBef>
                        <a:spcAft>
                          <a:spcPct val="0"/>
                        </a:spcAft>
                        <a:buClrTx/>
                        <a:buSzPct val="100000"/>
                        <a:buFontTx/>
                        <a:buNone/>
                      </a:pPr>
                      <a:r>
                        <a:rPr kumimoji="0" lang="en-US" altLang="zh-CN" sz="1700" b="0" i="0" u="none" strike="noStrike" cap="none" normalizeH="0" baseline="0" smtClean="0">
                          <a:ln>
                            <a:noFill/>
                          </a:ln>
                          <a:solidFill>
                            <a:schemeClr val="tx1"/>
                          </a:solidFill>
                          <a:effectLst/>
                          <a:latin typeface="Verdana" pitchFamily="34" charset="0"/>
                          <a:ea typeface="宋体" pitchFamily="2" charset="-122"/>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dirty="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38200">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23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14400">
                <a:tc>
                  <a:txBody>
                    <a:bodyPr/>
                    <a:lstStyle/>
                    <a:p>
                      <a:pPr marL="0" marR="0" lvl="0" indent="0" algn="l" defTabSz="914400" rtl="0" eaLnBrk="1" fontAlgn="base" latinLnBrk="0" hangingPunct="1">
                        <a:spcBef>
                          <a:spcPct val="0"/>
                        </a:spcBef>
                        <a:spcAft>
                          <a:spcPct val="0"/>
                        </a:spcAft>
                        <a:buClrTx/>
                        <a:buSzPct val="100000"/>
                        <a:buFontTx/>
                        <a:buNone/>
                      </a:pPr>
                      <a:r>
                        <a:rPr kumimoji="0" lang="en-US" altLang="zh-CN" sz="1700" b="0" i="0" u="none" strike="noStrike" cap="none" normalizeH="0" baseline="0" smtClean="0">
                          <a:ln>
                            <a:noFill/>
                          </a:ln>
                          <a:solidFill>
                            <a:schemeClr val="tx1"/>
                          </a:solidFill>
                          <a:effectLst/>
                          <a:latin typeface="Verdana" pitchFamily="34" charset="0"/>
                          <a:ea typeface="宋体" pitchFamily="2" charset="-122"/>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23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14400">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23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4616" name="Text Box 41"/>
          <p:cNvSpPr txBox="1"/>
          <p:nvPr/>
        </p:nvSpPr>
        <p:spPr>
          <a:xfrm>
            <a:off x="1774825" y="2155825"/>
            <a:ext cx="1282700" cy="883920"/>
          </a:xfrm>
          <a:prstGeom prst="rect">
            <a:avLst/>
          </a:prstGeom>
          <a:noFill/>
          <a:ln w="9525">
            <a:noFill/>
            <a:miter/>
          </a:ln>
        </p:spPr>
        <p:txBody>
          <a:bodyPr>
            <a:spAutoFit/>
          </a:bodyPr>
          <a:lstStyle/>
          <a:p>
            <a:pPr lvl="0" eaLnBrk="1" hangingPunct="1">
              <a:spcBef>
                <a:spcPct val="20000"/>
              </a:spcBef>
            </a:pPr>
            <a:r>
              <a:rPr lang="zh-CN" altLang="en-US" sz="2800" dirty="0">
                <a:solidFill>
                  <a:schemeClr val="accent2"/>
                </a:solidFill>
                <a:latin typeface="Times New Roman" pitchFamily="18" charset="0"/>
                <a:ea typeface="宋体" pitchFamily="2" charset="-122"/>
                <a:hlinkClick r:id="rId2" action="ppaction://hlinksldjump"/>
              </a:rPr>
              <a:t>卷    云</a:t>
            </a:r>
            <a:endParaRPr lang="zh-CN" altLang="en-US" sz="2800" dirty="0">
              <a:solidFill>
                <a:schemeClr val="accent2"/>
              </a:solidFill>
              <a:latin typeface="Times New Roman" pitchFamily="18" charset="0"/>
              <a:ea typeface="宋体" pitchFamily="2" charset="-122"/>
            </a:endParaRPr>
          </a:p>
          <a:p>
            <a:pPr lvl="0" eaLnBrk="1" hangingPunct="1"/>
            <a:endParaRPr lang="en-US" altLang="zh-CN" sz="2400" dirty="0">
              <a:latin typeface="Times New Roman" pitchFamily="18" charset="0"/>
              <a:ea typeface="宋体" pitchFamily="2" charset="-122"/>
            </a:endParaRPr>
          </a:p>
        </p:txBody>
      </p:sp>
      <p:sp>
        <p:nvSpPr>
          <p:cNvPr id="24617" name="Text Box 42"/>
          <p:cNvSpPr txBox="1"/>
          <p:nvPr/>
        </p:nvSpPr>
        <p:spPr>
          <a:xfrm>
            <a:off x="1828800" y="3048000"/>
            <a:ext cx="1371600" cy="518160"/>
          </a:xfrm>
          <a:prstGeom prst="rect">
            <a:avLst/>
          </a:prstGeom>
          <a:noFill/>
          <a:ln w="9525">
            <a:noFill/>
            <a:miter/>
          </a:ln>
        </p:spPr>
        <p:txBody>
          <a:bodyPr>
            <a:spAutoFit/>
          </a:bodyPr>
          <a:lstStyle/>
          <a:p>
            <a:pPr lvl="0" eaLnBrk="1" hangingPunct="1">
              <a:spcBef>
                <a:spcPct val="50000"/>
              </a:spcBef>
            </a:pPr>
            <a:r>
              <a:rPr lang="zh-CN" altLang="en-US" sz="2800" dirty="0">
                <a:solidFill>
                  <a:schemeClr val="accent2"/>
                </a:solidFill>
                <a:latin typeface="Times New Roman" pitchFamily="18" charset="0"/>
                <a:ea typeface="宋体" pitchFamily="2" charset="-122"/>
                <a:hlinkClick r:id="rId2" action="ppaction://hlinksldjump"/>
              </a:rPr>
              <a:t>卷积云</a:t>
            </a:r>
            <a:endParaRPr lang="zh-CN" altLang="en-US" sz="2800" dirty="0">
              <a:solidFill>
                <a:schemeClr val="accent2"/>
              </a:solidFill>
              <a:latin typeface="Times New Roman" pitchFamily="18" charset="0"/>
              <a:ea typeface="宋体" pitchFamily="2" charset="-122"/>
            </a:endParaRPr>
          </a:p>
        </p:txBody>
      </p:sp>
      <p:sp>
        <p:nvSpPr>
          <p:cNvPr id="24618" name="Text Box 43"/>
          <p:cNvSpPr txBox="1"/>
          <p:nvPr/>
        </p:nvSpPr>
        <p:spPr>
          <a:xfrm>
            <a:off x="1847850" y="3886200"/>
            <a:ext cx="1428750" cy="518160"/>
          </a:xfrm>
          <a:prstGeom prst="rect">
            <a:avLst/>
          </a:prstGeom>
          <a:noFill/>
          <a:ln w="9525">
            <a:noFill/>
            <a:miter/>
          </a:ln>
        </p:spPr>
        <p:txBody>
          <a:bodyPr>
            <a:spAutoFit/>
          </a:bodyPr>
          <a:lstStyle/>
          <a:p>
            <a:pPr lvl="0" eaLnBrk="1" hangingPunct="1">
              <a:spcBef>
                <a:spcPct val="50000"/>
              </a:spcBef>
            </a:pPr>
            <a:r>
              <a:rPr lang="zh-CN" altLang="en-US" sz="2800" dirty="0">
                <a:solidFill>
                  <a:schemeClr val="accent2"/>
                </a:solidFill>
                <a:latin typeface="Times New Roman" pitchFamily="18" charset="0"/>
                <a:ea typeface="宋体" pitchFamily="2" charset="-122"/>
                <a:hlinkClick r:id="rId2" action="ppaction://hlinksldjump"/>
              </a:rPr>
              <a:t>积    云</a:t>
            </a:r>
            <a:endParaRPr lang="zh-CN" altLang="en-US" sz="2800" dirty="0">
              <a:solidFill>
                <a:schemeClr val="accent2"/>
              </a:solidFill>
              <a:latin typeface="Times New Roman" pitchFamily="18" charset="0"/>
              <a:ea typeface="宋体" pitchFamily="2" charset="-122"/>
            </a:endParaRPr>
          </a:p>
        </p:txBody>
      </p:sp>
      <p:sp>
        <p:nvSpPr>
          <p:cNvPr id="24619" name="Text Box 44"/>
          <p:cNvSpPr txBox="1"/>
          <p:nvPr/>
        </p:nvSpPr>
        <p:spPr>
          <a:xfrm>
            <a:off x="1828800" y="4876800"/>
            <a:ext cx="1524000" cy="518160"/>
          </a:xfrm>
          <a:prstGeom prst="rect">
            <a:avLst/>
          </a:prstGeom>
          <a:noFill/>
          <a:ln w="9525">
            <a:noFill/>
            <a:miter/>
          </a:ln>
        </p:spPr>
        <p:txBody>
          <a:bodyPr>
            <a:spAutoFit/>
          </a:bodyPr>
          <a:lstStyle/>
          <a:p>
            <a:pPr lvl="0" eaLnBrk="1" hangingPunct="1">
              <a:spcBef>
                <a:spcPct val="50000"/>
              </a:spcBef>
            </a:pPr>
            <a:r>
              <a:rPr lang="zh-CN" altLang="en-US" sz="2800" dirty="0">
                <a:solidFill>
                  <a:schemeClr val="accent2"/>
                </a:solidFill>
                <a:latin typeface="Times New Roman" pitchFamily="18" charset="0"/>
                <a:ea typeface="宋体" pitchFamily="2" charset="-122"/>
                <a:hlinkClick r:id="rId2" action="ppaction://hlinksldjump"/>
              </a:rPr>
              <a:t>高积云</a:t>
            </a:r>
            <a:endParaRPr lang="zh-CN" altLang="en-US" sz="2800" dirty="0">
              <a:solidFill>
                <a:schemeClr val="accent2"/>
              </a:solidFill>
              <a:latin typeface="Times New Roman" pitchFamily="18" charset="0"/>
              <a:ea typeface="宋体" pitchFamily="2" charset="-122"/>
            </a:endParaRPr>
          </a:p>
        </p:txBody>
      </p:sp>
      <p:sp>
        <p:nvSpPr>
          <p:cNvPr id="225325" name="Text Box 45"/>
          <p:cNvSpPr txBox="1"/>
          <p:nvPr/>
        </p:nvSpPr>
        <p:spPr>
          <a:xfrm>
            <a:off x="3200400" y="2057400"/>
            <a:ext cx="3124200" cy="822960"/>
          </a:xfrm>
          <a:prstGeom prst="rect">
            <a:avLst/>
          </a:prstGeom>
          <a:noFill/>
          <a:ln w="9525">
            <a:noFill/>
            <a:miter/>
          </a:ln>
        </p:spPr>
        <p:txBody>
          <a:bodyPr>
            <a:spAutoFit/>
          </a:bodyPr>
          <a:lstStyle/>
          <a:p>
            <a:pPr lvl="0" eaLnBrk="1" hangingPunct="1">
              <a:spcBef>
                <a:spcPct val="20000"/>
              </a:spcBef>
            </a:pPr>
            <a:r>
              <a:rPr lang="zh-CN" altLang="en-US" sz="2400" dirty="0">
                <a:solidFill>
                  <a:srgbClr val="996633"/>
                </a:solidFill>
                <a:latin typeface="Times New Roman" pitchFamily="18" charset="0"/>
                <a:ea typeface="宋体" pitchFamily="2" charset="-122"/>
              </a:rPr>
              <a:t>像羽毛像绫纱，丝丝缕缕地漂浮着</a:t>
            </a:r>
          </a:p>
        </p:txBody>
      </p:sp>
      <p:sp>
        <p:nvSpPr>
          <p:cNvPr id="225326" name="Text Box 46"/>
          <p:cNvSpPr txBox="1"/>
          <p:nvPr/>
        </p:nvSpPr>
        <p:spPr>
          <a:xfrm>
            <a:off x="3200400" y="2895600"/>
            <a:ext cx="3200400" cy="822960"/>
          </a:xfrm>
          <a:prstGeom prst="rect">
            <a:avLst/>
          </a:prstGeom>
          <a:noFill/>
          <a:ln w="9525">
            <a:noFill/>
            <a:miter/>
          </a:ln>
        </p:spPr>
        <p:txBody>
          <a:bodyPr>
            <a:spAutoFit/>
          </a:bodyPr>
          <a:lstStyle/>
          <a:p>
            <a:pPr lvl="0" eaLnBrk="1" hangingPunct="1">
              <a:spcBef>
                <a:spcPct val="20000"/>
              </a:spcBef>
            </a:pPr>
            <a:r>
              <a:rPr lang="zh-CN" altLang="en-US" sz="2400" dirty="0">
                <a:solidFill>
                  <a:srgbClr val="669900"/>
                </a:solidFill>
                <a:latin typeface="Times New Roman" pitchFamily="18" charset="0"/>
                <a:ea typeface="宋体" pitchFamily="2" charset="-122"/>
              </a:rPr>
              <a:t>像水面的鳞波，是成群成行的卷云</a:t>
            </a:r>
          </a:p>
        </p:txBody>
      </p:sp>
      <p:sp>
        <p:nvSpPr>
          <p:cNvPr id="225327" name="Text Box 47"/>
          <p:cNvSpPr txBox="1"/>
          <p:nvPr/>
        </p:nvSpPr>
        <p:spPr>
          <a:xfrm>
            <a:off x="3057525" y="3824288"/>
            <a:ext cx="3810000" cy="822960"/>
          </a:xfrm>
          <a:prstGeom prst="rect">
            <a:avLst/>
          </a:prstGeom>
          <a:noFill/>
          <a:ln w="9525">
            <a:noFill/>
            <a:miter/>
          </a:ln>
        </p:spPr>
        <p:txBody>
          <a:bodyPr>
            <a:spAutoFit/>
          </a:bodyPr>
          <a:lstStyle/>
          <a:p>
            <a:pPr lvl="0" eaLnBrk="1" hangingPunct="1">
              <a:spcBef>
                <a:spcPct val="20000"/>
              </a:spcBef>
            </a:pPr>
            <a:r>
              <a:rPr lang="zh-CN" altLang="en-US" sz="2400" dirty="0">
                <a:solidFill>
                  <a:srgbClr val="FF6600"/>
                </a:solidFill>
                <a:latin typeface="Times New Roman" pitchFamily="18" charset="0"/>
                <a:ea typeface="宋体" pitchFamily="2" charset="-122"/>
              </a:rPr>
              <a:t>像棉花团，上午出现，傍晚消散，散发金黄光辉</a:t>
            </a:r>
          </a:p>
        </p:txBody>
      </p:sp>
      <p:sp>
        <p:nvSpPr>
          <p:cNvPr id="225328" name="Text Box 48"/>
          <p:cNvSpPr txBox="1"/>
          <p:nvPr/>
        </p:nvSpPr>
        <p:spPr>
          <a:xfrm>
            <a:off x="3200400" y="4648200"/>
            <a:ext cx="3276600" cy="822960"/>
          </a:xfrm>
          <a:prstGeom prst="rect">
            <a:avLst/>
          </a:prstGeom>
          <a:noFill/>
          <a:ln w="9525">
            <a:noFill/>
            <a:miter/>
          </a:ln>
        </p:spPr>
        <p:txBody>
          <a:bodyPr>
            <a:spAutoFit/>
          </a:bodyPr>
          <a:lstStyle/>
          <a:p>
            <a:pPr lvl="0" eaLnBrk="1" hangingPunct="1">
              <a:spcBef>
                <a:spcPct val="20000"/>
              </a:spcBef>
            </a:pPr>
            <a:r>
              <a:rPr lang="zh-CN" altLang="en-US" sz="2400" dirty="0">
                <a:solidFill>
                  <a:schemeClr val="tx2"/>
                </a:solidFill>
                <a:latin typeface="Times New Roman" pitchFamily="18" charset="0"/>
                <a:ea typeface="宋体" pitchFamily="2" charset="-122"/>
              </a:rPr>
              <a:t>像草原上雪白的羊群，扁球状，排列整齐</a:t>
            </a:r>
          </a:p>
        </p:txBody>
      </p:sp>
      <p:sp>
        <p:nvSpPr>
          <p:cNvPr id="225329" name="Text Box 49"/>
          <p:cNvSpPr txBox="1"/>
          <p:nvPr/>
        </p:nvSpPr>
        <p:spPr>
          <a:xfrm>
            <a:off x="6400800" y="2133600"/>
            <a:ext cx="1295400" cy="518160"/>
          </a:xfrm>
          <a:prstGeom prst="rect">
            <a:avLst/>
          </a:prstGeom>
          <a:noFill/>
          <a:ln w="9525">
            <a:noFill/>
            <a:miter/>
          </a:ln>
        </p:spPr>
        <p:txBody>
          <a:bodyPr>
            <a:spAutoFit/>
          </a:bodyPr>
          <a:lstStyle/>
          <a:p>
            <a:pPr lvl="0" algn="ctr" eaLnBrk="1" hangingPunct="1">
              <a:spcBef>
                <a:spcPct val="20000"/>
              </a:spcBef>
            </a:pPr>
            <a:r>
              <a:rPr lang="zh-CN" altLang="en-US" sz="2800" dirty="0">
                <a:solidFill>
                  <a:srgbClr val="996633"/>
                </a:solidFill>
                <a:latin typeface="Times New Roman" pitchFamily="18" charset="0"/>
                <a:ea typeface="宋体" pitchFamily="2" charset="-122"/>
              </a:rPr>
              <a:t>最高</a:t>
            </a:r>
            <a:endParaRPr lang="zh-CN" altLang="en-US" sz="2400" dirty="0">
              <a:solidFill>
                <a:srgbClr val="996633"/>
              </a:solidFill>
              <a:latin typeface="Times New Roman" pitchFamily="18" charset="0"/>
              <a:ea typeface="宋体" pitchFamily="2" charset="-122"/>
            </a:endParaRPr>
          </a:p>
        </p:txBody>
      </p:sp>
      <p:sp>
        <p:nvSpPr>
          <p:cNvPr id="225330" name="Text Box 50"/>
          <p:cNvSpPr txBox="1"/>
          <p:nvPr/>
        </p:nvSpPr>
        <p:spPr>
          <a:xfrm>
            <a:off x="6248400" y="2971800"/>
            <a:ext cx="1524000" cy="518160"/>
          </a:xfrm>
          <a:prstGeom prst="rect">
            <a:avLst/>
          </a:prstGeom>
          <a:noFill/>
          <a:ln w="9525">
            <a:noFill/>
            <a:miter/>
          </a:ln>
        </p:spPr>
        <p:txBody>
          <a:bodyPr>
            <a:spAutoFit/>
          </a:bodyPr>
          <a:lstStyle/>
          <a:p>
            <a:pPr lvl="0" algn="ctr" eaLnBrk="1" hangingPunct="1">
              <a:spcBef>
                <a:spcPct val="20000"/>
              </a:spcBef>
            </a:pPr>
            <a:r>
              <a:rPr lang="zh-CN" altLang="en-US" sz="2800" dirty="0">
                <a:solidFill>
                  <a:srgbClr val="669900"/>
                </a:solidFill>
                <a:latin typeface="Times New Roman" pitchFamily="18" charset="0"/>
                <a:ea typeface="宋体" pitchFamily="2" charset="-122"/>
              </a:rPr>
              <a:t>很高</a:t>
            </a:r>
            <a:endParaRPr lang="zh-CN" altLang="en-US" sz="2400" dirty="0">
              <a:solidFill>
                <a:srgbClr val="669900"/>
              </a:solidFill>
              <a:latin typeface="Times New Roman" pitchFamily="18" charset="0"/>
              <a:ea typeface="宋体" pitchFamily="2" charset="-122"/>
            </a:endParaRPr>
          </a:p>
        </p:txBody>
      </p:sp>
      <p:sp>
        <p:nvSpPr>
          <p:cNvPr id="225331" name="Text Box 51"/>
          <p:cNvSpPr txBox="1"/>
          <p:nvPr/>
        </p:nvSpPr>
        <p:spPr>
          <a:xfrm>
            <a:off x="6672263" y="3810000"/>
            <a:ext cx="1252537" cy="822960"/>
          </a:xfrm>
          <a:prstGeom prst="rect">
            <a:avLst/>
          </a:prstGeom>
          <a:noFill/>
          <a:ln w="9525">
            <a:noFill/>
            <a:miter/>
          </a:ln>
        </p:spPr>
        <p:txBody>
          <a:bodyPr>
            <a:spAutoFit/>
          </a:bodyPr>
          <a:lstStyle/>
          <a:p>
            <a:pPr lvl="0" algn="ctr" eaLnBrk="1" hangingPunct="1">
              <a:spcBef>
                <a:spcPct val="20000"/>
              </a:spcBef>
            </a:pPr>
            <a:r>
              <a:rPr lang="en-US" altLang="zh-CN" sz="2400" dirty="0">
                <a:solidFill>
                  <a:srgbClr val="FF6600"/>
                </a:solidFill>
                <a:latin typeface="Times New Roman" pitchFamily="18" charset="0"/>
                <a:ea typeface="宋体" pitchFamily="2" charset="-122"/>
              </a:rPr>
              <a:t>2000</a:t>
            </a:r>
            <a:r>
              <a:rPr lang="zh-CN" altLang="en-US" sz="2400" dirty="0">
                <a:solidFill>
                  <a:srgbClr val="FF6600"/>
                </a:solidFill>
                <a:latin typeface="Times New Roman" pitchFamily="18" charset="0"/>
                <a:ea typeface="宋体" pitchFamily="2" charset="-122"/>
              </a:rPr>
              <a:t>米左右</a:t>
            </a:r>
          </a:p>
        </p:txBody>
      </p:sp>
      <p:sp>
        <p:nvSpPr>
          <p:cNvPr id="225332" name="Text Box 52"/>
          <p:cNvSpPr txBox="1"/>
          <p:nvPr/>
        </p:nvSpPr>
        <p:spPr>
          <a:xfrm>
            <a:off x="6400800" y="4800600"/>
            <a:ext cx="1371600" cy="822960"/>
          </a:xfrm>
          <a:prstGeom prst="rect">
            <a:avLst/>
          </a:prstGeom>
          <a:noFill/>
          <a:ln w="9525">
            <a:noFill/>
            <a:miter/>
          </a:ln>
        </p:spPr>
        <p:txBody>
          <a:bodyPr>
            <a:spAutoFit/>
          </a:bodyPr>
          <a:lstStyle/>
          <a:p>
            <a:pPr lvl="0" algn="ctr" eaLnBrk="1" hangingPunct="1">
              <a:spcBef>
                <a:spcPct val="50000"/>
              </a:spcBef>
            </a:pPr>
            <a:r>
              <a:rPr lang="en-US" altLang="zh-CN" sz="2400" dirty="0">
                <a:latin typeface="Times New Roman" pitchFamily="18" charset="0"/>
                <a:ea typeface="宋体" pitchFamily="2" charset="-122"/>
              </a:rPr>
              <a:t>2000</a:t>
            </a:r>
            <a:r>
              <a:rPr lang="zh-CN" altLang="en-US" sz="2400" dirty="0">
                <a:latin typeface="Times New Roman" pitchFamily="18" charset="0"/>
                <a:ea typeface="宋体" pitchFamily="2" charset="-122"/>
              </a:rPr>
              <a:t>米左右</a:t>
            </a:r>
          </a:p>
        </p:txBody>
      </p:sp>
      <p:sp>
        <p:nvSpPr>
          <p:cNvPr id="225333" name="Text Box 53"/>
          <p:cNvSpPr txBox="1"/>
          <p:nvPr/>
        </p:nvSpPr>
        <p:spPr>
          <a:xfrm>
            <a:off x="7772400" y="2133600"/>
            <a:ext cx="1066800" cy="518160"/>
          </a:xfrm>
          <a:prstGeom prst="rect">
            <a:avLst/>
          </a:prstGeom>
          <a:noFill/>
          <a:ln w="9525">
            <a:noFill/>
            <a:miter/>
          </a:ln>
        </p:spPr>
        <p:txBody>
          <a:bodyPr>
            <a:spAutoFit/>
          </a:bodyPr>
          <a:lstStyle/>
          <a:p>
            <a:pPr lvl="0" eaLnBrk="1" hangingPunct="1">
              <a:spcBef>
                <a:spcPct val="20000"/>
              </a:spcBef>
            </a:pPr>
            <a:r>
              <a:rPr lang="zh-CN" altLang="en-US" sz="2800" dirty="0">
                <a:solidFill>
                  <a:srgbClr val="996633"/>
                </a:solidFill>
                <a:latin typeface="Times New Roman" pitchFamily="18" charset="0"/>
                <a:ea typeface="宋体" pitchFamily="2" charset="-122"/>
              </a:rPr>
              <a:t>很薄</a:t>
            </a:r>
            <a:endParaRPr lang="zh-CN" altLang="en-US" sz="2400" dirty="0">
              <a:solidFill>
                <a:srgbClr val="996633"/>
              </a:solidFill>
              <a:latin typeface="Times New Roman" pitchFamily="18" charset="0"/>
              <a:ea typeface="宋体" pitchFamily="2" charset="-122"/>
            </a:endParaRPr>
          </a:p>
        </p:txBody>
      </p:sp>
      <p:sp>
        <p:nvSpPr>
          <p:cNvPr id="225334" name="Rectangle 54"/>
          <p:cNvSpPr/>
          <p:nvPr/>
        </p:nvSpPr>
        <p:spPr>
          <a:xfrm>
            <a:off x="7848600" y="2971800"/>
            <a:ext cx="894080" cy="518160"/>
          </a:xfrm>
          <a:prstGeom prst="rect">
            <a:avLst/>
          </a:prstGeom>
          <a:noFill/>
          <a:ln w="9525">
            <a:noFill/>
            <a:miter/>
          </a:ln>
        </p:spPr>
        <p:txBody>
          <a:bodyPr wrap="none">
            <a:spAutoFit/>
          </a:bodyPr>
          <a:lstStyle/>
          <a:p>
            <a:pPr lvl="0" eaLnBrk="1" hangingPunct="1"/>
            <a:r>
              <a:rPr lang="zh-CN" altLang="en-US" sz="2800" dirty="0">
                <a:solidFill>
                  <a:srgbClr val="669900"/>
                </a:solidFill>
                <a:latin typeface="Times New Roman" pitchFamily="18" charset="0"/>
                <a:ea typeface="宋体" pitchFamily="2" charset="-122"/>
              </a:rPr>
              <a:t>很薄</a:t>
            </a:r>
          </a:p>
        </p:txBody>
      </p:sp>
      <p:sp>
        <p:nvSpPr>
          <p:cNvPr id="225335" name="Rectangle 55"/>
          <p:cNvSpPr/>
          <p:nvPr/>
        </p:nvSpPr>
        <p:spPr>
          <a:xfrm>
            <a:off x="7848600" y="3886200"/>
            <a:ext cx="894080" cy="518160"/>
          </a:xfrm>
          <a:prstGeom prst="rect">
            <a:avLst/>
          </a:prstGeom>
          <a:noFill/>
          <a:ln w="9525">
            <a:noFill/>
            <a:miter/>
          </a:ln>
        </p:spPr>
        <p:txBody>
          <a:bodyPr wrap="none">
            <a:spAutoFit/>
          </a:bodyPr>
          <a:lstStyle/>
          <a:p>
            <a:pPr lvl="0" eaLnBrk="1" hangingPunct="1"/>
            <a:r>
              <a:rPr lang="zh-CN" altLang="en-US" sz="2800" dirty="0">
                <a:solidFill>
                  <a:srgbClr val="FF6600"/>
                </a:solidFill>
                <a:latin typeface="Times New Roman" pitchFamily="18" charset="0"/>
                <a:ea typeface="宋体" pitchFamily="2" charset="-122"/>
              </a:rPr>
              <a:t>较薄</a:t>
            </a:r>
          </a:p>
        </p:txBody>
      </p:sp>
      <p:sp>
        <p:nvSpPr>
          <p:cNvPr id="225336" name="Rectangle 56"/>
          <p:cNvSpPr/>
          <p:nvPr/>
        </p:nvSpPr>
        <p:spPr>
          <a:xfrm>
            <a:off x="7848600" y="4876800"/>
            <a:ext cx="894080" cy="518160"/>
          </a:xfrm>
          <a:prstGeom prst="rect">
            <a:avLst/>
          </a:prstGeom>
          <a:noFill/>
          <a:ln w="9525">
            <a:noFill/>
            <a:miter/>
          </a:ln>
        </p:spPr>
        <p:txBody>
          <a:bodyPr wrap="none">
            <a:spAutoFit/>
          </a:bodyPr>
          <a:lstStyle/>
          <a:p>
            <a:pPr lvl="0" eaLnBrk="1" hangingPunct="1">
              <a:spcBef>
                <a:spcPct val="20000"/>
              </a:spcBef>
            </a:pPr>
            <a:r>
              <a:rPr lang="zh-CN" altLang="en-US" sz="2800" dirty="0">
                <a:latin typeface="Times New Roman" pitchFamily="18" charset="0"/>
                <a:ea typeface="宋体" pitchFamily="2" charset="-122"/>
              </a:rPr>
              <a:t>较薄</a:t>
            </a:r>
          </a:p>
        </p:txBody>
      </p:sp>
      <p:sp>
        <p:nvSpPr>
          <p:cNvPr id="225337" name="Rectangle 57"/>
          <p:cNvSpPr/>
          <p:nvPr/>
        </p:nvSpPr>
        <p:spPr>
          <a:xfrm>
            <a:off x="8763000" y="2133600"/>
            <a:ext cx="1706880" cy="701040"/>
          </a:xfrm>
          <a:prstGeom prst="rect">
            <a:avLst/>
          </a:prstGeom>
          <a:noFill/>
          <a:ln w="9525">
            <a:noFill/>
            <a:miter/>
          </a:ln>
        </p:spPr>
        <p:txBody>
          <a:bodyPr wrap="none">
            <a:spAutoFit/>
          </a:bodyPr>
          <a:lstStyle/>
          <a:p>
            <a:pPr lvl="0" eaLnBrk="1" hangingPunct="1"/>
            <a:r>
              <a:rPr lang="zh-CN" altLang="en-US" sz="2000" dirty="0">
                <a:solidFill>
                  <a:srgbClr val="996633"/>
                </a:solidFill>
                <a:latin typeface="Times New Roman" pitchFamily="18" charset="0"/>
                <a:ea typeface="宋体" pitchFamily="2" charset="-122"/>
              </a:rPr>
              <a:t>阳光可以透</a:t>
            </a:r>
            <a:endParaRPr lang="en-US" altLang="zh-CN" sz="2000" dirty="0">
              <a:solidFill>
                <a:srgbClr val="996633"/>
              </a:solidFill>
              <a:latin typeface="Times New Roman" pitchFamily="18" charset="0"/>
              <a:ea typeface="宋体" pitchFamily="2" charset="-122"/>
            </a:endParaRPr>
          </a:p>
          <a:p>
            <a:pPr lvl="0" eaLnBrk="1" hangingPunct="1"/>
            <a:r>
              <a:rPr lang="zh-CN" altLang="en-US" sz="2000" dirty="0">
                <a:solidFill>
                  <a:srgbClr val="996633"/>
                </a:solidFill>
                <a:latin typeface="Times New Roman" pitchFamily="18" charset="0"/>
                <a:ea typeface="宋体" pitchFamily="2" charset="-122"/>
              </a:rPr>
              <a:t>过它照到地面</a:t>
            </a:r>
          </a:p>
        </p:txBody>
      </p:sp>
      <p:sp>
        <p:nvSpPr>
          <p:cNvPr id="225338" name="Rectangle 58"/>
          <p:cNvSpPr/>
          <p:nvPr/>
        </p:nvSpPr>
        <p:spPr>
          <a:xfrm>
            <a:off x="8915400" y="2971800"/>
            <a:ext cx="1249680" cy="518160"/>
          </a:xfrm>
          <a:prstGeom prst="rect">
            <a:avLst/>
          </a:prstGeom>
          <a:noFill/>
          <a:ln w="9525">
            <a:noFill/>
            <a:miter/>
          </a:ln>
        </p:spPr>
        <p:txBody>
          <a:bodyPr wrap="none">
            <a:spAutoFit/>
          </a:bodyPr>
          <a:lstStyle/>
          <a:p>
            <a:pPr lvl="0" eaLnBrk="1" hangingPunct="1">
              <a:spcBef>
                <a:spcPct val="20000"/>
              </a:spcBef>
            </a:pPr>
            <a:r>
              <a:rPr lang="zh-CN" altLang="en-US" sz="2800" dirty="0">
                <a:solidFill>
                  <a:srgbClr val="669900"/>
                </a:solidFill>
                <a:latin typeface="Times New Roman" pitchFamily="18" charset="0"/>
                <a:ea typeface="宋体" pitchFamily="2" charset="-122"/>
              </a:rPr>
              <a:t>无雨雪</a:t>
            </a:r>
          </a:p>
        </p:txBody>
      </p:sp>
      <p:sp>
        <p:nvSpPr>
          <p:cNvPr id="225339" name="Rectangle 59"/>
          <p:cNvSpPr/>
          <p:nvPr/>
        </p:nvSpPr>
        <p:spPr>
          <a:xfrm>
            <a:off x="8763000" y="3886200"/>
            <a:ext cx="1605280" cy="518160"/>
          </a:xfrm>
          <a:prstGeom prst="rect">
            <a:avLst/>
          </a:prstGeom>
          <a:noFill/>
          <a:ln w="9525">
            <a:noFill/>
            <a:miter/>
          </a:ln>
        </p:spPr>
        <p:txBody>
          <a:bodyPr wrap="none">
            <a:spAutoFit/>
          </a:bodyPr>
          <a:lstStyle/>
          <a:p>
            <a:pPr lvl="0" eaLnBrk="1" hangingPunct="1">
              <a:spcBef>
                <a:spcPct val="20000"/>
              </a:spcBef>
            </a:pPr>
            <a:r>
              <a:rPr lang="zh-CN" altLang="en-US" sz="2800" dirty="0">
                <a:solidFill>
                  <a:srgbClr val="FF6600"/>
                </a:solidFill>
                <a:latin typeface="Times New Roman" pitchFamily="18" charset="0"/>
                <a:ea typeface="宋体" pitchFamily="2" charset="-122"/>
              </a:rPr>
              <a:t>灿烂阳光</a:t>
            </a:r>
          </a:p>
        </p:txBody>
      </p:sp>
      <p:sp>
        <p:nvSpPr>
          <p:cNvPr id="225340" name="Rectangle 60"/>
          <p:cNvSpPr/>
          <p:nvPr/>
        </p:nvSpPr>
        <p:spPr>
          <a:xfrm>
            <a:off x="8823325" y="4751388"/>
            <a:ext cx="1706880" cy="762000"/>
          </a:xfrm>
          <a:prstGeom prst="rect">
            <a:avLst/>
          </a:prstGeom>
          <a:noFill/>
          <a:ln w="9525">
            <a:noFill/>
            <a:miter/>
          </a:ln>
        </p:spPr>
        <p:txBody>
          <a:bodyPr wrap="none">
            <a:spAutoFit/>
          </a:bodyPr>
          <a:lstStyle/>
          <a:p>
            <a:pPr lvl="0" eaLnBrk="1" hangingPunct="1">
              <a:spcBef>
                <a:spcPct val="20000"/>
              </a:spcBef>
            </a:pPr>
            <a:r>
              <a:rPr lang="zh-CN" altLang="en-US" sz="2000" dirty="0">
                <a:latin typeface="Times New Roman" pitchFamily="18" charset="0"/>
                <a:ea typeface="宋体" pitchFamily="2" charset="-122"/>
              </a:rPr>
              <a:t>云块间透</a:t>
            </a:r>
            <a:endParaRPr lang="en-US" altLang="zh-CN" sz="2000" dirty="0">
              <a:latin typeface="Times New Roman" pitchFamily="18" charset="0"/>
              <a:ea typeface="宋体" pitchFamily="2" charset="-122"/>
            </a:endParaRPr>
          </a:p>
          <a:p>
            <a:pPr lvl="0" eaLnBrk="1" hangingPunct="1">
              <a:spcBef>
                <a:spcPct val="20000"/>
              </a:spcBef>
            </a:pPr>
            <a:r>
              <a:rPr lang="zh-CN" altLang="en-US" sz="2000" dirty="0">
                <a:latin typeface="Times New Roman" pitchFamily="18" charset="0"/>
                <a:ea typeface="宋体" pitchFamily="2" charset="-122"/>
              </a:rPr>
              <a:t>着碧蓝的天幕</a:t>
            </a:r>
          </a:p>
        </p:txBody>
      </p:sp>
      <p:sp>
        <p:nvSpPr>
          <p:cNvPr id="24636" name="Text Box 61"/>
          <p:cNvSpPr txBox="1"/>
          <p:nvPr/>
        </p:nvSpPr>
        <p:spPr>
          <a:xfrm>
            <a:off x="3719513" y="476250"/>
            <a:ext cx="4953000" cy="640080"/>
          </a:xfrm>
          <a:prstGeom prst="rect">
            <a:avLst/>
          </a:prstGeom>
          <a:noFill/>
          <a:ln w="9525">
            <a:noFill/>
            <a:miter/>
          </a:ln>
        </p:spPr>
        <p:txBody>
          <a:bodyPr>
            <a:spAutoFit/>
          </a:bodyPr>
          <a:lstStyle/>
          <a:p>
            <a:pPr lvl="0" eaLnBrk="1" hangingPunct="1">
              <a:spcBef>
                <a:spcPct val="50000"/>
              </a:spcBef>
            </a:pPr>
            <a:r>
              <a:rPr lang="zh-CN" altLang="en-US" sz="3600" dirty="0">
                <a:solidFill>
                  <a:schemeClr val="accent2"/>
                </a:solidFill>
                <a:latin typeface="Times New Roman" pitchFamily="18" charset="0"/>
                <a:ea typeface="宋体" pitchFamily="2" charset="-122"/>
              </a:rPr>
              <a:t>云的种类简表（一）</a:t>
            </a:r>
          </a:p>
        </p:txBody>
      </p:sp>
      <p:sp>
        <p:nvSpPr>
          <p:cNvPr id="225342" name="Text Box 62"/>
          <p:cNvSpPr txBox="1">
            <a:spLocks noChangeArrowheads="1"/>
          </p:cNvSpPr>
          <p:nvPr/>
        </p:nvSpPr>
        <p:spPr bwMode="auto">
          <a:xfrm>
            <a:off x="2743200" y="5791200"/>
            <a:ext cx="719328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spcBef>
                <a:spcPct val="50000"/>
              </a:spcBef>
              <a:spcAft>
                <a:spcPct val="0"/>
              </a:spcAft>
              <a:buClrTx/>
              <a:buSzTx/>
              <a:buFontTx/>
              <a:buNone/>
              <a:defRPr/>
            </a:pPr>
            <a:r>
              <a:rPr kumimoji="1" lang="zh-CN" altLang="en-US" sz="2400" b="1" i="0" u="none" strike="noStrike" kern="1200" cap="none" spc="0" normalizeH="0" baseline="0" noProof="0">
                <a:ln>
                  <a:noFill/>
                </a:ln>
                <a:solidFill>
                  <a:schemeClr val="accent2"/>
                </a:solidFill>
                <a:effectLst>
                  <a:outerShdw blurRad="38100" dist="38100" dir="2700000" algn="tl">
                    <a:srgbClr val="C0C0C0"/>
                  </a:outerShdw>
                </a:effectLst>
                <a:uLnTx/>
                <a:uFillTx/>
                <a:latin typeface="Times New Roman" pitchFamily="18" charset="0"/>
                <a:ea typeface="幼圆" pitchFamily="49" charset="-122"/>
                <a:cs typeface="+mn-cs"/>
              </a:rPr>
              <a:t>据表请找出卷云、卷积云、积云和高积云的共同特征</a:t>
            </a: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25325"/>
                                        </p:tgtEl>
                                        <p:attrNameLst>
                                          <p:attrName>style.visibility</p:attrName>
                                        </p:attrNameLst>
                                      </p:cBhvr>
                                      <p:to>
                                        <p:strVal val="visible"/>
                                      </p:to>
                                    </p:set>
                                    <p:anim calcmode="lin" valueType="num">
                                      <p:cBhvr additive="base">
                                        <p:cTn id="7" dur="500" fill="hold"/>
                                        <p:tgtEl>
                                          <p:spTgt spid="225325"/>
                                        </p:tgtEl>
                                        <p:attrNameLst>
                                          <p:attrName>ppt_x</p:attrName>
                                        </p:attrNameLst>
                                      </p:cBhvr>
                                      <p:tavLst>
                                        <p:tav tm="0">
                                          <p:val>
                                            <p:strVal val="#ppt_x"/>
                                          </p:val>
                                        </p:tav>
                                        <p:tav tm="100000">
                                          <p:val>
                                            <p:strVal val="#ppt_x"/>
                                          </p:val>
                                        </p:tav>
                                      </p:tavLst>
                                    </p:anim>
                                    <p:anim calcmode="lin" valueType="num">
                                      <p:cBhvr additive="base">
                                        <p:cTn id="8" dur="500" fill="hold"/>
                                        <p:tgtEl>
                                          <p:spTgt spid="22532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25329"/>
                                        </p:tgtEl>
                                        <p:attrNameLst>
                                          <p:attrName>style.visibility</p:attrName>
                                        </p:attrNameLst>
                                      </p:cBhvr>
                                      <p:to>
                                        <p:strVal val="visible"/>
                                      </p:to>
                                    </p:set>
                                    <p:anim calcmode="lin" valueType="num">
                                      <p:cBhvr additive="base">
                                        <p:cTn id="13" dur="500" fill="hold"/>
                                        <p:tgtEl>
                                          <p:spTgt spid="225329"/>
                                        </p:tgtEl>
                                        <p:attrNameLst>
                                          <p:attrName>ppt_x</p:attrName>
                                        </p:attrNameLst>
                                      </p:cBhvr>
                                      <p:tavLst>
                                        <p:tav tm="0">
                                          <p:val>
                                            <p:strVal val="#ppt_x"/>
                                          </p:val>
                                        </p:tav>
                                        <p:tav tm="100000">
                                          <p:val>
                                            <p:strVal val="#ppt_x"/>
                                          </p:val>
                                        </p:tav>
                                      </p:tavLst>
                                    </p:anim>
                                    <p:anim calcmode="lin" valueType="num">
                                      <p:cBhvr additive="base">
                                        <p:cTn id="14" dur="500" fill="hold"/>
                                        <p:tgtEl>
                                          <p:spTgt spid="22532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25333"/>
                                        </p:tgtEl>
                                        <p:attrNameLst>
                                          <p:attrName>style.visibility</p:attrName>
                                        </p:attrNameLst>
                                      </p:cBhvr>
                                      <p:to>
                                        <p:strVal val="visible"/>
                                      </p:to>
                                    </p:set>
                                    <p:anim calcmode="lin" valueType="num">
                                      <p:cBhvr additive="base">
                                        <p:cTn id="19" dur="500" fill="hold"/>
                                        <p:tgtEl>
                                          <p:spTgt spid="225333"/>
                                        </p:tgtEl>
                                        <p:attrNameLst>
                                          <p:attrName>ppt_x</p:attrName>
                                        </p:attrNameLst>
                                      </p:cBhvr>
                                      <p:tavLst>
                                        <p:tav tm="0">
                                          <p:val>
                                            <p:strVal val="#ppt_x"/>
                                          </p:val>
                                        </p:tav>
                                        <p:tav tm="100000">
                                          <p:val>
                                            <p:strVal val="#ppt_x"/>
                                          </p:val>
                                        </p:tav>
                                      </p:tavLst>
                                    </p:anim>
                                    <p:anim calcmode="lin" valueType="num">
                                      <p:cBhvr additive="base">
                                        <p:cTn id="20" dur="500" fill="hold"/>
                                        <p:tgtEl>
                                          <p:spTgt spid="22533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25337"/>
                                        </p:tgtEl>
                                        <p:attrNameLst>
                                          <p:attrName>style.visibility</p:attrName>
                                        </p:attrNameLst>
                                      </p:cBhvr>
                                      <p:to>
                                        <p:strVal val="visible"/>
                                      </p:to>
                                    </p:set>
                                    <p:anim calcmode="lin" valueType="num">
                                      <p:cBhvr additive="base">
                                        <p:cTn id="25" dur="500" fill="hold"/>
                                        <p:tgtEl>
                                          <p:spTgt spid="225337"/>
                                        </p:tgtEl>
                                        <p:attrNameLst>
                                          <p:attrName>ppt_x</p:attrName>
                                        </p:attrNameLst>
                                      </p:cBhvr>
                                      <p:tavLst>
                                        <p:tav tm="0">
                                          <p:val>
                                            <p:strVal val="#ppt_x"/>
                                          </p:val>
                                        </p:tav>
                                        <p:tav tm="100000">
                                          <p:val>
                                            <p:strVal val="#ppt_x"/>
                                          </p:val>
                                        </p:tav>
                                      </p:tavLst>
                                    </p:anim>
                                    <p:anim calcmode="lin" valueType="num">
                                      <p:cBhvr additive="base">
                                        <p:cTn id="26" dur="500" fill="hold"/>
                                        <p:tgtEl>
                                          <p:spTgt spid="22533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25326"/>
                                        </p:tgtEl>
                                        <p:attrNameLst>
                                          <p:attrName>style.visibility</p:attrName>
                                        </p:attrNameLst>
                                      </p:cBhvr>
                                      <p:to>
                                        <p:strVal val="visible"/>
                                      </p:to>
                                    </p:set>
                                    <p:anim calcmode="lin" valueType="num">
                                      <p:cBhvr additive="base">
                                        <p:cTn id="31" dur="500" fill="hold"/>
                                        <p:tgtEl>
                                          <p:spTgt spid="225326"/>
                                        </p:tgtEl>
                                        <p:attrNameLst>
                                          <p:attrName>ppt_x</p:attrName>
                                        </p:attrNameLst>
                                      </p:cBhvr>
                                      <p:tavLst>
                                        <p:tav tm="0">
                                          <p:val>
                                            <p:strVal val="#ppt_x"/>
                                          </p:val>
                                        </p:tav>
                                        <p:tav tm="100000">
                                          <p:val>
                                            <p:strVal val="#ppt_x"/>
                                          </p:val>
                                        </p:tav>
                                      </p:tavLst>
                                    </p:anim>
                                    <p:anim calcmode="lin" valueType="num">
                                      <p:cBhvr additive="base">
                                        <p:cTn id="32" dur="500" fill="hold"/>
                                        <p:tgtEl>
                                          <p:spTgt spid="22532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25330"/>
                                        </p:tgtEl>
                                        <p:attrNameLst>
                                          <p:attrName>style.visibility</p:attrName>
                                        </p:attrNameLst>
                                      </p:cBhvr>
                                      <p:to>
                                        <p:strVal val="visible"/>
                                      </p:to>
                                    </p:set>
                                    <p:anim calcmode="lin" valueType="num">
                                      <p:cBhvr additive="base">
                                        <p:cTn id="37" dur="500" fill="hold"/>
                                        <p:tgtEl>
                                          <p:spTgt spid="225330"/>
                                        </p:tgtEl>
                                        <p:attrNameLst>
                                          <p:attrName>ppt_x</p:attrName>
                                        </p:attrNameLst>
                                      </p:cBhvr>
                                      <p:tavLst>
                                        <p:tav tm="0">
                                          <p:val>
                                            <p:strVal val="#ppt_x"/>
                                          </p:val>
                                        </p:tav>
                                        <p:tav tm="100000">
                                          <p:val>
                                            <p:strVal val="#ppt_x"/>
                                          </p:val>
                                        </p:tav>
                                      </p:tavLst>
                                    </p:anim>
                                    <p:anim calcmode="lin" valueType="num">
                                      <p:cBhvr additive="base">
                                        <p:cTn id="38" dur="500" fill="hold"/>
                                        <p:tgtEl>
                                          <p:spTgt spid="22533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25334"/>
                                        </p:tgtEl>
                                        <p:attrNameLst>
                                          <p:attrName>style.visibility</p:attrName>
                                        </p:attrNameLst>
                                      </p:cBhvr>
                                      <p:to>
                                        <p:strVal val="visible"/>
                                      </p:to>
                                    </p:set>
                                    <p:anim calcmode="lin" valueType="num">
                                      <p:cBhvr additive="base">
                                        <p:cTn id="43" dur="500" fill="hold"/>
                                        <p:tgtEl>
                                          <p:spTgt spid="225334"/>
                                        </p:tgtEl>
                                        <p:attrNameLst>
                                          <p:attrName>ppt_x</p:attrName>
                                        </p:attrNameLst>
                                      </p:cBhvr>
                                      <p:tavLst>
                                        <p:tav tm="0">
                                          <p:val>
                                            <p:strVal val="#ppt_x"/>
                                          </p:val>
                                        </p:tav>
                                        <p:tav tm="100000">
                                          <p:val>
                                            <p:strVal val="#ppt_x"/>
                                          </p:val>
                                        </p:tav>
                                      </p:tavLst>
                                    </p:anim>
                                    <p:anim calcmode="lin" valueType="num">
                                      <p:cBhvr additive="base">
                                        <p:cTn id="44" dur="500" fill="hold"/>
                                        <p:tgtEl>
                                          <p:spTgt spid="225334"/>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25338"/>
                                        </p:tgtEl>
                                        <p:attrNameLst>
                                          <p:attrName>style.visibility</p:attrName>
                                        </p:attrNameLst>
                                      </p:cBhvr>
                                      <p:to>
                                        <p:strVal val="visible"/>
                                      </p:to>
                                    </p:set>
                                    <p:anim calcmode="lin" valueType="num">
                                      <p:cBhvr additive="base">
                                        <p:cTn id="49" dur="500" fill="hold"/>
                                        <p:tgtEl>
                                          <p:spTgt spid="225338"/>
                                        </p:tgtEl>
                                        <p:attrNameLst>
                                          <p:attrName>ppt_x</p:attrName>
                                        </p:attrNameLst>
                                      </p:cBhvr>
                                      <p:tavLst>
                                        <p:tav tm="0">
                                          <p:val>
                                            <p:strVal val="#ppt_x"/>
                                          </p:val>
                                        </p:tav>
                                        <p:tav tm="100000">
                                          <p:val>
                                            <p:strVal val="#ppt_x"/>
                                          </p:val>
                                        </p:tav>
                                      </p:tavLst>
                                    </p:anim>
                                    <p:anim calcmode="lin" valueType="num">
                                      <p:cBhvr additive="base">
                                        <p:cTn id="50" dur="500" fill="hold"/>
                                        <p:tgtEl>
                                          <p:spTgt spid="225338"/>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25327"/>
                                        </p:tgtEl>
                                        <p:attrNameLst>
                                          <p:attrName>style.visibility</p:attrName>
                                        </p:attrNameLst>
                                      </p:cBhvr>
                                      <p:to>
                                        <p:strVal val="visible"/>
                                      </p:to>
                                    </p:set>
                                    <p:anim calcmode="lin" valueType="num">
                                      <p:cBhvr additive="base">
                                        <p:cTn id="55" dur="500" fill="hold"/>
                                        <p:tgtEl>
                                          <p:spTgt spid="225327"/>
                                        </p:tgtEl>
                                        <p:attrNameLst>
                                          <p:attrName>ppt_x</p:attrName>
                                        </p:attrNameLst>
                                      </p:cBhvr>
                                      <p:tavLst>
                                        <p:tav tm="0">
                                          <p:val>
                                            <p:strVal val="#ppt_x"/>
                                          </p:val>
                                        </p:tav>
                                        <p:tav tm="100000">
                                          <p:val>
                                            <p:strVal val="#ppt_x"/>
                                          </p:val>
                                        </p:tav>
                                      </p:tavLst>
                                    </p:anim>
                                    <p:anim calcmode="lin" valueType="num">
                                      <p:cBhvr additive="base">
                                        <p:cTn id="56" dur="500" fill="hold"/>
                                        <p:tgtEl>
                                          <p:spTgt spid="225327"/>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25331"/>
                                        </p:tgtEl>
                                        <p:attrNameLst>
                                          <p:attrName>style.visibility</p:attrName>
                                        </p:attrNameLst>
                                      </p:cBhvr>
                                      <p:to>
                                        <p:strVal val="visible"/>
                                      </p:to>
                                    </p:set>
                                    <p:anim calcmode="lin" valueType="num">
                                      <p:cBhvr additive="base">
                                        <p:cTn id="61" dur="500" fill="hold"/>
                                        <p:tgtEl>
                                          <p:spTgt spid="225331"/>
                                        </p:tgtEl>
                                        <p:attrNameLst>
                                          <p:attrName>ppt_x</p:attrName>
                                        </p:attrNameLst>
                                      </p:cBhvr>
                                      <p:tavLst>
                                        <p:tav tm="0">
                                          <p:val>
                                            <p:strVal val="#ppt_x"/>
                                          </p:val>
                                        </p:tav>
                                        <p:tav tm="100000">
                                          <p:val>
                                            <p:strVal val="#ppt_x"/>
                                          </p:val>
                                        </p:tav>
                                      </p:tavLst>
                                    </p:anim>
                                    <p:anim calcmode="lin" valueType="num">
                                      <p:cBhvr additive="base">
                                        <p:cTn id="62" dur="500" fill="hold"/>
                                        <p:tgtEl>
                                          <p:spTgt spid="225331"/>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1" nodeType="clickEffect">
                                  <p:stCondLst>
                                    <p:cond delay="0"/>
                                  </p:stCondLst>
                                  <p:childTnLst>
                                    <p:set>
                                      <p:cBhvr>
                                        <p:cTn id="66" dur="1" fill="hold">
                                          <p:stCondLst>
                                            <p:cond delay="0"/>
                                          </p:stCondLst>
                                        </p:cTn>
                                        <p:tgtEl>
                                          <p:spTgt spid="225331"/>
                                        </p:tgtEl>
                                        <p:attrNameLst>
                                          <p:attrName>style.visibility</p:attrName>
                                        </p:attrNameLst>
                                      </p:cBhvr>
                                      <p:to>
                                        <p:strVal val="visible"/>
                                      </p:to>
                                    </p:set>
                                    <p:anim calcmode="lin" valueType="num">
                                      <p:cBhvr additive="base">
                                        <p:cTn id="67" dur="500" fill="hold"/>
                                        <p:tgtEl>
                                          <p:spTgt spid="225331"/>
                                        </p:tgtEl>
                                        <p:attrNameLst>
                                          <p:attrName>ppt_x</p:attrName>
                                        </p:attrNameLst>
                                      </p:cBhvr>
                                      <p:tavLst>
                                        <p:tav tm="0">
                                          <p:val>
                                            <p:strVal val="#ppt_x"/>
                                          </p:val>
                                        </p:tav>
                                        <p:tav tm="100000">
                                          <p:val>
                                            <p:strVal val="#ppt_x"/>
                                          </p:val>
                                        </p:tav>
                                      </p:tavLst>
                                    </p:anim>
                                    <p:anim calcmode="lin" valueType="num">
                                      <p:cBhvr additive="base">
                                        <p:cTn id="68" dur="500" fill="hold"/>
                                        <p:tgtEl>
                                          <p:spTgt spid="225331"/>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225335"/>
                                        </p:tgtEl>
                                        <p:attrNameLst>
                                          <p:attrName>style.visibility</p:attrName>
                                        </p:attrNameLst>
                                      </p:cBhvr>
                                      <p:to>
                                        <p:strVal val="visible"/>
                                      </p:to>
                                    </p:set>
                                    <p:anim calcmode="lin" valueType="num">
                                      <p:cBhvr additive="base">
                                        <p:cTn id="73" dur="500" fill="hold"/>
                                        <p:tgtEl>
                                          <p:spTgt spid="225335"/>
                                        </p:tgtEl>
                                        <p:attrNameLst>
                                          <p:attrName>ppt_x</p:attrName>
                                        </p:attrNameLst>
                                      </p:cBhvr>
                                      <p:tavLst>
                                        <p:tav tm="0">
                                          <p:val>
                                            <p:strVal val="#ppt_x"/>
                                          </p:val>
                                        </p:tav>
                                        <p:tav tm="100000">
                                          <p:val>
                                            <p:strVal val="#ppt_x"/>
                                          </p:val>
                                        </p:tav>
                                      </p:tavLst>
                                    </p:anim>
                                    <p:anim calcmode="lin" valueType="num">
                                      <p:cBhvr additive="base">
                                        <p:cTn id="74" dur="500" fill="hold"/>
                                        <p:tgtEl>
                                          <p:spTgt spid="225335"/>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225339">
                                            <p:txEl>
                                              <p:pRg st="0" end="0"/>
                                            </p:txEl>
                                          </p:spTgt>
                                        </p:tgtEl>
                                        <p:attrNameLst>
                                          <p:attrName>style.visibility</p:attrName>
                                        </p:attrNameLst>
                                      </p:cBhvr>
                                      <p:to>
                                        <p:strVal val="visible"/>
                                      </p:to>
                                    </p:set>
                                    <p:anim calcmode="lin" valueType="num">
                                      <p:cBhvr additive="base">
                                        <p:cTn id="79" dur="500" fill="hold"/>
                                        <p:tgtEl>
                                          <p:spTgt spid="225339">
                                            <p:txEl>
                                              <p:pRg st="0" end="0"/>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22533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225328"/>
                                        </p:tgtEl>
                                        <p:attrNameLst>
                                          <p:attrName>style.visibility</p:attrName>
                                        </p:attrNameLst>
                                      </p:cBhvr>
                                      <p:to>
                                        <p:strVal val="visible"/>
                                      </p:to>
                                    </p:set>
                                    <p:anim calcmode="lin" valueType="num">
                                      <p:cBhvr additive="base">
                                        <p:cTn id="85" dur="500" fill="hold"/>
                                        <p:tgtEl>
                                          <p:spTgt spid="225328"/>
                                        </p:tgtEl>
                                        <p:attrNameLst>
                                          <p:attrName>ppt_x</p:attrName>
                                        </p:attrNameLst>
                                      </p:cBhvr>
                                      <p:tavLst>
                                        <p:tav tm="0">
                                          <p:val>
                                            <p:strVal val="#ppt_x"/>
                                          </p:val>
                                        </p:tav>
                                        <p:tav tm="100000">
                                          <p:val>
                                            <p:strVal val="#ppt_x"/>
                                          </p:val>
                                        </p:tav>
                                      </p:tavLst>
                                    </p:anim>
                                    <p:anim calcmode="lin" valueType="num">
                                      <p:cBhvr additive="base">
                                        <p:cTn id="86" dur="500" fill="hold"/>
                                        <p:tgtEl>
                                          <p:spTgt spid="225328"/>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nodeType="clickEffect">
                                  <p:stCondLst>
                                    <p:cond delay="0"/>
                                  </p:stCondLst>
                                  <p:childTnLst>
                                    <p:set>
                                      <p:cBhvr>
                                        <p:cTn id="90" dur="1" fill="hold">
                                          <p:stCondLst>
                                            <p:cond delay="0"/>
                                          </p:stCondLst>
                                        </p:cTn>
                                        <p:tgtEl>
                                          <p:spTgt spid="225332">
                                            <p:txEl>
                                              <p:pRg st="0" end="0"/>
                                            </p:txEl>
                                          </p:spTgt>
                                        </p:tgtEl>
                                        <p:attrNameLst>
                                          <p:attrName>style.visibility</p:attrName>
                                        </p:attrNameLst>
                                      </p:cBhvr>
                                      <p:to>
                                        <p:strVal val="visible"/>
                                      </p:to>
                                    </p:set>
                                    <p:anim calcmode="lin" valueType="num">
                                      <p:cBhvr additive="base">
                                        <p:cTn id="91" dur="500" fill="hold"/>
                                        <p:tgtEl>
                                          <p:spTgt spid="225332">
                                            <p:txEl>
                                              <p:pRg st="0" end="0"/>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22533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225336"/>
                                        </p:tgtEl>
                                        <p:attrNameLst>
                                          <p:attrName>style.visibility</p:attrName>
                                        </p:attrNameLst>
                                      </p:cBhvr>
                                      <p:to>
                                        <p:strVal val="visible"/>
                                      </p:to>
                                    </p:set>
                                    <p:anim calcmode="lin" valueType="num">
                                      <p:cBhvr additive="base">
                                        <p:cTn id="97" dur="500" fill="hold"/>
                                        <p:tgtEl>
                                          <p:spTgt spid="225336"/>
                                        </p:tgtEl>
                                        <p:attrNameLst>
                                          <p:attrName>ppt_x</p:attrName>
                                        </p:attrNameLst>
                                      </p:cBhvr>
                                      <p:tavLst>
                                        <p:tav tm="0">
                                          <p:val>
                                            <p:strVal val="#ppt_x"/>
                                          </p:val>
                                        </p:tav>
                                        <p:tav tm="100000">
                                          <p:val>
                                            <p:strVal val="#ppt_x"/>
                                          </p:val>
                                        </p:tav>
                                      </p:tavLst>
                                    </p:anim>
                                    <p:anim calcmode="lin" valueType="num">
                                      <p:cBhvr additive="base">
                                        <p:cTn id="98" dur="500" fill="hold"/>
                                        <p:tgtEl>
                                          <p:spTgt spid="225336"/>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225340"/>
                                        </p:tgtEl>
                                        <p:attrNameLst>
                                          <p:attrName>style.visibility</p:attrName>
                                        </p:attrNameLst>
                                      </p:cBhvr>
                                      <p:to>
                                        <p:strVal val="visible"/>
                                      </p:to>
                                    </p:set>
                                    <p:anim calcmode="lin" valueType="num">
                                      <p:cBhvr additive="base">
                                        <p:cTn id="103" dur="500" fill="hold"/>
                                        <p:tgtEl>
                                          <p:spTgt spid="225340"/>
                                        </p:tgtEl>
                                        <p:attrNameLst>
                                          <p:attrName>ppt_x</p:attrName>
                                        </p:attrNameLst>
                                      </p:cBhvr>
                                      <p:tavLst>
                                        <p:tav tm="0">
                                          <p:val>
                                            <p:strVal val="#ppt_x"/>
                                          </p:val>
                                        </p:tav>
                                        <p:tav tm="100000">
                                          <p:val>
                                            <p:strVal val="#ppt_x"/>
                                          </p:val>
                                        </p:tav>
                                      </p:tavLst>
                                    </p:anim>
                                    <p:anim calcmode="lin" valueType="num">
                                      <p:cBhvr additive="base">
                                        <p:cTn id="104" dur="500" fill="hold"/>
                                        <p:tgtEl>
                                          <p:spTgt spid="2253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25" grpId="0"/>
      <p:bldP spid="225326" grpId="0"/>
      <p:bldP spid="225327" grpId="0"/>
      <p:bldP spid="225328" grpId="0"/>
      <p:bldP spid="225329" grpId="0"/>
      <p:bldP spid="225330" grpId="0"/>
      <p:bldP spid="225331" grpId="0"/>
      <p:bldP spid="225331" grpId="1"/>
      <p:bldP spid="225333" grpId="0"/>
      <p:bldP spid="225334" grpId="0"/>
      <p:bldP spid="225335" grpId="0"/>
      <p:bldP spid="225336" grpId="0"/>
      <p:bldP spid="225337" grpId="0"/>
      <p:bldP spid="225338" grpId="0"/>
      <p:bldP spid="22534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E1312"/>
          <p:cNvPicPr>
            <a:picLocks noChangeAspect="1"/>
          </p:cNvPicPr>
          <p:nvPr/>
        </p:nvPicPr>
        <p:blipFill>
          <a:blip r:embed="rId2"/>
          <a:srcRect t="4701"/>
          <a:stretch>
            <a:fillRect/>
          </a:stretch>
        </p:blipFill>
        <p:spPr>
          <a:xfrm>
            <a:off x="6240463" y="168275"/>
            <a:ext cx="3959225" cy="2830513"/>
          </a:xfrm>
          <a:prstGeom prst="rect">
            <a:avLst/>
          </a:prstGeom>
          <a:noFill/>
          <a:ln w="9525">
            <a:noFill/>
            <a:miter/>
          </a:ln>
        </p:spPr>
      </p:pic>
      <p:pic>
        <p:nvPicPr>
          <p:cNvPr id="8195" name="Picture 3" descr="20031017105443414"/>
          <p:cNvPicPr>
            <a:picLocks noChangeAspect="1"/>
          </p:cNvPicPr>
          <p:nvPr/>
        </p:nvPicPr>
        <p:blipFill>
          <a:blip r:embed="rId3"/>
          <a:srcRect/>
          <a:stretch>
            <a:fillRect/>
          </a:stretch>
        </p:blipFill>
        <p:spPr>
          <a:xfrm>
            <a:off x="6816725" y="3609975"/>
            <a:ext cx="3455988" cy="2441575"/>
          </a:xfrm>
          <a:prstGeom prst="rect">
            <a:avLst/>
          </a:prstGeom>
          <a:noFill/>
          <a:ln w="9525">
            <a:noFill/>
            <a:miter/>
          </a:ln>
        </p:spPr>
      </p:pic>
      <p:sp>
        <p:nvSpPr>
          <p:cNvPr id="495629" name="Text Box 13"/>
          <p:cNvSpPr txBox="1"/>
          <p:nvPr/>
        </p:nvSpPr>
        <p:spPr>
          <a:xfrm>
            <a:off x="1524040" y="4437063"/>
            <a:ext cx="553998" cy="1412875"/>
          </a:xfrm>
          <a:prstGeom prst="rect">
            <a:avLst/>
          </a:prstGeom>
          <a:noFill/>
          <a:ln w="9525">
            <a:noFill/>
            <a:miter/>
          </a:ln>
        </p:spPr>
        <p:txBody>
          <a:bodyPr vert="eaVert">
            <a:spAutoFit/>
          </a:bodyPr>
          <a:lstStyle/>
          <a:p>
            <a:pPr lvl="0" eaLnBrk="1" hangingPunct="1">
              <a:spcBef>
                <a:spcPct val="50000"/>
              </a:spcBef>
            </a:pPr>
            <a:r>
              <a:rPr lang="zh-CN" altLang="en-US" sz="2400" b="1" dirty="0" smtClean="0">
                <a:solidFill>
                  <a:srgbClr val="0000FF"/>
                </a:solidFill>
                <a:latin typeface="Arial" pitchFamily="34" charset="0"/>
                <a:ea typeface="宋体" pitchFamily="2" charset="-122"/>
              </a:rPr>
              <a:t>积云</a:t>
            </a:r>
            <a:endParaRPr lang="zh-CN" altLang="en-US" sz="2400" b="1" dirty="0">
              <a:solidFill>
                <a:srgbClr val="0000FF"/>
              </a:solidFill>
              <a:latin typeface="Arial" pitchFamily="34" charset="0"/>
              <a:ea typeface="宋体" pitchFamily="2" charset="-122"/>
            </a:endParaRPr>
          </a:p>
        </p:txBody>
      </p:sp>
      <p:sp>
        <p:nvSpPr>
          <p:cNvPr id="495630" name="Text Box 14"/>
          <p:cNvSpPr txBox="1"/>
          <p:nvPr/>
        </p:nvSpPr>
        <p:spPr>
          <a:xfrm>
            <a:off x="7032625" y="2997200"/>
            <a:ext cx="1490662" cy="461665"/>
          </a:xfrm>
          <a:prstGeom prst="rect">
            <a:avLst/>
          </a:prstGeom>
          <a:noFill/>
          <a:ln w="9525">
            <a:noFill/>
            <a:miter/>
          </a:ln>
        </p:spPr>
        <p:txBody>
          <a:bodyPr wrap="square">
            <a:spAutoFit/>
          </a:bodyPr>
          <a:lstStyle/>
          <a:p>
            <a:pPr lvl="0" eaLnBrk="1" hangingPunct="1">
              <a:spcBef>
                <a:spcPct val="50000"/>
              </a:spcBef>
            </a:pPr>
            <a:r>
              <a:rPr lang="zh-CN" altLang="en-US" sz="2400" b="1" dirty="0" smtClean="0">
                <a:solidFill>
                  <a:srgbClr val="0000FF"/>
                </a:solidFill>
                <a:latin typeface="Arial" pitchFamily="34" charset="0"/>
                <a:ea typeface="宋体" pitchFamily="2" charset="-122"/>
              </a:rPr>
              <a:t>卷积云</a:t>
            </a:r>
            <a:endParaRPr lang="zh-CN" altLang="en-US" sz="2400" b="1" dirty="0">
              <a:solidFill>
                <a:srgbClr val="0000FF"/>
              </a:solidFill>
              <a:latin typeface="Arial" pitchFamily="34" charset="0"/>
              <a:ea typeface="宋体" pitchFamily="2" charset="-122"/>
            </a:endParaRPr>
          </a:p>
        </p:txBody>
      </p:sp>
      <p:sp>
        <p:nvSpPr>
          <p:cNvPr id="495631" name="Text Box 15"/>
          <p:cNvSpPr txBox="1"/>
          <p:nvPr/>
        </p:nvSpPr>
        <p:spPr>
          <a:xfrm>
            <a:off x="7464425" y="6092825"/>
            <a:ext cx="1371600" cy="457200"/>
          </a:xfrm>
          <a:prstGeom prst="rect">
            <a:avLst/>
          </a:prstGeom>
          <a:noFill/>
          <a:ln w="9525">
            <a:noFill/>
            <a:miter/>
          </a:ln>
        </p:spPr>
        <p:txBody>
          <a:bodyPr>
            <a:spAutoFit/>
          </a:bodyPr>
          <a:lstStyle/>
          <a:p>
            <a:pPr lvl="0" eaLnBrk="1" hangingPunct="1">
              <a:spcBef>
                <a:spcPct val="50000"/>
              </a:spcBef>
            </a:pPr>
            <a:r>
              <a:rPr lang="zh-CN" altLang="en-US" sz="2400" b="1" dirty="0">
                <a:solidFill>
                  <a:srgbClr val="0000FF"/>
                </a:solidFill>
                <a:latin typeface="Arial" pitchFamily="34" charset="0"/>
                <a:ea typeface="宋体" pitchFamily="2" charset="-122"/>
              </a:rPr>
              <a:t>高积云</a:t>
            </a:r>
          </a:p>
        </p:txBody>
      </p:sp>
      <p:pic>
        <p:nvPicPr>
          <p:cNvPr id="8202" name="Picture 20" descr="1">
            <a:hlinkClick r:id="rId4" action="ppaction://hlinksldjump"/>
          </p:cNvPr>
          <p:cNvPicPr>
            <a:picLocks noChangeAspect="1"/>
          </p:cNvPicPr>
          <p:nvPr/>
        </p:nvPicPr>
        <p:blipFill>
          <a:blip r:embed="rId5"/>
          <a:srcRect/>
          <a:stretch>
            <a:fillRect/>
          </a:stretch>
        </p:blipFill>
        <p:spPr>
          <a:xfrm>
            <a:off x="2279650" y="3716338"/>
            <a:ext cx="3981450" cy="2817812"/>
          </a:xfrm>
          <a:prstGeom prst="rect">
            <a:avLst/>
          </a:prstGeom>
          <a:noFill/>
          <a:ln w="9525">
            <a:noFill/>
            <a:miter/>
          </a:ln>
        </p:spPr>
      </p:pic>
      <p:pic>
        <p:nvPicPr>
          <p:cNvPr id="8203" name="Picture 21" descr="DSP00249"/>
          <p:cNvPicPr>
            <a:picLocks noChangeAspect="1"/>
          </p:cNvPicPr>
          <p:nvPr/>
        </p:nvPicPr>
        <p:blipFill>
          <a:blip r:embed="rId6"/>
          <a:srcRect/>
          <a:stretch>
            <a:fillRect/>
          </a:stretch>
        </p:blipFill>
        <p:spPr>
          <a:xfrm>
            <a:off x="1524000" y="260350"/>
            <a:ext cx="3851275" cy="2832100"/>
          </a:xfrm>
          <a:prstGeom prst="rect">
            <a:avLst/>
          </a:prstGeom>
          <a:noFill/>
          <a:ln w="9525">
            <a:noFill/>
            <a:miter/>
          </a:ln>
        </p:spPr>
      </p:pic>
      <p:sp>
        <p:nvSpPr>
          <p:cNvPr id="495641" name="Text Box 25"/>
          <p:cNvSpPr txBox="1"/>
          <p:nvPr/>
        </p:nvSpPr>
        <p:spPr>
          <a:xfrm>
            <a:off x="2208213" y="3213100"/>
            <a:ext cx="1295400" cy="457200"/>
          </a:xfrm>
          <a:prstGeom prst="rect">
            <a:avLst/>
          </a:prstGeom>
          <a:noFill/>
          <a:ln w="9525">
            <a:noFill/>
            <a:miter/>
          </a:ln>
        </p:spPr>
        <p:txBody>
          <a:bodyPr>
            <a:spAutoFit/>
          </a:bodyPr>
          <a:lstStyle/>
          <a:p>
            <a:pPr lvl="0" eaLnBrk="1" hangingPunct="1">
              <a:spcBef>
                <a:spcPct val="50000"/>
              </a:spcBef>
            </a:pPr>
            <a:r>
              <a:rPr lang="en-US" altLang="zh-CN" sz="2400" b="1" dirty="0">
                <a:solidFill>
                  <a:srgbClr val="0000FF"/>
                </a:solidFill>
                <a:latin typeface="Arial" pitchFamily="34" charset="0"/>
                <a:ea typeface="宋体" pitchFamily="2" charset="-122"/>
              </a:rPr>
              <a:t>  </a:t>
            </a:r>
            <a:r>
              <a:rPr lang="zh-CN" altLang="en-US" sz="2400" b="1" dirty="0">
                <a:solidFill>
                  <a:srgbClr val="0000FF"/>
                </a:solidFill>
                <a:latin typeface="Arial" pitchFamily="34" charset="0"/>
                <a:ea typeface="宋体" pitchFamily="2" charset="-122"/>
              </a:rPr>
              <a:t>卷云</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95641"/>
                                        </p:tgtEl>
                                        <p:attrNameLst>
                                          <p:attrName>style.visibility</p:attrName>
                                        </p:attrNameLst>
                                      </p:cBhvr>
                                      <p:to>
                                        <p:strVal val="visible"/>
                                      </p:to>
                                    </p:set>
                                    <p:anim calcmode="lin" valueType="num">
                                      <p:cBhvr additive="base">
                                        <p:cTn id="7" dur="500" fill="hold"/>
                                        <p:tgtEl>
                                          <p:spTgt spid="495641"/>
                                        </p:tgtEl>
                                        <p:attrNameLst>
                                          <p:attrName>ppt_x</p:attrName>
                                        </p:attrNameLst>
                                      </p:cBhvr>
                                      <p:tavLst>
                                        <p:tav tm="0">
                                          <p:val>
                                            <p:strVal val="0-#ppt_w/2"/>
                                          </p:val>
                                        </p:tav>
                                        <p:tav tm="100000">
                                          <p:val>
                                            <p:strVal val="#ppt_x"/>
                                          </p:val>
                                        </p:tav>
                                      </p:tavLst>
                                    </p:anim>
                                    <p:anim calcmode="lin" valueType="num">
                                      <p:cBhvr additive="base">
                                        <p:cTn id="8" dur="500" fill="hold"/>
                                        <p:tgtEl>
                                          <p:spTgt spid="49564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95629"/>
                                        </p:tgtEl>
                                        <p:attrNameLst>
                                          <p:attrName>style.visibility</p:attrName>
                                        </p:attrNameLst>
                                      </p:cBhvr>
                                      <p:to>
                                        <p:strVal val="visible"/>
                                      </p:to>
                                    </p:set>
                                    <p:anim calcmode="lin" valueType="num">
                                      <p:cBhvr additive="base">
                                        <p:cTn id="13" dur="500" fill="hold"/>
                                        <p:tgtEl>
                                          <p:spTgt spid="495629"/>
                                        </p:tgtEl>
                                        <p:attrNameLst>
                                          <p:attrName>ppt_x</p:attrName>
                                        </p:attrNameLst>
                                      </p:cBhvr>
                                      <p:tavLst>
                                        <p:tav tm="0">
                                          <p:val>
                                            <p:strVal val="0-#ppt_w/2"/>
                                          </p:val>
                                        </p:tav>
                                        <p:tav tm="100000">
                                          <p:val>
                                            <p:strVal val="#ppt_x"/>
                                          </p:val>
                                        </p:tav>
                                      </p:tavLst>
                                    </p:anim>
                                    <p:anim calcmode="lin" valueType="num">
                                      <p:cBhvr additive="base">
                                        <p:cTn id="14" dur="500" fill="hold"/>
                                        <p:tgtEl>
                                          <p:spTgt spid="49562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495630"/>
                                        </p:tgtEl>
                                        <p:attrNameLst>
                                          <p:attrName>style.visibility</p:attrName>
                                        </p:attrNameLst>
                                      </p:cBhvr>
                                      <p:to>
                                        <p:strVal val="visible"/>
                                      </p:to>
                                    </p:set>
                                    <p:anim calcmode="lin" valueType="num">
                                      <p:cBhvr additive="base">
                                        <p:cTn id="19" dur="500" fill="hold"/>
                                        <p:tgtEl>
                                          <p:spTgt spid="495630"/>
                                        </p:tgtEl>
                                        <p:attrNameLst>
                                          <p:attrName>ppt_x</p:attrName>
                                        </p:attrNameLst>
                                      </p:cBhvr>
                                      <p:tavLst>
                                        <p:tav tm="0">
                                          <p:val>
                                            <p:strVal val="#ppt_x"/>
                                          </p:val>
                                        </p:tav>
                                        <p:tav tm="100000">
                                          <p:val>
                                            <p:strVal val="#ppt_x"/>
                                          </p:val>
                                        </p:tav>
                                      </p:tavLst>
                                    </p:anim>
                                    <p:anim calcmode="lin" valueType="num">
                                      <p:cBhvr additive="base">
                                        <p:cTn id="20" dur="500" fill="hold"/>
                                        <p:tgtEl>
                                          <p:spTgt spid="495630"/>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495631"/>
                                        </p:tgtEl>
                                        <p:attrNameLst>
                                          <p:attrName>style.visibility</p:attrName>
                                        </p:attrNameLst>
                                      </p:cBhvr>
                                      <p:to>
                                        <p:strVal val="visible"/>
                                      </p:to>
                                    </p:set>
                                    <p:anim calcmode="lin" valueType="num">
                                      <p:cBhvr additive="base">
                                        <p:cTn id="25" dur="500" fill="hold"/>
                                        <p:tgtEl>
                                          <p:spTgt spid="495631"/>
                                        </p:tgtEl>
                                        <p:attrNameLst>
                                          <p:attrName>ppt_x</p:attrName>
                                        </p:attrNameLst>
                                      </p:cBhvr>
                                      <p:tavLst>
                                        <p:tav tm="0">
                                          <p:val>
                                            <p:strVal val="1+#ppt_w/2"/>
                                          </p:val>
                                        </p:tav>
                                        <p:tav tm="100000">
                                          <p:val>
                                            <p:strVal val="#ppt_x"/>
                                          </p:val>
                                        </p:tav>
                                      </p:tavLst>
                                    </p:anim>
                                    <p:anim calcmode="lin" valueType="num">
                                      <p:cBhvr additive="base">
                                        <p:cTn id="26" dur="500" fill="hold"/>
                                        <p:tgtEl>
                                          <p:spTgt spid="4956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5629" grpId="0"/>
      <p:bldP spid="495630" grpId="0"/>
      <p:bldP spid="495631" grpId="0"/>
      <p:bldP spid="49564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6546" name="Group 2"/>
          <p:cNvGraphicFramePr>
            <a:graphicFrameLocks noGrp="1"/>
          </p:cNvGraphicFramePr>
          <p:nvPr/>
        </p:nvGraphicFramePr>
        <p:xfrm>
          <a:off x="1828800" y="1066800"/>
          <a:ext cx="8299450" cy="4572001"/>
        </p:xfrm>
        <a:graphic>
          <a:graphicData uri="http://schemas.openxmlformats.org/drawingml/2006/table">
            <a:tbl>
              <a:tblPr/>
              <a:tblGrid>
                <a:gridCol w="1284605"/>
                <a:gridCol w="2265997"/>
                <a:gridCol w="2265998"/>
                <a:gridCol w="1052830"/>
                <a:gridCol w="1430020"/>
              </a:tblGrid>
              <a:tr h="965200">
                <a:tc>
                  <a:txBody>
                    <a:bodyPr/>
                    <a:lstStyle/>
                    <a:p>
                      <a:pPr marL="0" marR="0" lvl="0" indent="0" algn="ctr" defTabSz="914400" rtl="0" eaLnBrk="1" fontAlgn="base" latinLnBrk="0" hangingPunct="1">
                        <a:spcBef>
                          <a:spcPct val="0"/>
                        </a:spcBef>
                        <a:spcAft>
                          <a:spcPct val="0"/>
                        </a:spcAft>
                        <a:buClrTx/>
                        <a:buSzPct val="100000"/>
                        <a:buFontTx/>
                        <a:buNone/>
                      </a:pPr>
                      <a:r>
                        <a:rPr kumimoji="0" lang="zh-CN" altLang="en-US" sz="2400" b="1" i="0" u="none" strike="noStrike" cap="none" normalizeH="0" baseline="0" dirty="0" smtClean="0">
                          <a:ln>
                            <a:noFill/>
                          </a:ln>
                          <a:solidFill>
                            <a:schemeClr val="accent2"/>
                          </a:solidFill>
                          <a:effectLst/>
                          <a:latin typeface="Verdana" pitchFamily="34" charset="0"/>
                          <a:ea typeface="宋体" pitchFamily="2" charset="-122"/>
                        </a:rPr>
                        <a:t>云名</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0"/>
                        </a:spcBef>
                        <a:spcAft>
                          <a:spcPct val="0"/>
                        </a:spcAft>
                        <a:buClrTx/>
                        <a:buSzPct val="100000"/>
                        <a:buFontTx/>
                        <a:buNone/>
                      </a:pPr>
                      <a:r>
                        <a:rPr kumimoji="0" lang="zh-CN" altLang="en-US" sz="2400" b="1" i="0" u="none" strike="noStrike" cap="none" normalizeH="0" baseline="0" smtClean="0">
                          <a:ln>
                            <a:noFill/>
                          </a:ln>
                          <a:solidFill>
                            <a:schemeClr val="accent2"/>
                          </a:solidFill>
                          <a:effectLst/>
                          <a:latin typeface="Verdana" pitchFamily="34" charset="0"/>
                          <a:ea typeface="宋体" pitchFamily="2" charset="-122"/>
                        </a:rPr>
                        <a:t>变化过程</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0"/>
                        </a:spcBef>
                        <a:spcAft>
                          <a:spcPct val="0"/>
                        </a:spcAft>
                        <a:buClrTx/>
                        <a:buSzPct val="100000"/>
                        <a:buFontTx/>
                        <a:buNone/>
                      </a:pPr>
                      <a:r>
                        <a:rPr lang="zh-CN"/>
                        <a:t>形状</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0"/>
                        </a:spcBef>
                        <a:spcAft>
                          <a:spcPct val="0"/>
                        </a:spcAft>
                        <a:buClrTx/>
                        <a:buSzPct val="100000"/>
                        <a:buFontTx/>
                        <a:buNone/>
                      </a:pPr>
                      <a:r>
                        <a:rPr kumimoji="0" lang="zh-CN" altLang="en-US" sz="2400" b="1" i="0" u="none" strike="noStrike" cap="none" normalizeH="0" baseline="0" smtClean="0">
                          <a:ln>
                            <a:noFill/>
                          </a:ln>
                          <a:solidFill>
                            <a:schemeClr val="accent2"/>
                          </a:solidFill>
                          <a:effectLst/>
                          <a:latin typeface="Verdana" pitchFamily="34" charset="0"/>
                          <a:ea typeface="宋体" pitchFamily="2" charset="-122"/>
                        </a:rPr>
                        <a:t>位置</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0"/>
                        </a:spcBef>
                        <a:spcAft>
                          <a:spcPct val="0"/>
                        </a:spcAft>
                        <a:buClrTx/>
                        <a:buSzPct val="100000"/>
                        <a:buFontTx/>
                        <a:buNone/>
                      </a:pPr>
                      <a:r>
                        <a:rPr kumimoji="0" lang="zh-CN" altLang="en-US" sz="2400" b="1" i="0" u="none" strike="noStrike" cap="none" normalizeH="0" baseline="0" smtClean="0">
                          <a:ln>
                            <a:noFill/>
                          </a:ln>
                          <a:solidFill>
                            <a:schemeClr val="accent2"/>
                          </a:solidFill>
                          <a:effectLst/>
                          <a:latin typeface="Verdana" pitchFamily="34" charset="0"/>
                          <a:ea typeface="宋体" pitchFamily="2" charset="-122"/>
                        </a:rPr>
                        <a:t>天气征兆</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27100">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76288">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dirty="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dirty="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dirty="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57263">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46150">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Pct val="100000"/>
                        <a:buFontTx/>
                        <a:buNone/>
                      </a:pPr>
                      <a:endParaRPr kumimoji="0" lang="zh-CN" altLang="zh-CN" sz="1700" b="0" i="0" u="none" strike="noStrike" cap="none" normalizeH="0" baseline="0" dirty="0" smtClean="0">
                        <a:ln>
                          <a:noFill/>
                        </a:ln>
                        <a:solidFill>
                          <a:schemeClr val="tx1"/>
                        </a:solidFill>
                        <a:effectLst/>
                        <a:latin typeface="Verdan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0754" name="Text Box 34"/>
          <p:cNvSpPr txBox="1"/>
          <p:nvPr/>
        </p:nvSpPr>
        <p:spPr>
          <a:xfrm>
            <a:off x="3733800" y="228600"/>
            <a:ext cx="4800600" cy="640080"/>
          </a:xfrm>
          <a:prstGeom prst="rect">
            <a:avLst/>
          </a:prstGeom>
          <a:noFill/>
          <a:ln w="9525">
            <a:noFill/>
            <a:miter/>
          </a:ln>
        </p:spPr>
        <p:txBody>
          <a:bodyPr>
            <a:spAutoFit/>
          </a:bodyPr>
          <a:lstStyle/>
          <a:p>
            <a:pPr lvl="0" eaLnBrk="1" hangingPunct="1">
              <a:spcBef>
                <a:spcPct val="50000"/>
              </a:spcBef>
            </a:pPr>
            <a:r>
              <a:rPr lang="zh-CN" altLang="en-US" sz="3600" dirty="0">
                <a:solidFill>
                  <a:srgbClr val="CC3300"/>
                </a:solidFill>
                <a:latin typeface="Times New Roman" pitchFamily="18" charset="0"/>
                <a:ea typeface="宋体" pitchFamily="2" charset="-122"/>
              </a:rPr>
              <a:t>云的种类简表（二）</a:t>
            </a:r>
          </a:p>
        </p:txBody>
      </p:sp>
      <p:sp>
        <p:nvSpPr>
          <p:cNvPr id="30755" name="Text Box 35"/>
          <p:cNvSpPr txBox="1"/>
          <p:nvPr/>
        </p:nvSpPr>
        <p:spPr>
          <a:xfrm>
            <a:off x="1828800" y="2209800"/>
            <a:ext cx="1447800" cy="518160"/>
          </a:xfrm>
          <a:prstGeom prst="rect">
            <a:avLst/>
          </a:prstGeom>
          <a:noFill/>
          <a:ln w="9525">
            <a:noFill/>
            <a:miter/>
          </a:ln>
        </p:spPr>
        <p:txBody>
          <a:bodyPr>
            <a:spAutoFit/>
          </a:bodyPr>
          <a:lstStyle/>
          <a:p>
            <a:pPr lvl="0" eaLnBrk="1" hangingPunct="1">
              <a:spcBef>
                <a:spcPct val="50000"/>
              </a:spcBef>
            </a:pPr>
            <a:r>
              <a:rPr lang="zh-CN" altLang="en-US" sz="2800" dirty="0">
                <a:solidFill>
                  <a:srgbClr val="996633"/>
                </a:solidFill>
                <a:latin typeface="Times New Roman" pitchFamily="18" charset="0"/>
                <a:ea typeface="宋体" pitchFamily="2" charset="-122"/>
                <a:hlinkClick r:id="rId2" action="ppaction://hlinksldjump"/>
              </a:rPr>
              <a:t>卷层云</a:t>
            </a:r>
            <a:endParaRPr lang="zh-CN" altLang="en-US" sz="2800" dirty="0">
              <a:solidFill>
                <a:srgbClr val="996633"/>
              </a:solidFill>
              <a:latin typeface="Times New Roman" pitchFamily="18" charset="0"/>
              <a:ea typeface="宋体" pitchFamily="2" charset="-122"/>
            </a:endParaRPr>
          </a:p>
        </p:txBody>
      </p:sp>
      <p:sp>
        <p:nvSpPr>
          <p:cNvPr id="236580" name="Text Box 36"/>
          <p:cNvSpPr txBox="1"/>
          <p:nvPr/>
        </p:nvSpPr>
        <p:spPr>
          <a:xfrm>
            <a:off x="3200400" y="2057400"/>
            <a:ext cx="2286000" cy="822960"/>
          </a:xfrm>
          <a:prstGeom prst="rect">
            <a:avLst/>
          </a:prstGeom>
          <a:noFill/>
          <a:ln w="9525">
            <a:noFill/>
            <a:miter/>
          </a:ln>
        </p:spPr>
        <p:txBody>
          <a:bodyPr>
            <a:spAutoFit/>
          </a:bodyPr>
          <a:lstStyle/>
          <a:p>
            <a:pPr lvl="0" eaLnBrk="1" hangingPunct="1">
              <a:spcBef>
                <a:spcPct val="50000"/>
              </a:spcBef>
            </a:pPr>
            <a:r>
              <a:rPr lang="zh-CN" altLang="en-US" sz="2400" dirty="0">
                <a:solidFill>
                  <a:srgbClr val="FF6600"/>
                </a:solidFill>
                <a:latin typeface="Times New Roman" pitchFamily="18" charset="0"/>
                <a:ea typeface="宋体" pitchFamily="2" charset="-122"/>
              </a:rPr>
              <a:t>卷云聚集，向前推进</a:t>
            </a:r>
          </a:p>
        </p:txBody>
      </p:sp>
      <p:sp>
        <p:nvSpPr>
          <p:cNvPr id="236581" name="Text Box 37"/>
          <p:cNvSpPr txBox="1"/>
          <p:nvPr/>
        </p:nvSpPr>
        <p:spPr>
          <a:xfrm>
            <a:off x="5715000" y="2209800"/>
            <a:ext cx="1828800" cy="822960"/>
          </a:xfrm>
          <a:prstGeom prst="rect">
            <a:avLst/>
          </a:prstGeom>
          <a:noFill/>
          <a:ln w="9525">
            <a:noFill/>
            <a:miter/>
          </a:ln>
        </p:spPr>
        <p:txBody>
          <a:bodyPr>
            <a:spAutoFit/>
          </a:bodyPr>
          <a:lstStyle/>
          <a:p>
            <a:pPr lvl="0" algn="ctr" eaLnBrk="1" hangingPunct="1">
              <a:spcBef>
                <a:spcPct val="50000"/>
              </a:spcBef>
            </a:pPr>
            <a:r>
              <a:rPr lang="zh-CN" altLang="en-US" sz="2400" dirty="0">
                <a:solidFill>
                  <a:srgbClr val="FF6600"/>
                </a:solidFill>
                <a:latin typeface="Times New Roman" pitchFamily="18" charset="0"/>
                <a:ea typeface="宋体" pitchFamily="2" charset="-122"/>
              </a:rPr>
              <a:t>像白绸幕蒙住天空</a:t>
            </a:r>
          </a:p>
        </p:txBody>
      </p:sp>
      <p:sp>
        <p:nvSpPr>
          <p:cNvPr id="236582" name="Text Box 38"/>
          <p:cNvSpPr txBox="1"/>
          <p:nvPr/>
        </p:nvSpPr>
        <p:spPr>
          <a:xfrm>
            <a:off x="7772400" y="2209800"/>
            <a:ext cx="762000" cy="579120"/>
          </a:xfrm>
          <a:prstGeom prst="rect">
            <a:avLst/>
          </a:prstGeom>
          <a:noFill/>
          <a:ln w="9525">
            <a:noFill/>
            <a:miter/>
          </a:ln>
        </p:spPr>
        <p:txBody>
          <a:bodyPr>
            <a:spAutoFit/>
          </a:bodyPr>
          <a:lstStyle/>
          <a:p>
            <a:pPr lvl="0" eaLnBrk="1" hangingPunct="1">
              <a:spcBef>
                <a:spcPct val="50000"/>
              </a:spcBef>
            </a:pPr>
            <a:r>
              <a:rPr lang="zh-CN" altLang="en-US" sz="3200" dirty="0">
                <a:solidFill>
                  <a:srgbClr val="FF6600"/>
                </a:solidFill>
                <a:latin typeface="Times New Roman" pitchFamily="18" charset="0"/>
                <a:ea typeface="宋体" pitchFamily="2" charset="-122"/>
              </a:rPr>
              <a:t>高</a:t>
            </a:r>
          </a:p>
        </p:txBody>
      </p:sp>
      <p:sp>
        <p:nvSpPr>
          <p:cNvPr id="236583" name="Text Box 39"/>
          <p:cNvSpPr txBox="1"/>
          <p:nvPr/>
        </p:nvSpPr>
        <p:spPr>
          <a:xfrm>
            <a:off x="8709660" y="2358390"/>
            <a:ext cx="1295400" cy="396240"/>
          </a:xfrm>
          <a:prstGeom prst="rect">
            <a:avLst/>
          </a:prstGeom>
          <a:noFill/>
          <a:ln w="9525">
            <a:noFill/>
            <a:miter/>
          </a:ln>
        </p:spPr>
        <p:txBody>
          <a:bodyPr>
            <a:spAutoFit/>
          </a:bodyPr>
          <a:lstStyle/>
          <a:p>
            <a:pPr lvl="0" eaLnBrk="1" hangingPunct="1">
              <a:spcBef>
                <a:spcPct val="50000"/>
              </a:spcBef>
            </a:pPr>
            <a:r>
              <a:rPr lang="zh-CN" altLang="en-US" sz="2000" dirty="0">
                <a:solidFill>
                  <a:srgbClr val="FF6600"/>
                </a:solidFill>
                <a:latin typeface="Times New Roman" pitchFamily="18" charset="0"/>
                <a:ea typeface="宋体" pitchFamily="2" charset="-122"/>
              </a:rPr>
              <a:t>晴转阴</a:t>
            </a:r>
          </a:p>
        </p:txBody>
      </p:sp>
      <p:sp>
        <p:nvSpPr>
          <p:cNvPr id="30760" name="Text Box 40"/>
          <p:cNvSpPr txBox="1"/>
          <p:nvPr/>
        </p:nvSpPr>
        <p:spPr>
          <a:xfrm>
            <a:off x="1828800" y="3048000"/>
            <a:ext cx="1828800" cy="518160"/>
          </a:xfrm>
          <a:prstGeom prst="rect">
            <a:avLst/>
          </a:prstGeom>
          <a:noFill/>
          <a:ln w="9525">
            <a:noFill/>
            <a:miter/>
          </a:ln>
        </p:spPr>
        <p:txBody>
          <a:bodyPr>
            <a:spAutoFit/>
          </a:bodyPr>
          <a:lstStyle/>
          <a:p>
            <a:pPr lvl="0" eaLnBrk="1" hangingPunct="1">
              <a:spcBef>
                <a:spcPct val="50000"/>
              </a:spcBef>
            </a:pPr>
            <a:r>
              <a:rPr lang="zh-CN" altLang="en-US" sz="2800" dirty="0">
                <a:solidFill>
                  <a:srgbClr val="996633"/>
                </a:solidFill>
                <a:latin typeface="Times New Roman" pitchFamily="18" charset="0"/>
                <a:ea typeface="宋体" pitchFamily="2" charset="-122"/>
                <a:hlinkClick r:id="rId2" action="ppaction://hlinksldjump"/>
              </a:rPr>
              <a:t>高层云</a:t>
            </a:r>
            <a:endParaRPr lang="zh-CN" altLang="en-US" sz="2800" dirty="0">
              <a:solidFill>
                <a:srgbClr val="996633"/>
              </a:solidFill>
              <a:latin typeface="Times New Roman" pitchFamily="18" charset="0"/>
              <a:ea typeface="宋体" pitchFamily="2" charset="-122"/>
            </a:endParaRPr>
          </a:p>
        </p:txBody>
      </p:sp>
      <p:sp>
        <p:nvSpPr>
          <p:cNvPr id="236585" name="Text Box 41"/>
          <p:cNvSpPr txBox="1"/>
          <p:nvPr/>
        </p:nvSpPr>
        <p:spPr>
          <a:xfrm>
            <a:off x="3200400" y="3068638"/>
            <a:ext cx="2209800" cy="646331"/>
          </a:xfrm>
          <a:prstGeom prst="rect">
            <a:avLst/>
          </a:prstGeom>
          <a:noFill/>
          <a:ln w="9525">
            <a:noFill/>
            <a:miter/>
          </a:ln>
        </p:spPr>
        <p:txBody>
          <a:bodyPr>
            <a:spAutoFit/>
          </a:bodyPr>
          <a:lstStyle/>
          <a:p>
            <a:pPr lvl="0" eaLnBrk="1" hangingPunct="1">
              <a:spcBef>
                <a:spcPct val="50000"/>
              </a:spcBef>
            </a:pPr>
            <a:r>
              <a:rPr lang="zh-CN" altLang="en-US" dirty="0" smtClean="0">
                <a:solidFill>
                  <a:srgbClr val="669900"/>
                </a:solidFill>
                <a:latin typeface="Times New Roman" pitchFamily="18" charset="0"/>
                <a:ea typeface="宋体" pitchFamily="2" charset="-122"/>
              </a:rPr>
              <a:t>卷层云</a:t>
            </a:r>
            <a:r>
              <a:rPr lang="zh-CN" altLang="en-US" dirty="0">
                <a:solidFill>
                  <a:srgbClr val="669900"/>
                </a:solidFill>
                <a:latin typeface="Times New Roman" pitchFamily="18" charset="0"/>
                <a:ea typeface="宋体" pitchFamily="2" charset="-122"/>
              </a:rPr>
              <a:t>越变</a:t>
            </a:r>
            <a:r>
              <a:rPr lang="zh-CN" altLang="en-US" dirty="0" smtClean="0">
                <a:solidFill>
                  <a:srgbClr val="669900"/>
                </a:solidFill>
                <a:latin typeface="Times New Roman" pitchFamily="18" charset="0"/>
                <a:ea typeface="宋体" pitchFamily="2" charset="-122"/>
              </a:rPr>
              <a:t>越低、厚</a:t>
            </a:r>
            <a:endParaRPr lang="zh-CN" altLang="en-US" dirty="0">
              <a:solidFill>
                <a:srgbClr val="669900"/>
              </a:solidFill>
              <a:latin typeface="Times New Roman" pitchFamily="18" charset="0"/>
              <a:ea typeface="宋体" pitchFamily="2" charset="-122"/>
            </a:endParaRPr>
          </a:p>
        </p:txBody>
      </p:sp>
      <p:sp>
        <p:nvSpPr>
          <p:cNvPr id="236586" name="Text Box 42"/>
          <p:cNvSpPr txBox="1"/>
          <p:nvPr/>
        </p:nvSpPr>
        <p:spPr>
          <a:xfrm>
            <a:off x="5334000" y="3124200"/>
            <a:ext cx="2209800" cy="365760"/>
          </a:xfrm>
          <a:prstGeom prst="rect">
            <a:avLst/>
          </a:prstGeom>
          <a:noFill/>
          <a:ln w="9525">
            <a:noFill/>
            <a:miter/>
          </a:ln>
        </p:spPr>
        <p:txBody>
          <a:bodyPr>
            <a:spAutoFit/>
          </a:bodyPr>
          <a:lstStyle/>
          <a:p>
            <a:pPr lvl="0" algn="ctr" eaLnBrk="1" hangingPunct="1">
              <a:spcBef>
                <a:spcPct val="50000"/>
              </a:spcBef>
            </a:pPr>
            <a:r>
              <a:rPr lang="zh-CN" altLang="en-US" dirty="0">
                <a:solidFill>
                  <a:srgbClr val="669900"/>
                </a:solidFill>
                <a:latin typeface="Times New Roman" pitchFamily="18" charset="0"/>
                <a:ea typeface="宋体" pitchFamily="2" charset="-122"/>
              </a:rPr>
              <a:t>像毛玻璃遮着太阳</a:t>
            </a:r>
          </a:p>
        </p:txBody>
      </p:sp>
      <p:sp>
        <p:nvSpPr>
          <p:cNvPr id="236587" name="Text Box 43"/>
          <p:cNvSpPr txBox="1"/>
          <p:nvPr/>
        </p:nvSpPr>
        <p:spPr>
          <a:xfrm>
            <a:off x="7772400" y="3048000"/>
            <a:ext cx="762000" cy="579120"/>
          </a:xfrm>
          <a:prstGeom prst="rect">
            <a:avLst/>
          </a:prstGeom>
          <a:noFill/>
          <a:ln w="9525">
            <a:noFill/>
            <a:miter/>
          </a:ln>
        </p:spPr>
        <p:txBody>
          <a:bodyPr>
            <a:spAutoFit/>
          </a:bodyPr>
          <a:lstStyle/>
          <a:p>
            <a:pPr lvl="0" eaLnBrk="1" hangingPunct="1">
              <a:spcBef>
                <a:spcPct val="50000"/>
              </a:spcBef>
            </a:pPr>
            <a:r>
              <a:rPr lang="zh-CN" altLang="en-US" sz="3200" dirty="0">
                <a:solidFill>
                  <a:srgbClr val="669900"/>
                </a:solidFill>
                <a:latin typeface="Times New Roman" pitchFamily="18" charset="0"/>
                <a:ea typeface="宋体" pitchFamily="2" charset="-122"/>
              </a:rPr>
              <a:t>低</a:t>
            </a:r>
          </a:p>
        </p:txBody>
      </p:sp>
      <p:sp>
        <p:nvSpPr>
          <p:cNvPr id="236588" name="Text Box 44"/>
          <p:cNvSpPr txBox="1"/>
          <p:nvPr/>
        </p:nvSpPr>
        <p:spPr>
          <a:xfrm>
            <a:off x="8686800" y="3138488"/>
            <a:ext cx="1295400" cy="365760"/>
          </a:xfrm>
          <a:prstGeom prst="rect">
            <a:avLst/>
          </a:prstGeom>
          <a:noFill/>
          <a:ln w="9525">
            <a:noFill/>
            <a:miter/>
          </a:ln>
        </p:spPr>
        <p:txBody>
          <a:bodyPr>
            <a:spAutoFit/>
          </a:bodyPr>
          <a:lstStyle/>
          <a:p>
            <a:pPr lvl="0" eaLnBrk="1" hangingPunct="1">
              <a:spcBef>
                <a:spcPct val="50000"/>
              </a:spcBef>
            </a:pPr>
            <a:r>
              <a:rPr lang="zh-CN" altLang="en-US" dirty="0">
                <a:solidFill>
                  <a:srgbClr val="669900"/>
                </a:solidFill>
                <a:latin typeface="Times New Roman" pitchFamily="18" charset="0"/>
                <a:ea typeface="宋体" pitchFamily="2" charset="-122"/>
              </a:rPr>
              <a:t>将下雨雪</a:t>
            </a:r>
          </a:p>
        </p:txBody>
      </p:sp>
      <p:sp>
        <p:nvSpPr>
          <p:cNvPr id="30765" name="Text Box 45"/>
          <p:cNvSpPr txBox="1"/>
          <p:nvPr/>
        </p:nvSpPr>
        <p:spPr>
          <a:xfrm>
            <a:off x="1828800" y="3810000"/>
            <a:ext cx="1447800" cy="518160"/>
          </a:xfrm>
          <a:prstGeom prst="rect">
            <a:avLst/>
          </a:prstGeom>
          <a:noFill/>
          <a:ln w="9525">
            <a:noFill/>
            <a:miter/>
          </a:ln>
        </p:spPr>
        <p:txBody>
          <a:bodyPr>
            <a:spAutoFit/>
          </a:bodyPr>
          <a:lstStyle/>
          <a:p>
            <a:pPr lvl="0" eaLnBrk="1" hangingPunct="1">
              <a:spcBef>
                <a:spcPct val="50000"/>
              </a:spcBef>
            </a:pPr>
            <a:r>
              <a:rPr lang="zh-CN" altLang="en-US" sz="2800" dirty="0">
                <a:solidFill>
                  <a:srgbClr val="996633"/>
                </a:solidFill>
                <a:latin typeface="Times New Roman" pitchFamily="18" charset="0"/>
                <a:ea typeface="宋体" pitchFamily="2" charset="-122"/>
                <a:hlinkClick r:id="rId2" action="ppaction://hlinksldjump"/>
              </a:rPr>
              <a:t>雨层云</a:t>
            </a:r>
            <a:endParaRPr lang="zh-CN" altLang="en-US" sz="2800" dirty="0">
              <a:solidFill>
                <a:srgbClr val="996633"/>
              </a:solidFill>
              <a:latin typeface="Times New Roman" pitchFamily="18" charset="0"/>
              <a:ea typeface="宋体" pitchFamily="2" charset="-122"/>
            </a:endParaRPr>
          </a:p>
        </p:txBody>
      </p:sp>
      <p:sp>
        <p:nvSpPr>
          <p:cNvPr id="236590" name="Text Box 46"/>
          <p:cNvSpPr txBox="1"/>
          <p:nvPr/>
        </p:nvSpPr>
        <p:spPr>
          <a:xfrm>
            <a:off x="3124200" y="3886200"/>
            <a:ext cx="2148840" cy="822960"/>
          </a:xfrm>
          <a:prstGeom prst="rect">
            <a:avLst/>
          </a:prstGeom>
          <a:noFill/>
          <a:ln w="9525">
            <a:noFill/>
            <a:miter/>
          </a:ln>
        </p:spPr>
        <p:txBody>
          <a:bodyPr wrap="square">
            <a:spAutoFit/>
          </a:bodyPr>
          <a:lstStyle/>
          <a:p>
            <a:pPr lvl="0" eaLnBrk="1" hangingPunct="1">
              <a:spcBef>
                <a:spcPct val="50000"/>
              </a:spcBef>
            </a:pPr>
            <a:r>
              <a:rPr lang="zh-CN" altLang="en-US" sz="2400" dirty="0">
                <a:latin typeface="Times New Roman" pitchFamily="18" charset="0"/>
                <a:ea typeface="宋体" pitchFamily="2" charset="-122"/>
              </a:rPr>
              <a:t>高层云变得</a:t>
            </a:r>
            <a:r>
              <a:rPr lang="zh-CN" altLang="en-US" sz="2400" dirty="0" smtClean="0">
                <a:latin typeface="Times New Roman" pitchFamily="18" charset="0"/>
                <a:ea typeface="宋体" pitchFamily="2" charset="-122"/>
              </a:rPr>
              <a:t>更低、厚</a:t>
            </a:r>
            <a:endParaRPr lang="zh-CN" altLang="en-US" sz="2400" dirty="0">
              <a:latin typeface="Times New Roman" pitchFamily="18" charset="0"/>
              <a:ea typeface="宋体" pitchFamily="2" charset="-122"/>
            </a:endParaRPr>
          </a:p>
        </p:txBody>
      </p:sp>
      <p:sp>
        <p:nvSpPr>
          <p:cNvPr id="236591" name="Text Box 47"/>
          <p:cNvSpPr txBox="1"/>
          <p:nvPr/>
        </p:nvSpPr>
        <p:spPr>
          <a:xfrm>
            <a:off x="5562600" y="3733800"/>
            <a:ext cx="2057400" cy="701040"/>
          </a:xfrm>
          <a:prstGeom prst="rect">
            <a:avLst/>
          </a:prstGeom>
          <a:noFill/>
          <a:ln w="9525">
            <a:noFill/>
            <a:miter/>
          </a:ln>
        </p:spPr>
        <p:txBody>
          <a:bodyPr>
            <a:spAutoFit/>
          </a:bodyPr>
          <a:lstStyle/>
          <a:p>
            <a:pPr lvl="0" eaLnBrk="1" hangingPunct="1">
              <a:spcBef>
                <a:spcPct val="50000"/>
              </a:spcBef>
            </a:pPr>
            <a:r>
              <a:rPr lang="zh-CN" altLang="en-US" sz="2000" dirty="0">
                <a:latin typeface="Times New Roman" pitchFamily="18" charset="0"/>
                <a:ea typeface="宋体" pitchFamily="2" charset="-122"/>
              </a:rPr>
              <a:t>暗灰色云块密布天空</a:t>
            </a:r>
          </a:p>
        </p:txBody>
      </p:sp>
      <p:sp>
        <p:nvSpPr>
          <p:cNvPr id="236592" name="Text Box 48"/>
          <p:cNvSpPr txBox="1"/>
          <p:nvPr/>
        </p:nvSpPr>
        <p:spPr>
          <a:xfrm>
            <a:off x="7620000" y="3886200"/>
            <a:ext cx="1219200" cy="579120"/>
          </a:xfrm>
          <a:prstGeom prst="rect">
            <a:avLst/>
          </a:prstGeom>
          <a:noFill/>
          <a:ln w="9525">
            <a:noFill/>
            <a:miter/>
          </a:ln>
        </p:spPr>
        <p:txBody>
          <a:bodyPr>
            <a:spAutoFit/>
          </a:bodyPr>
          <a:lstStyle/>
          <a:p>
            <a:pPr lvl="0" eaLnBrk="1" hangingPunct="1">
              <a:spcBef>
                <a:spcPct val="50000"/>
              </a:spcBef>
            </a:pPr>
            <a:r>
              <a:rPr lang="zh-CN" altLang="en-US" sz="3200" dirty="0">
                <a:latin typeface="Times New Roman" pitchFamily="18" charset="0"/>
                <a:ea typeface="宋体" pitchFamily="2" charset="-122"/>
              </a:rPr>
              <a:t>更低</a:t>
            </a:r>
          </a:p>
        </p:txBody>
      </p:sp>
      <p:sp>
        <p:nvSpPr>
          <p:cNvPr id="236593" name="Text Box 49"/>
          <p:cNvSpPr txBox="1"/>
          <p:nvPr/>
        </p:nvSpPr>
        <p:spPr>
          <a:xfrm>
            <a:off x="8686800" y="3946525"/>
            <a:ext cx="1371600" cy="396240"/>
          </a:xfrm>
          <a:prstGeom prst="rect">
            <a:avLst/>
          </a:prstGeom>
          <a:noFill/>
          <a:ln w="9525">
            <a:noFill/>
            <a:miter/>
          </a:ln>
        </p:spPr>
        <p:txBody>
          <a:bodyPr>
            <a:spAutoFit/>
          </a:bodyPr>
          <a:lstStyle/>
          <a:p>
            <a:pPr lvl="0" eaLnBrk="1" hangingPunct="1">
              <a:spcBef>
                <a:spcPct val="50000"/>
              </a:spcBef>
            </a:pPr>
            <a:r>
              <a:rPr lang="zh-CN" altLang="en-US" sz="2000" dirty="0">
                <a:latin typeface="Times New Roman" pitchFamily="18" charset="0"/>
                <a:ea typeface="宋体" pitchFamily="2" charset="-122"/>
              </a:rPr>
              <a:t>雨雪连绵</a:t>
            </a:r>
          </a:p>
        </p:txBody>
      </p:sp>
      <p:sp>
        <p:nvSpPr>
          <p:cNvPr id="30770" name="Text Box 50"/>
          <p:cNvSpPr txBox="1"/>
          <p:nvPr/>
        </p:nvSpPr>
        <p:spPr>
          <a:xfrm>
            <a:off x="1828800" y="4724400"/>
            <a:ext cx="1371600" cy="518160"/>
          </a:xfrm>
          <a:prstGeom prst="rect">
            <a:avLst/>
          </a:prstGeom>
          <a:noFill/>
          <a:ln w="9525">
            <a:noFill/>
            <a:miter/>
          </a:ln>
        </p:spPr>
        <p:txBody>
          <a:bodyPr>
            <a:spAutoFit/>
          </a:bodyPr>
          <a:lstStyle/>
          <a:p>
            <a:pPr lvl="0" eaLnBrk="1" hangingPunct="1">
              <a:spcBef>
                <a:spcPct val="50000"/>
              </a:spcBef>
            </a:pPr>
            <a:r>
              <a:rPr lang="zh-CN" altLang="en-US" sz="2800" dirty="0">
                <a:solidFill>
                  <a:srgbClr val="996633"/>
                </a:solidFill>
                <a:latin typeface="Times New Roman" pitchFamily="18" charset="0"/>
                <a:ea typeface="宋体" pitchFamily="2" charset="-122"/>
                <a:hlinkClick r:id="rId2" action="ppaction://hlinksldjump"/>
              </a:rPr>
              <a:t>积雨云</a:t>
            </a:r>
            <a:endParaRPr lang="zh-CN" altLang="en-US" sz="2800" dirty="0">
              <a:solidFill>
                <a:srgbClr val="996633"/>
              </a:solidFill>
              <a:latin typeface="Times New Roman" pitchFamily="18" charset="0"/>
              <a:ea typeface="宋体" pitchFamily="2" charset="-122"/>
            </a:endParaRPr>
          </a:p>
        </p:txBody>
      </p:sp>
      <p:sp>
        <p:nvSpPr>
          <p:cNvPr id="236595" name="Text Box 51"/>
          <p:cNvSpPr txBox="1"/>
          <p:nvPr/>
        </p:nvSpPr>
        <p:spPr>
          <a:xfrm>
            <a:off x="3124200" y="4724400"/>
            <a:ext cx="2133600" cy="822960"/>
          </a:xfrm>
          <a:prstGeom prst="rect">
            <a:avLst/>
          </a:prstGeom>
          <a:noFill/>
          <a:ln w="9525">
            <a:noFill/>
            <a:miter/>
          </a:ln>
        </p:spPr>
        <p:txBody>
          <a:bodyPr>
            <a:spAutoFit/>
          </a:bodyPr>
          <a:lstStyle/>
          <a:p>
            <a:pPr lvl="0" eaLnBrk="1" hangingPunct="1">
              <a:spcBef>
                <a:spcPct val="50000"/>
              </a:spcBef>
            </a:pPr>
            <a:r>
              <a:rPr lang="zh-CN" altLang="en-US" sz="2400" dirty="0">
                <a:solidFill>
                  <a:srgbClr val="CC3300"/>
                </a:solidFill>
                <a:latin typeface="Times New Roman" pitchFamily="18" charset="0"/>
                <a:ea typeface="宋体" pitchFamily="2" charset="-122"/>
              </a:rPr>
              <a:t>积云迅速形成高大云山</a:t>
            </a:r>
          </a:p>
        </p:txBody>
      </p:sp>
      <p:sp>
        <p:nvSpPr>
          <p:cNvPr id="236596" name="Text Box 52"/>
          <p:cNvSpPr txBox="1"/>
          <p:nvPr/>
        </p:nvSpPr>
        <p:spPr>
          <a:xfrm>
            <a:off x="5501640" y="4953000"/>
            <a:ext cx="2286000" cy="457200"/>
          </a:xfrm>
          <a:prstGeom prst="rect">
            <a:avLst/>
          </a:prstGeom>
          <a:noFill/>
          <a:ln w="9525">
            <a:noFill/>
            <a:miter/>
          </a:ln>
        </p:spPr>
        <p:txBody>
          <a:bodyPr>
            <a:spAutoFit/>
          </a:bodyPr>
          <a:lstStyle/>
          <a:p>
            <a:pPr lvl="0" eaLnBrk="1" hangingPunct="1">
              <a:spcBef>
                <a:spcPct val="50000"/>
              </a:spcBef>
            </a:pPr>
            <a:r>
              <a:rPr lang="zh-CN" altLang="en-US" sz="2400" dirty="0">
                <a:solidFill>
                  <a:srgbClr val="CC3300"/>
                </a:solidFill>
                <a:latin typeface="Times New Roman" pitchFamily="18" charset="0"/>
                <a:ea typeface="宋体" pitchFamily="2" charset="-122"/>
              </a:rPr>
              <a:t>乌云密布天空</a:t>
            </a:r>
          </a:p>
        </p:txBody>
      </p:sp>
      <p:sp>
        <p:nvSpPr>
          <p:cNvPr id="236597" name="Text Box 53"/>
          <p:cNvSpPr txBox="1"/>
          <p:nvPr/>
        </p:nvSpPr>
        <p:spPr>
          <a:xfrm>
            <a:off x="7620000" y="4754563"/>
            <a:ext cx="1219200" cy="579120"/>
          </a:xfrm>
          <a:prstGeom prst="rect">
            <a:avLst/>
          </a:prstGeom>
          <a:noFill/>
          <a:ln w="9525">
            <a:noFill/>
            <a:miter/>
          </a:ln>
        </p:spPr>
        <p:txBody>
          <a:bodyPr>
            <a:spAutoFit/>
          </a:bodyPr>
          <a:lstStyle/>
          <a:p>
            <a:pPr lvl="0" eaLnBrk="1" hangingPunct="1">
              <a:spcBef>
                <a:spcPct val="50000"/>
              </a:spcBef>
            </a:pPr>
            <a:r>
              <a:rPr lang="zh-CN" altLang="en-US" sz="3200" dirty="0">
                <a:solidFill>
                  <a:srgbClr val="CC3300"/>
                </a:solidFill>
                <a:latin typeface="Times New Roman" pitchFamily="18" charset="0"/>
                <a:ea typeface="宋体" pitchFamily="2" charset="-122"/>
              </a:rPr>
              <a:t>更低</a:t>
            </a:r>
          </a:p>
        </p:txBody>
      </p:sp>
      <p:sp>
        <p:nvSpPr>
          <p:cNvPr id="236598" name="Text Box 54"/>
          <p:cNvSpPr txBox="1"/>
          <p:nvPr/>
        </p:nvSpPr>
        <p:spPr>
          <a:xfrm>
            <a:off x="8688388" y="4937125"/>
            <a:ext cx="1370012" cy="396240"/>
          </a:xfrm>
          <a:prstGeom prst="rect">
            <a:avLst/>
          </a:prstGeom>
          <a:noFill/>
          <a:ln w="9525">
            <a:noFill/>
            <a:miter/>
          </a:ln>
        </p:spPr>
        <p:txBody>
          <a:bodyPr>
            <a:spAutoFit/>
          </a:bodyPr>
          <a:lstStyle/>
          <a:p>
            <a:pPr lvl="0" eaLnBrk="1" hangingPunct="1">
              <a:spcBef>
                <a:spcPct val="50000"/>
              </a:spcBef>
            </a:pPr>
            <a:r>
              <a:rPr lang="zh-CN" altLang="en-US" sz="2000" dirty="0">
                <a:solidFill>
                  <a:srgbClr val="CC3300"/>
                </a:solidFill>
                <a:latin typeface="Times New Roman" pitchFamily="18" charset="0"/>
                <a:ea typeface="宋体" pitchFamily="2" charset="-122"/>
              </a:rPr>
              <a:t>雷雨冰雹</a:t>
            </a:r>
          </a:p>
        </p:txBody>
      </p:sp>
      <p:sp>
        <p:nvSpPr>
          <p:cNvPr id="236599" name="Text Box 55"/>
          <p:cNvSpPr txBox="1">
            <a:spLocks noChangeArrowheads="1"/>
          </p:cNvSpPr>
          <p:nvPr/>
        </p:nvSpPr>
        <p:spPr bwMode="auto">
          <a:xfrm>
            <a:off x="1981200" y="5791200"/>
            <a:ext cx="9906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base" latinLnBrk="0" hangingPunct="1">
              <a:spcBef>
                <a:spcPct val="50000"/>
              </a:spcBef>
              <a:spcAft>
                <a:spcPct val="0"/>
              </a:spcAft>
              <a:buClrTx/>
              <a:buSzTx/>
              <a:buFontTx/>
              <a:buNone/>
              <a:defRPr/>
            </a:pPr>
            <a:r>
              <a:rPr kumimoji="1" lang="zh-CN" altLang="en-US" sz="2400" b="1" i="0" u="none" strike="noStrike" kern="1200" cap="none" spc="0" normalizeH="0" baseline="0" noProof="0">
                <a:ln>
                  <a:noFill/>
                </a:ln>
                <a:solidFill>
                  <a:schemeClr val="accent2"/>
                </a:solidFill>
                <a:effectLst>
                  <a:outerShdw blurRad="38100" dist="38100" dir="2700000" algn="tl">
                    <a:srgbClr val="C0C0C0"/>
                  </a:outerShdw>
                </a:effectLst>
                <a:uLnTx/>
                <a:uFillTx/>
                <a:latin typeface="Times New Roman" pitchFamily="18" charset="0"/>
                <a:ea typeface="幼圆" pitchFamily="49" charset="-122"/>
                <a:cs typeface="+mn-cs"/>
              </a:rPr>
              <a:t>据表请找出卷层云、高层云、雨层云和积雨云的共同特征</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36580"/>
                                        </p:tgtEl>
                                        <p:attrNameLst>
                                          <p:attrName>style.visibility</p:attrName>
                                        </p:attrNameLst>
                                      </p:cBhvr>
                                      <p:to>
                                        <p:strVal val="visible"/>
                                      </p:to>
                                    </p:set>
                                    <p:animEffect transition="in" filter="dissolve">
                                      <p:cBhvr>
                                        <p:cTn id="7" dur="500"/>
                                        <p:tgtEl>
                                          <p:spTgt spid="23658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36581"/>
                                        </p:tgtEl>
                                        <p:attrNameLst>
                                          <p:attrName>style.visibility</p:attrName>
                                        </p:attrNameLst>
                                      </p:cBhvr>
                                      <p:to>
                                        <p:strVal val="visible"/>
                                      </p:to>
                                    </p:set>
                                    <p:animEffect transition="in" filter="dissolve">
                                      <p:cBhvr>
                                        <p:cTn id="12" dur="500"/>
                                        <p:tgtEl>
                                          <p:spTgt spid="236581"/>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236582"/>
                                        </p:tgtEl>
                                        <p:attrNameLst>
                                          <p:attrName>style.visibility</p:attrName>
                                        </p:attrNameLst>
                                      </p:cBhvr>
                                      <p:to>
                                        <p:strVal val="visible"/>
                                      </p:to>
                                    </p:set>
                                    <p:animEffect transition="in" filter="dissolve">
                                      <p:cBhvr>
                                        <p:cTn id="17" dur="500"/>
                                        <p:tgtEl>
                                          <p:spTgt spid="236582"/>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236583"/>
                                        </p:tgtEl>
                                        <p:attrNameLst>
                                          <p:attrName>style.visibility</p:attrName>
                                        </p:attrNameLst>
                                      </p:cBhvr>
                                      <p:to>
                                        <p:strVal val="visible"/>
                                      </p:to>
                                    </p:set>
                                    <p:animEffect transition="in" filter="dissolve">
                                      <p:cBhvr>
                                        <p:cTn id="22" dur="500"/>
                                        <p:tgtEl>
                                          <p:spTgt spid="236583"/>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236585"/>
                                        </p:tgtEl>
                                        <p:attrNameLst>
                                          <p:attrName>style.visibility</p:attrName>
                                        </p:attrNameLst>
                                      </p:cBhvr>
                                      <p:to>
                                        <p:strVal val="visible"/>
                                      </p:to>
                                    </p:set>
                                    <p:animEffect transition="in" filter="dissolve">
                                      <p:cBhvr>
                                        <p:cTn id="27" dur="500"/>
                                        <p:tgtEl>
                                          <p:spTgt spid="236585"/>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236586"/>
                                        </p:tgtEl>
                                        <p:attrNameLst>
                                          <p:attrName>style.visibility</p:attrName>
                                        </p:attrNameLst>
                                      </p:cBhvr>
                                      <p:to>
                                        <p:strVal val="visible"/>
                                      </p:to>
                                    </p:set>
                                    <p:animEffect transition="in" filter="dissolve">
                                      <p:cBhvr>
                                        <p:cTn id="32" dur="500"/>
                                        <p:tgtEl>
                                          <p:spTgt spid="236586"/>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236587"/>
                                        </p:tgtEl>
                                        <p:attrNameLst>
                                          <p:attrName>style.visibility</p:attrName>
                                        </p:attrNameLst>
                                      </p:cBhvr>
                                      <p:to>
                                        <p:strVal val="visible"/>
                                      </p:to>
                                    </p:set>
                                    <p:animEffect transition="in" filter="dissolve">
                                      <p:cBhvr>
                                        <p:cTn id="37" dur="500"/>
                                        <p:tgtEl>
                                          <p:spTgt spid="236587"/>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236588"/>
                                        </p:tgtEl>
                                        <p:attrNameLst>
                                          <p:attrName>style.visibility</p:attrName>
                                        </p:attrNameLst>
                                      </p:cBhvr>
                                      <p:to>
                                        <p:strVal val="visible"/>
                                      </p:to>
                                    </p:set>
                                    <p:animEffect transition="in" filter="dissolve">
                                      <p:cBhvr>
                                        <p:cTn id="42" dur="500"/>
                                        <p:tgtEl>
                                          <p:spTgt spid="236588"/>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236590"/>
                                        </p:tgtEl>
                                        <p:attrNameLst>
                                          <p:attrName>style.visibility</p:attrName>
                                        </p:attrNameLst>
                                      </p:cBhvr>
                                      <p:to>
                                        <p:strVal val="visible"/>
                                      </p:to>
                                    </p:set>
                                    <p:animEffect transition="in" filter="dissolve">
                                      <p:cBhvr>
                                        <p:cTn id="47" dur="500"/>
                                        <p:tgtEl>
                                          <p:spTgt spid="236590"/>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236591"/>
                                        </p:tgtEl>
                                        <p:attrNameLst>
                                          <p:attrName>style.visibility</p:attrName>
                                        </p:attrNameLst>
                                      </p:cBhvr>
                                      <p:to>
                                        <p:strVal val="visible"/>
                                      </p:to>
                                    </p:set>
                                    <p:animEffect transition="in" filter="dissolve">
                                      <p:cBhvr>
                                        <p:cTn id="52" dur="500"/>
                                        <p:tgtEl>
                                          <p:spTgt spid="236591"/>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236592"/>
                                        </p:tgtEl>
                                        <p:attrNameLst>
                                          <p:attrName>style.visibility</p:attrName>
                                        </p:attrNameLst>
                                      </p:cBhvr>
                                      <p:to>
                                        <p:strVal val="visible"/>
                                      </p:to>
                                    </p:set>
                                    <p:animEffect transition="in" filter="dissolve">
                                      <p:cBhvr>
                                        <p:cTn id="57" dur="500"/>
                                        <p:tgtEl>
                                          <p:spTgt spid="236592"/>
                                        </p:tgtEl>
                                      </p:cBhvr>
                                    </p:animEffect>
                                  </p:childTnLst>
                                </p:cTn>
                              </p:par>
                            </p:childTnLst>
                          </p:cTn>
                        </p:par>
                      </p:childTnLst>
                    </p:cTn>
                  </p:par>
                  <p:par>
                    <p:cTn id="58" fill="hold">
                      <p:stCondLst>
                        <p:cond delay="indefinite"/>
                      </p:stCondLst>
                      <p:childTnLst>
                        <p:par>
                          <p:cTn id="59" fill="hold">
                            <p:stCondLst>
                              <p:cond delay="0"/>
                            </p:stCondLst>
                            <p:childTnLst>
                              <p:par>
                                <p:cTn id="60" presetID="9" presetClass="entr" presetSubtype="0" fill="hold" grpId="0" nodeType="clickEffect">
                                  <p:stCondLst>
                                    <p:cond delay="0"/>
                                  </p:stCondLst>
                                  <p:childTnLst>
                                    <p:set>
                                      <p:cBhvr>
                                        <p:cTn id="61" dur="1" fill="hold">
                                          <p:stCondLst>
                                            <p:cond delay="0"/>
                                          </p:stCondLst>
                                        </p:cTn>
                                        <p:tgtEl>
                                          <p:spTgt spid="236593"/>
                                        </p:tgtEl>
                                        <p:attrNameLst>
                                          <p:attrName>style.visibility</p:attrName>
                                        </p:attrNameLst>
                                      </p:cBhvr>
                                      <p:to>
                                        <p:strVal val="visible"/>
                                      </p:to>
                                    </p:set>
                                    <p:animEffect transition="in" filter="dissolve">
                                      <p:cBhvr>
                                        <p:cTn id="62" dur="500"/>
                                        <p:tgtEl>
                                          <p:spTgt spid="236593"/>
                                        </p:tgtEl>
                                      </p:cBhvr>
                                    </p:animEffect>
                                  </p:childTnLst>
                                </p:cTn>
                              </p:par>
                            </p:childTnLst>
                          </p:cTn>
                        </p:par>
                      </p:childTnLst>
                    </p:cTn>
                  </p:par>
                  <p:par>
                    <p:cTn id="63" fill="hold">
                      <p:stCondLst>
                        <p:cond delay="indefinite"/>
                      </p:stCondLst>
                      <p:childTnLst>
                        <p:par>
                          <p:cTn id="64" fill="hold">
                            <p:stCondLst>
                              <p:cond delay="0"/>
                            </p:stCondLst>
                            <p:childTnLst>
                              <p:par>
                                <p:cTn id="65" presetID="9" presetClass="entr" presetSubtype="0" fill="hold" grpId="0" nodeType="clickEffect">
                                  <p:stCondLst>
                                    <p:cond delay="0"/>
                                  </p:stCondLst>
                                  <p:childTnLst>
                                    <p:set>
                                      <p:cBhvr>
                                        <p:cTn id="66" dur="1" fill="hold">
                                          <p:stCondLst>
                                            <p:cond delay="0"/>
                                          </p:stCondLst>
                                        </p:cTn>
                                        <p:tgtEl>
                                          <p:spTgt spid="236595"/>
                                        </p:tgtEl>
                                        <p:attrNameLst>
                                          <p:attrName>style.visibility</p:attrName>
                                        </p:attrNameLst>
                                      </p:cBhvr>
                                      <p:to>
                                        <p:strVal val="visible"/>
                                      </p:to>
                                    </p:set>
                                    <p:animEffect transition="in" filter="dissolve">
                                      <p:cBhvr>
                                        <p:cTn id="67" dur="500"/>
                                        <p:tgtEl>
                                          <p:spTgt spid="236595"/>
                                        </p:tgtEl>
                                      </p:cBhvr>
                                    </p:animEffect>
                                  </p:childTnLst>
                                </p:cTn>
                              </p:par>
                            </p:childTnLst>
                          </p:cTn>
                        </p:par>
                      </p:childTnLst>
                    </p:cTn>
                  </p:par>
                  <p:par>
                    <p:cTn id="68" fill="hold">
                      <p:stCondLst>
                        <p:cond delay="indefinite"/>
                      </p:stCondLst>
                      <p:childTnLst>
                        <p:par>
                          <p:cTn id="69" fill="hold">
                            <p:stCondLst>
                              <p:cond delay="0"/>
                            </p:stCondLst>
                            <p:childTnLst>
                              <p:par>
                                <p:cTn id="70" presetID="9" presetClass="entr" presetSubtype="0" fill="hold" grpId="0" nodeType="clickEffect">
                                  <p:stCondLst>
                                    <p:cond delay="0"/>
                                  </p:stCondLst>
                                  <p:childTnLst>
                                    <p:set>
                                      <p:cBhvr>
                                        <p:cTn id="71" dur="1" fill="hold">
                                          <p:stCondLst>
                                            <p:cond delay="0"/>
                                          </p:stCondLst>
                                        </p:cTn>
                                        <p:tgtEl>
                                          <p:spTgt spid="236596"/>
                                        </p:tgtEl>
                                        <p:attrNameLst>
                                          <p:attrName>style.visibility</p:attrName>
                                        </p:attrNameLst>
                                      </p:cBhvr>
                                      <p:to>
                                        <p:strVal val="visible"/>
                                      </p:to>
                                    </p:set>
                                    <p:animEffect transition="in" filter="dissolve">
                                      <p:cBhvr>
                                        <p:cTn id="72" dur="500"/>
                                        <p:tgtEl>
                                          <p:spTgt spid="236596"/>
                                        </p:tgtEl>
                                      </p:cBhvr>
                                    </p:animEffect>
                                  </p:childTnLst>
                                </p:cTn>
                              </p:par>
                            </p:childTnLst>
                          </p:cTn>
                        </p:par>
                      </p:childTnLst>
                    </p:cTn>
                  </p:par>
                  <p:par>
                    <p:cTn id="73" fill="hold">
                      <p:stCondLst>
                        <p:cond delay="indefinite"/>
                      </p:stCondLst>
                      <p:childTnLst>
                        <p:par>
                          <p:cTn id="74" fill="hold">
                            <p:stCondLst>
                              <p:cond delay="0"/>
                            </p:stCondLst>
                            <p:childTnLst>
                              <p:par>
                                <p:cTn id="75" presetID="9" presetClass="entr" presetSubtype="0" fill="hold" grpId="0" nodeType="clickEffect">
                                  <p:stCondLst>
                                    <p:cond delay="0"/>
                                  </p:stCondLst>
                                  <p:childTnLst>
                                    <p:set>
                                      <p:cBhvr>
                                        <p:cTn id="76" dur="1" fill="hold">
                                          <p:stCondLst>
                                            <p:cond delay="0"/>
                                          </p:stCondLst>
                                        </p:cTn>
                                        <p:tgtEl>
                                          <p:spTgt spid="236597"/>
                                        </p:tgtEl>
                                        <p:attrNameLst>
                                          <p:attrName>style.visibility</p:attrName>
                                        </p:attrNameLst>
                                      </p:cBhvr>
                                      <p:to>
                                        <p:strVal val="visible"/>
                                      </p:to>
                                    </p:set>
                                    <p:animEffect transition="in" filter="dissolve">
                                      <p:cBhvr>
                                        <p:cTn id="77" dur="500"/>
                                        <p:tgtEl>
                                          <p:spTgt spid="236597"/>
                                        </p:tgtEl>
                                      </p:cBhvr>
                                    </p:animEffect>
                                  </p:childTnLst>
                                </p:cTn>
                              </p:par>
                            </p:childTnLst>
                          </p:cTn>
                        </p:par>
                      </p:childTnLst>
                    </p:cTn>
                  </p:par>
                  <p:par>
                    <p:cTn id="78" fill="hold">
                      <p:stCondLst>
                        <p:cond delay="indefinite"/>
                      </p:stCondLst>
                      <p:childTnLst>
                        <p:par>
                          <p:cTn id="79" fill="hold">
                            <p:stCondLst>
                              <p:cond delay="0"/>
                            </p:stCondLst>
                            <p:childTnLst>
                              <p:par>
                                <p:cTn id="80" presetID="9" presetClass="entr" presetSubtype="0" fill="hold" grpId="0" nodeType="clickEffect">
                                  <p:stCondLst>
                                    <p:cond delay="0"/>
                                  </p:stCondLst>
                                  <p:childTnLst>
                                    <p:set>
                                      <p:cBhvr>
                                        <p:cTn id="81" dur="1" fill="hold">
                                          <p:stCondLst>
                                            <p:cond delay="0"/>
                                          </p:stCondLst>
                                        </p:cTn>
                                        <p:tgtEl>
                                          <p:spTgt spid="236598"/>
                                        </p:tgtEl>
                                        <p:attrNameLst>
                                          <p:attrName>style.visibility</p:attrName>
                                        </p:attrNameLst>
                                      </p:cBhvr>
                                      <p:to>
                                        <p:strVal val="visible"/>
                                      </p:to>
                                    </p:set>
                                    <p:animEffect transition="in" filter="dissolve">
                                      <p:cBhvr>
                                        <p:cTn id="82" dur="500"/>
                                        <p:tgtEl>
                                          <p:spTgt spid="2365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580" grpId="0"/>
      <p:bldP spid="236581" grpId="0"/>
      <p:bldP spid="236582" grpId="0"/>
      <p:bldP spid="236583" grpId="0"/>
      <p:bldP spid="236585" grpId="0"/>
      <p:bldP spid="236586" grpId="0"/>
      <p:bldP spid="236587" grpId="0"/>
      <p:bldP spid="236588" grpId="0"/>
      <p:bldP spid="236590" grpId="0"/>
      <p:bldP spid="236591" grpId="0"/>
      <p:bldP spid="236592" grpId="0"/>
      <p:bldP spid="236593" grpId="0"/>
      <p:bldP spid="236595" grpId="0"/>
      <p:bldP spid="236596" grpId="0"/>
      <p:bldP spid="236597" grpId="0"/>
      <p:bldP spid="23659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1312"/>
          <p:cNvPicPr>
            <a:picLocks noChangeAspect="1"/>
          </p:cNvPicPr>
          <p:nvPr/>
        </p:nvPicPr>
        <p:blipFill>
          <a:blip r:embed="rId2"/>
          <a:srcRect t="4701"/>
          <a:stretch>
            <a:fillRect/>
          </a:stretch>
        </p:blipFill>
        <p:spPr>
          <a:xfrm>
            <a:off x="3792538" y="0"/>
            <a:ext cx="2160587" cy="2093913"/>
          </a:xfrm>
          <a:prstGeom prst="rect">
            <a:avLst/>
          </a:prstGeom>
          <a:noFill/>
          <a:ln w="9525">
            <a:noFill/>
            <a:miter/>
          </a:ln>
        </p:spPr>
      </p:pic>
      <p:pic>
        <p:nvPicPr>
          <p:cNvPr id="10243" name="Picture 3" descr="20031017105443414"/>
          <p:cNvPicPr>
            <a:picLocks noChangeAspect="1"/>
          </p:cNvPicPr>
          <p:nvPr/>
        </p:nvPicPr>
        <p:blipFill>
          <a:blip r:embed="rId3"/>
          <a:srcRect/>
          <a:stretch>
            <a:fillRect/>
          </a:stretch>
        </p:blipFill>
        <p:spPr>
          <a:xfrm>
            <a:off x="8472488" y="0"/>
            <a:ext cx="2195512" cy="2100263"/>
          </a:xfrm>
          <a:prstGeom prst="rect">
            <a:avLst/>
          </a:prstGeom>
          <a:noFill/>
          <a:ln w="9525">
            <a:noFill/>
            <a:miter/>
          </a:ln>
        </p:spPr>
      </p:pic>
      <p:pic>
        <p:nvPicPr>
          <p:cNvPr id="10244" name="Picture 4" descr="B450727"/>
          <p:cNvPicPr>
            <a:picLocks noChangeAspect="1"/>
          </p:cNvPicPr>
          <p:nvPr/>
        </p:nvPicPr>
        <p:blipFill>
          <a:blip r:embed="rId4"/>
          <a:srcRect b="3764"/>
          <a:stretch>
            <a:fillRect/>
          </a:stretch>
        </p:blipFill>
        <p:spPr>
          <a:xfrm>
            <a:off x="3863975" y="3213100"/>
            <a:ext cx="2195513" cy="2447925"/>
          </a:xfrm>
          <a:prstGeom prst="rect">
            <a:avLst/>
          </a:prstGeom>
          <a:noFill/>
          <a:ln w="9525">
            <a:noFill/>
            <a:miter/>
          </a:ln>
        </p:spPr>
      </p:pic>
      <p:pic>
        <p:nvPicPr>
          <p:cNvPr id="10245" name="Picture 5" descr="4ycy"/>
          <p:cNvPicPr>
            <a:picLocks noChangeAspect="1"/>
          </p:cNvPicPr>
          <p:nvPr/>
        </p:nvPicPr>
        <p:blipFill>
          <a:blip r:embed="rId5"/>
          <a:srcRect/>
          <a:stretch>
            <a:fillRect/>
          </a:stretch>
        </p:blipFill>
        <p:spPr>
          <a:xfrm>
            <a:off x="6167438" y="3213100"/>
            <a:ext cx="2160587" cy="2376488"/>
          </a:xfrm>
          <a:prstGeom prst="rect">
            <a:avLst/>
          </a:prstGeom>
          <a:noFill/>
          <a:ln w="9525">
            <a:noFill/>
            <a:miter/>
          </a:ln>
        </p:spPr>
      </p:pic>
      <p:pic>
        <p:nvPicPr>
          <p:cNvPr id="10246" name="Picture 6" descr="风暴来临"/>
          <p:cNvPicPr>
            <a:picLocks noChangeAspect="1"/>
          </p:cNvPicPr>
          <p:nvPr/>
        </p:nvPicPr>
        <p:blipFill>
          <a:blip r:embed="rId6"/>
          <a:srcRect/>
          <a:stretch>
            <a:fillRect/>
          </a:stretch>
        </p:blipFill>
        <p:spPr>
          <a:xfrm>
            <a:off x="8472488" y="3213100"/>
            <a:ext cx="2195512" cy="2376488"/>
          </a:xfrm>
          <a:prstGeom prst="rect">
            <a:avLst/>
          </a:prstGeom>
          <a:noFill/>
          <a:ln w="9525">
            <a:noFill/>
            <a:miter/>
          </a:ln>
        </p:spPr>
      </p:pic>
      <p:sp>
        <p:nvSpPr>
          <p:cNvPr id="495629" name="Text Box 13"/>
          <p:cNvSpPr txBox="1"/>
          <p:nvPr/>
        </p:nvSpPr>
        <p:spPr>
          <a:xfrm>
            <a:off x="4224338" y="2276475"/>
            <a:ext cx="1295400" cy="457200"/>
          </a:xfrm>
          <a:prstGeom prst="rect">
            <a:avLst/>
          </a:prstGeom>
          <a:noFill/>
          <a:ln w="9525">
            <a:noFill/>
            <a:miter/>
          </a:ln>
        </p:spPr>
        <p:txBody>
          <a:bodyPr>
            <a:spAutoFit/>
          </a:bodyPr>
          <a:lstStyle/>
          <a:p>
            <a:pPr lvl="0" eaLnBrk="1" hangingPunct="1">
              <a:spcBef>
                <a:spcPct val="50000"/>
              </a:spcBef>
            </a:pPr>
            <a:r>
              <a:rPr lang="zh-CN" altLang="en-US" sz="2400" b="1" dirty="0">
                <a:solidFill>
                  <a:srgbClr val="0000FF"/>
                </a:solidFill>
                <a:latin typeface="Arial" pitchFamily="34" charset="0"/>
                <a:ea typeface="宋体" pitchFamily="2" charset="-122"/>
              </a:rPr>
              <a:t>卷积云</a:t>
            </a:r>
          </a:p>
        </p:txBody>
      </p:sp>
      <p:sp>
        <p:nvSpPr>
          <p:cNvPr id="495630" name="Text Box 14"/>
          <p:cNvSpPr txBox="1"/>
          <p:nvPr/>
        </p:nvSpPr>
        <p:spPr>
          <a:xfrm>
            <a:off x="6816725" y="2349500"/>
            <a:ext cx="990600" cy="457200"/>
          </a:xfrm>
          <a:prstGeom prst="rect">
            <a:avLst/>
          </a:prstGeom>
          <a:noFill/>
          <a:ln w="9525">
            <a:noFill/>
            <a:miter/>
          </a:ln>
        </p:spPr>
        <p:txBody>
          <a:bodyPr>
            <a:spAutoFit/>
          </a:bodyPr>
          <a:lstStyle/>
          <a:p>
            <a:pPr lvl="0" eaLnBrk="1" hangingPunct="1">
              <a:spcBef>
                <a:spcPct val="50000"/>
              </a:spcBef>
            </a:pPr>
            <a:r>
              <a:rPr lang="zh-CN" altLang="en-US" sz="2400" b="1" dirty="0">
                <a:solidFill>
                  <a:srgbClr val="0000FF"/>
                </a:solidFill>
                <a:latin typeface="Arial" pitchFamily="34" charset="0"/>
                <a:ea typeface="宋体" pitchFamily="2" charset="-122"/>
              </a:rPr>
              <a:t>积云</a:t>
            </a:r>
          </a:p>
        </p:txBody>
      </p:sp>
      <p:sp>
        <p:nvSpPr>
          <p:cNvPr id="495631" name="Text Box 15"/>
          <p:cNvSpPr txBox="1"/>
          <p:nvPr/>
        </p:nvSpPr>
        <p:spPr>
          <a:xfrm>
            <a:off x="9048750" y="2420938"/>
            <a:ext cx="1371600" cy="457200"/>
          </a:xfrm>
          <a:prstGeom prst="rect">
            <a:avLst/>
          </a:prstGeom>
          <a:noFill/>
          <a:ln w="9525">
            <a:noFill/>
            <a:miter/>
          </a:ln>
        </p:spPr>
        <p:txBody>
          <a:bodyPr>
            <a:spAutoFit/>
          </a:bodyPr>
          <a:lstStyle/>
          <a:p>
            <a:pPr lvl="0" eaLnBrk="1" hangingPunct="1">
              <a:spcBef>
                <a:spcPct val="50000"/>
              </a:spcBef>
            </a:pPr>
            <a:r>
              <a:rPr lang="zh-CN" altLang="en-US" sz="2400" b="1" dirty="0">
                <a:solidFill>
                  <a:srgbClr val="0000FF"/>
                </a:solidFill>
                <a:latin typeface="Arial" pitchFamily="34" charset="0"/>
                <a:ea typeface="宋体" pitchFamily="2" charset="-122"/>
              </a:rPr>
              <a:t>高积云</a:t>
            </a:r>
          </a:p>
        </p:txBody>
      </p:sp>
      <p:sp>
        <p:nvSpPr>
          <p:cNvPr id="495632" name="Text Box 16"/>
          <p:cNvSpPr txBox="1"/>
          <p:nvPr/>
        </p:nvSpPr>
        <p:spPr>
          <a:xfrm>
            <a:off x="4295775" y="5924550"/>
            <a:ext cx="1219200" cy="457200"/>
          </a:xfrm>
          <a:prstGeom prst="rect">
            <a:avLst/>
          </a:prstGeom>
          <a:noFill/>
          <a:ln w="9525">
            <a:noFill/>
            <a:miter/>
          </a:ln>
        </p:spPr>
        <p:txBody>
          <a:bodyPr>
            <a:spAutoFit/>
          </a:bodyPr>
          <a:lstStyle/>
          <a:p>
            <a:pPr lvl="0" eaLnBrk="1" hangingPunct="1">
              <a:spcBef>
                <a:spcPct val="50000"/>
              </a:spcBef>
            </a:pPr>
            <a:r>
              <a:rPr lang="zh-CN" altLang="en-US" sz="2400" b="1" dirty="0">
                <a:solidFill>
                  <a:srgbClr val="0000FF"/>
                </a:solidFill>
                <a:latin typeface="Arial" pitchFamily="34" charset="0"/>
                <a:ea typeface="宋体" pitchFamily="2" charset="-122"/>
              </a:rPr>
              <a:t>高层云</a:t>
            </a:r>
          </a:p>
        </p:txBody>
      </p:sp>
      <p:sp>
        <p:nvSpPr>
          <p:cNvPr id="495633" name="Text Box 17"/>
          <p:cNvSpPr txBox="1"/>
          <p:nvPr/>
        </p:nvSpPr>
        <p:spPr>
          <a:xfrm>
            <a:off x="6672263" y="5995988"/>
            <a:ext cx="1447800" cy="457200"/>
          </a:xfrm>
          <a:prstGeom prst="rect">
            <a:avLst/>
          </a:prstGeom>
          <a:noFill/>
          <a:ln w="9525">
            <a:noFill/>
            <a:miter/>
          </a:ln>
        </p:spPr>
        <p:txBody>
          <a:bodyPr>
            <a:spAutoFit/>
          </a:bodyPr>
          <a:lstStyle/>
          <a:p>
            <a:pPr lvl="0" eaLnBrk="1" hangingPunct="1">
              <a:spcBef>
                <a:spcPct val="50000"/>
              </a:spcBef>
            </a:pPr>
            <a:r>
              <a:rPr lang="zh-CN" altLang="en-US" sz="2400" b="1" dirty="0">
                <a:solidFill>
                  <a:srgbClr val="0000FF"/>
                </a:solidFill>
                <a:latin typeface="Arial" pitchFamily="34" charset="0"/>
                <a:ea typeface="宋体" pitchFamily="2" charset="-122"/>
              </a:rPr>
              <a:t>雨层云</a:t>
            </a:r>
          </a:p>
        </p:txBody>
      </p:sp>
      <p:sp>
        <p:nvSpPr>
          <p:cNvPr id="495634" name="Text Box 18"/>
          <p:cNvSpPr txBox="1"/>
          <p:nvPr/>
        </p:nvSpPr>
        <p:spPr>
          <a:xfrm>
            <a:off x="9048750" y="5995988"/>
            <a:ext cx="1219200" cy="457200"/>
          </a:xfrm>
          <a:prstGeom prst="rect">
            <a:avLst/>
          </a:prstGeom>
          <a:noFill/>
          <a:ln w="9525">
            <a:noFill/>
            <a:miter/>
          </a:ln>
        </p:spPr>
        <p:txBody>
          <a:bodyPr>
            <a:spAutoFit/>
          </a:bodyPr>
          <a:lstStyle/>
          <a:p>
            <a:pPr lvl="0" eaLnBrk="1" hangingPunct="1">
              <a:spcBef>
                <a:spcPct val="50000"/>
              </a:spcBef>
            </a:pPr>
            <a:r>
              <a:rPr lang="zh-CN" altLang="en-US" sz="2400" b="1" dirty="0">
                <a:solidFill>
                  <a:srgbClr val="0000FF"/>
                </a:solidFill>
                <a:latin typeface="Arial" pitchFamily="34" charset="0"/>
                <a:ea typeface="宋体" pitchFamily="2" charset="-122"/>
              </a:rPr>
              <a:t>积雨云</a:t>
            </a:r>
          </a:p>
        </p:txBody>
      </p:sp>
      <p:pic>
        <p:nvPicPr>
          <p:cNvPr id="10259" name="Picture 20" descr="1">
            <a:hlinkClick r:id="rId7" action="ppaction://hlinksldjump"/>
          </p:cNvPr>
          <p:cNvPicPr>
            <a:picLocks noChangeAspect="1"/>
          </p:cNvPicPr>
          <p:nvPr/>
        </p:nvPicPr>
        <p:blipFill>
          <a:blip r:embed="rId8"/>
          <a:srcRect/>
          <a:stretch>
            <a:fillRect/>
          </a:stretch>
        </p:blipFill>
        <p:spPr>
          <a:xfrm>
            <a:off x="6096000" y="0"/>
            <a:ext cx="2232025" cy="2128838"/>
          </a:xfrm>
          <a:prstGeom prst="rect">
            <a:avLst/>
          </a:prstGeom>
          <a:noFill/>
          <a:ln w="9525">
            <a:noFill/>
            <a:miter/>
          </a:ln>
        </p:spPr>
      </p:pic>
      <p:pic>
        <p:nvPicPr>
          <p:cNvPr id="10260" name="Picture 21" descr="DSP00249"/>
          <p:cNvPicPr>
            <a:picLocks noChangeAspect="1"/>
          </p:cNvPicPr>
          <p:nvPr/>
        </p:nvPicPr>
        <p:blipFill>
          <a:blip r:embed="rId9"/>
          <a:srcRect/>
          <a:stretch>
            <a:fillRect/>
          </a:stretch>
        </p:blipFill>
        <p:spPr>
          <a:xfrm>
            <a:off x="1524000" y="0"/>
            <a:ext cx="2051050" cy="2057400"/>
          </a:xfrm>
          <a:prstGeom prst="rect">
            <a:avLst/>
          </a:prstGeom>
          <a:noFill/>
          <a:ln w="9525">
            <a:noFill/>
            <a:miter/>
          </a:ln>
        </p:spPr>
      </p:pic>
      <p:sp>
        <p:nvSpPr>
          <p:cNvPr id="495640" name="Text Box 24"/>
          <p:cNvSpPr txBox="1"/>
          <p:nvPr/>
        </p:nvSpPr>
        <p:spPr>
          <a:xfrm>
            <a:off x="1919288" y="5995988"/>
            <a:ext cx="1295400" cy="457200"/>
          </a:xfrm>
          <a:prstGeom prst="rect">
            <a:avLst/>
          </a:prstGeom>
          <a:noFill/>
          <a:ln w="9525">
            <a:noFill/>
            <a:miter/>
          </a:ln>
        </p:spPr>
        <p:txBody>
          <a:bodyPr>
            <a:spAutoFit/>
          </a:bodyPr>
          <a:lstStyle/>
          <a:p>
            <a:pPr lvl="0" eaLnBrk="1" hangingPunct="1">
              <a:spcBef>
                <a:spcPct val="50000"/>
              </a:spcBef>
            </a:pPr>
            <a:r>
              <a:rPr lang="zh-CN" altLang="en-US" sz="2400" b="1" dirty="0">
                <a:solidFill>
                  <a:srgbClr val="0000FF"/>
                </a:solidFill>
                <a:latin typeface="Arial" pitchFamily="34" charset="0"/>
                <a:ea typeface="宋体" pitchFamily="2" charset="-122"/>
              </a:rPr>
              <a:t>卷层云</a:t>
            </a:r>
          </a:p>
        </p:txBody>
      </p:sp>
      <p:sp>
        <p:nvSpPr>
          <p:cNvPr id="495641" name="Text Box 25"/>
          <p:cNvSpPr txBox="1"/>
          <p:nvPr/>
        </p:nvSpPr>
        <p:spPr>
          <a:xfrm>
            <a:off x="1919288" y="2276475"/>
            <a:ext cx="1295400" cy="457200"/>
          </a:xfrm>
          <a:prstGeom prst="rect">
            <a:avLst/>
          </a:prstGeom>
          <a:noFill/>
          <a:ln w="9525">
            <a:noFill/>
            <a:miter/>
          </a:ln>
        </p:spPr>
        <p:txBody>
          <a:bodyPr>
            <a:spAutoFit/>
          </a:bodyPr>
          <a:lstStyle/>
          <a:p>
            <a:pPr lvl="0" eaLnBrk="1" hangingPunct="1">
              <a:spcBef>
                <a:spcPct val="50000"/>
              </a:spcBef>
            </a:pPr>
            <a:r>
              <a:rPr lang="en-US" altLang="zh-CN" sz="2400" b="1" dirty="0">
                <a:solidFill>
                  <a:srgbClr val="0000FF"/>
                </a:solidFill>
                <a:latin typeface="Arial" pitchFamily="34" charset="0"/>
                <a:ea typeface="宋体" pitchFamily="2" charset="-122"/>
              </a:rPr>
              <a:t>  </a:t>
            </a:r>
            <a:r>
              <a:rPr lang="zh-CN" altLang="en-US" sz="2400" b="1" dirty="0">
                <a:solidFill>
                  <a:srgbClr val="0000FF"/>
                </a:solidFill>
                <a:latin typeface="Arial" pitchFamily="34" charset="0"/>
                <a:ea typeface="宋体" pitchFamily="2" charset="-122"/>
              </a:rPr>
              <a:t>卷云</a:t>
            </a:r>
          </a:p>
        </p:txBody>
      </p:sp>
      <p:pic>
        <p:nvPicPr>
          <p:cNvPr id="10265" name="Picture 26" descr="B450728"/>
          <p:cNvPicPr>
            <a:picLocks noChangeAspect="1"/>
          </p:cNvPicPr>
          <p:nvPr/>
        </p:nvPicPr>
        <p:blipFill>
          <a:blip r:embed="rId10"/>
          <a:srcRect b="4509"/>
          <a:stretch>
            <a:fillRect/>
          </a:stretch>
        </p:blipFill>
        <p:spPr>
          <a:xfrm>
            <a:off x="1524000" y="3213100"/>
            <a:ext cx="2232025" cy="2447925"/>
          </a:xfrm>
          <a:prstGeom prst="rect">
            <a:avLst/>
          </a:prstGeom>
          <a:noFill/>
          <a:ln w="9525">
            <a:noFill/>
            <a:miter/>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95641"/>
                                        </p:tgtEl>
                                        <p:attrNameLst>
                                          <p:attrName>style.visibility</p:attrName>
                                        </p:attrNameLst>
                                      </p:cBhvr>
                                      <p:to>
                                        <p:strVal val="visible"/>
                                      </p:to>
                                    </p:set>
                                    <p:anim calcmode="lin" valueType="num">
                                      <p:cBhvr additive="base">
                                        <p:cTn id="7" dur="500" fill="hold"/>
                                        <p:tgtEl>
                                          <p:spTgt spid="495641"/>
                                        </p:tgtEl>
                                        <p:attrNameLst>
                                          <p:attrName>ppt_x</p:attrName>
                                        </p:attrNameLst>
                                      </p:cBhvr>
                                      <p:tavLst>
                                        <p:tav tm="0">
                                          <p:val>
                                            <p:strVal val="0-#ppt_w/2"/>
                                          </p:val>
                                        </p:tav>
                                        <p:tav tm="100000">
                                          <p:val>
                                            <p:strVal val="#ppt_x"/>
                                          </p:val>
                                        </p:tav>
                                      </p:tavLst>
                                    </p:anim>
                                    <p:anim calcmode="lin" valueType="num">
                                      <p:cBhvr additive="base">
                                        <p:cTn id="8" dur="500" fill="hold"/>
                                        <p:tgtEl>
                                          <p:spTgt spid="49564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495629"/>
                                        </p:tgtEl>
                                        <p:attrNameLst>
                                          <p:attrName>style.visibility</p:attrName>
                                        </p:attrNameLst>
                                      </p:cBhvr>
                                      <p:to>
                                        <p:strVal val="visible"/>
                                      </p:to>
                                    </p:set>
                                    <p:anim calcmode="lin" valueType="num">
                                      <p:cBhvr additive="base">
                                        <p:cTn id="12" dur="500" fill="hold"/>
                                        <p:tgtEl>
                                          <p:spTgt spid="495629"/>
                                        </p:tgtEl>
                                        <p:attrNameLst>
                                          <p:attrName>ppt_x</p:attrName>
                                        </p:attrNameLst>
                                      </p:cBhvr>
                                      <p:tavLst>
                                        <p:tav tm="0">
                                          <p:val>
                                            <p:strVal val="0-#ppt_w/2"/>
                                          </p:val>
                                        </p:tav>
                                        <p:tav tm="100000">
                                          <p:val>
                                            <p:strVal val="#ppt_x"/>
                                          </p:val>
                                        </p:tav>
                                      </p:tavLst>
                                    </p:anim>
                                    <p:anim calcmode="lin" valueType="num">
                                      <p:cBhvr additive="base">
                                        <p:cTn id="13" dur="500" fill="hold"/>
                                        <p:tgtEl>
                                          <p:spTgt spid="49562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1" fill="hold" grpId="0" nodeType="afterEffect">
                                  <p:stCondLst>
                                    <p:cond delay="0"/>
                                  </p:stCondLst>
                                  <p:childTnLst>
                                    <p:set>
                                      <p:cBhvr>
                                        <p:cTn id="16" dur="1" fill="hold">
                                          <p:stCondLst>
                                            <p:cond delay="0"/>
                                          </p:stCondLst>
                                        </p:cTn>
                                        <p:tgtEl>
                                          <p:spTgt spid="495630"/>
                                        </p:tgtEl>
                                        <p:attrNameLst>
                                          <p:attrName>style.visibility</p:attrName>
                                        </p:attrNameLst>
                                      </p:cBhvr>
                                      <p:to>
                                        <p:strVal val="visible"/>
                                      </p:to>
                                    </p:set>
                                    <p:anim calcmode="lin" valueType="num">
                                      <p:cBhvr additive="base">
                                        <p:cTn id="17" dur="500" fill="hold"/>
                                        <p:tgtEl>
                                          <p:spTgt spid="495630"/>
                                        </p:tgtEl>
                                        <p:attrNameLst>
                                          <p:attrName>ppt_x</p:attrName>
                                        </p:attrNameLst>
                                      </p:cBhvr>
                                      <p:tavLst>
                                        <p:tav tm="0">
                                          <p:val>
                                            <p:strVal val="#ppt_x"/>
                                          </p:val>
                                        </p:tav>
                                        <p:tav tm="100000">
                                          <p:val>
                                            <p:strVal val="#ppt_x"/>
                                          </p:val>
                                        </p:tav>
                                      </p:tavLst>
                                    </p:anim>
                                    <p:anim calcmode="lin" valueType="num">
                                      <p:cBhvr additive="base">
                                        <p:cTn id="18" dur="500" fill="hold"/>
                                        <p:tgtEl>
                                          <p:spTgt spid="495630"/>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495631"/>
                                        </p:tgtEl>
                                        <p:attrNameLst>
                                          <p:attrName>style.visibility</p:attrName>
                                        </p:attrNameLst>
                                      </p:cBhvr>
                                      <p:to>
                                        <p:strVal val="visible"/>
                                      </p:to>
                                    </p:set>
                                    <p:anim calcmode="lin" valueType="num">
                                      <p:cBhvr additive="base">
                                        <p:cTn id="22" dur="500" fill="hold"/>
                                        <p:tgtEl>
                                          <p:spTgt spid="495631"/>
                                        </p:tgtEl>
                                        <p:attrNameLst>
                                          <p:attrName>ppt_x</p:attrName>
                                        </p:attrNameLst>
                                      </p:cBhvr>
                                      <p:tavLst>
                                        <p:tav tm="0">
                                          <p:val>
                                            <p:strVal val="1+#ppt_w/2"/>
                                          </p:val>
                                        </p:tav>
                                        <p:tav tm="100000">
                                          <p:val>
                                            <p:strVal val="#ppt_x"/>
                                          </p:val>
                                        </p:tav>
                                      </p:tavLst>
                                    </p:anim>
                                    <p:anim calcmode="lin" valueType="num">
                                      <p:cBhvr additive="base">
                                        <p:cTn id="23" dur="500" fill="hold"/>
                                        <p:tgtEl>
                                          <p:spTgt spid="495631"/>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8" fill="hold" grpId="0" nodeType="clickEffect">
                                  <p:stCondLst>
                                    <p:cond delay="0"/>
                                  </p:stCondLst>
                                  <p:childTnLst>
                                    <p:set>
                                      <p:cBhvr>
                                        <p:cTn id="27" dur="1" fill="hold">
                                          <p:stCondLst>
                                            <p:cond delay="0"/>
                                          </p:stCondLst>
                                        </p:cTn>
                                        <p:tgtEl>
                                          <p:spTgt spid="495640"/>
                                        </p:tgtEl>
                                        <p:attrNameLst>
                                          <p:attrName>style.visibility</p:attrName>
                                        </p:attrNameLst>
                                      </p:cBhvr>
                                      <p:to>
                                        <p:strVal val="visible"/>
                                      </p:to>
                                    </p:set>
                                    <p:anim calcmode="lin" valueType="num">
                                      <p:cBhvr additive="base">
                                        <p:cTn id="28" dur="500" fill="hold"/>
                                        <p:tgtEl>
                                          <p:spTgt spid="495640"/>
                                        </p:tgtEl>
                                        <p:attrNameLst>
                                          <p:attrName>ppt_x</p:attrName>
                                        </p:attrNameLst>
                                      </p:cBhvr>
                                      <p:tavLst>
                                        <p:tav tm="0">
                                          <p:val>
                                            <p:strVal val="0-#ppt_w/2"/>
                                          </p:val>
                                        </p:tav>
                                        <p:tav tm="100000">
                                          <p:val>
                                            <p:strVal val="#ppt_x"/>
                                          </p:val>
                                        </p:tav>
                                      </p:tavLst>
                                    </p:anim>
                                    <p:anim calcmode="lin" valueType="num">
                                      <p:cBhvr additive="base">
                                        <p:cTn id="29" dur="500" fill="hold"/>
                                        <p:tgtEl>
                                          <p:spTgt spid="495640"/>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grpId="0" nodeType="clickEffect">
                                  <p:stCondLst>
                                    <p:cond delay="0"/>
                                  </p:stCondLst>
                                  <p:childTnLst>
                                    <p:set>
                                      <p:cBhvr>
                                        <p:cTn id="33" dur="1" fill="hold">
                                          <p:stCondLst>
                                            <p:cond delay="0"/>
                                          </p:stCondLst>
                                        </p:cTn>
                                        <p:tgtEl>
                                          <p:spTgt spid="495632"/>
                                        </p:tgtEl>
                                        <p:attrNameLst>
                                          <p:attrName>style.visibility</p:attrName>
                                        </p:attrNameLst>
                                      </p:cBhvr>
                                      <p:to>
                                        <p:strVal val="visible"/>
                                      </p:to>
                                    </p:set>
                                    <p:anim calcmode="lin" valueType="num">
                                      <p:cBhvr additive="base">
                                        <p:cTn id="34" dur="500" fill="hold"/>
                                        <p:tgtEl>
                                          <p:spTgt spid="495632"/>
                                        </p:tgtEl>
                                        <p:attrNameLst>
                                          <p:attrName>ppt_x</p:attrName>
                                        </p:attrNameLst>
                                      </p:cBhvr>
                                      <p:tavLst>
                                        <p:tav tm="0">
                                          <p:val>
                                            <p:strVal val="0-#ppt_w/2"/>
                                          </p:val>
                                        </p:tav>
                                        <p:tav tm="100000">
                                          <p:val>
                                            <p:strVal val="#ppt_x"/>
                                          </p:val>
                                        </p:tav>
                                      </p:tavLst>
                                    </p:anim>
                                    <p:anim calcmode="lin" valueType="num">
                                      <p:cBhvr additive="base">
                                        <p:cTn id="35" dur="500" fill="hold"/>
                                        <p:tgtEl>
                                          <p:spTgt spid="495632"/>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495633"/>
                                        </p:tgtEl>
                                        <p:attrNameLst>
                                          <p:attrName>style.visibility</p:attrName>
                                        </p:attrNameLst>
                                      </p:cBhvr>
                                      <p:to>
                                        <p:strVal val="visible"/>
                                      </p:to>
                                    </p:set>
                                    <p:anim calcmode="lin" valueType="num">
                                      <p:cBhvr additive="base">
                                        <p:cTn id="40" dur="500" fill="hold"/>
                                        <p:tgtEl>
                                          <p:spTgt spid="495633"/>
                                        </p:tgtEl>
                                        <p:attrNameLst>
                                          <p:attrName>ppt_x</p:attrName>
                                        </p:attrNameLst>
                                      </p:cBhvr>
                                      <p:tavLst>
                                        <p:tav tm="0">
                                          <p:val>
                                            <p:strVal val="#ppt_x"/>
                                          </p:val>
                                        </p:tav>
                                        <p:tav tm="100000">
                                          <p:val>
                                            <p:strVal val="#ppt_x"/>
                                          </p:val>
                                        </p:tav>
                                      </p:tavLst>
                                    </p:anim>
                                    <p:anim calcmode="lin" valueType="num">
                                      <p:cBhvr additive="base">
                                        <p:cTn id="41" dur="500" fill="hold"/>
                                        <p:tgtEl>
                                          <p:spTgt spid="495633"/>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2" fill="hold" grpId="0" nodeType="clickEffect">
                                  <p:stCondLst>
                                    <p:cond delay="0"/>
                                  </p:stCondLst>
                                  <p:childTnLst>
                                    <p:set>
                                      <p:cBhvr>
                                        <p:cTn id="45" dur="1" fill="hold">
                                          <p:stCondLst>
                                            <p:cond delay="0"/>
                                          </p:stCondLst>
                                        </p:cTn>
                                        <p:tgtEl>
                                          <p:spTgt spid="495634"/>
                                        </p:tgtEl>
                                        <p:attrNameLst>
                                          <p:attrName>style.visibility</p:attrName>
                                        </p:attrNameLst>
                                      </p:cBhvr>
                                      <p:to>
                                        <p:strVal val="visible"/>
                                      </p:to>
                                    </p:set>
                                    <p:anim calcmode="lin" valueType="num">
                                      <p:cBhvr additive="base">
                                        <p:cTn id="46" dur="500" fill="hold"/>
                                        <p:tgtEl>
                                          <p:spTgt spid="495634"/>
                                        </p:tgtEl>
                                        <p:attrNameLst>
                                          <p:attrName>ppt_x</p:attrName>
                                        </p:attrNameLst>
                                      </p:cBhvr>
                                      <p:tavLst>
                                        <p:tav tm="0">
                                          <p:val>
                                            <p:strVal val="1+#ppt_w/2"/>
                                          </p:val>
                                        </p:tav>
                                        <p:tav tm="100000">
                                          <p:val>
                                            <p:strVal val="#ppt_x"/>
                                          </p:val>
                                        </p:tav>
                                      </p:tavLst>
                                    </p:anim>
                                    <p:anim calcmode="lin" valueType="num">
                                      <p:cBhvr additive="base">
                                        <p:cTn id="47" dur="500" fill="hold"/>
                                        <p:tgtEl>
                                          <p:spTgt spid="4956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5629" grpId="0"/>
      <p:bldP spid="495630" grpId="0"/>
      <p:bldP spid="495631" grpId="0"/>
      <p:bldP spid="495632" grpId="0"/>
      <p:bldP spid="495633" grpId="0"/>
      <p:bldP spid="495634" grpId="0"/>
      <p:bldP spid="495640" grpId="0"/>
      <p:bldP spid="49564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E1290"/>
          <p:cNvPicPr>
            <a:picLocks noChangeAspect="1"/>
          </p:cNvPicPr>
          <p:nvPr/>
        </p:nvPicPr>
        <p:blipFill>
          <a:blip r:embed="rId2">
            <a:lum bright="70001" contrast="-70000"/>
          </a:blip>
          <a:srcRect/>
          <a:stretch>
            <a:fillRect/>
          </a:stretch>
        </p:blipFill>
        <p:spPr>
          <a:xfrm>
            <a:off x="1524000" y="0"/>
            <a:ext cx="9144000" cy="6858000"/>
          </a:xfrm>
          <a:prstGeom prst="rect">
            <a:avLst/>
          </a:prstGeom>
          <a:noFill/>
          <a:ln w="9525">
            <a:noFill/>
            <a:miter/>
          </a:ln>
        </p:spPr>
      </p:pic>
      <p:graphicFrame>
        <p:nvGraphicFramePr>
          <p:cNvPr id="43011" name="Group 3"/>
          <p:cNvGraphicFramePr>
            <a:graphicFrameLocks noGrp="1"/>
          </p:cNvGraphicFramePr>
          <p:nvPr/>
        </p:nvGraphicFramePr>
        <p:xfrm>
          <a:off x="1703388" y="908050"/>
          <a:ext cx="8820150" cy="5113655"/>
        </p:xfrm>
        <a:graphic>
          <a:graphicData uri="http://schemas.openxmlformats.org/drawingml/2006/table">
            <a:tbl>
              <a:tblPr/>
              <a:tblGrid>
                <a:gridCol w="963295"/>
                <a:gridCol w="3276600"/>
                <a:gridCol w="1211580"/>
                <a:gridCol w="3368675"/>
              </a:tblGrid>
              <a:tr h="520700">
                <a:tc>
                  <a:txBody>
                    <a:bodyPr/>
                    <a:lstStyle/>
                    <a:p>
                      <a:pPr marL="0" marR="0" lvl="0" indent="0" algn="l" defTabSz="914400" rtl="0" eaLnBrk="1" fontAlgn="base" latinLnBrk="0" hangingPunct="1">
                        <a:spcBef>
                          <a:spcPct val="0"/>
                        </a:spcBef>
                        <a:spcAft>
                          <a:spcPct val="0"/>
                        </a:spcAft>
                        <a:buClrTx/>
                        <a:buSzTx/>
                        <a:buFontTx/>
                        <a:buNone/>
                      </a:pPr>
                      <a:r>
                        <a:rPr kumimoji="0" lang="zh-CN" altLang="en-US" sz="2800" b="1" i="0" u="none" strike="noStrike" cap="none" normalizeH="0" baseline="0" smtClean="0">
                          <a:ln>
                            <a:noFill/>
                          </a:ln>
                          <a:solidFill>
                            <a:srgbClr val="FF0000"/>
                          </a:solidFill>
                          <a:effectLst/>
                          <a:latin typeface="Times New Roman" pitchFamily="18" charset="0"/>
                          <a:ea typeface="宋体" pitchFamily="2" charset="-122"/>
                          <a:cs typeface="Times New Roman" pitchFamily="18" charset="0"/>
                        </a:rPr>
                        <a:t>光名</a:t>
                      </a:r>
                      <a:endParaRPr kumimoji="0" lang="zh-CN" altLang="en-US" sz="2800" b="1" i="0" u="none" strike="noStrike" cap="none" normalizeH="0" baseline="0" smtClean="0">
                        <a:ln>
                          <a:noFill/>
                        </a:ln>
                        <a:solidFill>
                          <a:srgbClr val="FF0000"/>
                        </a:solidFill>
                        <a:effectLst/>
                        <a:latin typeface="Times New Roman" pitchFamily="18" charset="0"/>
                        <a:ea typeface="宋体" pitchFamily="2" charset="-122"/>
                      </a:endParaRP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Tx/>
                        <a:buFontTx/>
                        <a:buNone/>
                      </a:pPr>
                      <a:r>
                        <a:rPr kumimoji="0" lang="zh-CN" altLang="en-US" sz="2800" b="1" i="0" u="none" strike="noStrike" cap="none" normalizeH="0" baseline="0" smtClean="0">
                          <a:ln>
                            <a:noFill/>
                          </a:ln>
                          <a:solidFill>
                            <a:srgbClr val="FF0000"/>
                          </a:solidFill>
                          <a:effectLst/>
                          <a:latin typeface="Times New Roman" pitchFamily="18" charset="0"/>
                          <a:ea typeface="宋体" pitchFamily="2" charset="-122"/>
                          <a:cs typeface="Times New Roman" pitchFamily="18" charset="0"/>
                        </a:rPr>
                        <a:t>产生和分布情况</a:t>
                      </a:r>
                      <a:endParaRPr kumimoji="0" lang="zh-CN" altLang="en-US" sz="2800" b="1" i="0" u="none" strike="noStrike" cap="none" normalizeH="0" baseline="0" smtClean="0">
                        <a:ln>
                          <a:noFill/>
                        </a:ln>
                        <a:solidFill>
                          <a:srgbClr val="FF0000"/>
                        </a:solidFill>
                        <a:effectLst/>
                        <a:latin typeface="Times New Roman" pitchFamily="18" charset="0"/>
                        <a:ea typeface="宋体" pitchFamily="2" charset="-122"/>
                      </a:endParaRP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Tx/>
                        <a:buFontTx/>
                        <a:buNone/>
                      </a:pPr>
                      <a:r>
                        <a:rPr kumimoji="0" lang="zh-CN" altLang="en-US" sz="2800" b="1" i="0" u="none" strike="noStrike" cap="none" normalizeH="0" baseline="0" smtClean="0">
                          <a:ln>
                            <a:noFill/>
                          </a:ln>
                          <a:solidFill>
                            <a:srgbClr val="FF0000"/>
                          </a:solidFill>
                          <a:effectLst/>
                          <a:latin typeface="Times New Roman" pitchFamily="18" charset="0"/>
                          <a:ea typeface="宋体" pitchFamily="2" charset="-122"/>
                          <a:cs typeface="Times New Roman" pitchFamily="18" charset="0"/>
                        </a:rPr>
                        <a:t>光彩</a:t>
                      </a:r>
                      <a:endParaRPr kumimoji="0" lang="zh-CN" altLang="en-US" sz="2800" b="1" i="0" u="none" strike="noStrike" cap="none" normalizeH="0" baseline="0" smtClean="0">
                        <a:ln>
                          <a:noFill/>
                        </a:ln>
                        <a:solidFill>
                          <a:srgbClr val="FF0000"/>
                        </a:solidFill>
                        <a:effectLst/>
                        <a:latin typeface="Times New Roman" pitchFamily="18" charset="0"/>
                        <a:ea typeface="宋体" pitchFamily="2" charset="-122"/>
                      </a:endParaRP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Tx/>
                        <a:buFontTx/>
                        <a:buNone/>
                      </a:pPr>
                      <a:r>
                        <a:rPr kumimoji="0" lang="zh-CN" altLang="en-US" sz="2800" b="1" i="0" u="none" strike="noStrike" cap="none" normalizeH="0" baseline="0" smtClean="0">
                          <a:ln>
                            <a:noFill/>
                          </a:ln>
                          <a:solidFill>
                            <a:srgbClr val="FF0000"/>
                          </a:solidFill>
                          <a:effectLst/>
                          <a:latin typeface="Times New Roman" pitchFamily="18" charset="0"/>
                          <a:ea typeface="宋体" pitchFamily="2" charset="-122"/>
                          <a:cs typeface="Times New Roman" pitchFamily="18" charset="0"/>
                        </a:rPr>
                        <a:t>天气征兆</a:t>
                      </a:r>
                      <a:endParaRPr kumimoji="0" lang="zh-CN" altLang="en-US" sz="2800" b="1" i="0" u="none" strike="noStrike" cap="none" normalizeH="0" baseline="0" smtClean="0">
                        <a:ln>
                          <a:noFill/>
                        </a:ln>
                        <a:solidFill>
                          <a:srgbClr val="FF0000"/>
                        </a:solidFill>
                        <a:effectLst/>
                        <a:latin typeface="Times New Roman" pitchFamily="18" charset="0"/>
                        <a:ea typeface="宋体" pitchFamily="2" charset="-122"/>
                      </a:endParaRP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32815">
                <a:tc>
                  <a:txBody>
                    <a:bodyPr/>
                    <a:lstStyle/>
                    <a:p>
                      <a:pPr marL="0" marR="0" lvl="0" indent="0" algn="l" defTabSz="914400" rtl="0" eaLnBrk="1" fontAlgn="base" latinLnBrk="0" hangingPunct="1">
                        <a:spcBef>
                          <a:spcPct val="0"/>
                        </a:spcBef>
                        <a:spcAft>
                          <a:spcPct val="0"/>
                        </a:spcAft>
                        <a:buClrTx/>
                        <a:buSzTx/>
                        <a:buFontTx/>
                        <a:buNone/>
                      </a:pPr>
                      <a:r>
                        <a:rPr kumimoji="0" lang="zh-CN" altLang="en-US" sz="4400" b="1" i="0" u="none" strike="noStrike" cap="none" normalizeH="0" baseline="0" smtClean="0">
                          <a:ln>
                            <a:noFill/>
                          </a:ln>
                          <a:solidFill>
                            <a:srgbClr val="FF0066"/>
                          </a:solidFill>
                          <a:effectLst/>
                          <a:latin typeface="Times New Roman" pitchFamily="18" charset="0"/>
                          <a:ea typeface="楷体_GB2312" pitchFamily="49" charset="-122"/>
                        </a:rPr>
                        <a:t>晕</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Tx/>
                        <a:buFontTx/>
                        <a:buNone/>
                      </a:pPr>
                      <a:endParaRPr kumimoji="0" lang="zh-CN" altLang="zh-CN" sz="2800" b="1" i="0" u="none" strike="noStrike" cap="none" normalizeH="0" baseline="0" smtClean="0">
                        <a:ln>
                          <a:noFill/>
                        </a:ln>
                        <a:solidFill>
                          <a:srgbClr val="CC6600"/>
                        </a:solidFill>
                        <a:effectLst/>
                        <a:latin typeface="Times New Roman" pitchFamily="18" charset="0"/>
                        <a:ea typeface="宋体" pitchFamily="2" charset="-122"/>
                      </a:endParaRP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Tx/>
                        <a:buFontTx/>
                        <a:buNone/>
                      </a:pPr>
                      <a:endParaRPr kumimoji="0" lang="zh-CN" altLang="zh-CN" sz="2800" b="1" i="0" u="none" strike="noStrike" cap="none" normalizeH="0" baseline="0" smtClean="0">
                        <a:ln>
                          <a:noFill/>
                        </a:ln>
                        <a:solidFill>
                          <a:schemeClr val="accent2"/>
                        </a:solidFill>
                        <a:effectLst/>
                        <a:latin typeface="Times New Roman" pitchFamily="18" charset="0"/>
                        <a:ea typeface="宋体" pitchFamily="2" charset="-122"/>
                      </a:endParaRP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Tx/>
                        <a:buFontTx/>
                        <a:buNone/>
                      </a:pPr>
                      <a:endParaRPr kumimoji="0" lang="zh-CN" altLang="zh-CN" sz="2800" b="1" i="0" u="none" strike="noStrike" cap="none" normalizeH="0" baseline="0" smtClean="0">
                        <a:ln>
                          <a:noFill/>
                        </a:ln>
                        <a:solidFill>
                          <a:schemeClr val="tx1"/>
                        </a:solidFill>
                        <a:effectLst/>
                        <a:latin typeface="Times New Roman" pitchFamily="18" charset="0"/>
                        <a:ea typeface="宋体" pitchFamily="2" charset="-122"/>
                      </a:endParaRP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295400">
                <a:tc>
                  <a:txBody>
                    <a:bodyPr/>
                    <a:lstStyle/>
                    <a:p>
                      <a:pPr marL="0" marR="0" lvl="0" indent="0" algn="l" defTabSz="914400" rtl="0" eaLnBrk="1" fontAlgn="base" latinLnBrk="0" hangingPunct="1">
                        <a:spcBef>
                          <a:spcPct val="0"/>
                        </a:spcBef>
                        <a:spcAft>
                          <a:spcPct val="0"/>
                        </a:spcAft>
                        <a:buClrTx/>
                        <a:buSzTx/>
                        <a:buFontTx/>
                        <a:buNone/>
                      </a:pPr>
                      <a:r>
                        <a:rPr kumimoji="0" lang="zh-CN" altLang="en-US" sz="4400" b="1" i="0" u="none" strike="noStrike" cap="none" normalizeH="0" baseline="0" smtClean="0">
                          <a:ln>
                            <a:noFill/>
                          </a:ln>
                          <a:solidFill>
                            <a:srgbClr val="FF0066"/>
                          </a:solidFill>
                          <a:effectLst/>
                          <a:latin typeface="隶书" pitchFamily="49" charset="-122"/>
                          <a:ea typeface="隶书" pitchFamily="49" charset="-122"/>
                        </a:rPr>
                        <a:t>华</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Tx/>
                        <a:buFontTx/>
                        <a:buNone/>
                      </a:pPr>
                      <a:endParaRPr kumimoji="0" lang="zh-CN" altLang="zh-CN" sz="2800" b="1" i="0" u="none" strike="noStrike" cap="none" normalizeH="0" baseline="0" smtClean="0">
                        <a:ln>
                          <a:noFill/>
                        </a:ln>
                        <a:solidFill>
                          <a:srgbClr val="CC6600"/>
                        </a:solidFill>
                        <a:effectLst/>
                        <a:latin typeface="Times New Roman" pitchFamily="18" charset="0"/>
                        <a:ea typeface="宋体" pitchFamily="2" charset="-122"/>
                      </a:endParaRP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Tx/>
                        <a:buFontTx/>
                        <a:buNone/>
                      </a:pPr>
                      <a:endParaRPr kumimoji="0" lang="zh-CN" altLang="zh-CN" sz="2800" b="1" i="0" u="none" strike="noStrike" cap="none" normalizeH="0" baseline="0" smtClean="0">
                        <a:ln>
                          <a:noFill/>
                        </a:ln>
                        <a:solidFill>
                          <a:schemeClr val="accent2"/>
                        </a:solidFill>
                        <a:effectLst/>
                        <a:latin typeface="Times New Roman" pitchFamily="18" charset="0"/>
                        <a:ea typeface="宋体" pitchFamily="2" charset="-122"/>
                      </a:endParaRP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Tx/>
                        <a:buFontTx/>
                        <a:buNone/>
                      </a:pPr>
                      <a:endParaRPr kumimoji="0" lang="zh-CN" altLang="zh-CN" sz="2800" b="1" i="0" u="none" strike="noStrike" cap="none" normalizeH="0" baseline="0" smtClean="0">
                        <a:ln>
                          <a:noFill/>
                        </a:ln>
                        <a:solidFill>
                          <a:schemeClr val="tx1"/>
                        </a:solidFill>
                        <a:effectLst/>
                        <a:latin typeface="Times New Roman" pitchFamily="18" charset="0"/>
                        <a:ea typeface="宋体" pitchFamily="2" charset="-122"/>
                      </a:endParaRP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191260">
                <a:tc>
                  <a:txBody>
                    <a:bodyPr/>
                    <a:lstStyle/>
                    <a:p>
                      <a:pPr marL="0" marR="0" lvl="0" indent="0" algn="l" defTabSz="914400" rtl="0" eaLnBrk="1" fontAlgn="base" latinLnBrk="0" hangingPunct="1">
                        <a:spcBef>
                          <a:spcPct val="50000"/>
                        </a:spcBef>
                        <a:spcAft>
                          <a:spcPct val="0"/>
                        </a:spcAft>
                        <a:buClrTx/>
                        <a:buSzTx/>
                        <a:buFontTx/>
                        <a:buNone/>
                      </a:pPr>
                      <a:r>
                        <a:rPr kumimoji="0" lang="zh-CN" altLang="en-US" sz="4400" b="1" i="0" u="none" strike="noStrike" cap="none" normalizeH="0" baseline="0" smtClean="0">
                          <a:ln>
                            <a:noFill/>
                          </a:ln>
                          <a:solidFill>
                            <a:srgbClr val="FF0066"/>
                          </a:solidFill>
                          <a:effectLst/>
                          <a:latin typeface="Times New Roman" pitchFamily="18" charset="0"/>
                          <a:ea typeface="宋体" pitchFamily="2" charset="-122"/>
                        </a:rPr>
                        <a:t>虹</a:t>
                      </a:r>
                    </a:p>
                    <a:p>
                      <a:pPr marL="0" marR="0" lvl="0" indent="0" algn="l" defTabSz="914400" rtl="0" eaLnBrk="1" fontAlgn="base" latinLnBrk="0" hangingPunct="1">
                        <a:spcBef>
                          <a:spcPct val="0"/>
                        </a:spcBef>
                        <a:spcAft>
                          <a:spcPct val="0"/>
                        </a:spcAft>
                        <a:buClrTx/>
                        <a:buSzTx/>
                        <a:buFontTx/>
                        <a:buNone/>
                      </a:pPr>
                      <a:endParaRPr kumimoji="0" lang="en-US" altLang="zh-CN" sz="2800" b="1" i="0" u="none" strike="noStrike" cap="none" normalizeH="0" baseline="0" smtClean="0">
                        <a:ln>
                          <a:noFill/>
                        </a:ln>
                        <a:solidFill>
                          <a:srgbClr val="3333FF"/>
                        </a:solidFill>
                        <a:effectLst/>
                        <a:latin typeface="Times New Roman" pitchFamily="18" charset="0"/>
                        <a:ea typeface="宋体" pitchFamily="2" charset="-122"/>
                      </a:endParaRP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Tx/>
                        <a:buFontTx/>
                        <a:buNone/>
                      </a:pPr>
                      <a:endParaRPr kumimoji="0" lang="zh-CN" altLang="zh-CN" sz="2800" b="1" i="0" u="none" strike="noStrike" cap="none" normalizeH="0" baseline="0" smtClean="0">
                        <a:ln>
                          <a:noFill/>
                        </a:ln>
                        <a:solidFill>
                          <a:srgbClr val="CC6600"/>
                        </a:solidFill>
                        <a:effectLst/>
                        <a:latin typeface="Times New Roman" pitchFamily="18" charset="0"/>
                        <a:ea typeface="宋体" pitchFamily="2" charset="-122"/>
                      </a:endParaRP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Tx/>
                        <a:buFontTx/>
                        <a:buNone/>
                      </a:pPr>
                      <a:endParaRPr kumimoji="0" lang="zh-CN" altLang="zh-CN" sz="2800" b="1" i="0" u="none" strike="noStrike" cap="none" normalizeH="0" baseline="0" smtClean="0">
                        <a:ln>
                          <a:noFill/>
                        </a:ln>
                        <a:solidFill>
                          <a:schemeClr val="accent2"/>
                        </a:solidFill>
                        <a:effectLst/>
                        <a:latin typeface="Times New Roman" pitchFamily="18" charset="0"/>
                        <a:ea typeface="宋体" pitchFamily="2" charset="-122"/>
                      </a:endParaRP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Tx/>
                        <a:buFontTx/>
                        <a:buNone/>
                      </a:pPr>
                      <a:endParaRPr kumimoji="0" lang="zh-CN" altLang="zh-CN" sz="2800" b="1" i="0" u="none" strike="noStrike" cap="none" normalizeH="0" baseline="0" smtClean="0">
                        <a:ln>
                          <a:noFill/>
                        </a:ln>
                        <a:solidFill>
                          <a:schemeClr val="tx1"/>
                        </a:solidFill>
                        <a:effectLst/>
                        <a:latin typeface="Times New Roman" pitchFamily="18" charset="0"/>
                        <a:ea typeface="宋体" pitchFamily="2" charset="-122"/>
                      </a:endParaRP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173480">
                <a:tc>
                  <a:txBody>
                    <a:bodyPr/>
                    <a:lstStyle/>
                    <a:p>
                      <a:pPr marL="0" marR="0" lvl="0" indent="0" algn="l" defTabSz="914400" rtl="0" eaLnBrk="1" fontAlgn="base" latinLnBrk="0" hangingPunct="1">
                        <a:spcBef>
                          <a:spcPct val="0"/>
                        </a:spcBef>
                        <a:spcAft>
                          <a:spcPct val="0"/>
                        </a:spcAft>
                        <a:buClrTx/>
                        <a:buSzTx/>
                        <a:buFontTx/>
                        <a:buNone/>
                      </a:pPr>
                      <a:r>
                        <a:rPr kumimoji="0" lang="zh-CN" altLang="en-US" sz="4400" b="1" i="0" u="none" strike="noStrike" cap="none" normalizeH="0" baseline="0" smtClean="0">
                          <a:ln>
                            <a:noFill/>
                          </a:ln>
                          <a:solidFill>
                            <a:srgbClr val="FF6600"/>
                          </a:solidFill>
                          <a:effectLst/>
                          <a:latin typeface="Times New Roman" pitchFamily="18" charset="0"/>
                          <a:ea typeface="华文行楷" pitchFamily="2" charset="-122"/>
                        </a:rPr>
                        <a:t>霞</a:t>
                      </a: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Tx/>
                        <a:buFontTx/>
                        <a:buNone/>
                      </a:pPr>
                      <a:endParaRPr kumimoji="0" lang="zh-CN" altLang="zh-CN" sz="2800" b="1" i="0" u="none" strike="noStrike" cap="none" normalizeH="0" baseline="0" smtClean="0">
                        <a:ln>
                          <a:noFill/>
                        </a:ln>
                        <a:solidFill>
                          <a:srgbClr val="CC6600"/>
                        </a:solidFill>
                        <a:effectLst/>
                        <a:latin typeface="Times New Roman" pitchFamily="18" charset="0"/>
                        <a:ea typeface="宋体" pitchFamily="2" charset="-122"/>
                      </a:endParaRP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Tx/>
                        <a:buFontTx/>
                        <a:buNone/>
                      </a:pPr>
                      <a:endParaRPr kumimoji="0" lang="zh-CN" altLang="zh-CN" sz="2800" b="1" i="0" u="none" strike="noStrike" cap="none" normalizeH="0" baseline="0" smtClean="0">
                        <a:ln>
                          <a:noFill/>
                        </a:ln>
                        <a:solidFill>
                          <a:schemeClr val="accent2"/>
                        </a:solidFill>
                        <a:effectLst/>
                        <a:latin typeface="Times New Roman" pitchFamily="18" charset="0"/>
                        <a:ea typeface="宋体" pitchFamily="2" charset="-122"/>
                      </a:endParaRP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spcBef>
                          <a:spcPct val="0"/>
                        </a:spcBef>
                        <a:spcAft>
                          <a:spcPct val="0"/>
                        </a:spcAft>
                        <a:buClrTx/>
                        <a:buSzTx/>
                        <a:buFontTx/>
                        <a:buNone/>
                      </a:pPr>
                      <a:endParaRPr kumimoji="0" lang="zh-CN" altLang="zh-CN" sz="2800" b="1" i="0" u="none" strike="noStrike" cap="none" normalizeH="0" baseline="0" smtClean="0">
                        <a:ln>
                          <a:noFill/>
                        </a:ln>
                        <a:solidFill>
                          <a:schemeClr val="tx1"/>
                        </a:solidFill>
                        <a:effectLst/>
                        <a:latin typeface="Times New Roman" pitchFamily="18" charset="0"/>
                        <a:ea typeface="宋体" pitchFamily="2" charset="-122"/>
                      </a:endParaRPr>
                    </a:p>
                  </a:txBody>
                  <a:tcPr marL="90000" marR="90000" marT="46800" marB="46800"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43043" name="Text Box 35"/>
          <p:cNvSpPr txBox="1"/>
          <p:nvPr/>
        </p:nvSpPr>
        <p:spPr>
          <a:xfrm>
            <a:off x="2819400" y="1524000"/>
            <a:ext cx="2819400" cy="864870"/>
          </a:xfrm>
          <a:prstGeom prst="rect">
            <a:avLst/>
          </a:prstGeom>
          <a:noFill/>
          <a:ln w="9525">
            <a:noFill/>
            <a:miter/>
          </a:ln>
        </p:spPr>
        <p:txBody>
          <a:bodyPr>
            <a:spAutoFit/>
          </a:bodyPr>
          <a:lstStyle/>
          <a:p>
            <a:pPr lvl="0" eaLnBrk="1" hangingPunct="1">
              <a:lnSpc>
                <a:spcPct val="90000"/>
              </a:lnSpc>
              <a:spcBef>
                <a:spcPct val="50000"/>
              </a:spcBef>
            </a:pPr>
            <a:r>
              <a:rPr lang="zh-CN" altLang="en-US" sz="2800" b="1" dirty="0">
                <a:solidFill>
                  <a:srgbClr val="CC6600"/>
                </a:solidFill>
                <a:latin typeface="Arial" pitchFamily="34" charset="0"/>
                <a:ea typeface="Times New Roman" pitchFamily="18" charset="0"/>
              </a:rPr>
              <a:t>产生在卷层云上，分布在日月周围</a:t>
            </a:r>
          </a:p>
        </p:txBody>
      </p:sp>
      <p:sp>
        <p:nvSpPr>
          <p:cNvPr id="43044" name="Text Box 36"/>
          <p:cNvSpPr txBox="1"/>
          <p:nvPr/>
        </p:nvSpPr>
        <p:spPr>
          <a:xfrm>
            <a:off x="2819400" y="2514600"/>
            <a:ext cx="2895600" cy="944880"/>
          </a:xfrm>
          <a:prstGeom prst="rect">
            <a:avLst/>
          </a:prstGeom>
          <a:noFill/>
          <a:ln w="9525">
            <a:noFill/>
            <a:miter/>
          </a:ln>
        </p:spPr>
        <p:txBody>
          <a:bodyPr>
            <a:spAutoFit/>
          </a:bodyPr>
          <a:lstStyle/>
          <a:p>
            <a:pPr lvl="0" eaLnBrk="1" hangingPunct="1"/>
            <a:r>
              <a:rPr lang="zh-CN" altLang="en-US" sz="2800" b="1" dirty="0">
                <a:solidFill>
                  <a:srgbClr val="CC6600"/>
                </a:solidFill>
                <a:latin typeface="Arial" pitchFamily="34" charset="0"/>
                <a:ea typeface="Times New Roman" pitchFamily="18" charset="0"/>
              </a:rPr>
              <a:t>产生在高积云边缘部分</a:t>
            </a:r>
            <a:endParaRPr lang="zh-CN" altLang="en-US" sz="3200" dirty="0">
              <a:latin typeface="Arial" pitchFamily="34" charset="0"/>
              <a:ea typeface="宋体" pitchFamily="2" charset="-122"/>
            </a:endParaRPr>
          </a:p>
        </p:txBody>
      </p:sp>
      <p:sp>
        <p:nvSpPr>
          <p:cNvPr id="43045" name="Text Box 37"/>
          <p:cNvSpPr txBox="1"/>
          <p:nvPr/>
        </p:nvSpPr>
        <p:spPr>
          <a:xfrm>
            <a:off x="2819400" y="3810000"/>
            <a:ext cx="2895600" cy="944880"/>
          </a:xfrm>
          <a:prstGeom prst="rect">
            <a:avLst/>
          </a:prstGeom>
          <a:noFill/>
          <a:ln w="9525">
            <a:noFill/>
            <a:miter/>
          </a:ln>
        </p:spPr>
        <p:txBody>
          <a:bodyPr>
            <a:spAutoFit/>
          </a:bodyPr>
          <a:lstStyle/>
          <a:p>
            <a:pPr lvl="0" eaLnBrk="1" hangingPunct="1"/>
            <a:r>
              <a:rPr lang="zh-CN" altLang="en-US" sz="2800" b="1" dirty="0">
                <a:solidFill>
                  <a:srgbClr val="CC6600"/>
                </a:solidFill>
                <a:latin typeface="Arial" pitchFamily="34" charset="0"/>
                <a:ea typeface="Times New Roman" pitchFamily="18" charset="0"/>
              </a:rPr>
              <a:t>雨过天晴，在太阳对面的云幕上</a:t>
            </a:r>
            <a:endParaRPr lang="zh-CN" altLang="en-US" sz="3200" dirty="0">
              <a:latin typeface="Arial" pitchFamily="34" charset="0"/>
              <a:ea typeface="宋体" pitchFamily="2" charset="-122"/>
            </a:endParaRPr>
          </a:p>
        </p:txBody>
      </p:sp>
      <p:sp>
        <p:nvSpPr>
          <p:cNvPr id="43046" name="Text Box 38"/>
          <p:cNvSpPr txBox="1"/>
          <p:nvPr/>
        </p:nvSpPr>
        <p:spPr>
          <a:xfrm>
            <a:off x="2743200" y="4953000"/>
            <a:ext cx="2819400" cy="944880"/>
          </a:xfrm>
          <a:prstGeom prst="rect">
            <a:avLst/>
          </a:prstGeom>
          <a:noFill/>
          <a:ln w="9525">
            <a:noFill/>
            <a:miter/>
          </a:ln>
        </p:spPr>
        <p:txBody>
          <a:bodyPr>
            <a:spAutoFit/>
          </a:bodyPr>
          <a:lstStyle/>
          <a:p>
            <a:pPr lvl="0" eaLnBrk="1" hangingPunct="1"/>
            <a:r>
              <a:rPr lang="zh-CN" altLang="en-US" sz="2800" b="1" dirty="0">
                <a:solidFill>
                  <a:srgbClr val="CC6600"/>
                </a:solidFill>
                <a:latin typeface="Arial" pitchFamily="34" charset="0"/>
                <a:ea typeface="Times New Roman" pitchFamily="18" charset="0"/>
              </a:rPr>
              <a:t>早、晚，太阳照着对面的云彩</a:t>
            </a:r>
            <a:endParaRPr lang="zh-CN" altLang="en-US" sz="3200" dirty="0">
              <a:latin typeface="Arial" pitchFamily="34" charset="0"/>
              <a:ea typeface="宋体" pitchFamily="2" charset="-122"/>
            </a:endParaRPr>
          </a:p>
        </p:txBody>
      </p:sp>
      <p:sp>
        <p:nvSpPr>
          <p:cNvPr id="43047" name="Text Box 39"/>
          <p:cNvSpPr txBox="1"/>
          <p:nvPr/>
        </p:nvSpPr>
        <p:spPr>
          <a:xfrm>
            <a:off x="6019800" y="1447800"/>
            <a:ext cx="990600" cy="944880"/>
          </a:xfrm>
          <a:prstGeom prst="rect">
            <a:avLst/>
          </a:prstGeom>
          <a:noFill/>
          <a:ln w="9525">
            <a:noFill/>
            <a:miter/>
          </a:ln>
        </p:spPr>
        <p:txBody>
          <a:bodyPr>
            <a:spAutoFit/>
          </a:bodyPr>
          <a:lstStyle/>
          <a:p>
            <a:pPr lvl="0" eaLnBrk="1" hangingPunct="1"/>
            <a:r>
              <a:rPr lang="zh-CN" altLang="en-US" sz="2800" b="1" dirty="0">
                <a:solidFill>
                  <a:schemeClr val="accent2"/>
                </a:solidFill>
                <a:latin typeface="Arial" pitchFamily="34" charset="0"/>
                <a:ea typeface="Times New Roman" pitchFamily="18" charset="0"/>
              </a:rPr>
              <a:t>里红外紫</a:t>
            </a:r>
            <a:endParaRPr lang="zh-CN" altLang="en-US" sz="3200" dirty="0">
              <a:latin typeface="Arial" pitchFamily="34" charset="0"/>
              <a:ea typeface="宋体" pitchFamily="2" charset="-122"/>
            </a:endParaRPr>
          </a:p>
        </p:txBody>
      </p:sp>
      <p:sp>
        <p:nvSpPr>
          <p:cNvPr id="43048" name="Text Box 40"/>
          <p:cNvSpPr txBox="1"/>
          <p:nvPr/>
        </p:nvSpPr>
        <p:spPr>
          <a:xfrm>
            <a:off x="6019800" y="2590800"/>
            <a:ext cx="1066800" cy="944880"/>
          </a:xfrm>
          <a:prstGeom prst="rect">
            <a:avLst/>
          </a:prstGeom>
          <a:noFill/>
          <a:ln w="9525">
            <a:noFill/>
            <a:miter/>
          </a:ln>
        </p:spPr>
        <p:txBody>
          <a:bodyPr>
            <a:spAutoFit/>
          </a:bodyPr>
          <a:lstStyle/>
          <a:p>
            <a:pPr lvl="0" eaLnBrk="1" hangingPunct="1"/>
            <a:r>
              <a:rPr lang="zh-CN" altLang="en-US" sz="2800" b="1" dirty="0">
                <a:solidFill>
                  <a:schemeClr val="accent2"/>
                </a:solidFill>
                <a:latin typeface="Arial" pitchFamily="34" charset="0"/>
                <a:ea typeface="Times New Roman" pitchFamily="18" charset="0"/>
              </a:rPr>
              <a:t>里紫外红</a:t>
            </a:r>
            <a:endParaRPr lang="zh-CN" altLang="en-US" sz="3200" dirty="0">
              <a:latin typeface="Arial" pitchFamily="34" charset="0"/>
              <a:ea typeface="宋体" pitchFamily="2" charset="-122"/>
            </a:endParaRPr>
          </a:p>
        </p:txBody>
      </p:sp>
      <p:sp>
        <p:nvSpPr>
          <p:cNvPr id="43049" name="Text Box 41"/>
          <p:cNvSpPr txBox="1"/>
          <p:nvPr/>
        </p:nvSpPr>
        <p:spPr>
          <a:xfrm>
            <a:off x="7696200" y="1447800"/>
            <a:ext cx="2438400" cy="640080"/>
          </a:xfrm>
          <a:prstGeom prst="rect">
            <a:avLst/>
          </a:prstGeom>
          <a:noFill/>
          <a:ln w="9525">
            <a:noFill/>
            <a:miter/>
          </a:ln>
        </p:spPr>
        <p:txBody>
          <a:bodyPr>
            <a:spAutoFit/>
          </a:bodyPr>
          <a:lstStyle/>
          <a:p>
            <a:pPr lvl="0" eaLnBrk="1" hangingPunct="1"/>
            <a:r>
              <a:rPr lang="zh-CN" altLang="en-US" b="1" dirty="0">
                <a:latin typeface="Arial" pitchFamily="34" charset="0"/>
                <a:ea typeface="Times New Roman" pitchFamily="18" charset="0"/>
              </a:rPr>
              <a:t>日晕三更雨，</a:t>
            </a:r>
          </a:p>
          <a:p>
            <a:pPr lvl="0" eaLnBrk="1" hangingPunct="1"/>
            <a:r>
              <a:rPr lang="zh-CN" altLang="en-US" b="1" dirty="0">
                <a:latin typeface="Arial" pitchFamily="34" charset="0"/>
                <a:ea typeface="Times New Roman" pitchFamily="18" charset="0"/>
              </a:rPr>
              <a:t>月晕午时风</a:t>
            </a:r>
            <a:endParaRPr lang="zh-CN" altLang="en-US" dirty="0">
              <a:latin typeface="Arial" pitchFamily="34" charset="0"/>
              <a:ea typeface="宋体" pitchFamily="2" charset="-122"/>
            </a:endParaRPr>
          </a:p>
        </p:txBody>
      </p:sp>
      <p:sp>
        <p:nvSpPr>
          <p:cNvPr id="43050" name="Text Box 42"/>
          <p:cNvSpPr txBox="1"/>
          <p:nvPr/>
        </p:nvSpPr>
        <p:spPr>
          <a:xfrm>
            <a:off x="7239000" y="2590800"/>
            <a:ext cx="3352800" cy="640080"/>
          </a:xfrm>
          <a:prstGeom prst="rect">
            <a:avLst/>
          </a:prstGeom>
          <a:noFill/>
          <a:ln w="9525">
            <a:noFill/>
            <a:miter/>
          </a:ln>
        </p:spPr>
        <p:txBody>
          <a:bodyPr>
            <a:spAutoFit/>
          </a:bodyPr>
          <a:lstStyle/>
          <a:p>
            <a:pPr lvl="0" eaLnBrk="1" hangingPunct="1"/>
            <a:r>
              <a:rPr lang="zh-CN" altLang="en-US" b="1" dirty="0">
                <a:latin typeface="Arial" pitchFamily="34" charset="0"/>
                <a:ea typeface="Times New Roman" pitchFamily="18" charset="0"/>
              </a:rPr>
              <a:t>华环由小变大，转晴</a:t>
            </a:r>
          </a:p>
          <a:p>
            <a:pPr lvl="0" eaLnBrk="1" hangingPunct="1"/>
            <a:r>
              <a:rPr lang="zh-CN" altLang="en-US" b="1" dirty="0">
                <a:latin typeface="Arial" pitchFamily="34" charset="0"/>
                <a:ea typeface="Times New Roman" pitchFamily="18" charset="0"/>
              </a:rPr>
              <a:t>华环由大变小，转阴雨</a:t>
            </a:r>
            <a:endParaRPr lang="zh-CN" altLang="en-US" dirty="0">
              <a:latin typeface="Arial" pitchFamily="34" charset="0"/>
              <a:ea typeface="宋体" pitchFamily="2" charset="-122"/>
            </a:endParaRPr>
          </a:p>
        </p:txBody>
      </p:sp>
      <p:sp>
        <p:nvSpPr>
          <p:cNvPr id="43051" name="Text Box 43"/>
          <p:cNvSpPr txBox="1"/>
          <p:nvPr/>
        </p:nvSpPr>
        <p:spPr>
          <a:xfrm>
            <a:off x="7467600" y="3962400"/>
            <a:ext cx="3048000" cy="365760"/>
          </a:xfrm>
          <a:prstGeom prst="rect">
            <a:avLst/>
          </a:prstGeom>
          <a:noFill/>
          <a:ln w="9525">
            <a:noFill/>
            <a:miter/>
          </a:ln>
        </p:spPr>
        <p:txBody>
          <a:bodyPr>
            <a:spAutoFit/>
          </a:bodyPr>
          <a:lstStyle/>
          <a:p>
            <a:pPr lvl="0" eaLnBrk="1" hangingPunct="1"/>
            <a:r>
              <a:rPr lang="zh-CN" altLang="en-US" b="1" dirty="0">
                <a:latin typeface="Arial" pitchFamily="34" charset="0"/>
                <a:ea typeface="Times New Roman" pitchFamily="18" charset="0"/>
              </a:rPr>
              <a:t>东虹轰隆西虹雨</a:t>
            </a:r>
            <a:endParaRPr lang="zh-CN" altLang="en-US" dirty="0">
              <a:latin typeface="Arial" pitchFamily="34" charset="0"/>
              <a:ea typeface="宋体" pitchFamily="2" charset="-122"/>
            </a:endParaRPr>
          </a:p>
        </p:txBody>
      </p:sp>
      <p:sp>
        <p:nvSpPr>
          <p:cNvPr id="43052" name="Text Box 44"/>
          <p:cNvSpPr txBox="1"/>
          <p:nvPr/>
        </p:nvSpPr>
        <p:spPr>
          <a:xfrm>
            <a:off x="6096000" y="3787775"/>
            <a:ext cx="914400" cy="864870"/>
          </a:xfrm>
          <a:prstGeom prst="rect">
            <a:avLst/>
          </a:prstGeom>
          <a:noFill/>
          <a:ln w="9525">
            <a:noFill/>
            <a:miter/>
          </a:ln>
        </p:spPr>
        <p:txBody>
          <a:bodyPr>
            <a:spAutoFit/>
          </a:bodyPr>
          <a:lstStyle/>
          <a:p>
            <a:pPr lvl="0" eaLnBrk="1" hangingPunct="1">
              <a:lnSpc>
                <a:spcPct val="90000"/>
              </a:lnSpc>
              <a:spcBef>
                <a:spcPct val="50000"/>
              </a:spcBef>
            </a:pPr>
            <a:r>
              <a:rPr lang="zh-CN" altLang="en-US" sz="2800" b="1" dirty="0">
                <a:solidFill>
                  <a:schemeClr val="accent2"/>
                </a:solidFill>
                <a:latin typeface="Arial" pitchFamily="34" charset="0"/>
                <a:ea typeface="Times New Roman" pitchFamily="18" charset="0"/>
              </a:rPr>
              <a:t>彩色圆弧</a:t>
            </a:r>
          </a:p>
        </p:txBody>
      </p:sp>
      <p:sp>
        <p:nvSpPr>
          <p:cNvPr id="43053" name="Text Box 45"/>
          <p:cNvSpPr txBox="1"/>
          <p:nvPr/>
        </p:nvSpPr>
        <p:spPr>
          <a:xfrm>
            <a:off x="6096000" y="4876800"/>
            <a:ext cx="990600" cy="944880"/>
          </a:xfrm>
          <a:prstGeom prst="rect">
            <a:avLst/>
          </a:prstGeom>
          <a:noFill/>
          <a:ln w="9525">
            <a:noFill/>
            <a:miter/>
          </a:ln>
        </p:spPr>
        <p:txBody>
          <a:bodyPr>
            <a:spAutoFit/>
          </a:bodyPr>
          <a:lstStyle/>
          <a:p>
            <a:pPr lvl="0" eaLnBrk="1" hangingPunct="1"/>
            <a:r>
              <a:rPr lang="zh-CN" altLang="en-US" sz="2800" b="1" dirty="0">
                <a:solidFill>
                  <a:schemeClr val="accent2"/>
                </a:solidFill>
                <a:latin typeface="Arial" pitchFamily="34" charset="0"/>
                <a:ea typeface="Times New Roman" pitchFamily="18" charset="0"/>
              </a:rPr>
              <a:t>云层变红</a:t>
            </a:r>
            <a:endParaRPr lang="zh-CN" altLang="en-US" sz="3200" dirty="0">
              <a:latin typeface="Arial" pitchFamily="34" charset="0"/>
              <a:ea typeface="宋体" pitchFamily="2" charset="-122"/>
            </a:endParaRPr>
          </a:p>
        </p:txBody>
      </p:sp>
      <p:sp>
        <p:nvSpPr>
          <p:cNvPr id="43054" name="Text Box 46"/>
          <p:cNvSpPr txBox="1"/>
          <p:nvPr/>
        </p:nvSpPr>
        <p:spPr>
          <a:xfrm>
            <a:off x="7467600" y="4876800"/>
            <a:ext cx="2514600" cy="640080"/>
          </a:xfrm>
          <a:prstGeom prst="rect">
            <a:avLst/>
          </a:prstGeom>
          <a:noFill/>
          <a:ln w="9525">
            <a:noFill/>
            <a:miter/>
          </a:ln>
        </p:spPr>
        <p:txBody>
          <a:bodyPr>
            <a:spAutoFit/>
          </a:bodyPr>
          <a:lstStyle/>
          <a:p>
            <a:pPr lvl="0" eaLnBrk="1" hangingPunct="1"/>
            <a:r>
              <a:rPr lang="zh-CN" altLang="en-US" b="1" dirty="0">
                <a:latin typeface="Arial" pitchFamily="34" charset="0"/>
                <a:ea typeface="Times New Roman" pitchFamily="18" charset="0"/>
              </a:rPr>
              <a:t>朝霞西阴雨袭</a:t>
            </a:r>
          </a:p>
          <a:p>
            <a:pPr lvl="0" eaLnBrk="1" hangingPunct="1"/>
            <a:r>
              <a:rPr lang="zh-CN" altLang="en-US" b="1" dirty="0">
                <a:latin typeface="Arial" pitchFamily="34" charset="0"/>
                <a:ea typeface="Times New Roman" pitchFamily="18" charset="0"/>
              </a:rPr>
              <a:t>晚霞东几天晴</a:t>
            </a:r>
            <a:endParaRPr lang="zh-CN" altLang="en-US" dirty="0">
              <a:latin typeface="Arial" pitchFamily="34" charset="0"/>
              <a:ea typeface="宋体" pitchFamily="2" charset="-122"/>
            </a:endParaRPr>
          </a:p>
        </p:txBody>
      </p:sp>
      <p:sp>
        <p:nvSpPr>
          <p:cNvPr id="11311" name="Rectangle 47"/>
          <p:cNvSpPr/>
          <p:nvPr/>
        </p:nvSpPr>
        <p:spPr>
          <a:xfrm>
            <a:off x="3124200" y="152400"/>
            <a:ext cx="5791200" cy="701040"/>
          </a:xfrm>
          <a:prstGeom prst="rect">
            <a:avLst/>
          </a:prstGeom>
          <a:noFill/>
          <a:ln w="9525">
            <a:noFill/>
            <a:miter/>
          </a:ln>
        </p:spPr>
        <p:txBody>
          <a:bodyPr>
            <a:spAutoFit/>
          </a:bodyPr>
          <a:lstStyle/>
          <a:p>
            <a:pPr lvl="0" eaLnBrk="1" hangingPunct="1"/>
            <a:r>
              <a:rPr lang="zh-CN" altLang="en-US" sz="4000" b="1" dirty="0">
                <a:latin typeface="Arial" pitchFamily="34" charset="0"/>
                <a:ea typeface="隶书" pitchFamily="49" charset="-122"/>
              </a:rPr>
              <a:t>不同</a:t>
            </a:r>
            <a:r>
              <a:rPr lang="zh-CN" altLang="en-US" sz="4000" b="1" dirty="0">
                <a:solidFill>
                  <a:srgbClr val="C00000"/>
                </a:solidFill>
                <a:latin typeface="Arial" pitchFamily="34" charset="0"/>
                <a:ea typeface="隶书" pitchFamily="49" charset="-122"/>
              </a:rPr>
              <a:t>光彩</a:t>
            </a:r>
            <a:r>
              <a:rPr lang="zh-CN" altLang="en-US" sz="4000" b="1" dirty="0">
                <a:latin typeface="Arial" pitchFamily="34" charset="0"/>
                <a:ea typeface="隶书" pitchFamily="49" charset="-122"/>
              </a:rPr>
              <a:t>的云变化简表</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304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304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304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304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304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305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4304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4305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43051"/>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499"/>
                                          </p:stCondLst>
                                        </p:cTn>
                                        <p:tgtEl>
                                          <p:spTgt spid="4304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499"/>
                                          </p:stCondLst>
                                        </p:cTn>
                                        <p:tgtEl>
                                          <p:spTgt spid="43053"/>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499"/>
                                          </p:stCondLst>
                                        </p:cTn>
                                        <p:tgtEl>
                                          <p:spTgt spid="430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43" grpId="0"/>
      <p:bldP spid="43044" grpId="0"/>
      <p:bldP spid="43045" grpId="0"/>
      <p:bldP spid="43046" grpId="0"/>
      <p:bldP spid="43047" grpId="0"/>
      <p:bldP spid="43048" grpId="0"/>
      <p:bldP spid="43049" grpId="0"/>
      <p:bldP spid="43050" grpId="0"/>
      <p:bldP spid="43051" grpId="0"/>
      <p:bldP spid="43052" grpId="0"/>
      <p:bldP spid="43053" grpId="0"/>
      <p:bldP spid="4305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pic004"/>
          <p:cNvPicPr>
            <a:picLocks noGrp="1" noRot="1" noChangeAspect="1"/>
          </p:cNvPicPr>
          <p:nvPr>
            <p:ph sz="quarter" idx="1"/>
          </p:nvPr>
        </p:nvPicPr>
        <p:blipFill>
          <a:blip r:embed="rId5"/>
          <a:srcRect/>
          <a:stretch>
            <a:fillRect/>
          </a:stretch>
        </p:blipFill>
        <p:spPr>
          <a:xfrm>
            <a:off x="1992313" y="765175"/>
            <a:ext cx="4032250" cy="2592388"/>
          </a:xfrm>
        </p:spPr>
      </p:pic>
      <p:pic>
        <p:nvPicPr>
          <p:cNvPr id="12291" name="Picture 3" descr="pic050"/>
          <p:cNvPicPr>
            <a:picLocks noGrp="1" noRot="1" noChangeAspect="1"/>
          </p:cNvPicPr>
          <p:nvPr>
            <p:ph sz="quarter" idx="2"/>
          </p:nvPr>
        </p:nvPicPr>
        <p:blipFill>
          <a:blip r:embed="rId6"/>
          <a:srcRect/>
          <a:stretch>
            <a:fillRect/>
          </a:stretch>
        </p:blipFill>
        <p:spPr>
          <a:xfrm>
            <a:off x="6167438" y="476250"/>
            <a:ext cx="3995737" cy="2520950"/>
          </a:xfrm>
        </p:spPr>
      </p:pic>
      <p:pic>
        <p:nvPicPr>
          <p:cNvPr id="12292" name="Picture 4" descr="BJ2106"/>
          <p:cNvPicPr>
            <a:picLocks noGrp="1" noRot="1" noChangeAspect="1"/>
          </p:cNvPicPr>
          <p:nvPr>
            <p:ph sz="quarter" idx="3"/>
          </p:nvPr>
        </p:nvPicPr>
        <p:blipFill>
          <a:blip r:embed="rId7"/>
          <a:srcRect/>
          <a:stretch>
            <a:fillRect/>
          </a:stretch>
        </p:blipFill>
        <p:spPr>
          <a:xfrm>
            <a:off x="2063750" y="3644900"/>
            <a:ext cx="4105275" cy="2736850"/>
          </a:xfrm>
        </p:spPr>
      </p:pic>
      <p:pic>
        <p:nvPicPr>
          <p:cNvPr id="12293" name="Picture 5" descr="pic015"/>
          <p:cNvPicPr>
            <a:picLocks noGrp="1" noRot="1" noChangeAspect="1"/>
          </p:cNvPicPr>
          <p:nvPr>
            <p:ph sz="quarter" idx="4"/>
          </p:nvPr>
        </p:nvPicPr>
        <p:blipFill>
          <a:blip r:embed="rId8"/>
          <a:srcRect/>
          <a:stretch>
            <a:fillRect/>
          </a:stretch>
        </p:blipFill>
        <p:spPr>
          <a:xfrm>
            <a:off x="6383338" y="3284538"/>
            <a:ext cx="3889375" cy="2951162"/>
          </a:xfrm>
        </p:spPr>
      </p:pic>
      <p:sp>
        <p:nvSpPr>
          <p:cNvPr id="19462" name="Text Box 6"/>
          <p:cNvSpPr txBox="1"/>
          <p:nvPr/>
        </p:nvSpPr>
        <p:spPr>
          <a:xfrm>
            <a:off x="4367848" y="1196975"/>
            <a:ext cx="690880" cy="701040"/>
          </a:xfrm>
          <a:prstGeom prst="rect">
            <a:avLst/>
          </a:prstGeom>
          <a:noFill/>
          <a:ln w="9525">
            <a:noFill/>
            <a:miter/>
          </a:ln>
        </p:spPr>
        <p:txBody>
          <a:bodyPr wrap="none">
            <a:spAutoFit/>
          </a:bodyPr>
          <a:lstStyle/>
          <a:p>
            <a:pPr lvl="0" algn="ctr" eaLnBrk="1" hangingPunct="1"/>
            <a:r>
              <a:rPr lang="zh-CN" altLang="en-US" sz="4000" dirty="0">
                <a:solidFill>
                  <a:schemeClr val="bg1"/>
                </a:solidFill>
                <a:latin typeface="Arial" pitchFamily="34" charset="0"/>
                <a:ea typeface="楷体_GB2312" pitchFamily="49" charset="-122"/>
              </a:rPr>
              <a:t>晕</a:t>
            </a:r>
          </a:p>
        </p:txBody>
      </p:sp>
      <p:sp>
        <p:nvSpPr>
          <p:cNvPr id="19463" name="Text Box 7"/>
          <p:cNvSpPr txBox="1"/>
          <p:nvPr/>
        </p:nvSpPr>
        <p:spPr>
          <a:xfrm>
            <a:off x="6960235" y="981075"/>
            <a:ext cx="690880" cy="701040"/>
          </a:xfrm>
          <a:prstGeom prst="rect">
            <a:avLst/>
          </a:prstGeom>
          <a:noFill/>
          <a:ln w="9525">
            <a:noFill/>
            <a:miter/>
          </a:ln>
        </p:spPr>
        <p:txBody>
          <a:bodyPr wrap="none">
            <a:spAutoFit/>
          </a:bodyPr>
          <a:lstStyle/>
          <a:p>
            <a:pPr lvl="0" algn="ctr" eaLnBrk="1" hangingPunct="1"/>
            <a:r>
              <a:rPr lang="zh-CN" altLang="en-US" sz="4000" dirty="0">
                <a:solidFill>
                  <a:schemeClr val="bg1"/>
                </a:solidFill>
                <a:latin typeface="Arial" pitchFamily="34" charset="0"/>
                <a:ea typeface="楷体_GB2312" pitchFamily="49" charset="-122"/>
              </a:rPr>
              <a:t>华</a:t>
            </a:r>
          </a:p>
        </p:txBody>
      </p:sp>
      <p:sp>
        <p:nvSpPr>
          <p:cNvPr id="19464" name="Text Box 8"/>
          <p:cNvSpPr txBox="1"/>
          <p:nvPr/>
        </p:nvSpPr>
        <p:spPr>
          <a:xfrm>
            <a:off x="3216910" y="3933825"/>
            <a:ext cx="690880" cy="701040"/>
          </a:xfrm>
          <a:prstGeom prst="rect">
            <a:avLst/>
          </a:prstGeom>
          <a:noFill/>
          <a:ln w="9525">
            <a:noFill/>
            <a:miter/>
          </a:ln>
        </p:spPr>
        <p:txBody>
          <a:bodyPr wrap="none">
            <a:spAutoFit/>
          </a:bodyPr>
          <a:lstStyle/>
          <a:p>
            <a:pPr lvl="0" algn="ctr" eaLnBrk="1" hangingPunct="1"/>
            <a:r>
              <a:rPr lang="zh-CN" altLang="en-US" sz="4000" dirty="0">
                <a:solidFill>
                  <a:schemeClr val="bg1"/>
                </a:solidFill>
                <a:latin typeface="Arial" pitchFamily="34" charset="0"/>
                <a:ea typeface="楷体_GB2312" pitchFamily="49" charset="-122"/>
              </a:rPr>
              <a:t>虹</a:t>
            </a:r>
          </a:p>
        </p:txBody>
      </p:sp>
      <p:sp>
        <p:nvSpPr>
          <p:cNvPr id="19465" name="Text Box 9"/>
          <p:cNvSpPr txBox="1"/>
          <p:nvPr/>
        </p:nvSpPr>
        <p:spPr>
          <a:xfrm>
            <a:off x="6862287" y="4322763"/>
            <a:ext cx="888365" cy="701040"/>
          </a:xfrm>
          <a:prstGeom prst="rect">
            <a:avLst/>
          </a:prstGeom>
          <a:noFill/>
          <a:ln w="9525">
            <a:noFill/>
            <a:miter/>
          </a:ln>
        </p:spPr>
        <p:txBody>
          <a:bodyPr wrap="none">
            <a:spAutoFit/>
          </a:bodyPr>
          <a:lstStyle/>
          <a:p>
            <a:pPr lvl="0" algn="ctr" eaLnBrk="1" hangingPunct="1"/>
            <a:r>
              <a:rPr lang="zh-CN" altLang="en-US" sz="4000" dirty="0">
                <a:solidFill>
                  <a:schemeClr val="bg1"/>
                </a:solidFill>
                <a:latin typeface="Arial" pitchFamily="34" charset="0"/>
                <a:ea typeface="楷体_GB2312" pitchFamily="49" charset="-122"/>
              </a:rPr>
              <a:t>霞</a:t>
            </a:r>
            <a:r>
              <a:rPr lang="zh-CN" altLang="en-US" sz="4000" dirty="0">
                <a:solidFill>
                  <a:schemeClr val="bg1"/>
                </a:solidFill>
                <a:latin typeface="Arial" pitchFamily="34" charset="0"/>
                <a:ea typeface="楷体_GB2312" pitchFamily="49" charset="-122"/>
                <a:hlinkClick r:id="rId9" action="ppaction://hlinksldjump"/>
              </a:rPr>
              <a:t>*</a:t>
            </a:r>
            <a:endParaRPr lang="zh-CN" altLang="en-US" sz="4000" dirty="0">
              <a:solidFill>
                <a:schemeClr val="bg1"/>
              </a:solidFill>
              <a:latin typeface="Arial" pitchFamily="34" charset="0"/>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grpId="0" nodeType="clickEffect">
                                  <p:stCondLst>
                                    <p:cond delay="0"/>
                                  </p:stCondLst>
                                  <p:iterate type="lt">
                                    <p:tmPct val="50000"/>
                                  </p:iterate>
                                  <p:childTnLst>
                                    <p:set>
                                      <p:cBhvr>
                                        <p:cTn id="6" dur="1" fill="hold">
                                          <p:stCondLst>
                                            <p:cond delay="0"/>
                                          </p:stCondLst>
                                        </p:cTn>
                                        <p:tgtEl>
                                          <p:spTgt spid="19462"/>
                                        </p:tgtEl>
                                        <p:attrNameLst>
                                          <p:attrName>style.visibility</p:attrName>
                                        </p:attrNameLst>
                                      </p:cBhvr>
                                      <p:to>
                                        <p:strVal val="visible"/>
                                      </p:to>
                                    </p:set>
                                    <p:set>
                                      <p:cBhvr>
                                        <p:cTn id="7" dur="455" fill="hold">
                                          <p:stCondLst>
                                            <p:cond delay="0"/>
                                          </p:stCondLst>
                                        </p:cTn>
                                        <p:tgtEl>
                                          <p:spTgt spid="19462"/>
                                        </p:tgtEl>
                                        <p:attrNameLst>
                                          <p:attrName>style.rotation</p:attrName>
                                        </p:attrNameLst>
                                      </p:cBhvr>
                                      <p:to>
                                        <p:strVal val="-45.0"/>
                                      </p:to>
                                    </p:set>
                                    <p:anim calcmode="lin" valueType="num">
                                      <p:cBhvr>
                                        <p:cTn id="8" dur="455" fill="hold">
                                          <p:stCondLst>
                                            <p:cond delay="455"/>
                                          </p:stCondLst>
                                        </p:cTn>
                                        <p:tgtEl>
                                          <p:spTgt spid="19462"/>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19462"/>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19462"/>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19462"/>
                                        </p:tgtEl>
                                        <p:attrNameLst>
                                          <p:attrName>ppt_y</p:attrName>
                                        </p:attrNameLst>
                                      </p:cBhvr>
                                      <p:tavLst>
                                        <p:tav tm="0">
                                          <p:val>
                                            <p:strVal val="#ppt_y-(0.354*#ppt_w-0.172*#ppt_h)"/>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grpId="0" nodeType="clickEffect">
                                  <p:stCondLst>
                                    <p:cond delay="0"/>
                                  </p:stCondLst>
                                  <p:iterate type="lt">
                                    <p:tmPct val="50000"/>
                                  </p:iterate>
                                  <p:childTnLst>
                                    <p:set>
                                      <p:cBhvr>
                                        <p:cTn id="15" dur="1" fill="hold">
                                          <p:stCondLst>
                                            <p:cond delay="0"/>
                                          </p:stCondLst>
                                        </p:cTn>
                                        <p:tgtEl>
                                          <p:spTgt spid="19463"/>
                                        </p:tgtEl>
                                        <p:attrNameLst>
                                          <p:attrName>style.visibility</p:attrName>
                                        </p:attrNameLst>
                                      </p:cBhvr>
                                      <p:to>
                                        <p:strVal val="visible"/>
                                      </p:to>
                                    </p:set>
                                    <p:set>
                                      <p:cBhvr>
                                        <p:cTn id="16" dur="455" fill="hold">
                                          <p:stCondLst>
                                            <p:cond delay="0"/>
                                          </p:stCondLst>
                                        </p:cTn>
                                        <p:tgtEl>
                                          <p:spTgt spid="19463"/>
                                        </p:tgtEl>
                                        <p:attrNameLst>
                                          <p:attrName>style.rotation</p:attrName>
                                        </p:attrNameLst>
                                      </p:cBhvr>
                                      <p:to>
                                        <p:strVal val="-45.0"/>
                                      </p:to>
                                    </p:set>
                                    <p:anim calcmode="lin" valueType="num">
                                      <p:cBhvr>
                                        <p:cTn id="17" dur="455" fill="hold">
                                          <p:stCondLst>
                                            <p:cond delay="455"/>
                                          </p:stCondLst>
                                        </p:cTn>
                                        <p:tgtEl>
                                          <p:spTgt spid="19463"/>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19463"/>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19463"/>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19463"/>
                                        </p:tgtEl>
                                        <p:attrNameLst>
                                          <p:attrName>ppt_y</p:attrName>
                                        </p:attrNameLst>
                                      </p:cBhvr>
                                      <p:tavLst>
                                        <p:tav tm="0">
                                          <p:val>
                                            <p:strVal val="#ppt_y-(0.354*#ppt_w-0.172*#ppt_h)"/>
                                          </p:val>
                                        </p:tav>
                                        <p:tav tm="100000">
                                          <p:val>
                                            <p:strVal val="#ppt_y"/>
                                          </p:val>
                                        </p:tav>
                                      </p:tavLst>
                                    </p:anim>
                                  </p:childTnLst>
                                  <p:subTnLst>
                                    <p:audio>
                                      <p:cMediaNode>
                                        <p:cTn display="0" masterRel="sameClick">
                                          <p:stCondLst>
                                            <p:cond evt="begin" delay="0">
                                              <p:tn val="14"/>
                                            </p:cond>
                                          </p:stCondLst>
                                          <p:endCondLst>
                                            <p:cond evt="onStopAudio" delay="0">
                                              <p:tgtEl>
                                                <p:sldTgt/>
                                              </p:tgtEl>
                                            </p:cond>
                                          </p:endCondLst>
                                        </p:cTn>
                                        <p:tgtEl>
                                          <p:sndTgt r:embed="rId3" name="breeze.wav"/>
                                        </p:tgtEl>
                                      </p:cMediaNode>
                                    </p:audio>
                                  </p:sub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grpId="0" nodeType="clickEffect">
                                  <p:stCondLst>
                                    <p:cond delay="0"/>
                                  </p:stCondLst>
                                  <p:iterate type="lt">
                                    <p:tmPct val="50000"/>
                                  </p:iterate>
                                  <p:childTnLst>
                                    <p:set>
                                      <p:cBhvr>
                                        <p:cTn id="24" dur="1" fill="hold">
                                          <p:stCondLst>
                                            <p:cond delay="0"/>
                                          </p:stCondLst>
                                        </p:cTn>
                                        <p:tgtEl>
                                          <p:spTgt spid="19464"/>
                                        </p:tgtEl>
                                        <p:attrNameLst>
                                          <p:attrName>style.visibility</p:attrName>
                                        </p:attrNameLst>
                                      </p:cBhvr>
                                      <p:to>
                                        <p:strVal val="visible"/>
                                      </p:to>
                                    </p:set>
                                    <p:set>
                                      <p:cBhvr>
                                        <p:cTn id="25" dur="455" fill="hold">
                                          <p:stCondLst>
                                            <p:cond delay="0"/>
                                          </p:stCondLst>
                                        </p:cTn>
                                        <p:tgtEl>
                                          <p:spTgt spid="19464"/>
                                        </p:tgtEl>
                                        <p:attrNameLst>
                                          <p:attrName>style.rotation</p:attrName>
                                        </p:attrNameLst>
                                      </p:cBhvr>
                                      <p:to>
                                        <p:strVal val="-45.0"/>
                                      </p:to>
                                    </p:set>
                                    <p:anim calcmode="lin" valueType="num">
                                      <p:cBhvr>
                                        <p:cTn id="26" dur="455" fill="hold">
                                          <p:stCondLst>
                                            <p:cond delay="455"/>
                                          </p:stCondLst>
                                        </p:cTn>
                                        <p:tgtEl>
                                          <p:spTgt spid="19464"/>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19464"/>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19464"/>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19464"/>
                                        </p:tgtEl>
                                        <p:attrNameLst>
                                          <p:attrName>ppt_y</p:attrName>
                                        </p:attrNameLst>
                                      </p:cBhvr>
                                      <p:tavLst>
                                        <p:tav tm="0">
                                          <p:val>
                                            <p:strVal val="#ppt_y-(0.354*#ppt_w-0.172*#ppt_h)"/>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4" name="click.wav"/>
                                        </p:tgtEl>
                                      </p:cMediaNode>
                                    </p:audio>
                                  </p:sub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grpId="0" nodeType="clickEffect">
                                  <p:stCondLst>
                                    <p:cond delay="0"/>
                                  </p:stCondLst>
                                  <p:iterate type="lt">
                                    <p:tmPct val="50000"/>
                                  </p:iterate>
                                  <p:childTnLst>
                                    <p:set>
                                      <p:cBhvr>
                                        <p:cTn id="33" dur="1" fill="hold">
                                          <p:stCondLst>
                                            <p:cond delay="0"/>
                                          </p:stCondLst>
                                        </p:cTn>
                                        <p:tgtEl>
                                          <p:spTgt spid="19465"/>
                                        </p:tgtEl>
                                        <p:attrNameLst>
                                          <p:attrName>style.visibility</p:attrName>
                                        </p:attrNameLst>
                                      </p:cBhvr>
                                      <p:to>
                                        <p:strVal val="visible"/>
                                      </p:to>
                                    </p:set>
                                    <p:set>
                                      <p:cBhvr>
                                        <p:cTn id="34" dur="455" fill="hold">
                                          <p:stCondLst>
                                            <p:cond delay="0"/>
                                          </p:stCondLst>
                                        </p:cTn>
                                        <p:tgtEl>
                                          <p:spTgt spid="19465"/>
                                        </p:tgtEl>
                                        <p:attrNameLst>
                                          <p:attrName>style.rotation</p:attrName>
                                        </p:attrNameLst>
                                      </p:cBhvr>
                                      <p:to>
                                        <p:strVal val="-45.0"/>
                                      </p:to>
                                    </p:set>
                                    <p:anim calcmode="lin" valueType="num">
                                      <p:cBhvr>
                                        <p:cTn id="35" dur="455" fill="hold">
                                          <p:stCondLst>
                                            <p:cond delay="455"/>
                                          </p:stCondLst>
                                        </p:cTn>
                                        <p:tgtEl>
                                          <p:spTgt spid="19465"/>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19465"/>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19465"/>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19465"/>
                                        </p:tgtEl>
                                        <p:attrNameLst>
                                          <p:attrName>ppt_y</p:attrName>
                                        </p:attrNameLst>
                                      </p:cBhvr>
                                      <p:tavLst>
                                        <p:tav tm="0">
                                          <p:val>
                                            <p:strVal val="#ppt_y-(0.354*#ppt_w-0.172*#ppt_h)"/>
                                          </p:val>
                                        </p:tav>
                                        <p:tav tm="100000">
                                          <p:val>
                                            <p:strVal val="#ppt_y"/>
                                          </p:val>
                                        </p:tav>
                                      </p:tavLst>
                                    </p:anim>
                                  </p:childTnLst>
                                  <p:subTnLst>
                                    <p:audio>
                                      <p:cMediaNode>
                                        <p:cTn display="0" masterRel="sameClick">
                                          <p:stCondLst>
                                            <p:cond evt="begin" delay="0">
                                              <p:tn val="32"/>
                                            </p:cond>
                                          </p:stCondLst>
                                          <p:endCondLst>
                                            <p:cond evt="onStopAudio" delay="0">
                                              <p:tgtEl>
                                                <p:sldTgt/>
                                              </p:tgtEl>
                                            </p:cond>
                                          </p:endCondLst>
                                        </p:cTn>
                                        <p:tgtEl>
                                          <p:sndTgt r:embed="rId4" name="click.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p:bldP spid="19463" grpId="0"/>
      <p:bldP spid="19464" grpId="0"/>
      <p:bldP spid="1946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日晕"/>
          <p:cNvPicPr>
            <a:picLocks noGrp="1" noRot="1" noChangeAspect="1"/>
          </p:cNvPicPr>
          <p:nvPr>
            <p:ph sz="half" idx="1"/>
          </p:nvPr>
        </p:nvPicPr>
        <p:blipFill>
          <a:blip r:embed="rId2"/>
          <a:srcRect/>
          <a:stretch>
            <a:fillRect/>
          </a:stretch>
        </p:blipFill>
        <p:spPr>
          <a:xfrm>
            <a:off x="1524000" y="0"/>
            <a:ext cx="5364163" cy="4440238"/>
          </a:xfrm>
        </p:spPr>
      </p:pic>
      <p:pic>
        <p:nvPicPr>
          <p:cNvPr id="13315" name="Picture 3" descr="月晕"/>
          <p:cNvPicPr>
            <a:picLocks noGrp="1" noRot="1" noChangeAspect="1"/>
          </p:cNvPicPr>
          <p:nvPr>
            <p:ph sz="half" idx="2"/>
          </p:nvPr>
        </p:nvPicPr>
        <p:blipFill>
          <a:blip r:embed="rId3"/>
          <a:srcRect/>
          <a:stretch>
            <a:fillRect/>
          </a:stretch>
        </p:blipFill>
        <p:spPr>
          <a:xfrm>
            <a:off x="6024563" y="2565400"/>
            <a:ext cx="4643437" cy="4292600"/>
          </a:xfrm>
        </p:spPr>
      </p:pic>
      <p:sp>
        <p:nvSpPr>
          <p:cNvPr id="13316" name="AutoShape 4"/>
          <p:cNvSpPr/>
          <p:nvPr/>
        </p:nvSpPr>
        <p:spPr>
          <a:xfrm>
            <a:off x="8616950" y="1844675"/>
            <a:ext cx="358775" cy="576263"/>
          </a:xfrm>
          <a:prstGeom prst="downArrow">
            <a:avLst>
              <a:gd name="adj1" fmla="val 50000"/>
              <a:gd name="adj2" fmla="val 40154"/>
            </a:avLst>
          </a:prstGeom>
          <a:solidFill>
            <a:schemeClr val="accent1"/>
          </a:solidFill>
          <a:ln w="9525" cap="flat" cmpd="sng">
            <a:solidFill>
              <a:schemeClr val="tx1"/>
            </a:solidFill>
            <a:prstDash val="solid"/>
            <a:miter/>
            <a:headEnd type="none" w="med" len="med"/>
            <a:tailEnd type="none" w="med" len="med"/>
          </a:ln>
        </p:spPr>
        <p:txBody>
          <a:bodyPr vert="eaVert" wrap="none" anchor="ctr"/>
          <a:lstStyle/>
          <a:p>
            <a:pPr lvl="0" eaLnBrk="1" hangingPunct="1"/>
            <a:endParaRPr lang="zh-CN" altLang="en-US" dirty="0">
              <a:latin typeface="Arial" pitchFamily="34" charset="0"/>
              <a:ea typeface="宋体" pitchFamily="2" charset="-122"/>
            </a:endParaRPr>
          </a:p>
        </p:txBody>
      </p:sp>
      <p:sp>
        <p:nvSpPr>
          <p:cNvPr id="13317" name="AutoShape 5"/>
          <p:cNvSpPr/>
          <p:nvPr/>
        </p:nvSpPr>
        <p:spPr>
          <a:xfrm>
            <a:off x="3503613" y="4724400"/>
            <a:ext cx="360362" cy="504825"/>
          </a:xfrm>
          <a:prstGeom prst="upArrow">
            <a:avLst>
              <a:gd name="adj1" fmla="val 50000"/>
              <a:gd name="adj2" fmla="val 35022"/>
            </a:avLst>
          </a:prstGeom>
          <a:solidFill>
            <a:schemeClr val="accent1"/>
          </a:solidFill>
          <a:ln w="9525" cap="flat" cmpd="sng">
            <a:solidFill>
              <a:schemeClr val="tx1"/>
            </a:solidFill>
            <a:prstDash val="solid"/>
            <a:miter/>
            <a:headEnd type="none" w="med" len="med"/>
            <a:tailEnd type="none" w="med" len="med"/>
          </a:ln>
        </p:spPr>
        <p:txBody>
          <a:bodyPr vert="eaVert" wrap="none" anchor="ctr"/>
          <a:lstStyle/>
          <a:p>
            <a:pPr lvl="0" eaLnBrk="1" hangingPunct="1"/>
            <a:endParaRPr lang="zh-CN" altLang="en-US" dirty="0">
              <a:latin typeface="Arial" pitchFamily="34" charset="0"/>
              <a:ea typeface="宋体" pitchFamily="2" charset="-122"/>
            </a:endParaRPr>
          </a:p>
        </p:txBody>
      </p:sp>
      <p:sp>
        <p:nvSpPr>
          <p:cNvPr id="13318" name="Text Box 6"/>
          <p:cNvSpPr txBox="1"/>
          <p:nvPr/>
        </p:nvSpPr>
        <p:spPr>
          <a:xfrm>
            <a:off x="7680325" y="620713"/>
            <a:ext cx="2303463" cy="914400"/>
          </a:xfrm>
          <a:prstGeom prst="rect">
            <a:avLst/>
          </a:prstGeom>
          <a:noFill/>
          <a:ln w="9525" cap="flat" cmpd="sng">
            <a:solidFill>
              <a:srgbClr val="FF3300"/>
            </a:solidFill>
            <a:prstDash val="solid"/>
            <a:miter/>
            <a:headEnd type="none" w="med" len="med"/>
            <a:tailEnd type="none" w="med" len="med"/>
          </a:ln>
        </p:spPr>
        <p:txBody>
          <a:bodyPr>
            <a:spAutoFit/>
          </a:bodyPr>
          <a:lstStyle/>
          <a:p>
            <a:pPr lvl="0" eaLnBrk="1" hangingPunct="1">
              <a:spcBef>
                <a:spcPct val="50000"/>
              </a:spcBef>
            </a:pPr>
            <a:r>
              <a:rPr lang="zh-CN" altLang="en-US" sz="4800" b="1" dirty="0">
                <a:solidFill>
                  <a:srgbClr val="FF3300"/>
                </a:solidFill>
                <a:latin typeface="Arial" pitchFamily="34" charset="0"/>
                <a:ea typeface="华文新魏" pitchFamily="2" charset="-122"/>
              </a:rPr>
              <a:t> </a:t>
            </a:r>
            <a:r>
              <a:rPr lang="zh-CN" altLang="en-US" sz="5400" b="1" dirty="0">
                <a:solidFill>
                  <a:srgbClr val="FF3300"/>
                </a:solidFill>
                <a:latin typeface="Arial" pitchFamily="34" charset="0"/>
                <a:ea typeface="华文新魏" pitchFamily="2" charset="-122"/>
              </a:rPr>
              <a:t>日  晕</a:t>
            </a:r>
          </a:p>
        </p:txBody>
      </p:sp>
      <p:sp>
        <p:nvSpPr>
          <p:cNvPr id="13319" name="Text Box 7"/>
          <p:cNvSpPr txBox="1"/>
          <p:nvPr/>
        </p:nvSpPr>
        <p:spPr>
          <a:xfrm>
            <a:off x="2495550" y="5516563"/>
            <a:ext cx="2160588" cy="914400"/>
          </a:xfrm>
          <a:prstGeom prst="rect">
            <a:avLst/>
          </a:prstGeom>
          <a:noFill/>
          <a:ln w="9525" cap="flat" cmpd="sng">
            <a:solidFill>
              <a:srgbClr val="FF3300"/>
            </a:solidFill>
            <a:prstDash val="solid"/>
            <a:miter/>
            <a:headEnd type="none" w="med" len="med"/>
            <a:tailEnd type="none" w="med" len="med"/>
          </a:ln>
        </p:spPr>
        <p:txBody>
          <a:bodyPr>
            <a:spAutoFit/>
          </a:bodyPr>
          <a:lstStyle/>
          <a:p>
            <a:pPr lvl="0" eaLnBrk="1" hangingPunct="1">
              <a:spcBef>
                <a:spcPct val="50000"/>
              </a:spcBef>
            </a:pPr>
            <a:r>
              <a:rPr lang="zh-CN" altLang="en-US" sz="5400" b="1" dirty="0">
                <a:solidFill>
                  <a:srgbClr val="FF3300"/>
                </a:solidFill>
                <a:latin typeface="Arial" pitchFamily="34" charset="0"/>
                <a:ea typeface="华文新魏" pitchFamily="2" charset="-122"/>
              </a:rPr>
              <a:t> 月 晕</a:t>
            </a:r>
          </a:p>
        </p:txBody>
      </p:sp>
      <p:sp>
        <p:nvSpPr>
          <p:cNvPr id="20488" name="Text Box 8">
            <a:hlinkClick r:id="rId4" action="ppaction://hlinksldjump"/>
          </p:cNvPr>
          <p:cNvSpPr txBox="1">
            <a:spLocks noChangeArrowheads="1"/>
          </p:cNvSpPr>
          <p:nvPr/>
        </p:nvSpPr>
        <p:spPr bwMode="auto">
          <a:xfrm>
            <a:off x="4648200" y="6156325"/>
            <a:ext cx="1371600" cy="701040"/>
          </a:xfrm>
          <a:prstGeom prst="rect">
            <a:avLst/>
          </a:prstGeom>
          <a:noFill/>
          <a:ln w="9525">
            <a:noFill/>
            <a:miter lim="800000"/>
          </a:ln>
          <a:effectLst/>
        </p:spPr>
        <p:txBody>
          <a:bodyPr>
            <a:spAutoFit/>
          </a:bodyPr>
          <a:lstStyle/>
          <a:p>
            <a:pPr lvl="0" eaLnBrk="1" hangingPunct="1">
              <a:spcBef>
                <a:spcPct val="50000"/>
              </a:spcBef>
            </a:pPr>
            <a:r>
              <a:rPr lang="zh-CN" altLang="en-US" sz="4000" dirty="0">
                <a:solidFill>
                  <a:srgbClr val="FFFF00"/>
                </a:solidFill>
                <a:effectLst>
                  <a:outerShdw blurRad="38100" dist="38100" dir="2700000">
                    <a:srgbClr val="000000"/>
                  </a:outerShdw>
                </a:effectLst>
                <a:latin typeface="Times New Roman" pitchFamily="18" charset="0"/>
                <a:ea typeface="楷体_GB2312" pitchFamily="49" charset="-122"/>
                <a:hlinkClick r:id="rId5" action="ppaction://hlinksldjump"/>
              </a:rPr>
              <a:t>返回</a:t>
            </a:r>
          </a:p>
        </p:txBody>
      </p:sp>
      <p:sp>
        <p:nvSpPr>
          <p:cNvPr id="13321" name="Rectangle 9"/>
          <p:cNvSpPr/>
          <p:nvPr/>
        </p:nvSpPr>
        <p:spPr>
          <a:xfrm>
            <a:off x="5889625" y="3011488"/>
            <a:ext cx="640080" cy="640080"/>
          </a:xfrm>
          <a:prstGeom prst="rect">
            <a:avLst/>
          </a:prstGeom>
          <a:noFill/>
          <a:ln w="9525">
            <a:noFill/>
            <a:miter/>
          </a:ln>
        </p:spPr>
        <p:txBody>
          <a:bodyPr wrap="none">
            <a:spAutoFit/>
          </a:bodyPr>
          <a:lstStyle/>
          <a:p>
            <a:pPr lvl="0" eaLnBrk="1" hangingPunct="1"/>
            <a:r>
              <a:rPr lang="zh-CN" altLang="en-US" sz="3600" dirty="0">
                <a:solidFill>
                  <a:srgbClr val="FF0000"/>
                </a:solidFill>
                <a:latin typeface="Arial" pitchFamily="34" charset="0"/>
                <a:ea typeface="宋体" pitchFamily="2" charset="-122"/>
                <a:hlinkClick r:id="rId5" action="ppaction://hlinksldjump"/>
              </a:rPr>
              <a:t>★</a:t>
            </a:r>
            <a:endParaRPr lang="zh-CN" altLang="en-US" sz="3600" dirty="0">
              <a:solidFill>
                <a:srgbClr val="FF0000"/>
              </a:solidFill>
              <a:latin typeface="Arial" pitchFamily="34" charset="0"/>
              <a:ea typeface="宋体" pitchFamily="2" charset="-122"/>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E1285"/>
          <p:cNvPicPr>
            <a:picLocks noChangeAspect="1"/>
          </p:cNvPicPr>
          <p:nvPr/>
        </p:nvPicPr>
        <p:blipFill>
          <a:blip r:embed="rId2"/>
          <a:srcRect/>
          <a:stretch>
            <a:fillRect/>
          </a:stretch>
        </p:blipFill>
        <p:spPr>
          <a:xfrm>
            <a:off x="1524000" y="0"/>
            <a:ext cx="9144000" cy="6858000"/>
          </a:xfrm>
          <a:prstGeom prst="rect">
            <a:avLst/>
          </a:prstGeom>
          <a:noFill/>
          <a:ln w="9525">
            <a:noFill/>
            <a:miter/>
          </a:ln>
        </p:spPr>
      </p:pic>
      <p:sp>
        <p:nvSpPr>
          <p:cNvPr id="14339" name="Rectangle 3"/>
          <p:cNvSpPr/>
          <p:nvPr/>
        </p:nvSpPr>
        <p:spPr>
          <a:xfrm>
            <a:off x="2514600" y="304800"/>
            <a:ext cx="3349625" cy="1874520"/>
          </a:xfrm>
          <a:prstGeom prst="rect">
            <a:avLst/>
          </a:prstGeom>
          <a:noFill/>
          <a:ln w="9525">
            <a:noFill/>
            <a:miter/>
          </a:ln>
        </p:spPr>
        <p:txBody>
          <a:bodyPr>
            <a:spAutoFit/>
          </a:bodyPr>
          <a:lstStyle/>
          <a:p>
            <a:pPr lvl="0" eaLnBrk="1" hangingPunct="1">
              <a:spcBef>
                <a:spcPct val="50000"/>
              </a:spcBef>
            </a:pPr>
            <a:r>
              <a:rPr lang="zh-CN" altLang="en-US" sz="11700" dirty="0">
                <a:solidFill>
                  <a:srgbClr val="FF6600"/>
                </a:solidFill>
                <a:latin typeface="Arial" pitchFamily="34" charset="0"/>
                <a:ea typeface="华文行楷" pitchFamily="2" charset="-122"/>
              </a:rPr>
              <a:t>朝霞</a:t>
            </a:r>
          </a:p>
        </p:txBody>
      </p:sp>
    </p:spTree>
  </p:cSld>
  <p:clrMapOvr>
    <a:masterClrMapping/>
  </p:clrMapOvr>
  <p:transition advTm="2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E1321"/>
          <p:cNvPicPr>
            <a:picLocks noChangeAspect="1"/>
          </p:cNvPicPr>
          <p:nvPr/>
        </p:nvPicPr>
        <p:blipFill>
          <a:blip r:embed="rId2"/>
          <a:srcRect/>
          <a:stretch>
            <a:fillRect/>
          </a:stretch>
        </p:blipFill>
        <p:spPr>
          <a:xfrm>
            <a:off x="1524000" y="0"/>
            <a:ext cx="9144000" cy="6858000"/>
          </a:xfrm>
          <a:prstGeom prst="rect">
            <a:avLst/>
          </a:prstGeom>
          <a:noFill/>
          <a:ln w="9525">
            <a:noFill/>
            <a:miter/>
          </a:ln>
        </p:spPr>
      </p:pic>
      <p:sp>
        <p:nvSpPr>
          <p:cNvPr id="15363" name="Text Box 3">
            <a:hlinkClick r:id="rId3" action="ppaction://hlinksldjump"/>
          </p:cNvPr>
          <p:cNvSpPr txBox="1"/>
          <p:nvPr/>
        </p:nvSpPr>
        <p:spPr>
          <a:xfrm>
            <a:off x="2133600" y="838200"/>
            <a:ext cx="3962400" cy="1874520"/>
          </a:xfrm>
          <a:prstGeom prst="rect">
            <a:avLst/>
          </a:prstGeom>
          <a:noFill/>
          <a:ln w="9525">
            <a:noFill/>
            <a:miter/>
          </a:ln>
        </p:spPr>
        <p:txBody>
          <a:bodyPr>
            <a:spAutoFit/>
          </a:bodyPr>
          <a:lstStyle/>
          <a:p>
            <a:pPr lvl="0" eaLnBrk="1" hangingPunct="1">
              <a:spcBef>
                <a:spcPct val="50000"/>
              </a:spcBef>
            </a:pPr>
            <a:r>
              <a:rPr lang="zh-CN" altLang="en-US" sz="11700" dirty="0">
                <a:solidFill>
                  <a:schemeClr val="bg1"/>
                </a:solidFill>
                <a:latin typeface="Arial" pitchFamily="34" charset="0"/>
                <a:ea typeface="华文行楷" pitchFamily="2" charset="-122"/>
              </a:rPr>
              <a:t>晚霞</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3"/>
          <p:cNvSpPr/>
          <p:nvPr/>
        </p:nvSpPr>
        <p:spPr>
          <a:xfrm>
            <a:off x="1992313" y="333375"/>
            <a:ext cx="6408737" cy="701040"/>
          </a:xfrm>
          <a:prstGeom prst="rect">
            <a:avLst/>
          </a:prstGeom>
          <a:noFill/>
          <a:ln w="9525">
            <a:noFill/>
            <a:miter/>
          </a:ln>
        </p:spPr>
        <p:txBody>
          <a:bodyPr>
            <a:spAutoFit/>
          </a:bodyPr>
          <a:lstStyle/>
          <a:p>
            <a:pPr lvl="0" eaLnBrk="1" hangingPunct="1"/>
            <a:r>
              <a:rPr lang="zh-CN" altLang="en-US" sz="3200" i="1" u="sng" dirty="0">
                <a:solidFill>
                  <a:srgbClr val="FF0000"/>
                </a:solidFill>
                <a:latin typeface="Arial" pitchFamily="34" charset="0"/>
                <a:ea typeface="宋体" pitchFamily="2" charset="-122"/>
              </a:rPr>
              <a:t>重点研讨，掌握说明方法</a:t>
            </a:r>
            <a:r>
              <a:rPr lang="zh-CN" altLang="en-US" sz="4000" dirty="0">
                <a:latin typeface="Arial" pitchFamily="34" charset="0"/>
                <a:ea typeface="宋体" pitchFamily="2" charset="-122"/>
              </a:rPr>
              <a:t> </a:t>
            </a:r>
          </a:p>
        </p:txBody>
      </p:sp>
      <p:sp>
        <p:nvSpPr>
          <p:cNvPr id="38915" name="Text Box 4"/>
          <p:cNvSpPr txBox="1"/>
          <p:nvPr/>
        </p:nvSpPr>
        <p:spPr>
          <a:xfrm>
            <a:off x="1774825" y="5229225"/>
            <a:ext cx="8893175" cy="396240"/>
          </a:xfrm>
          <a:prstGeom prst="rect">
            <a:avLst/>
          </a:prstGeom>
          <a:noFill/>
          <a:ln w="9525">
            <a:noFill/>
            <a:miter/>
          </a:ln>
        </p:spPr>
        <p:txBody>
          <a:bodyPr>
            <a:spAutoFit/>
          </a:bodyPr>
          <a:lstStyle/>
          <a:p>
            <a:pPr lvl="0" eaLnBrk="1" hangingPunct="1">
              <a:spcBef>
                <a:spcPct val="50000"/>
              </a:spcBef>
            </a:pPr>
            <a:r>
              <a:rPr lang="en-US" altLang="zh-CN" sz="2000" dirty="0">
                <a:solidFill>
                  <a:srgbClr val="FF0066"/>
                </a:solidFill>
                <a:latin typeface="Arial" pitchFamily="34" charset="0"/>
                <a:ea typeface="宋体" pitchFamily="2" charset="-122"/>
              </a:rPr>
              <a:t>      </a:t>
            </a:r>
            <a:endParaRPr lang="en-US" altLang="zh-CN" sz="2000" dirty="0">
              <a:solidFill>
                <a:srgbClr val="008000"/>
              </a:solidFill>
              <a:latin typeface="Arial" pitchFamily="34" charset="0"/>
              <a:ea typeface="宋体" pitchFamily="2" charset="-122"/>
            </a:endParaRPr>
          </a:p>
        </p:txBody>
      </p:sp>
      <p:sp>
        <p:nvSpPr>
          <p:cNvPr id="38916" name="AutoShape 5">
            <a:hlinkClick r:id="" action="ppaction://hlinkshowjump?jump=nextslide"/>
          </p:cNvPr>
          <p:cNvSpPr/>
          <p:nvPr/>
        </p:nvSpPr>
        <p:spPr>
          <a:xfrm>
            <a:off x="9409113" y="5805488"/>
            <a:ext cx="287337" cy="215900"/>
          </a:xfrm>
          <a:prstGeom prst="actionButtonForwardNext">
            <a:avLst/>
          </a:prstGeom>
          <a:solidFill>
            <a:schemeClr val="accent1"/>
          </a:solidFill>
          <a:ln w="9525">
            <a:noFill/>
            <a:miter/>
          </a:ln>
        </p:spPr>
        <p:txBody>
          <a:bodyPr wrap="none" anchor="ctr"/>
          <a:lstStyle/>
          <a:p>
            <a:pPr lvl="0" eaLnBrk="1" hangingPunct="1"/>
            <a:endParaRPr lang="zh-CN" altLang="en-US" dirty="0">
              <a:latin typeface="Arial" pitchFamily="34" charset="0"/>
              <a:ea typeface="宋体" pitchFamily="2" charset="-122"/>
            </a:endParaRPr>
          </a:p>
        </p:txBody>
      </p:sp>
      <p:sp>
        <p:nvSpPr>
          <p:cNvPr id="38917" name="Rectangle 8"/>
          <p:cNvSpPr/>
          <p:nvPr/>
        </p:nvSpPr>
        <p:spPr>
          <a:xfrm>
            <a:off x="1847850" y="3573463"/>
            <a:ext cx="8351838" cy="1554480"/>
          </a:xfrm>
          <a:prstGeom prst="rect">
            <a:avLst/>
          </a:prstGeom>
          <a:noFill/>
          <a:ln w="9525">
            <a:noFill/>
            <a:miter/>
          </a:ln>
        </p:spPr>
        <p:txBody>
          <a:bodyPr>
            <a:spAutoFit/>
          </a:bodyPr>
          <a:lstStyle/>
          <a:p>
            <a:pPr lvl="0" eaLnBrk="1" hangingPunct="1">
              <a:spcBef>
                <a:spcPct val="50000"/>
              </a:spcBef>
            </a:pPr>
            <a:endParaRPr lang="en-US" altLang="zh-CN" sz="2400" b="0" dirty="0">
              <a:latin typeface="Times New Roman" pitchFamily="18" charset="0"/>
              <a:ea typeface="宋体" pitchFamily="2" charset="-122"/>
            </a:endParaRPr>
          </a:p>
          <a:p>
            <a:pPr lvl="0" eaLnBrk="1" hangingPunct="1">
              <a:spcBef>
                <a:spcPct val="50000"/>
              </a:spcBef>
            </a:pPr>
            <a:r>
              <a:rPr lang="en-US" altLang="zh-CN" sz="2400" b="0" dirty="0">
                <a:latin typeface="Times New Roman" pitchFamily="18" charset="0"/>
                <a:ea typeface="宋体" pitchFamily="2" charset="-122"/>
              </a:rPr>
              <a:t> </a:t>
            </a:r>
            <a:endParaRPr lang="en-US" altLang="zh-CN" sz="2400" dirty="0">
              <a:solidFill>
                <a:srgbClr val="FF0000"/>
              </a:solidFill>
              <a:latin typeface="Times New Roman" pitchFamily="18" charset="0"/>
              <a:ea typeface="宋体" pitchFamily="2" charset="-122"/>
            </a:endParaRPr>
          </a:p>
          <a:p>
            <a:pPr lvl="0" eaLnBrk="1" hangingPunct="1">
              <a:spcBef>
                <a:spcPct val="50000"/>
              </a:spcBef>
            </a:pPr>
            <a:endParaRPr lang="en-US" altLang="zh-CN" sz="2400" b="0" dirty="0">
              <a:latin typeface="Arial" pitchFamily="34" charset="0"/>
              <a:ea typeface="宋体" pitchFamily="2" charset="-122"/>
            </a:endParaRPr>
          </a:p>
        </p:txBody>
      </p:sp>
      <p:sp>
        <p:nvSpPr>
          <p:cNvPr id="191497" name="Text Box 9"/>
          <p:cNvSpPr txBox="1"/>
          <p:nvPr/>
        </p:nvSpPr>
        <p:spPr>
          <a:xfrm>
            <a:off x="1919288" y="2205038"/>
            <a:ext cx="8424862" cy="3017520"/>
          </a:xfrm>
          <a:prstGeom prst="rect">
            <a:avLst/>
          </a:prstGeom>
          <a:noFill/>
          <a:ln w="9525">
            <a:noFill/>
            <a:miter/>
          </a:ln>
        </p:spPr>
        <p:txBody>
          <a:bodyPr>
            <a:spAutoFit/>
          </a:bodyPr>
          <a:lstStyle/>
          <a:p>
            <a:pPr lvl="0" eaLnBrk="1" hangingPunct="1"/>
            <a:r>
              <a:rPr lang="en-US" altLang="zh-CN" sz="2400" dirty="0">
                <a:solidFill>
                  <a:srgbClr val="0000FF"/>
                </a:solidFill>
                <a:latin typeface="Arial" pitchFamily="34" charset="0"/>
                <a:ea typeface="宋体" pitchFamily="2" charset="-122"/>
              </a:rPr>
              <a:t>      </a:t>
            </a:r>
            <a:r>
              <a:rPr lang="zh-CN" altLang="en-US" sz="3200" u="sng" dirty="0">
                <a:solidFill>
                  <a:srgbClr val="0000FF"/>
                </a:solidFill>
                <a:latin typeface="Arial" pitchFamily="34" charset="0"/>
                <a:ea typeface="黑体" pitchFamily="49" charset="-122"/>
              </a:rPr>
              <a:t>分类别</a:t>
            </a:r>
            <a:r>
              <a:rPr lang="zh-CN" altLang="en-US" sz="3200" dirty="0">
                <a:solidFill>
                  <a:srgbClr val="0000FF"/>
                </a:solidFill>
                <a:latin typeface="Arial" pitchFamily="34" charset="0"/>
                <a:ea typeface="宋体" pitchFamily="2" charset="-122"/>
              </a:rPr>
              <a:t>：把事物按照一定的标准分成若干类别，一类一类加以说明的方法。</a:t>
            </a:r>
          </a:p>
          <a:p>
            <a:pPr lvl="0" eaLnBrk="1" hangingPunct="1"/>
            <a:r>
              <a:rPr lang="zh-CN" altLang="en-US" sz="3200" dirty="0">
                <a:solidFill>
                  <a:srgbClr val="0000FF"/>
                </a:solidFill>
                <a:latin typeface="Arial" pitchFamily="34" charset="0"/>
                <a:ea typeface="宋体" pitchFamily="2" charset="-122"/>
              </a:rPr>
              <a:t>     </a:t>
            </a:r>
          </a:p>
          <a:p>
            <a:pPr lvl="0" eaLnBrk="1" hangingPunct="1"/>
            <a:r>
              <a:rPr lang="zh-CN" altLang="en-US" sz="3200" dirty="0">
                <a:solidFill>
                  <a:srgbClr val="0000FF"/>
                </a:solidFill>
                <a:latin typeface="Arial" pitchFamily="34" charset="0"/>
                <a:ea typeface="宋体" pitchFamily="2" charset="-122"/>
              </a:rPr>
              <a:t>    </a:t>
            </a:r>
            <a:r>
              <a:rPr lang="zh-CN" altLang="en-US" sz="3200" u="sng" dirty="0">
                <a:solidFill>
                  <a:srgbClr val="0000FF"/>
                </a:solidFill>
                <a:latin typeface="Arial" pitchFamily="34" charset="0"/>
                <a:ea typeface="黑体" pitchFamily="49" charset="-122"/>
              </a:rPr>
              <a:t>作用</a:t>
            </a:r>
            <a:r>
              <a:rPr lang="zh-CN" altLang="en-US" sz="3200" dirty="0">
                <a:solidFill>
                  <a:srgbClr val="0000FF"/>
                </a:solidFill>
                <a:latin typeface="Arial" pitchFamily="34" charset="0"/>
                <a:ea typeface="黑体" pitchFamily="49" charset="-122"/>
              </a:rPr>
              <a:t>：</a:t>
            </a:r>
            <a:r>
              <a:rPr lang="zh-CN" altLang="en-US" sz="3200" dirty="0">
                <a:solidFill>
                  <a:srgbClr val="0000FF"/>
                </a:solidFill>
                <a:latin typeface="Arial" pitchFamily="34" charset="0"/>
                <a:ea typeface="宋体" pitchFamily="2" charset="-122"/>
              </a:rPr>
              <a:t>这种分类说明不仅能够把不同事物的不同特征说得更明白，而且会使说明的条理更清楚。</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91497">
                                            <p:txEl>
                                              <p:pRg st="0" end="0"/>
                                            </p:txEl>
                                          </p:spTgt>
                                        </p:tgtEl>
                                        <p:attrNameLst>
                                          <p:attrName>style.visibility</p:attrName>
                                        </p:attrNameLst>
                                      </p:cBhvr>
                                      <p:to>
                                        <p:strVal val="visible"/>
                                      </p:to>
                                    </p:set>
                                    <p:animEffect transition="in" filter="diamond(in)">
                                      <p:cBhvr>
                                        <p:cTn id="7" dur="2000"/>
                                        <p:tgtEl>
                                          <p:spTgt spid="191497">
                                            <p:txEl>
                                              <p:pRg st="0" end="0"/>
                                            </p:txEl>
                                          </p:spTgt>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191497">
                                            <p:txEl>
                                              <p:pRg st="1" end="1"/>
                                            </p:txEl>
                                          </p:spTgt>
                                        </p:tgtEl>
                                        <p:attrNameLst>
                                          <p:attrName>style.visibility</p:attrName>
                                        </p:attrNameLst>
                                      </p:cBhvr>
                                      <p:to>
                                        <p:strVal val="visible"/>
                                      </p:to>
                                    </p:set>
                                    <p:animEffect transition="in" filter="diamond(in)">
                                      <p:cBhvr>
                                        <p:cTn id="10" dur="2000"/>
                                        <p:tgtEl>
                                          <p:spTgt spid="191497">
                                            <p:txEl>
                                              <p:pRg st="1" end="1"/>
                                            </p:txEl>
                                          </p:spTgt>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191497">
                                            <p:txEl>
                                              <p:pRg st="2" end="2"/>
                                            </p:txEl>
                                          </p:spTgt>
                                        </p:tgtEl>
                                        <p:attrNameLst>
                                          <p:attrName>style.visibility</p:attrName>
                                        </p:attrNameLst>
                                      </p:cBhvr>
                                      <p:to>
                                        <p:strVal val="visible"/>
                                      </p:to>
                                    </p:set>
                                    <p:animEffect transition="in" filter="diamond(in)">
                                      <p:cBhvr>
                                        <p:cTn id="13" dur="2000"/>
                                        <p:tgtEl>
                                          <p:spTgt spid="19149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1497" grpId="0" build="allAtOnce"/>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p:nvPr/>
        </p:nvSpPr>
        <p:spPr>
          <a:xfrm>
            <a:off x="1992313" y="333375"/>
            <a:ext cx="6408737" cy="701040"/>
          </a:xfrm>
          <a:prstGeom prst="rect">
            <a:avLst/>
          </a:prstGeom>
          <a:noFill/>
          <a:ln w="9525">
            <a:noFill/>
            <a:miter/>
          </a:ln>
        </p:spPr>
        <p:txBody>
          <a:bodyPr>
            <a:spAutoFit/>
          </a:bodyPr>
          <a:lstStyle/>
          <a:p>
            <a:pPr lvl="0" eaLnBrk="1" hangingPunct="1"/>
            <a:r>
              <a:rPr lang="zh-CN" altLang="en-US" sz="3200" i="1" u="sng" dirty="0">
                <a:solidFill>
                  <a:srgbClr val="FF0000"/>
                </a:solidFill>
                <a:latin typeface="Arial" pitchFamily="34" charset="0"/>
                <a:ea typeface="宋体" pitchFamily="2" charset="-122"/>
              </a:rPr>
              <a:t>重点研讨，掌握说明方法</a:t>
            </a:r>
            <a:r>
              <a:rPr lang="zh-CN" altLang="en-US" sz="4000" dirty="0">
                <a:latin typeface="Arial" pitchFamily="34" charset="0"/>
                <a:ea typeface="宋体" pitchFamily="2" charset="-122"/>
              </a:rPr>
              <a:t> </a:t>
            </a:r>
          </a:p>
        </p:txBody>
      </p:sp>
      <p:sp>
        <p:nvSpPr>
          <p:cNvPr id="192516" name="Text Box 4"/>
          <p:cNvSpPr txBox="1"/>
          <p:nvPr/>
        </p:nvSpPr>
        <p:spPr>
          <a:xfrm>
            <a:off x="1774825" y="5229225"/>
            <a:ext cx="8893175" cy="396240"/>
          </a:xfrm>
          <a:prstGeom prst="rect">
            <a:avLst/>
          </a:prstGeom>
          <a:noFill/>
          <a:ln w="9525">
            <a:noFill/>
            <a:miter/>
          </a:ln>
        </p:spPr>
        <p:txBody>
          <a:bodyPr>
            <a:spAutoFit/>
          </a:bodyPr>
          <a:lstStyle/>
          <a:p>
            <a:pPr lvl="0" eaLnBrk="1" hangingPunct="1">
              <a:spcBef>
                <a:spcPct val="50000"/>
              </a:spcBef>
            </a:pPr>
            <a:r>
              <a:rPr lang="en-US" altLang="zh-CN" sz="2000" dirty="0">
                <a:solidFill>
                  <a:srgbClr val="FF0066"/>
                </a:solidFill>
                <a:latin typeface="Arial" pitchFamily="34" charset="0"/>
                <a:ea typeface="宋体" pitchFamily="2" charset="-122"/>
              </a:rPr>
              <a:t>      </a:t>
            </a:r>
            <a:endParaRPr lang="en-US" altLang="zh-CN" sz="2000" dirty="0">
              <a:solidFill>
                <a:srgbClr val="008000"/>
              </a:solidFill>
              <a:latin typeface="Arial" pitchFamily="34" charset="0"/>
              <a:ea typeface="宋体" pitchFamily="2" charset="-122"/>
            </a:endParaRPr>
          </a:p>
        </p:txBody>
      </p:sp>
      <p:sp>
        <p:nvSpPr>
          <p:cNvPr id="39940" name="AutoShape 5">
            <a:hlinkClick r:id="" action="ppaction://hlinkshowjump?jump=nextslide"/>
          </p:cNvPr>
          <p:cNvSpPr/>
          <p:nvPr/>
        </p:nvSpPr>
        <p:spPr>
          <a:xfrm>
            <a:off x="9409113" y="5805488"/>
            <a:ext cx="287337" cy="215900"/>
          </a:xfrm>
          <a:prstGeom prst="actionButtonForwardNext">
            <a:avLst/>
          </a:prstGeom>
          <a:solidFill>
            <a:schemeClr val="accent1"/>
          </a:solidFill>
          <a:ln w="9525">
            <a:noFill/>
            <a:miter/>
          </a:ln>
        </p:spPr>
        <p:txBody>
          <a:bodyPr wrap="none" anchor="ctr"/>
          <a:lstStyle/>
          <a:p>
            <a:pPr lvl="0" eaLnBrk="1" hangingPunct="1"/>
            <a:endParaRPr lang="zh-CN" altLang="en-US" dirty="0">
              <a:latin typeface="Arial" pitchFamily="34" charset="0"/>
              <a:ea typeface="宋体" pitchFamily="2" charset="-122"/>
            </a:endParaRPr>
          </a:p>
        </p:txBody>
      </p:sp>
      <p:sp>
        <p:nvSpPr>
          <p:cNvPr id="39941" name="Text Box 6"/>
          <p:cNvSpPr txBox="1"/>
          <p:nvPr/>
        </p:nvSpPr>
        <p:spPr>
          <a:xfrm>
            <a:off x="1992313" y="1773238"/>
            <a:ext cx="6335712" cy="518160"/>
          </a:xfrm>
          <a:prstGeom prst="rect">
            <a:avLst/>
          </a:prstGeom>
          <a:noFill/>
          <a:ln w="9525">
            <a:noFill/>
            <a:miter/>
          </a:ln>
        </p:spPr>
        <p:txBody>
          <a:bodyPr>
            <a:spAutoFit/>
          </a:bodyPr>
          <a:lstStyle/>
          <a:p>
            <a:pPr lvl="0" eaLnBrk="1" hangingPunct="1"/>
            <a:r>
              <a:rPr lang="zh-CN" altLang="en-US" sz="2800" dirty="0">
                <a:solidFill>
                  <a:srgbClr val="FF0000"/>
                </a:solidFill>
                <a:latin typeface="Arial" pitchFamily="34" charset="0"/>
                <a:ea typeface="宋体" pitchFamily="2" charset="-122"/>
              </a:rPr>
              <a:t>合作探究，小组交流：</a:t>
            </a:r>
          </a:p>
        </p:txBody>
      </p:sp>
      <p:sp>
        <p:nvSpPr>
          <p:cNvPr id="39942" name="Text Box 7"/>
          <p:cNvSpPr txBox="1"/>
          <p:nvPr/>
        </p:nvSpPr>
        <p:spPr>
          <a:xfrm>
            <a:off x="1992313" y="2420938"/>
            <a:ext cx="8424862" cy="2042160"/>
          </a:xfrm>
          <a:prstGeom prst="rect">
            <a:avLst/>
          </a:prstGeom>
          <a:noFill/>
          <a:ln w="9525">
            <a:noFill/>
            <a:miter/>
          </a:ln>
        </p:spPr>
        <p:txBody>
          <a:bodyPr>
            <a:spAutoFit/>
          </a:bodyPr>
          <a:lstStyle/>
          <a:p>
            <a:pPr lvl="0" eaLnBrk="1" hangingPunct="1">
              <a:spcBef>
                <a:spcPct val="50000"/>
              </a:spcBef>
            </a:pPr>
            <a:r>
              <a:rPr lang="en-US" altLang="zh-CN" sz="3200" dirty="0">
                <a:latin typeface="Arial" pitchFamily="34" charset="0"/>
                <a:ea typeface="宋体" pitchFamily="2" charset="-122"/>
              </a:rPr>
              <a:t>    2</a:t>
            </a:r>
            <a:r>
              <a:rPr lang="zh-CN" altLang="en-US" sz="3200" dirty="0">
                <a:latin typeface="Arial" pitchFamily="34" charset="0"/>
                <a:ea typeface="宋体" pitchFamily="2" charset="-122"/>
              </a:rPr>
              <a:t>、本文在语言上很有特色，对很难描摹的云彩作了生动形象的说明。请你就文中的某一比喻句（在说明文中称为“打比方”）进行赏析。</a:t>
            </a:r>
            <a:r>
              <a:rPr lang="zh-CN" altLang="en-US" sz="2400" dirty="0">
                <a:latin typeface="Arial" pitchFamily="34" charset="0"/>
                <a:ea typeface="宋体" pitchFamily="2" charset="-122"/>
              </a:rPr>
              <a:t>      </a:t>
            </a:r>
            <a:r>
              <a:rPr lang="zh-CN" altLang="en-US" sz="3200" dirty="0">
                <a:latin typeface="Arial" pitchFamily="34" charset="0"/>
                <a:ea typeface="宋体" pitchFamily="2" charset="-122"/>
              </a:rPr>
              <a:t>       </a:t>
            </a:r>
          </a:p>
        </p:txBody>
      </p:sp>
      <p:sp>
        <p:nvSpPr>
          <p:cNvPr id="39943" name="Rectangle 8"/>
          <p:cNvSpPr/>
          <p:nvPr/>
        </p:nvSpPr>
        <p:spPr>
          <a:xfrm>
            <a:off x="1847850" y="3573463"/>
            <a:ext cx="8351838" cy="1554480"/>
          </a:xfrm>
          <a:prstGeom prst="rect">
            <a:avLst/>
          </a:prstGeom>
          <a:noFill/>
          <a:ln w="9525">
            <a:noFill/>
            <a:miter/>
          </a:ln>
        </p:spPr>
        <p:txBody>
          <a:bodyPr>
            <a:spAutoFit/>
          </a:bodyPr>
          <a:lstStyle/>
          <a:p>
            <a:pPr lvl="0" eaLnBrk="1" hangingPunct="1">
              <a:spcBef>
                <a:spcPct val="50000"/>
              </a:spcBef>
            </a:pPr>
            <a:endParaRPr lang="en-US" altLang="zh-CN" sz="2400" b="0" dirty="0">
              <a:latin typeface="Times New Roman" pitchFamily="18" charset="0"/>
              <a:ea typeface="宋体" pitchFamily="2" charset="-122"/>
            </a:endParaRPr>
          </a:p>
          <a:p>
            <a:pPr lvl="0" eaLnBrk="1" hangingPunct="1">
              <a:spcBef>
                <a:spcPct val="50000"/>
              </a:spcBef>
            </a:pPr>
            <a:r>
              <a:rPr lang="en-US" altLang="zh-CN" sz="2400" b="0" dirty="0">
                <a:latin typeface="Times New Roman" pitchFamily="18" charset="0"/>
                <a:ea typeface="宋体" pitchFamily="2" charset="-122"/>
              </a:rPr>
              <a:t> </a:t>
            </a:r>
            <a:endParaRPr lang="en-US" altLang="zh-CN" sz="2400" dirty="0">
              <a:solidFill>
                <a:srgbClr val="FF0000"/>
              </a:solidFill>
              <a:latin typeface="Times New Roman" pitchFamily="18" charset="0"/>
              <a:ea typeface="宋体" pitchFamily="2" charset="-122"/>
            </a:endParaRPr>
          </a:p>
          <a:p>
            <a:pPr lvl="0" eaLnBrk="1" hangingPunct="1">
              <a:spcBef>
                <a:spcPct val="50000"/>
              </a:spcBef>
            </a:pPr>
            <a:endParaRPr lang="en-US" altLang="zh-CN" sz="2400" b="0" dirty="0">
              <a:latin typeface="Arial" pitchFamily="34" charset="0"/>
              <a:ea typeface="宋体" pitchFamily="2" charset="-122"/>
            </a:endParaRPr>
          </a:p>
        </p:txBody>
      </p:sp>
      <p:sp>
        <p:nvSpPr>
          <p:cNvPr id="39944" name="Rectangle 10"/>
          <p:cNvSpPr/>
          <p:nvPr/>
        </p:nvSpPr>
        <p:spPr>
          <a:xfrm>
            <a:off x="2063750" y="4508818"/>
            <a:ext cx="8137525" cy="1615440"/>
          </a:xfrm>
          <a:prstGeom prst="rect">
            <a:avLst/>
          </a:prstGeom>
          <a:noFill/>
          <a:ln w="9525">
            <a:noFill/>
            <a:miter/>
          </a:ln>
        </p:spPr>
        <p:txBody>
          <a:bodyPr anchor="ctr">
            <a:spAutoFit/>
          </a:bodyPr>
          <a:lstStyle/>
          <a:p>
            <a:pPr lvl="0" eaLnBrk="1" hangingPunct="1"/>
            <a:r>
              <a:rPr lang="en-US" altLang="zh-CN" sz="2000" b="0" dirty="0">
                <a:latin typeface="Arial" pitchFamily="34" charset="0"/>
                <a:ea typeface="宋体" pitchFamily="2" charset="-122"/>
              </a:rPr>
              <a:t>    </a:t>
            </a:r>
            <a:r>
              <a:rPr lang="zh-CN" altLang="en-US" sz="2000" dirty="0">
                <a:solidFill>
                  <a:srgbClr val="3333FF"/>
                </a:solidFill>
                <a:latin typeface="Arial" pitchFamily="34" charset="0"/>
                <a:ea typeface="宋体" pitchFamily="2" charset="-122"/>
              </a:rPr>
              <a:t>如： 第一段“有的像羽毛，轻轻地飘在空中；有的像鱼鳞，一片片整整齐齐地排列着；有的像羊群，来来去去；有的像一床大棉被，严严实实地盖住了天空；还有的像峰峦，像河流，像雄狮，像奔马</a:t>
            </a:r>
            <a:r>
              <a:rPr lang="en-US" altLang="zh-CN" sz="2000" dirty="0">
                <a:solidFill>
                  <a:srgbClr val="3333FF"/>
                </a:solidFill>
                <a:latin typeface="Arial" pitchFamily="34" charset="0"/>
                <a:ea typeface="宋体" pitchFamily="2" charset="-122"/>
              </a:rPr>
              <a:t>……”</a:t>
            </a:r>
            <a:r>
              <a:rPr lang="zh-CN" altLang="en-US" sz="2000" dirty="0">
                <a:solidFill>
                  <a:srgbClr val="3333FF"/>
                </a:solidFill>
                <a:latin typeface="Arial" pitchFamily="34" charset="0"/>
                <a:ea typeface="宋体" pitchFamily="2" charset="-122"/>
              </a:rPr>
              <a:t>运用了八个比喻，</a:t>
            </a:r>
            <a:r>
              <a:rPr lang="zh-CN" altLang="en-US" sz="2000" dirty="0">
                <a:solidFill>
                  <a:srgbClr val="FF0000"/>
                </a:solidFill>
                <a:latin typeface="Arial" pitchFamily="34" charset="0"/>
                <a:ea typeface="宋体" pitchFamily="2" charset="-122"/>
              </a:rPr>
              <a:t>准确生动、形象具体</a:t>
            </a:r>
            <a:r>
              <a:rPr lang="zh-CN" altLang="en-US" sz="2000" dirty="0">
                <a:solidFill>
                  <a:srgbClr val="3333FF"/>
                </a:solidFill>
                <a:latin typeface="Arial" pitchFamily="34" charset="0"/>
                <a:ea typeface="宋体" pitchFamily="2" charset="-122"/>
              </a:rPr>
              <a:t>地描绘了天上的云</a:t>
            </a:r>
            <a:r>
              <a:rPr lang="en-US" altLang="zh-CN" sz="2000" dirty="0">
                <a:solidFill>
                  <a:srgbClr val="FF0000"/>
                </a:solidFill>
                <a:latin typeface="Arial" pitchFamily="34" charset="0"/>
                <a:ea typeface="宋体" pitchFamily="2" charset="-122"/>
              </a:rPr>
              <a:t>"</a:t>
            </a:r>
            <a:r>
              <a:rPr lang="zh-CN" altLang="en-US" sz="2000" dirty="0">
                <a:solidFill>
                  <a:srgbClr val="FF0000"/>
                </a:solidFill>
                <a:latin typeface="Arial" pitchFamily="34" charset="0"/>
                <a:ea typeface="宋体" pitchFamily="2" charset="-122"/>
              </a:rPr>
              <a:t>姿态万千</a:t>
            </a:r>
            <a:r>
              <a:rPr lang="en-US" altLang="zh-CN" sz="2000" dirty="0">
                <a:solidFill>
                  <a:srgbClr val="FF0000"/>
                </a:solidFill>
                <a:latin typeface="Arial" pitchFamily="34" charset="0"/>
                <a:ea typeface="宋体" pitchFamily="2" charset="-122"/>
              </a:rPr>
              <a:t>"</a:t>
            </a:r>
            <a:r>
              <a:rPr lang="zh-CN" altLang="en-US" sz="2000" dirty="0">
                <a:solidFill>
                  <a:srgbClr val="FF0000"/>
                </a:solidFill>
                <a:latin typeface="Arial" pitchFamily="34" charset="0"/>
                <a:ea typeface="宋体" pitchFamily="2" charset="-122"/>
              </a:rPr>
              <a:t>的动态特点。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2516"/>
                                        </p:tgtEl>
                                        <p:attrNameLst>
                                          <p:attrName>style.visibility</p:attrName>
                                        </p:attrNameLst>
                                      </p:cBhvr>
                                      <p:to>
                                        <p:strVal val="visible"/>
                                      </p:to>
                                    </p:set>
                                    <p:anim calcmode="lin" valueType="num">
                                      <p:cBhvr additive="base">
                                        <p:cTn id="7" dur="500" fill="hold"/>
                                        <p:tgtEl>
                                          <p:spTgt spid="192516"/>
                                        </p:tgtEl>
                                        <p:attrNameLst>
                                          <p:attrName>ppt_x</p:attrName>
                                        </p:attrNameLst>
                                      </p:cBhvr>
                                      <p:tavLst>
                                        <p:tav tm="0">
                                          <p:val>
                                            <p:strVal val="#ppt_x"/>
                                          </p:val>
                                        </p:tav>
                                        <p:tav tm="100000">
                                          <p:val>
                                            <p:strVal val="#ppt_x"/>
                                          </p:val>
                                        </p:tav>
                                      </p:tavLst>
                                    </p:anim>
                                    <p:anim calcmode="lin" valueType="num">
                                      <p:cBhvr additive="base">
                                        <p:cTn id="8" dur="500" fill="hold"/>
                                        <p:tgtEl>
                                          <p:spTgt spid="1925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99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16" grpId="0"/>
      <p:bldP spid="3994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5"/>
          <p:cNvSpPr txBox="1"/>
          <p:nvPr/>
        </p:nvSpPr>
        <p:spPr>
          <a:xfrm>
            <a:off x="3340100" y="2425700"/>
            <a:ext cx="309880" cy="365760"/>
          </a:xfrm>
          <a:prstGeom prst="rect">
            <a:avLst/>
          </a:prstGeom>
          <a:noFill/>
          <a:ln w="9525">
            <a:noFill/>
            <a:miter/>
          </a:ln>
        </p:spPr>
        <p:txBody>
          <a:bodyPr wrap="none">
            <a:spAutoFit/>
          </a:bodyPr>
          <a:lstStyle/>
          <a:p>
            <a:pPr lvl="0" eaLnBrk="1" hangingPunct="1"/>
            <a:endParaRPr lang="zh-CN" altLang="zh-CN" b="0" dirty="0">
              <a:latin typeface="Arial" pitchFamily="34" charset="0"/>
              <a:ea typeface="宋体" pitchFamily="2" charset="-122"/>
            </a:endParaRPr>
          </a:p>
        </p:txBody>
      </p:sp>
      <p:sp>
        <p:nvSpPr>
          <p:cNvPr id="141320" name="Rectangle 8"/>
          <p:cNvSpPr/>
          <p:nvPr/>
        </p:nvSpPr>
        <p:spPr>
          <a:xfrm>
            <a:off x="1703388" y="1773238"/>
            <a:ext cx="8713787" cy="879475"/>
          </a:xfrm>
          <a:prstGeom prst="rect">
            <a:avLst/>
          </a:prstGeom>
          <a:noFill/>
          <a:ln w="9525">
            <a:noFill/>
            <a:miter/>
          </a:ln>
        </p:spPr>
        <p:txBody>
          <a:bodyPr>
            <a:spAutoFit/>
          </a:bodyPr>
          <a:lstStyle/>
          <a:p>
            <a:pPr lvl="0" eaLnBrk="1" hangingPunct="1">
              <a:lnSpc>
                <a:spcPct val="90000"/>
              </a:lnSpc>
              <a:spcBef>
                <a:spcPct val="20000"/>
              </a:spcBef>
            </a:pPr>
            <a:r>
              <a:rPr lang="en-US" altLang="zh-CN" sz="2800" dirty="0">
                <a:latin typeface="Arial" pitchFamily="34" charset="0"/>
                <a:ea typeface="宋体" pitchFamily="2" charset="-122"/>
              </a:rPr>
              <a:t>    a </a:t>
            </a:r>
            <a:r>
              <a:rPr lang="zh-CN" altLang="en-US" sz="2800" dirty="0">
                <a:latin typeface="Arial" pitchFamily="34" charset="0"/>
                <a:ea typeface="宋体" pitchFamily="2" charset="-122"/>
              </a:rPr>
              <a:t>、“云就像是天气的‘招牌’：天上挂什么云，就将出现什么样的天气。”</a:t>
            </a:r>
          </a:p>
        </p:txBody>
      </p:sp>
      <p:sp>
        <p:nvSpPr>
          <p:cNvPr id="141322" name="Rectangle 10"/>
          <p:cNvSpPr/>
          <p:nvPr/>
        </p:nvSpPr>
        <p:spPr>
          <a:xfrm>
            <a:off x="1774825" y="2924175"/>
            <a:ext cx="8893175" cy="879475"/>
          </a:xfrm>
          <a:prstGeom prst="rect">
            <a:avLst/>
          </a:prstGeom>
          <a:noFill/>
          <a:ln w="9525">
            <a:noFill/>
            <a:miter/>
          </a:ln>
        </p:spPr>
        <p:txBody>
          <a:bodyPr>
            <a:spAutoFit/>
          </a:bodyPr>
          <a:lstStyle/>
          <a:p>
            <a:pPr lvl="0" eaLnBrk="1" hangingPunct="1">
              <a:lnSpc>
                <a:spcPct val="90000"/>
              </a:lnSpc>
              <a:spcBef>
                <a:spcPct val="20000"/>
              </a:spcBef>
            </a:pPr>
            <a:r>
              <a:rPr lang="en-US" altLang="zh-CN" sz="2800" dirty="0">
                <a:latin typeface="Arial" pitchFamily="34" charset="0"/>
                <a:ea typeface="宋体" pitchFamily="2" charset="-122"/>
              </a:rPr>
              <a:t>   b</a:t>
            </a:r>
            <a:r>
              <a:rPr lang="zh-CN" altLang="en-US" sz="2800" dirty="0">
                <a:latin typeface="Arial" pitchFamily="34" charset="0"/>
                <a:ea typeface="宋体" pitchFamily="2" charset="-122"/>
              </a:rPr>
              <a:t>、 “有时像一片白色的羽毛，有时像一块洁白的绫纱。”</a:t>
            </a:r>
          </a:p>
        </p:txBody>
      </p:sp>
      <p:sp>
        <p:nvSpPr>
          <p:cNvPr id="141324" name="Rectangle 12"/>
          <p:cNvSpPr/>
          <p:nvPr/>
        </p:nvSpPr>
        <p:spPr>
          <a:xfrm>
            <a:off x="1524000" y="3810000"/>
            <a:ext cx="8243888" cy="518160"/>
          </a:xfrm>
          <a:prstGeom prst="rect">
            <a:avLst/>
          </a:prstGeom>
          <a:noFill/>
          <a:ln w="9525">
            <a:noFill/>
            <a:miter/>
          </a:ln>
        </p:spPr>
        <p:txBody>
          <a:bodyPr>
            <a:spAutoFit/>
          </a:bodyPr>
          <a:lstStyle/>
          <a:p>
            <a:pPr lvl="0" eaLnBrk="1" hangingPunct="1">
              <a:spcBef>
                <a:spcPct val="20000"/>
              </a:spcBef>
              <a:buClr>
                <a:schemeClr val="accent2"/>
              </a:buClr>
              <a:buFont typeface="Wingdings" pitchFamily="2" charset="2"/>
              <a:buNone/>
            </a:pPr>
            <a:r>
              <a:rPr lang="en-US" altLang="zh-CN" sz="2800" dirty="0">
                <a:latin typeface="Arial" pitchFamily="34" charset="0"/>
                <a:ea typeface="宋体" pitchFamily="2" charset="-122"/>
              </a:rPr>
              <a:t>      c</a:t>
            </a:r>
            <a:r>
              <a:rPr lang="zh-CN" altLang="en-US" sz="2800" dirty="0">
                <a:latin typeface="Arial" pitchFamily="34" charset="0"/>
                <a:ea typeface="宋体" pitchFamily="2" charset="-122"/>
              </a:rPr>
              <a:t>、“好像微风吹过水面引起的鳞波”。</a:t>
            </a:r>
          </a:p>
        </p:txBody>
      </p:sp>
      <p:sp>
        <p:nvSpPr>
          <p:cNvPr id="141326" name="Rectangle 14"/>
          <p:cNvSpPr/>
          <p:nvPr/>
        </p:nvSpPr>
        <p:spPr>
          <a:xfrm>
            <a:off x="1524000" y="4724400"/>
            <a:ext cx="7308850" cy="518160"/>
          </a:xfrm>
          <a:prstGeom prst="rect">
            <a:avLst/>
          </a:prstGeom>
          <a:noFill/>
          <a:ln w="9525">
            <a:noFill/>
            <a:miter/>
          </a:ln>
        </p:spPr>
        <p:txBody>
          <a:bodyPr>
            <a:spAutoFit/>
          </a:bodyPr>
          <a:lstStyle/>
          <a:p>
            <a:pPr lvl="0" eaLnBrk="1" hangingPunct="1">
              <a:spcBef>
                <a:spcPct val="50000"/>
              </a:spcBef>
              <a:buClr>
                <a:schemeClr val="accent2"/>
              </a:buClr>
              <a:buFont typeface="Wingdings" pitchFamily="2" charset="2"/>
              <a:buNone/>
            </a:pPr>
            <a:r>
              <a:rPr lang="en-US" altLang="zh-CN" sz="2800" dirty="0">
                <a:latin typeface="Arial" pitchFamily="34" charset="0"/>
                <a:ea typeface="宋体" pitchFamily="2" charset="-122"/>
              </a:rPr>
              <a:t>      d</a:t>
            </a:r>
            <a:r>
              <a:rPr lang="zh-CN" altLang="en-US" sz="2800" dirty="0">
                <a:latin typeface="Arial" pitchFamily="34" charset="0"/>
                <a:ea typeface="宋体" pitchFamily="2" charset="-122"/>
              </a:rPr>
              <a:t>、“像棉花团似的白云”。</a:t>
            </a:r>
          </a:p>
        </p:txBody>
      </p:sp>
      <p:sp>
        <p:nvSpPr>
          <p:cNvPr id="40967" name="Text Box 15"/>
          <p:cNvSpPr txBox="1"/>
          <p:nvPr/>
        </p:nvSpPr>
        <p:spPr>
          <a:xfrm>
            <a:off x="1431925" y="5233988"/>
            <a:ext cx="309880" cy="365760"/>
          </a:xfrm>
          <a:prstGeom prst="rect">
            <a:avLst/>
          </a:prstGeom>
          <a:noFill/>
          <a:ln w="9525">
            <a:noFill/>
            <a:miter/>
          </a:ln>
        </p:spPr>
        <p:txBody>
          <a:bodyPr wrap="none">
            <a:spAutoFit/>
          </a:bodyPr>
          <a:lstStyle/>
          <a:p>
            <a:pPr lvl="0" eaLnBrk="1" hangingPunct="1"/>
            <a:endParaRPr lang="zh-CN" altLang="zh-CN" b="0" dirty="0">
              <a:latin typeface="Arial" pitchFamily="34" charset="0"/>
              <a:ea typeface="宋体" pitchFamily="2" charset="-122"/>
            </a:endParaRPr>
          </a:p>
        </p:txBody>
      </p:sp>
      <p:sp>
        <p:nvSpPr>
          <p:cNvPr id="40968" name="Text Box 19"/>
          <p:cNvSpPr txBox="1"/>
          <p:nvPr/>
        </p:nvSpPr>
        <p:spPr>
          <a:xfrm>
            <a:off x="2279650" y="404813"/>
            <a:ext cx="3763963" cy="701040"/>
          </a:xfrm>
          <a:prstGeom prst="rect">
            <a:avLst/>
          </a:prstGeom>
          <a:noFill/>
          <a:ln w="9525">
            <a:noFill/>
            <a:miter/>
          </a:ln>
        </p:spPr>
        <p:txBody>
          <a:bodyPr>
            <a:spAutoFit/>
          </a:bodyPr>
          <a:lstStyle/>
          <a:p>
            <a:pPr lvl="0" eaLnBrk="1" hangingPunct="1"/>
            <a:endParaRPr lang="zh-CN" altLang="zh-CN" sz="4000" i="1" dirty="0">
              <a:solidFill>
                <a:srgbClr val="FF0000"/>
              </a:solidFill>
              <a:latin typeface="Arial" pitchFamily="34" charset="0"/>
              <a:ea typeface="宋体" pitchFamily="2" charset="-122"/>
            </a:endParaRPr>
          </a:p>
        </p:txBody>
      </p:sp>
      <p:sp>
        <p:nvSpPr>
          <p:cNvPr id="40969" name="Rectangle 20"/>
          <p:cNvSpPr/>
          <p:nvPr/>
        </p:nvSpPr>
        <p:spPr>
          <a:xfrm>
            <a:off x="1992313" y="333375"/>
            <a:ext cx="6408737" cy="701040"/>
          </a:xfrm>
          <a:prstGeom prst="rect">
            <a:avLst/>
          </a:prstGeom>
          <a:noFill/>
          <a:ln w="9525">
            <a:noFill/>
            <a:miter/>
          </a:ln>
        </p:spPr>
        <p:txBody>
          <a:bodyPr>
            <a:spAutoFit/>
          </a:bodyPr>
          <a:lstStyle/>
          <a:p>
            <a:pPr lvl="0" eaLnBrk="1" hangingPunct="1"/>
            <a:r>
              <a:rPr lang="zh-CN" altLang="en-US" sz="3200" i="1" u="sng" dirty="0">
                <a:solidFill>
                  <a:srgbClr val="FF0000"/>
                </a:solidFill>
                <a:latin typeface="Arial" pitchFamily="34" charset="0"/>
                <a:ea typeface="宋体" pitchFamily="2" charset="-122"/>
              </a:rPr>
              <a:t>重点研讨，掌握说明方法</a:t>
            </a:r>
            <a:r>
              <a:rPr lang="zh-CN" altLang="en-US" sz="4000" dirty="0">
                <a:latin typeface="Arial" pitchFamily="34" charset="0"/>
                <a:ea typeface="宋体" pitchFamily="2" charset="-122"/>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1320"/>
                                        </p:tgtEl>
                                        <p:attrNameLst>
                                          <p:attrName>style.visibility</p:attrName>
                                        </p:attrNameLst>
                                      </p:cBhvr>
                                      <p:to>
                                        <p:strVal val="visible"/>
                                      </p:to>
                                    </p:set>
                                    <p:anim calcmode="lin" valueType="num">
                                      <p:cBhvr additive="base">
                                        <p:cTn id="7" dur="500" fill="hold"/>
                                        <p:tgtEl>
                                          <p:spTgt spid="141320"/>
                                        </p:tgtEl>
                                        <p:attrNameLst>
                                          <p:attrName>ppt_x</p:attrName>
                                        </p:attrNameLst>
                                      </p:cBhvr>
                                      <p:tavLst>
                                        <p:tav tm="0">
                                          <p:val>
                                            <p:strVal val="#ppt_x"/>
                                          </p:val>
                                        </p:tav>
                                        <p:tav tm="100000">
                                          <p:val>
                                            <p:strVal val="#ppt_x"/>
                                          </p:val>
                                        </p:tav>
                                      </p:tavLst>
                                    </p:anim>
                                    <p:anim calcmode="lin" valueType="num">
                                      <p:cBhvr additive="base">
                                        <p:cTn id="8" dur="500" fill="hold"/>
                                        <p:tgtEl>
                                          <p:spTgt spid="14132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132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41324"/>
                                        </p:tgtEl>
                                        <p:attrNameLst>
                                          <p:attrName>style.visibility</p:attrName>
                                        </p:attrNameLst>
                                      </p:cBhvr>
                                      <p:to>
                                        <p:strVal val="visible"/>
                                      </p:to>
                                    </p:set>
                                    <p:anim calcmode="lin" valueType="num">
                                      <p:cBhvr additive="base">
                                        <p:cTn id="17" dur="500" fill="hold"/>
                                        <p:tgtEl>
                                          <p:spTgt spid="141324"/>
                                        </p:tgtEl>
                                        <p:attrNameLst>
                                          <p:attrName>ppt_x</p:attrName>
                                        </p:attrNameLst>
                                      </p:cBhvr>
                                      <p:tavLst>
                                        <p:tav tm="0">
                                          <p:val>
                                            <p:strVal val="#ppt_x"/>
                                          </p:val>
                                        </p:tav>
                                        <p:tav tm="100000">
                                          <p:val>
                                            <p:strVal val="#ppt_x"/>
                                          </p:val>
                                        </p:tav>
                                      </p:tavLst>
                                    </p:anim>
                                    <p:anim calcmode="lin" valueType="num">
                                      <p:cBhvr additive="base">
                                        <p:cTn id="18" dur="500" fill="hold"/>
                                        <p:tgtEl>
                                          <p:spTgt spid="14132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41326"/>
                                        </p:tgtEl>
                                        <p:attrNameLst>
                                          <p:attrName>style.visibility</p:attrName>
                                        </p:attrNameLst>
                                      </p:cBhvr>
                                      <p:to>
                                        <p:strVal val="visible"/>
                                      </p:to>
                                    </p:set>
                                    <p:anim calcmode="lin" valueType="num">
                                      <p:cBhvr additive="base">
                                        <p:cTn id="23" dur="500" fill="hold"/>
                                        <p:tgtEl>
                                          <p:spTgt spid="141326"/>
                                        </p:tgtEl>
                                        <p:attrNameLst>
                                          <p:attrName>ppt_x</p:attrName>
                                        </p:attrNameLst>
                                      </p:cBhvr>
                                      <p:tavLst>
                                        <p:tav tm="0">
                                          <p:val>
                                            <p:strVal val="#ppt_x"/>
                                          </p:val>
                                        </p:tav>
                                        <p:tav tm="100000">
                                          <p:val>
                                            <p:strVal val="#ppt_x"/>
                                          </p:val>
                                        </p:tav>
                                      </p:tavLst>
                                    </p:anim>
                                    <p:anim calcmode="lin" valueType="num">
                                      <p:cBhvr additive="base">
                                        <p:cTn id="24" dur="500" fill="hold"/>
                                        <p:tgtEl>
                                          <p:spTgt spid="1413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20" grpId="0"/>
      <p:bldP spid="141322" grpId="0"/>
      <p:bldP spid="141324" grpId="0"/>
      <p:bldP spid="14132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p:cNvSpPr/>
          <p:nvPr/>
        </p:nvSpPr>
        <p:spPr>
          <a:xfrm>
            <a:off x="2351088" y="422275"/>
            <a:ext cx="309880" cy="822960"/>
          </a:xfrm>
          <a:prstGeom prst="rect">
            <a:avLst/>
          </a:prstGeom>
          <a:noFill/>
          <a:ln w="9525">
            <a:noFill/>
            <a:miter/>
          </a:ln>
        </p:spPr>
        <p:txBody>
          <a:bodyPr wrap="none">
            <a:spAutoFit/>
          </a:bodyPr>
          <a:lstStyle/>
          <a:p>
            <a:pPr lvl="0" eaLnBrk="1" hangingPunct="1">
              <a:spcBef>
                <a:spcPct val="50000"/>
              </a:spcBef>
            </a:pPr>
            <a:endParaRPr lang="zh-CN" altLang="zh-CN" sz="4800" dirty="0">
              <a:solidFill>
                <a:srgbClr val="FF0000"/>
              </a:solidFill>
              <a:latin typeface="Times New Roman" pitchFamily="18" charset="0"/>
              <a:ea typeface="文鼎中特广告体" pitchFamily="34" charset="-122"/>
            </a:endParaRPr>
          </a:p>
        </p:txBody>
      </p:sp>
      <p:sp>
        <p:nvSpPr>
          <p:cNvPr id="86020" name="Rectangle 4"/>
          <p:cNvSpPr/>
          <p:nvPr/>
        </p:nvSpPr>
        <p:spPr>
          <a:xfrm>
            <a:off x="1774825" y="2420938"/>
            <a:ext cx="8893175" cy="518160"/>
          </a:xfrm>
          <a:prstGeom prst="rect">
            <a:avLst/>
          </a:prstGeom>
          <a:noFill/>
          <a:ln w="9525">
            <a:noFill/>
            <a:miter/>
          </a:ln>
        </p:spPr>
        <p:txBody>
          <a:bodyPr>
            <a:spAutoFit/>
          </a:bodyPr>
          <a:lstStyle/>
          <a:p>
            <a:pPr lvl="0" eaLnBrk="1" hangingPunct="1">
              <a:spcBef>
                <a:spcPct val="50000"/>
              </a:spcBef>
            </a:pPr>
            <a:endParaRPr lang="zh-CN" altLang="zh-CN" sz="2800" dirty="0">
              <a:solidFill>
                <a:srgbClr val="0000FF"/>
              </a:solidFill>
              <a:latin typeface="Times New Roman" pitchFamily="18" charset="0"/>
              <a:ea typeface="经典楷体简" pitchFamily="49" charset="-122"/>
            </a:endParaRPr>
          </a:p>
        </p:txBody>
      </p:sp>
      <p:sp>
        <p:nvSpPr>
          <p:cNvPr id="41988" name="AutoShape 5">
            <a:hlinkClick r:id="" action="ppaction://hlinkshowjump?jump=nextslide"/>
          </p:cNvPr>
          <p:cNvSpPr/>
          <p:nvPr/>
        </p:nvSpPr>
        <p:spPr>
          <a:xfrm>
            <a:off x="9480550" y="6021388"/>
            <a:ext cx="431800" cy="287337"/>
          </a:xfrm>
          <a:prstGeom prst="actionButtonForwardNext">
            <a:avLst/>
          </a:prstGeom>
          <a:solidFill>
            <a:schemeClr val="accent1"/>
          </a:solidFill>
          <a:ln w="9525">
            <a:noFill/>
            <a:miter/>
          </a:ln>
        </p:spPr>
        <p:txBody>
          <a:bodyPr wrap="none" anchor="ctr"/>
          <a:lstStyle/>
          <a:p>
            <a:pPr lvl="0" eaLnBrk="1" hangingPunct="1"/>
            <a:endParaRPr lang="zh-CN" altLang="en-US" dirty="0">
              <a:latin typeface="Arial" pitchFamily="34" charset="0"/>
              <a:ea typeface="宋体" pitchFamily="2" charset="-122"/>
            </a:endParaRPr>
          </a:p>
        </p:txBody>
      </p:sp>
      <p:sp>
        <p:nvSpPr>
          <p:cNvPr id="86029" name="Rectangle 13"/>
          <p:cNvSpPr/>
          <p:nvPr/>
        </p:nvSpPr>
        <p:spPr>
          <a:xfrm>
            <a:off x="1992313" y="1817212"/>
            <a:ext cx="8675687" cy="3291840"/>
          </a:xfrm>
          <a:prstGeom prst="rect">
            <a:avLst/>
          </a:prstGeom>
          <a:noFill/>
          <a:ln w="9525">
            <a:noFill/>
            <a:miter/>
          </a:ln>
        </p:spPr>
        <p:txBody>
          <a:bodyPr anchor="ctr">
            <a:spAutoFit/>
          </a:bodyPr>
          <a:lstStyle/>
          <a:p>
            <a:pPr lvl="0" eaLnBrk="1" hangingPunct="1"/>
            <a:r>
              <a:rPr lang="en-US" altLang="zh-CN" b="0" dirty="0">
                <a:latin typeface="Arial" pitchFamily="34" charset="0"/>
                <a:ea typeface="宋体" pitchFamily="2" charset="-122"/>
              </a:rPr>
              <a:t>       </a:t>
            </a:r>
          </a:p>
          <a:p>
            <a:pPr lvl="0" eaLnBrk="1" hangingPunct="1"/>
            <a:r>
              <a:rPr lang="en-US" altLang="zh-CN" b="0" dirty="0">
                <a:latin typeface="Arial" pitchFamily="34" charset="0"/>
                <a:ea typeface="宋体" pitchFamily="2" charset="-122"/>
              </a:rPr>
              <a:t>       </a:t>
            </a:r>
            <a:r>
              <a:rPr lang="zh-CN" altLang="en-US" sz="3200" u="sng" dirty="0">
                <a:solidFill>
                  <a:srgbClr val="3333FF"/>
                </a:solidFill>
                <a:latin typeface="Arial" pitchFamily="34" charset="0"/>
                <a:ea typeface="黑体" pitchFamily="49" charset="-122"/>
              </a:rPr>
              <a:t>打比方</a:t>
            </a:r>
            <a:r>
              <a:rPr lang="zh-CN" altLang="en-US" sz="3200" dirty="0">
                <a:solidFill>
                  <a:srgbClr val="3333FF"/>
                </a:solidFill>
                <a:latin typeface="Arial" pitchFamily="34" charset="0"/>
                <a:ea typeface="宋体" pitchFamily="2" charset="-122"/>
              </a:rPr>
              <a:t>：是通过</a:t>
            </a:r>
            <a:r>
              <a:rPr lang="zh-CN" altLang="en-US" sz="3200" dirty="0">
                <a:solidFill>
                  <a:srgbClr val="FF0000"/>
                </a:solidFill>
                <a:latin typeface="Arial" pitchFamily="34" charset="0"/>
                <a:ea typeface="宋体" pitchFamily="2" charset="-122"/>
              </a:rPr>
              <a:t>比喻的修辞方法</a:t>
            </a:r>
            <a:r>
              <a:rPr lang="zh-CN" altLang="en-US" sz="3200" dirty="0">
                <a:solidFill>
                  <a:srgbClr val="3333FF"/>
                </a:solidFill>
                <a:latin typeface="Arial" pitchFamily="34" charset="0"/>
                <a:ea typeface="宋体" pitchFamily="2" charset="-122"/>
              </a:rPr>
              <a:t>来说明事物特征的一种说明方法。</a:t>
            </a:r>
          </a:p>
          <a:p>
            <a:pPr lvl="0" eaLnBrk="1" hangingPunct="1"/>
            <a:r>
              <a:rPr lang="zh-CN" altLang="en-US" sz="3200" dirty="0">
                <a:solidFill>
                  <a:srgbClr val="3333FF"/>
                </a:solidFill>
                <a:latin typeface="Arial" pitchFamily="34" charset="0"/>
                <a:ea typeface="宋体" pitchFamily="2" charset="-122"/>
              </a:rPr>
              <a:t>    </a:t>
            </a:r>
          </a:p>
          <a:p>
            <a:pPr lvl="0" eaLnBrk="1" hangingPunct="1"/>
            <a:r>
              <a:rPr lang="zh-CN" altLang="en-US" sz="3200" dirty="0">
                <a:solidFill>
                  <a:srgbClr val="3333FF"/>
                </a:solidFill>
                <a:latin typeface="Arial" pitchFamily="34" charset="0"/>
                <a:ea typeface="宋体" pitchFamily="2" charset="-122"/>
              </a:rPr>
              <a:t>    </a:t>
            </a:r>
            <a:r>
              <a:rPr lang="zh-CN" altLang="en-US" sz="3200" u="sng" dirty="0">
                <a:solidFill>
                  <a:srgbClr val="3333FF"/>
                </a:solidFill>
                <a:latin typeface="黑体" pitchFamily="49" charset="-122"/>
                <a:ea typeface="黑体" pitchFamily="49" charset="-122"/>
              </a:rPr>
              <a:t>作用</a:t>
            </a:r>
            <a:r>
              <a:rPr lang="zh-CN" altLang="en-US" sz="3200" dirty="0">
                <a:solidFill>
                  <a:srgbClr val="3333FF"/>
                </a:solidFill>
                <a:latin typeface="Arial" pitchFamily="34" charset="0"/>
                <a:ea typeface="宋体" pitchFamily="2" charset="-122"/>
              </a:rPr>
              <a:t> ：增强语言的生动性、形象性、化抽象为具体，使人易于理解。</a:t>
            </a:r>
          </a:p>
          <a:p>
            <a:pPr lvl="0" eaLnBrk="1" hangingPunct="1"/>
            <a:r>
              <a:rPr lang="zh-CN" altLang="en-US" sz="3200" dirty="0">
                <a:solidFill>
                  <a:srgbClr val="3333FF"/>
                </a:solidFill>
                <a:latin typeface="Arial" pitchFamily="34" charset="0"/>
                <a:ea typeface="宋体" pitchFamily="2" charset="-122"/>
              </a:rPr>
              <a:t>    </a:t>
            </a:r>
          </a:p>
        </p:txBody>
      </p:sp>
      <p:sp>
        <p:nvSpPr>
          <p:cNvPr id="41990" name="Text Box 14"/>
          <p:cNvSpPr txBox="1"/>
          <p:nvPr/>
        </p:nvSpPr>
        <p:spPr>
          <a:xfrm>
            <a:off x="2279650" y="404813"/>
            <a:ext cx="3763963" cy="701040"/>
          </a:xfrm>
          <a:prstGeom prst="rect">
            <a:avLst/>
          </a:prstGeom>
          <a:noFill/>
          <a:ln w="9525">
            <a:noFill/>
            <a:miter/>
          </a:ln>
        </p:spPr>
        <p:txBody>
          <a:bodyPr>
            <a:spAutoFit/>
          </a:bodyPr>
          <a:lstStyle/>
          <a:p>
            <a:pPr lvl="0" eaLnBrk="1" hangingPunct="1"/>
            <a:endParaRPr lang="zh-CN" altLang="zh-CN" sz="4000" i="1" dirty="0">
              <a:solidFill>
                <a:srgbClr val="FF0000"/>
              </a:solidFill>
              <a:latin typeface="Arial" pitchFamily="34" charset="0"/>
              <a:ea typeface="宋体" pitchFamily="2" charset="-122"/>
            </a:endParaRPr>
          </a:p>
        </p:txBody>
      </p:sp>
      <p:sp>
        <p:nvSpPr>
          <p:cNvPr id="41991" name="Rectangle 15"/>
          <p:cNvSpPr/>
          <p:nvPr/>
        </p:nvSpPr>
        <p:spPr>
          <a:xfrm>
            <a:off x="1992313" y="333375"/>
            <a:ext cx="5040312" cy="701040"/>
          </a:xfrm>
          <a:prstGeom prst="rect">
            <a:avLst/>
          </a:prstGeom>
          <a:noFill/>
          <a:ln w="9525">
            <a:noFill/>
            <a:miter/>
          </a:ln>
        </p:spPr>
        <p:txBody>
          <a:bodyPr>
            <a:spAutoFit/>
          </a:bodyPr>
          <a:lstStyle/>
          <a:p>
            <a:pPr lvl="0" eaLnBrk="1" hangingPunct="1"/>
            <a:r>
              <a:rPr lang="zh-CN" altLang="en-US" sz="3200" i="1" u="sng" dirty="0">
                <a:solidFill>
                  <a:srgbClr val="FF0000"/>
                </a:solidFill>
                <a:latin typeface="Arial" pitchFamily="34" charset="0"/>
                <a:ea typeface="宋体" pitchFamily="2" charset="-122"/>
              </a:rPr>
              <a:t>重点研讨，掌握说明方法</a:t>
            </a:r>
            <a:r>
              <a:rPr lang="zh-CN" altLang="en-US" sz="4000" dirty="0">
                <a:latin typeface="Arial" pitchFamily="34" charset="0"/>
                <a:ea typeface="宋体" pitchFamily="2" charset="-122"/>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nodePh="1">
                                  <p:stCondLst>
                                    <p:cond delay="0"/>
                                  </p:stCondLst>
                                  <p:endCondLst>
                                    <p:cond evt="begin" delay="0">
                                      <p:tn val="5"/>
                                    </p:cond>
                                  </p:endCondLst>
                                  <p:childTnLst>
                                    <p:set>
                                      <p:cBhvr>
                                        <p:cTn id="6" dur="1" fill="hold">
                                          <p:stCondLst>
                                            <p:cond delay="0"/>
                                          </p:stCondLst>
                                        </p:cTn>
                                        <p:tgtEl>
                                          <p:spTgt spid="86020"/>
                                        </p:tgtEl>
                                        <p:attrNameLst>
                                          <p:attrName>style.visibility</p:attrName>
                                        </p:attrNameLst>
                                      </p:cBhvr>
                                      <p:to>
                                        <p:strVal val="visible"/>
                                      </p:to>
                                    </p:set>
                                    <p:anim calcmode="lin" valueType="num">
                                      <p:cBhvr additive="base">
                                        <p:cTn id="7" dur="500" fill="hold"/>
                                        <p:tgtEl>
                                          <p:spTgt spid="86020"/>
                                        </p:tgtEl>
                                        <p:attrNameLst>
                                          <p:attrName>ppt_x</p:attrName>
                                        </p:attrNameLst>
                                      </p:cBhvr>
                                      <p:tavLst>
                                        <p:tav tm="0">
                                          <p:val>
                                            <p:strVal val="#ppt_x"/>
                                          </p:val>
                                        </p:tav>
                                        <p:tav tm="100000">
                                          <p:val>
                                            <p:strVal val="#ppt_x"/>
                                          </p:val>
                                        </p:tav>
                                      </p:tavLst>
                                    </p:anim>
                                    <p:anim calcmode="lin" valueType="num">
                                      <p:cBhvr additive="base">
                                        <p:cTn id="8" dur="500" fill="hold"/>
                                        <p:tgtEl>
                                          <p:spTgt spid="8602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nodeType="clickEffect">
                                  <p:stCondLst>
                                    <p:cond delay="0"/>
                                  </p:stCondLst>
                                  <p:childTnLst>
                                    <p:set>
                                      <p:cBhvr>
                                        <p:cTn id="12" dur="1" fill="hold">
                                          <p:stCondLst>
                                            <p:cond delay="0"/>
                                          </p:stCondLst>
                                        </p:cTn>
                                        <p:tgtEl>
                                          <p:spTgt spid="86029">
                                            <p:txEl>
                                              <p:pRg st="1" end="1"/>
                                            </p:txEl>
                                          </p:spTgt>
                                        </p:tgtEl>
                                        <p:attrNameLst>
                                          <p:attrName>style.visibility</p:attrName>
                                        </p:attrNameLst>
                                      </p:cBhvr>
                                      <p:to>
                                        <p:strVal val="visible"/>
                                      </p:to>
                                    </p:set>
                                    <p:animEffect transition="in" filter="diamond(in)">
                                      <p:cBhvr>
                                        <p:cTn id="13" dur="2000"/>
                                        <p:tgtEl>
                                          <p:spTgt spid="86029">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nodeType="clickEffect">
                                  <p:stCondLst>
                                    <p:cond delay="0"/>
                                  </p:stCondLst>
                                  <p:childTnLst>
                                    <p:set>
                                      <p:cBhvr>
                                        <p:cTn id="17" dur="1" fill="hold">
                                          <p:stCondLst>
                                            <p:cond delay="0"/>
                                          </p:stCondLst>
                                        </p:cTn>
                                        <p:tgtEl>
                                          <p:spTgt spid="86029">
                                            <p:txEl>
                                              <p:pRg st="2" end="2"/>
                                            </p:txEl>
                                          </p:spTgt>
                                        </p:tgtEl>
                                        <p:attrNameLst>
                                          <p:attrName>style.visibility</p:attrName>
                                        </p:attrNameLst>
                                      </p:cBhvr>
                                      <p:to>
                                        <p:strVal val="visible"/>
                                      </p:to>
                                    </p:set>
                                    <p:animEffect transition="in" filter="diamond(in)">
                                      <p:cBhvr>
                                        <p:cTn id="18" dur="2000"/>
                                        <p:tgtEl>
                                          <p:spTgt spid="86029">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nodeType="clickEffect">
                                  <p:stCondLst>
                                    <p:cond delay="0"/>
                                  </p:stCondLst>
                                  <p:childTnLst>
                                    <p:set>
                                      <p:cBhvr>
                                        <p:cTn id="22" dur="1" fill="hold">
                                          <p:stCondLst>
                                            <p:cond delay="0"/>
                                          </p:stCondLst>
                                        </p:cTn>
                                        <p:tgtEl>
                                          <p:spTgt spid="86029">
                                            <p:txEl>
                                              <p:pRg st="3" end="3"/>
                                            </p:txEl>
                                          </p:spTgt>
                                        </p:tgtEl>
                                        <p:attrNameLst>
                                          <p:attrName>style.visibility</p:attrName>
                                        </p:attrNameLst>
                                      </p:cBhvr>
                                      <p:to>
                                        <p:strVal val="visible"/>
                                      </p:to>
                                    </p:set>
                                    <p:animEffect transition="in" filter="diamond(in)">
                                      <p:cBhvr>
                                        <p:cTn id="23" dur="2000"/>
                                        <p:tgtEl>
                                          <p:spTgt spid="8602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2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Rot="1"/>
          </p:cNvSpPr>
          <p:nvPr>
            <p:ph type="title"/>
          </p:nvPr>
        </p:nvSpPr>
        <p:spPr>
          <a:xfrm>
            <a:off x="2855913" y="404813"/>
            <a:ext cx="4402137" cy="1384300"/>
          </a:xfrm>
        </p:spPr>
        <p:txBody>
          <a:bodyPr vert="horz" wrap="square" lIns="91440" tIns="45720" rIns="91440" bIns="45720" anchor="ctr"/>
          <a:lstStyle/>
          <a:p>
            <a:pPr eaLnBrk="1" hangingPunct="1"/>
            <a:r>
              <a:rPr lang="zh-CN" altLang="en-US" sz="6600" dirty="0">
                <a:ea typeface="隶书" pitchFamily="49" charset="-122"/>
              </a:rPr>
              <a:t>小结</a:t>
            </a:r>
          </a:p>
        </p:txBody>
      </p:sp>
      <p:sp>
        <p:nvSpPr>
          <p:cNvPr id="28675" name="Rectangle 3"/>
          <p:cNvSpPr>
            <a:spLocks noGrp="1" noRot="1"/>
          </p:cNvSpPr>
          <p:nvPr>
            <p:ph idx="1"/>
          </p:nvPr>
        </p:nvSpPr>
        <p:spPr>
          <a:xfrm>
            <a:off x="2212975" y="2005013"/>
            <a:ext cx="7472363" cy="3533775"/>
          </a:xfrm>
        </p:spPr>
        <p:txBody>
          <a:bodyPr vert="horz" wrap="square" lIns="91440" tIns="45720" rIns="91440" bIns="45720" anchor="t"/>
          <a:lstStyle/>
          <a:p>
            <a:pPr eaLnBrk="1" hangingPunct="1"/>
            <a:r>
              <a:rPr lang="zh-CN" altLang="en-US" sz="3600" dirty="0">
                <a:ea typeface="隶书" pitchFamily="49" charset="-122"/>
              </a:rPr>
              <a:t>恰当的</a:t>
            </a:r>
            <a:r>
              <a:rPr lang="zh-CN" altLang="en-US" sz="3600" dirty="0">
                <a:solidFill>
                  <a:srgbClr val="FF0000"/>
                </a:solidFill>
                <a:ea typeface="隶书" pitchFamily="49" charset="-122"/>
              </a:rPr>
              <a:t>说明顺序</a:t>
            </a:r>
            <a:r>
              <a:rPr lang="zh-CN" altLang="en-US" sz="3600" dirty="0">
                <a:ea typeface="隶书" pitchFamily="49" charset="-122"/>
              </a:rPr>
              <a:t>能使文章</a:t>
            </a:r>
            <a:r>
              <a:rPr lang="zh-CN" altLang="en-US" sz="3600" dirty="0">
                <a:solidFill>
                  <a:srgbClr val="00B050"/>
                </a:solidFill>
                <a:ea typeface="隶书" pitchFamily="49" charset="-122"/>
              </a:rPr>
              <a:t>层次分明</a:t>
            </a:r>
            <a:r>
              <a:rPr lang="zh-CN" altLang="en-US" sz="3600" dirty="0">
                <a:ea typeface="隶书" pitchFamily="49" charset="-122"/>
              </a:rPr>
              <a:t>，脉络清晰。</a:t>
            </a:r>
          </a:p>
          <a:p>
            <a:pPr eaLnBrk="1" hangingPunct="1"/>
            <a:r>
              <a:rPr lang="zh-CN" altLang="en-US" sz="3600" dirty="0">
                <a:ea typeface="隶书" pitchFamily="49" charset="-122"/>
              </a:rPr>
              <a:t>恰当的</a:t>
            </a:r>
            <a:r>
              <a:rPr lang="zh-CN" altLang="en-US" sz="3600" dirty="0">
                <a:solidFill>
                  <a:srgbClr val="FF0000"/>
                </a:solidFill>
                <a:ea typeface="隶书" pitchFamily="49" charset="-122"/>
              </a:rPr>
              <a:t>修辞方法</a:t>
            </a:r>
            <a:r>
              <a:rPr lang="zh-CN" altLang="en-US" sz="3600" dirty="0">
                <a:ea typeface="隶书" pitchFamily="49" charset="-122"/>
              </a:rPr>
              <a:t>能使语言</a:t>
            </a:r>
            <a:r>
              <a:rPr lang="zh-CN" altLang="en-US" sz="3600" dirty="0">
                <a:solidFill>
                  <a:srgbClr val="00B050"/>
                </a:solidFill>
                <a:ea typeface="隶书" pitchFamily="49" charset="-122"/>
              </a:rPr>
              <a:t>生动形象</a:t>
            </a:r>
            <a:r>
              <a:rPr lang="zh-CN" altLang="en-US" sz="3600" dirty="0">
                <a:ea typeface="隶书" pitchFamily="49" charset="-122"/>
              </a:rPr>
              <a:t>，使抽象的道理</a:t>
            </a:r>
            <a:r>
              <a:rPr lang="zh-CN" altLang="en-US" sz="3600" dirty="0">
                <a:solidFill>
                  <a:srgbClr val="00B050"/>
                </a:solidFill>
                <a:ea typeface="隶书" pitchFamily="49" charset="-122"/>
              </a:rPr>
              <a:t>通俗易懂</a:t>
            </a:r>
            <a:r>
              <a:rPr lang="zh-CN" altLang="en-US" sz="3600" dirty="0">
                <a:ea typeface="隶书" pitchFamily="49" charset="-122"/>
              </a:rPr>
              <a:t>。</a:t>
            </a:r>
          </a:p>
          <a:p>
            <a:pPr eaLnBrk="1" hangingPunct="1"/>
            <a:r>
              <a:rPr lang="zh-CN" altLang="en-US" sz="3600" dirty="0">
                <a:ea typeface="隶书" pitchFamily="49" charset="-122"/>
              </a:rPr>
              <a:t>启示：要</a:t>
            </a:r>
            <a:r>
              <a:rPr lang="zh-CN" altLang="en-US" sz="3600" dirty="0">
                <a:solidFill>
                  <a:srgbClr val="C00000"/>
                </a:solidFill>
                <a:ea typeface="隶书" pitchFamily="49" charset="-122"/>
              </a:rPr>
              <a:t>仔细观察生活</a:t>
            </a:r>
            <a:r>
              <a:rPr lang="zh-CN" altLang="en-US" sz="3600" dirty="0">
                <a:ea typeface="隶书" pitchFamily="49" charset="-122"/>
              </a:rPr>
              <a:t>，培养</a:t>
            </a:r>
            <a:r>
              <a:rPr lang="zh-CN" altLang="en-US" sz="3600">
                <a:solidFill>
                  <a:srgbClr val="C00000"/>
                </a:solidFill>
                <a:ea typeface="隶书" pitchFamily="49" charset="-122"/>
              </a:rPr>
              <a:t>探究</a:t>
            </a:r>
            <a:r>
              <a:rPr lang="zh-CN" altLang="en-US" sz="3600" smtClean="0">
                <a:solidFill>
                  <a:srgbClr val="C00000"/>
                </a:solidFill>
                <a:ea typeface="隶书" pitchFamily="49" charset="-122"/>
              </a:rPr>
              <a:t>精神</a:t>
            </a:r>
            <a:r>
              <a:rPr lang="zh-CN" altLang="en-US" sz="3600" smtClean="0">
                <a:ea typeface="隶书" pitchFamily="49" charset="-122"/>
              </a:rPr>
              <a:t>。</a:t>
            </a:r>
            <a:r>
              <a:rPr lang="zh-CN" altLang="en-US" sz="4400" dirty="0">
                <a:solidFill>
                  <a:srgbClr val="FF0000"/>
                </a:solidFill>
                <a:hlinkClick r:id="rId3" action="ppaction://hlinksldjump"/>
              </a:rPr>
              <a:t>★</a:t>
            </a:r>
            <a:endParaRPr lang="zh-CN" altLang="en-US" sz="4400" dirty="0">
              <a:solidFill>
                <a:srgbClr val="FF0000"/>
              </a:solidFill>
            </a:endParaRPr>
          </a:p>
          <a:p>
            <a:pPr eaLnBrk="1" hangingPunct="1"/>
            <a:endParaRPr lang="zh-CN" altLang="en-US" sz="4800" dirty="0">
              <a:solidFill>
                <a:srgbClr val="FF0000"/>
              </a:solidFill>
              <a:ea typeface="隶书"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28675">
                                            <p:txEl>
                                              <p:pRg st="0" end="0"/>
                                            </p:txEl>
                                          </p:spTgt>
                                        </p:tgtEl>
                                        <p:attrNameLst>
                                          <p:attrName>style.visibility</p:attrName>
                                        </p:attrNameLst>
                                      </p:cBhvr>
                                      <p:to>
                                        <p:strVal val="visible"/>
                                      </p:to>
                                    </p:set>
                                    <p:anim calcmode="discrete" valueType="clr">
                                      <p:cBhvr override="childStyle">
                                        <p:cTn id="7" dur="80"/>
                                        <p:tgtEl>
                                          <p:spTgt spid="28675">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8675">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28675">
                                            <p:txEl>
                                              <p:pRg st="0" end="0"/>
                                            </p:txEl>
                                          </p:spTgt>
                                        </p:tgtEl>
                                        <p:attrNameLst>
                                          <p:attrName>fill.type</p:attrName>
                                        </p:attrNameLst>
                                      </p:cBhvr>
                                      <p:to>
                                        <p:strVal val="solid"/>
                                      </p:to>
                                    </p:set>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28675">
                                            <p:txEl>
                                              <p:pRg st="1" end="1"/>
                                            </p:txEl>
                                          </p:spTgt>
                                        </p:tgtEl>
                                        <p:attrNameLst>
                                          <p:attrName>style.visibility</p:attrName>
                                        </p:attrNameLst>
                                      </p:cBhvr>
                                      <p:to>
                                        <p:strVal val="visible"/>
                                      </p:to>
                                    </p:set>
                                    <p:anim calcmode="discrete" valueType="clr">
                                      <p:cBhvr override="childStyle">
                                        <p:cTn id="14" dur="80"/>
                                        <p:tgtEl>
                                          <p:spTgt spid="28675">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28675">
                                            <p:txEl>
                                              <p:pRg st="1" end="1"/>
                                            </p:txEl>
                                          </p:spTgt>
                                        </p:tgtEl>
                                        <p:attrNameLst>
                                          <p:attrName>fillcolor</p:attrName>
                                        </p:attrNameLst>
                                      </p:cBhvr>
                                      <p:tavLst>
                                        <p:tav tm="0">
                                          <p:val>
                                            <p:clrVal>
                                              <a:schemeClr val="accent2"/>
                                            </p:clrVal>
                                          </p:val>
                                        </p:tav>
                                        <p:tav tm="50000">
                                          <p:val>
                                            <p:clrVal>
                                              <a:schemeClr val="hlink"/>
                                            </p:clrVal>
                                          </p:val>
                                        </p:tav>
                                      </p:tavLst>
                                    </p:anim>
                                    <p:set>
                                      <p:cBhvr>
                                        <p:cTn id="16" dur="80"/>
                                        <p:tgtEl>
                                          <p:spTgt spid="28675">
                                            <p:txEl>
                                              <p:pRg st="1" end="1"/>
                                            </p:txEl>
                                          </p:spTgt>
                                        </p:tgtEl>
                                        <p:attrNameLst>
                                          <p:attrName>fill.type</p:attrName>
                                        </p:attrNameLst>
                                      </p:cBhvr>
                                      <p:to>
                                        <p:strVal val="solid"/>
                                      </p:to>
                                    </p:set>
                                  </p:childTnLst>
                                  <p:subTnLst>
                                    <p:audio>
                                      <p:cMediaNode>
                                        <p:cTn display="0" masterRel="sameClick">
                                          <p:stCondLst>
                                            <p:cond evt="begin" delay="0">
                                              <p:tn val="12"/>
                                            </p:cond>
                                          </p:stCondLst>
                                          <p:endCondLst>
                                            <p:cond evt="onStopAudio" delay="0">
                                              <p:tgtEl>
                                                <p:sldTgt/>
                                              </p:tgtEl>
                                            </p:cond>
                                          </p:endCondLst>
                                        </p:cTn>
                                        <p:tgtEl>
                                          <p:sndTgt r:embed="rId2" name="type.wav"/>
                                        </p:tgtEl>
                                      </p:cMediaNode>
                                    </p:audio>
                                  </p:subTnLst>
                                </p:cTn>
                              </p:par>
                            </p:childTnLst>
                          </p:cTn>
                        </p:par>
                      </p:childTnLst>
                    </p:cTn>
                  </p:par>
                  <p:par>
                    <p:cTn id="17" fill="hold">
                      <p:stCondLst>
                        <p:cond delay="indefinite"/>
                      </p:stCondLst>
                      <p:childTnLst>
                        <p:par>
                          <p:cTn id="18" fill="hold">
                            <p:stCondLst>
                              <p:cond delay="0"/>
                            </p:stCondLst>
                            <p:childTnLst>
                              <p:par>
                                <p:cTn id="19" presetID="27" presetClass="entr" presetSubtype="0" fill="hold" grpId="0" nodeType="clickEffect">
                                  <p:stCondLst>
                                    <p:cond delay="0"/>
                                  </p:stCondLst>
                                  <p:iterate type="lt">
                                    <p:tmPct val="50000"/>
                                  </p:iterate>
                                  <p:childTnLst>
                                    <p:set>
                                      <p:cBhvr>
                                        <p:cTn id="20" dur="1" fill="hold">
                                          <p:stCondLst>
                                            <p:cond delay="0"/>
                                          </p:stCondLst>
                                        </p:cTn>
                                        <p:tgtEl>
                                          <p:spTgt spid="28675">
                                            <p:txEl>
                                              <p:pRg st="2" end="2"/>
                                            </p:txEl>
                                          </p:spTgt>
                                        </p:tgtEl>
                                        <p:attrNameLst>
                                          <p:attrName>style.visibility</p:attrName>
                                        </p:attrNameLst>
                                      </p:cBhvr>
                                      <p:to>
                                        <p:strVal val="visible"/>
                                      </p:to>
                                    </p:set>
                                    <p:anim calcmode="discrete" valueType="clr">
                                      <p:cBhvr override="childStyle">
                                        <p:cTn id="21" dur="80"/>
                                        <p:tgtEl>
                                          <p:spTgt spid="28675">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28675">
                                            <p:txEl>
                                              <p:pRg st="2" end="2"/>
                                            </p:txEl>
                                          </p:spTgt>
                                        </p:tgtEl>
                                        <p:attrNameLst>
                                          <p:attrName>fillcolor</p:attrName>
                                        </p:attrNameLst>
                                      </p:cBhvr>
                                      <p:tavLst>
                                        <p:tav tm="0">
                                          <p:val>
                                            <p:clrVal>
                                              <a:schemeClr val="accent2"/>
                                            </p:clrVal>
                                          </p:val>
                                        </p:tav>
                                        <p:tav tm="50000">
                                          <p:val>
                                            <p:clrVal>
                                              <a:schemeClr val="hlink"/>
                                            </p:clrVal>
                                          </p:val>
                                        </p:tav>
                                      </p:tavLst>
                                    </p:anim>
                                    <p:set>
                                      <p:cBhvr>
                                        <p:cTn id="23" dur="80"/>
                                        <p:tgtEl>
                                          <p:spTgt spid="28675">
                                            <p:txEl>
                                              <p:pRg st="2" end="2"/>
                                            </p:txEl>
                                          </p:spTgt>
                                        </p:tgtEl>
                                        <p:attrNameLst>
                                          <p:attrName>fill.type</p:attrName>
                                        </p:attrNameLst>
                                      </p:cBhvr>
                                      <p:to>
                                        <p:strVal val="solid"/>
                                      </p:to>
                                    </p:set>
                                  </p:childTnLst>
                                  <p:subTnLst>
                                    <p:audio>
                                      <p:cMediaNode>
                                        <p:cTn display="0" masterRel="sameClick">
                                          <p:stCondLst>
                                            <p:cond evt="begin" delay="0">
                                              <p:tn val="19"/>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p:cNvSpPr>
          <p:nvPr>
            <p:ph type="title"/>
          </p:nvPr>
        </p:nvSpPr>
        <p:spPr>
          <a:xfrm>
            <a:off x="2279650" y="333375"/>
            <a:ext cx="5545138" cy="1143000"/>
          </a:xfrm>
        </p:spPr>
        <p:txBody>
          <a:bodyPr vert="horz" wrap="square" lIns="91440" tIns="45720" rIns="91440" bIns="45720" anchor="ctr"/>
          <a:lstStyle/>
          <a:p>
            <a:pPr eaLnBrk="1" hangingPunct="1"/>
            <a:r>
              <a:rPr lang="zh-CN" altLang="en-US" b="1" dirty="0">
                <a:solidFill>
                  <a:srgbClr val="FF0000"/>
                </a:solidFill>
                <a:ea typeface="隶书" pitchFamily="49" charset="-122"/>
              </a:rPr>
              <a:t>看云识天气</a:t>
            </a:r>
          </a:p>
        </p:txBody>
      </p:sp>
      <p:sp>
        <p:nvSpPr>
          <p:cNvPr id="21507" name="Rectangle 3"/>
          <p:cNvSpPr>
            <a:spLocks noGrp="1" noRot="1"/>
          </p:cNvSpPr>
          <p:nvPr>
            <p:ph idx="1"/>
          </p:nvPr>
        </p:nvSpPr>
        <p:spPr>
          <a:xfrm>
            <a:off x="2438400" y="1412875"/>
            <a:ext cx="7618413" cy="4495800"/>
          </a:xfrm>
        </p:spPr>
        <p:txBody>
          <a:bodyPr vert="horz" wrap="square" lIns="91440" tIns="45720" rIns="91440" bIns="45720" anchor="t"/>
          <a:lstStyle/>
          <a:p>
            <a:pPr eaLnBrk="1" hangingPunct="1">
              <a:lnSpc>
                <a:spcPct val="90000"/>
              </a:lnSpc>
            </a:pPr>
            <a:r>
              <a:rPr lang="zh-CN" altLang="en-US" b="1" dirty="0"/>
              <a:t>天上鲤鱼斑，明天晒谷不用翻。  </a:t>
            </a:r>
            <a:endParaRPr lang="zh-CN" altLang="en-US" dirty="0"/>
          </a:p>
          <a:p>
            <a:pPr eaLnBrk="1" hangingPunct="1">
              <a:lnSpc>
                <a:spcPct val="90000"/>
              </a:lnSpc>
            </a:pPr>
            <a:r>
              <a:rPr lang="zh-CN" altLang="en-US" b="1" dirty="0"/>
              <a:t>云往东，刮阵风；云往西，披蓑衣。 </a:t>
            </a:r>
            <a:endParaRPr lang="zh-CN" altLang="en-US" dirty="0"/>
          </a:p>
          <a:p>
            <a:pPr eaLnBrk="1" hangingPunct="1">
              <a:lnSpc>
                <a:spcPct val="90000"/>
              </a:lnSpc>
            </a:pPr>
            <a:r>
              <a:rPr lang="zh-CN" altLang="en-US" b="1" dirty="0"/>
              <a:t>早上乌云盖，无雨也风来。 </a:t>
            </a:r>
            <a:r>
              <a:rPr lang="zh-CN" altLang="en-US" dirty="0"/>
              <a:t> </a:t>
            </a:r>
          </a:p>
          <a:p>
            <a:pPr eaLnBrk="1" hangingPunct="1">
              <a:lnSpc>
                <a:spcPct val="90000"/>
              </a:lnSpc>
            </a:pPr>
            <a:r>
              <a:rPr lang="zh-CN" altLang="en-US" b="1" dirty="0"/>
              <a:t>黄云上下翻，将要下冰蛋。 </a:t>
            </a:r>
            <a:r>
              <a:rPr lang="zh-CN" altLang="en-US" sz="4400" dirty="0">
                <a:solidFill>
                  <a:srgbClr val="FF0000"/>
                </a:solidFill>
                <a:hlinkClick r:id="rId2" action="ppaction://hlinksldjump"/>
              </a:rPr>
              <a:t>★</a:t>
            </a:r>
            <a:endParaRPr lang="zh-CN" altLang="en-US" sz="4400" dirty="0">
              <a:solidFill>
                <a:srgbClr val="FF0000"/>
              </a:solidFill>
            </a:endParaRPr>
          </a:p>
          <a:p>
            <a:pPr eaLnBrk="1" hangingPunct="1">
              <a:lnSpc>
                <a:spcPct val="90000"/>
              </a:lnSpc>
            </a:pPr>
            <a:endParaRPr lang="zh-CN" altLang="en-US" sz="4400" dirty="0">
              <a:solidFill>
                <a:srgbClr val="FF0000"/>
              </a:solidFill>
            </a:endParaRPr>
          </a:p>
          <a:p>
            <a:pPr eaLnBrk="1" hangingPunct="1">
              <a:lnSpc>
                <a:spcPct val="90000"/>
              </a:lnSpc>
            </a:pPr>
            <a:endParaRPr lang="zh-CN" alt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p:cNvSpPr>
          <p:nvPr>
            <p:ph type="title"/>
          </p:nvPr>
        </p:nvSpPr>
        <p:spPr>
          <a:xfrm>
            <a:off x="2695575" y="404813"/>
            <a:ext cx="4783138" cy="936625"/>
          </a:xfrm>
        </p:spPr>
        <p:txBody>
          <a:bodyPr vert="horz" wrap="square" lIns="91440" tIns="45720" rIns="91440" bIns="45720" anchor="ctr"/>
          <a:lstStyle/>
          <a:p>
            <a:pPr eaLnBrk="1" hangingPunct="1"/>
            <a:r>
              <a:rPr lang="zh-CN" altLang="en-US" b="1" dirty="0">
                <a:solidFill>
                  <a:srgbClr val="FF0000"/>
                </a:solidFill>
                <a:ea typeface="隶书" pitchFamily="49" charset="-122"/>
              </a:rPr>
              <a:t>看天象测天气</a:t>
            </a:r>
          </a:p>
        </p:txBody>
      </p:sp>
      <p:sp>
        <p:nvSpPr>
          <p:cNvPr id="22531" name="Rectangle 3"/>
          <p:cNvSpPr>
            <a:spLocks noGrp="1" noRot="1"/>
          </p:cNvSpPr>
          <p:nvPr>
            <p:ph idx="1"/>
          </p:nvPr>
        </p:nvSpPr>
        <p:spPr>
          <a:xfrm>
            <a:off x="2782888" y="1628775"/>
            <a:ext cx="6192837" cy="4679950"/>
          </a:xfrm>
        </p:spPr>
        <p:txBody>
          <a:bodyPr vert="horz" wrap="square" lIns="91440" tIns="45720" rIns="91440" bIns="45720" anchor="t"/>
          <a:lstStyle/>
          <a:p>
            <a:pPr eaLnBrk="1" hangingPunct="1"/>
            <a:r>
              <a:rPr lang="zh-CN" altLang="en-US" b="1" dirty="0"/>
              <a:t>星星眨眼，有雨不远。 </a:t>
            </a:r>
          </a:p>
          <a:p>
            <a:pPr eaLnBrk="1" hangingPunct="1"/>
            <a:r>
              <a:rPr lang="zh-CN" altLang="en-US" b="1" dirty="0"/>
              <a:t>日出一点红，不雨便是风。 </a:t>
            </a:r>
          </a:p>
          <a:p>
            <a:pPr eaLnBrk="1" hangingPunct="1"/>
            <a:r>
              <a:rPr lang="zh-CN" altLang="en-US" b="1" dirty="0"/>
              <a:t>日落晴彩，久晴可待。 </a:t>
            </a:r>
          </a:p>
          <a:p>
            <a:pPr eaLnBrk="1" hangingPunct="1"/>
            <a:r>
              <a:rPr lang="zh-CN" altLang="en-US" b="1" dirty="0"/>
              <a:t>星星稠，满街流。</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p:cNvSpPr>
          <p:nvPr>
            <p:ph type="title"/>
          </p:nvPr>
        </p:nvSpPr>
        <p:spPr>
          <a:xfrm>
            <a:off x="1825625" y="333375"/>
            <a:ext cx="5915025" cy="1079500"/>
          </a:xfrm>
        </p:spPr>
        <p:txBody>
          <a:bodyPr vert="horz" wrap="square" lIns="91440" tIns="45720" rIns="91440" bIns="45720" anchor="ctr"/>
          <a:lstStyle/>
          <a:p>
            <a:pPr eaLnBrk="1" hangingPunct="1"/>
            <a:r>
              <a:rPr lang="zh-CN" altLang="en-US" b="1" dirty="0">
                <a:solidFill>
                  <a:srgbClr val="FF0000"/>
                </a:solidFill>
                <a:ea typeface="隶书" pitchFamily="49" charset="-122"/>
              </a:rPr>
              <a:t>看物象测天气</a:t>
            </a:r>
          </a:p>
        </p:txBody>
      </p:sp>
      <p:sp>
        <p:nvSpPr>
          <p:cNvPr id="23555" name="Rectangle 3"/>
          <p:cNvSpPr>
            <a:spLocks noGrp="1" noRot="1"/>
          </p:cNvSpPr>
          <p:nvPr>
            <p:ph idx="1"/>
          </p:nvPr>
        </p:nvSpPr>
        <p:spPr>
          <a:xfrm>
            <a:off x="2711450" y="1341438"/>
            <a:ext cx="6034088" cy="4495800"/>
          </a:xfrm>
        </p:spPr>
        <p:txBody>
          <a:bodyPr vert="horz" wrap="square" lIns="91440" tIns="45720" rIns="91440" bIns="45720" anchor="t"/>
          <a:lstStyle/>
          <a:p>
            <a:pPr eaLnBrk="1" hangingPunct="1">
              <a:lnSpc>
                <a:spcPct val="90000"/>
              </a:lnSpc>
            </a:pPr>
            <a:r>
              <a:rPr lang="zh-CN" altLang="en-US" b="1" dirty="0"/>
              <a:t>蚂蚁搬家，大雨要下。 </a:t>
            </a:r>
          </a:p>
          <a:p>
            <a:pPr eaLnBrk="1" hangingPunct="1">
              <a:lnSpc>
                <a:spcPct val="90000"/>
              </a:lnSpc>
            </a:pPr>
            <a:r>
              <a:rPr lang="zh-CN" altLang="en-US" b="1" dirty="0"/>
              <a:t>蜻蜓低飞，不风即雨。 </a:t>
            </a:r>
          </a:p>
          <a:p>
            <a:pPr eaLnBrk="1" hangingPunct="1">
              <a:lnSpc>
                <a:spcPct val="90000"/>
              </a:lnSpc>
            </a:pPr>
            <a:r>
              <a:rPr lang="zh-CN" altLang="en-US" b="1" dirty="0"/>
              <a:t>“蜘蛛结网晴，收网阴”。 </a:t>
            </a:r>
          </a:p>
          <a:p>
            <a:pPr eaLnBrk="1" hangingPunct="1">
              <a:lnSpc>
                <a:spcPct val="90000"/>
              </a:lnSpc>
            </a:pPr>
            <a:r>
              <a:rPr lang="zh-CN" altLang="en-US" b="1" dirty="0"/>
              <a:t>蚯蚓路上爬，雨水乱如麻。</a:t>
            </a:r>
          </a:p>
          <a:p>
            <a:pPr eaLnBrk="1" hangingPunct="1">
              <a:lnSpc>
                <a:spcPct val="90000"/>
              </a:lnSpc>
            </a:pPr>
            <a:r>
              <a:rPr lang="zh-CN" altLang="en-US" b="1" dirty="0"/>
              <a:t>蛤蟆哇哇叫，大雨就要到。</a:t>
            </a:r>
          </a:p>
          <a:p>
            <a:pPr eaLnBrk="1" hangingPunct="1">
              <a:lnSpc>
                <a:spcPct val="90000"/>
              </a:lnSpc>
            </a:pPr>
            <a:r>
              <a:rPr lang="zh-CN" altLang="en-US" b="1" dirty="0"/>
              <a:t>乌鸦唱晚，风雨不远。</a:t>
            </a:r>
          </a:p>
          <a:p>
            <a:pPr eaLnBrk="1" hangingPunct="1">
              <a:lnSpc>
                <a:spcPct val="90000"/>
              </a:lnSpc>
            </a:pPr>
            <a:r>
              <a:rPr lang="zh-CN" altLang="en-US" b="1" dirty="0"/>
              <a:t>老牛抬头朝天嗅</a:t>
            </a:r>
            <a:r>
              <a:rPr lang="en-US" altLang="zh-CN" b="1" dirty="0"/>
              <a:t>,</a:t>
            </a:r>
            <a:r>
              <a:rPr lang="zh-CN" altLang="en-US" b="1" dirty="0"/>
              <a:t>雨临头。</a:t>
            </a:r>
          </a:p>
          <a:p>
            <a:pPr eaLnBrk="1" hangingPunct="1">
              <a:lnSpc>
                <a:spcPct val="90000"/>
              </a:lnSpc>
            </a:pPr>
            <a:r>
              <a:rPr lang="zh-CN" altLang="en-US" b="1" dirty="0"/>
              <a:t>骨节发痛，不雨即风。 </a:t>
            </a:r>
          </a:p>
          <a:p>
            <a:pPr eaLnBrk="1" hangingPunct="1">
              <a:lnSpc>
                <a:spcPct val="90000"/>
              </a:lnSpc>
            </a:pPr>
            <a:endParaRPr lang="zh-CN" alt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Rot="1"/>
          </p:cNvSpPr>
          <p:nvPr>
            <p:ph type="title"/>
          </p:nvPr>
        </p:nvSpPr>
        <p:spPr>
          <a:xfrm>
            <a:off x="1703388" y="765175"/>
            <a:ext cx="8229600" cy="1143000"/>
          </a:xfrm>
        </p:spPr>
        <p:txBody>
          <a:bodyPr vert="horz" wrap="square" lIns="91440" tIns="45720" rIns="91440" bIns="45720" anchor="ctr"/>
          <a:lstStyle/>
          <a:p>
            <a:pPr eaLnBrk="1" hangingPunct="1"/>
            <a:r>
              <a:rPr lang="zh-CN" altLang="en-US" b="1" dirty="0">
                <a:solidFill>
                  <a:srgbClr val="FF0000"/>
                </a:solidFill>
                <a:ea typeface="隶书" pitchFamily="49" charset="-122"/>
              </a:rPr>
              <a:t>看风测天气</a:t>
            </a:r>
          </a:p>
        </p:txBody>
      </p:sp>
      <p:sp>
        <p:nvSpPr>
          <p:cNvPr id="24579" name="Rectangle 3"/>
          <p:cNvSpPr>
            <a:spLocks noGrp="1" noRot="1"/>
          </p:cNvSpPr>
          <p:nvPr>
            <p:ph idx="1"/>
          </p:nvPr>
        </p:nvSpPr>
        <p:spPr>
          <a:xfrm>
            <a:off x="3287713" y="1916113"/>
            <a:ext cx="6635750" cy="4495800"/>
          </a:xfrm>
        </p:spPr>
        <p:txBody>
          <a:bodyPr vert="horz" wrap="square" lIns="91440" tIns="45720" rIns="91440" bIns="45720" anchor="t"/>
          <a:lstStyle/>
          <a:p>
            <a:pPr eaLnBrk="1" hangingPunct="1"/>
            <a:r>
              <a:rPr lang="zh-CN" altLang="en-US" b="1" dirty="0"/>
              <a:t>久晴西风雨，久雨西风晴。 </a:t>
            </a:r>
          </a:p>
          <a:p>
            <a:pPr eaLnBrk="1" hangingPunct="1"/>
            <a:r>
              <a:rPr lang="zh-CN" altLang="en-US" b="1" dirty="0"/>
              <a:t>风刮一大片，雹打一条线。 </a:t>
            </a:r>
          </a:p>
          <a:p>
            <a:pPr eaLnBrk="1" hangingPunct="1"/>
            <a:r>
              <a:rPr lang="zh-CN" altLang="en-US" b="1" dirty="0"/>
              <a:t>伏里东风不下雨。 </a:t>
            </a:r>
          </a:p>
          <a:p>
            <a:pPr eaLnBrk="1" hangingPunct="1"/>
            <a:r>
              <a:rPr lang="zh-CN" altLang="en-US" b="1" dirty="0"/>
              <a:t>回头风，特别大。 </a:t>
            </a:r>
          </a:p>
          <a:p>
            <a:pPr eaLnBrk="1" hangingPunct="1"/>
            <a:endParaRPr lang="zh-CN" alt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Rot="1"/>
          </p:cNvSpPr>
          <p:nvPr>
            <p:ph idx="1"/>
          </p:nvPr>
        </p:nvSpPr>
        <p:spPr>
          <a:xfrm>
            <a:off x="3143250" y="549275"/>
            <a:ext cx="7042150" cy="4495800"/>
          </a:xfrm>
        </p:spPr>
        <p:txBody>
          <a:bodyPr vert="horz" wrap="square" lIns="91440" tIns="45720" rIns="91440" bIns="45720" anchor="t"/>
          <a:lstStyle/>
          <a:p>
            <a:pPr eaLnBrk="1" hangingPunct="1"/>
            <a:r>
              <a:rPr lang="zh-CN" altLang="en-US" sz="6000" b="1" dirty="0">
                <a:solidFill>
                  <a:srgbClr val="FF0000"/>
                </a:solidFill>
                <a:ea typeface="仿宋_GB2312" pitchFamily="49" charset="-122"/>
              </a:rPr>
              <a:t>看天象测天气</a:t>
            </a:r>
          </a:p>
          <a:p>
            <a:pPr eaLnBrk="1" hangingPunct="1"/>
            <a:r>
              <a:rPr lang="zh-CN" altLang="en-US" sz="6000" b="1" dirty="0">
                <a:solidFill>
                  <a:srgbClr val="FF0000"/>
                </a:solidFill>
                <a:ea typeface="仿宋_GB2312" pitchFamily="49" charset="-122"/>
              </a:rPr>
              <a:t>看物象测天气</a:t>
            </a:r>
          </a:p>
          <a:p>
            <a:pPr eaLnBrk="1" hangingPunct="1"/>
            <a:r>
              <a:rPr lang="zh-CN" altLang="en-US" sz="6000" b="1" dirty="0">
                <a:solidFill>
                  <a:srgbClr val="FF0000"/>
                </a:solidFill>
                <a:ea typeface="仿宋_GB2312" pitchFamily="49" charset="-122"/>
              </a:rPr>
              <a:t>看风测天气</a:t>
            </a:r>
          </a:p>
          <a:p>
            <a:pPr eaLnBrk="1" hangingPunct="1"/>
            <a:r>
              <a:rPr lang="zh-CN" altLang="en-US" sz="6000" b="1" dirty="0">
                <a:solidFill>
                  <a:srgbClr val="FF0000"/>
                </a:solidFill>
                <a:ea typeface="仿宋_GB2312" pitchFamily="49" charset="-122"/>
              </a:rPr>
              <a:t>看云识天气</a:t>
            </a:r>
          </a:p>
          <a:p>
            <a:pPr eaLnBrk="1" hangingPunct="1"/>
            <a:r>
              <a:rPr lang="en-US" altLang="zh-CN" sz="6000" b="1" dirty="0">
                <a:solidFill>
                  <a:srgbClr val="FAF400"/>
                </a:solidFill>
                <a:ea typeface="仿宋_GB2312" pitchFamily="49" charset="-122"/>
              </a:rPr>
              <a:t>……</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spTree>
  </p:cSld>
  <p:clrMapOvr>
    <a:masterClrMapping/>
  </p:clrMapOvr>
</p:sld>
</file>

<file path=ppt/theme/theme1.xml><?xml version="1.0" encoding="utf-8"?>
<a:theme xmlns:a="http://schemas.openxmlformats.org/drawingml/2006/main" name="A000120140530A99PPBG">
  <a:themeElements>
    <a:clrScheme name="自定义 404">
      <a:dk1>
        <a:srgbClr val="6D6F71"/>
      </a:dk1>
      <a:lt1>
        <a:srgbClr val="FFFFFF"/>
      </a:lt1>
      <a:dk2>
        <a:srgbClr val="6D6F71"/>
      </a:dk2>
      <a:lt2>
        <a:srgbClr val="FFFFFF"/>
      </a:lt2>
      <a:accent1>
        <a:srgbClr val="007FCD"/>
      </a:accent1>
      <a:accent2>
        <a:srgbClr val="628EE3"/>
      </a:accent2>
      <a:accent3>
        <a:srgbClr val="2BC3B5"/>
      </a:accent3>
      <a:accent4>
        <a:srgbClr val="92D050"/>
      </a:accent4>
      <a:accent5>
        <a:srgbClr val="B81414"/>
      </a:accent5>
      <a:accent6>
        <a:srgbClr val="FFC000"/>
      </a:accent6>
      <a:hlink>
        <a:srgbClr val="00B0F0"/>
      </a:hlink>
      <a:folHlink>
        <a:srgbClr val="AFB2B4"/>
      </a:folHlink>
    </a:clrScheme>
    <a:fontScheme name="自定义 7">
      <a:majorFont>
        <a:latin typeface="Arial"/>
        <a:ea typeface="微软雅黑"/>
        <a:cs typeface=""/>
      </a:majorFont>
      <a:minorFont>
        <a:latin typeface="Arial"/>
        <a:ea typeface="幼圆"/>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rtlCol="0">
        <a:spAutoFit/>
      </a:bodyPr>
      <a:lstStyle>
        <a:defPPr>
          <a:lnSpc>
            <a:spcPct val="130000"/>
          </a:lnSpc>
          <a:defRPr sz="1400" dirty="0" smtClean="0">
            <a:latin typeface="Arial" pitchFamily="34" charset="0"/>
            <a:ea typeface="微软雅黑" pitchFamily="34" charset="-122"/>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191</TotalTime>
  <Words>1336</Words>
  <Application>Microsoft Office PowerPoint</Application>
  <PresentationFormat>宽屏</PresentationFormat>
  <Paragraphs>235</Paragraphs>
  <Slides>27</Slides>
  <Notes>0</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27</vt:i4>
      </vt:variant>
    </vt:vector>
  </HeadingPairs>
  <TitlesOfParts>
    <vt:vector size="44" baseType="lpstr">
      <vt:lpstr>仿宋_GB2312</vt:lpstr>
      <vt:lpstr>黑体</vt:lpstr>
      <vt:lpstr>华文行楷</vt:lpstr>
      <vt:lpstr>华文新魏</vt:lpstr>
      <vt:lpstr>经典楷体简</vt:lpstr>
      <vt:lpstr>楷体_GB2312</vt:lpstr>
      <vt:lpstr>隶书</vt:lpstr>
      <vt:lpstr>宋体</vt:lpstr>
      <vt:lpstr>微软雅黑</vt:lpstr>
      <vt:lpstr>文鼎中特广告体</vt:lpstr>
      <vt:lpstr>幼圆</vt:lpstr>
      <vt:lpstr>Arial</vt:lpstr>
      <vt:lpstr>Times New Roman</vt:lpstr>
      <vt:lpstr>Verdana</vt:lpstr>
      <vt:lpstr>Webdings</vt:lpstr>
      <vt:lpstr>Wingdings</vt:lpstr>
      <vt:lpstr>A000120140530A99PPBG</vt:lpstr>
      <vt:lpstr>PowerPoint 演示文稿</vt:lpstr>
      <vt:lpstr>看云识天气</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小结</vt:lpstr>
      <vt:lpstr>看云识天气</vt:lpstr>
      <vt:lpstr>看天象测天气</vt:lpstr>
      <vt:lpstr>看物象测天气</vt:lpstr>
      <vt:lpstr>看风测天气</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tt y</cp:lastModifiedBy>
  <cp:revision>9</cp:revision>
  <dcterms:created xsi:type="dcterms:W3CDTF">2015-11-30T10:39:26Z</dcterms:created>
  <dcterms:modified xsi:type="dcterms:W3CDTF">2015-12-02T03:14:28Z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2052-10.1.0.5346</vt:lpwstr>
  </property>
</Properties>
</file>