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3" autoAdjust="0"/>
    <p:restoredTop sz="94660"/>
  </p:normalViewPr>
  <p:slideViewPr>
    <p:cSldViewPr snapToGrid="0">
      <p:cViewPr varScale="1">
        <p:scale>
          <a:sx n="74" d="100"/>
          <a:sy n="74" d="100"/>
        </p:scale>
        <p:origin x="4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136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1035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15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136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946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6365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3164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0433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641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214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326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B72CB-B913-4964-8457-A627A7681A9E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930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39909" y="349631"/>
            <a:ext cx="9144000" cy="2387600"/>
          </a:xfrm>
        </p:spPr>
        <p:txBody>
          <a:bodyPr>
            <a:normAutofit/>
          </a:bodyPr>
          <a:lstStyle/>
          <a:p>
            <a:r>
              <a:rPr lang="zh-CN" altLang="en-US" sz="7200" dirty="0" smtClean="0">
                <a:solidFill>
                  <a:srgbClr val="FF0000"/>
                </a:solidFill>
              </a:rPr>
              <a:t>无机化学</a:t>
            </a:r>
            <a:endParaRPr lang="zh-CN" altLang="en-US" sz="7200" dirty="0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/>
              <a:t>元素化合物价类二维图微课集</a:t>
            </a:r>
            <a:endParaRPr lang="en-US" altLang="zh-CN" sz="4400" dirty="0" smtClean="0"/>
          </a:p>
          <a:p>
            <a:r>
              <a:rPr lang="zh-CN" altLang="en-US" sz="4400" dirty="0">
                <a:solidFill>
                  <a:srgbClr val="C00000"/>
                </a:solidFill>
              </a:rPr>
              <a:t>中大</a:t>
            </a:r>
            <a:r>
              <a:rPr lang="zh-CN" altLang="en-US" sz="4400" dirty="0" smtClean="0">
                <a:solidFill>
                  <a:srgbClr val="C00000"/>
                </a:solidFill>
              </a:rPr>
              <a:t>附中  张伟</a:t>
            </a:r>
            <a:endParaRPr lang="zh-CN" altLang="en-US" sz="4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51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64"/>
    </mc:Choice>
    <mc:Fallback xmlns="">
      <p:transition spd="slow" advTm="7164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1905"/>
            <a:ext cx="6516710" cy="320537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12" y="4262147"/>
            <a:ext cx="1019175" cy="35242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72" y="3140758"/>
            <a:ext cx="1171575" cy="39052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38" y="3867394"/>
            <a:ext cx="1495425" cy="381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21" y="5018957"/>
            <a:ext cx="1285875" cy="4286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51" y="4668009"/>
            <a:ext cx="1352550" cy="381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418" y="3322221"/>
            <a:ext cx="1285875" cy="23812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374" y="4381394"/>
            <a:ext cx="1524000" cy="24765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598" y="4623311"/>
            <a:ext cx="2343150" cy="25717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123" y="1706126"/>
            <a:ext cx="2238375" cy="26670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678" y="5037657"/>
            <a:ext cx="2305050" cy="28575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269" y="4004972"/>
            <a:ext cx="2847975" cy="25717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6986" y="4014497"/>
            <a:ext cx="3190875" cy="247650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8225" y="4415596"/>
            <a:ext cx="3533775" cy="21907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638" y="5464144"/>
            <a:ext cx="2714625" cy="21907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678" y="3649148"/>
            <a:ext cx="1971675" cy="228600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989" y="4019794"/>
            <a:ext cx="1590675" cy="228600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565" y="4458971"/>
            <a:ext cx="2876550" cy="266700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325" y="4963255"/>
            <a:ext cx="2257425" cy="228600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269" y="3656282"/>
            <a:ext cx="2695575" cy="257175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6424" y="5323407"/>
            <a:ext cx="2181225" cy="22860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7961" y="5102194"/>
            <a:ext cx="2371725" cy="36195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9347" y="4783155"/>
            <a:ext cx="2324100" cy="238125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5047" y="3660803"/>
            <a:ext cx="2552700" cy="285750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72" y="3496107"/>
            <a:ext cx="1819275" cy="371475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489" y="868801"/>
            <a:ext cx="1762125" cy="39052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086" y="1392734"/>
            <a:ext cx="3000375" cy="25717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7460" y="2089236"/>
            <a:ext cx="3181350" cy="29527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735" y="2917164"/>
            <a:ext cx="3267075" cy="26670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380" y="2516050"/>
            <a:ext cx="3695700" cy="247650"/>
          </a:xfrm>
          <a:prstGeom prst="rect">
            <a:avLst/>
          </a:prstGeom>
        </p:spPr>
      </p:pic>
      <p:cxnSp>
        <p:nvCxnSpPr>
          <p:cNvPr id="36" name="直接箭头连接符 35"/>
          <p:cNvCxnSpPr/>
          <p:nvPr/>
        </p:nvCxnSpPr>
        <p:spPr>
          <a:xfrm flipV="1">
            <a:off x="1217450" y="1972827"/>
            <a:ext cx="691001" cy="39736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/>
          <p:nvPr/>
        </p:nvCxnSpPr>
        <p:spPr>
          <a:xfrm flipV="1">
            <a:off x="1146451" y="1160292"/>
            <a:ext cx="585545" cy="117927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箭头连接符 40"/>
          <p:cNvCxnSpPr/>
          <p:nvPr/>
        </p:nvCxnSpPr>
        <p:spPr>
          <a:xfrm flipH="1">
            <a:off x="1965163" y="1259326"/>
            <a:ext cx="54344" cy="59920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箭头连接符 43"/>
          <p:cNvCxnSpPr/>
          <p:nvPr/>
        </p:nvCxnSpPr>
        <p:spPr>
          <a:xfrm flipH="1" flipV="1">
            <a:off x="2117563" y="1411726"/>
            <a:ext cx="1" cy="44680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箭头连接符 46"/>
          <p:cNvCxnSpPr/>
          <p:nvPr/>
        </p:nvCxnSpPr>
        <p:spPr>
          <a:xfrm>
            <a:off x="2322547" y="1160292"/>
            <a:ext cx="433738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箭头连接符 50"/>
          <p:cNvCxnSpPr/>
          <p:nvPr/>
        </p:nvCxnSpPr>
        <p:spPr>
          <a:xfrm flipV="1">
            <a:off x="2322547" y="1231840"/>
            <a:ext cx="1832827" cy="2748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箭头连接符 53"/>
          <p:cNvCxnSpPr/>
          <p:nvPr/>
        </p:nvCxnSpPr>
        <p:spPr>
          <a:xfrm flipV="1">
            <a:off x="2215620" y="1095350"/>
            <a:ext cx="3007544" cy="7834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箭头连接符 56"/>
          <p:cNvCxnSpPr/>
          <p:nvPr/>
        </p:nvCxnSpPr>
        <p:spPr>
          <a:xfrm flipV="1">
            <a:off x="2295218" y="695636"/>
            <a:ext cx="1847997" cy="40039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箭头连接符 58"/>
          <p:cNvCxnSpPr/>
          <p:nvPr/>
        </p:nvCxnSpPr>
        <p:spPr>
          <a:xfrm flipV="1">
            <a:off x="2322547" y="821346"/>
            <a:ext cx="2980215" cy="27749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箭头连接符 61"/>
          <p:cNvCxnSpPr/>
          <p:nvPr/>
        </p:nvCxnSpPr>
        <p:spPr>
          <a:xfrm flipV="1">
            <a:off x="2295218" y="417773"/>
            <a:ext cx="1860156" cy="64629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箭头连接符 63"/>
          <p:cNvCxnSpPr/>
          <p:nvPr/>
        </p:nvCxnSpPr>
        <p:spPr>
          <a:xfrm flipH="1">
            <a:off x="2211492" y="1110499"/>
            <a:ext cx="1931723" cy="24025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箭头连接符 68"/>
          <p:cNvCxnSpPr/>
          <p:nvPr/>
        </p:nvCxnSpPr>
        <p:spPr>
          <a:xfrm flipH="1" flipV="1">
            <a:off x="4100905" y="735582"/>
            <a:ext cx="11107" cy="348289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箭头连接符 72"/>
          <p:cNvCxnSpPr/>
          <p:nvPr/>
        </p:nvCxnSpPr>
        <p:spPr>
          <a:xfrm flipV="1">
            <a:off x="4485955" y="526243"/>
            <a:ext cx="20095" cy="543734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箭头连接符 74"/>
          <p:cNvCxnSpPr/>
          <p:nvPr/>
        </p:nvCxnSpPr>
        <p:spPr>
          <a:xfrm>
            <a:off x="5029200" y="1122511"/>
            <a:ext cx="306063" cy="0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箭头连接符 77"/>
          <p:cNvCxnSpPr/>
          <p:nvPr/>
        </p:nvCxnSpPr>
        <p:spPr>
          <a:xfrm flipH="1">
            <a:off x="2211494" y="1180483"/>
            <a:ext cx="3011670" cy="13671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箭头连接符 81"/>
          <p:cNvCxnSpPr/>
          <p:nvPr/>
        </p:nvCxnSpPr>
        <p:spPr>
          <a:xfrm flipH="1" flipV="1">
            <a:off x="4894728" y="821347"/>
            <a:ext cx="699270" cy="208812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箭头连接符 86"/>
          <p:cNvCxnSpPr/>
          <p:nvPr/>
        </p:nvCxnSpPr>
        <p:spPr>
          <a:xfrm flipH="1" flipV="1">
            <a:off x="4561353" y="1288952"/>
            <a:ext cx="1198306" cy="15445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箭头连接符 93"/>
          <p:cNvCxnSpPr/>
          <p:nvPr/>
        </p:nvCxnSpPr>
        <p:spPr>
          <a:xfrm flipH="1">
            <a:off x="2322547" y="669008"/>
            <a:ext cx="1820668" cy="467519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箭头连接符 97"/>
          <p:cNvCxnSpPr/>
          <p:nvPr/>
        </p:nvCxnSpPr>
        <p:spPr>
          <a:xfrm>
            <a:off x="4894728" y="718630"/>
            <a:ext cx="297107" cy="2635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箭头连接符 100"/>
          <p:cNvCxnSpPr/>
          <p:nvPr/>
        </p:nvCxnSpPr>
        <p:spPr>
          <a:xfrm flipH="1">
            <a:off x="2350088" y="798110"/>
            <a:ext cx="3409571" cy="43373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直接箭头连接符 104"/>
          <p:cNvCxnSpPr/>
          <p:nvPr/>
        </p:nvCxnSpPr>
        <p:spPr>
          <a:xfrm flipH="1" flipV="1">
            <a:off x="4752979" y="626278"/>
            <a:ext cx="470185" cy="13965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913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2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1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4"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1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>
                      <p:stCondLst>
                        <p:cond delay="indefinite"/>
                      </p:stCondLst>
                      <p:childTnLst>
                        <p:par>
                          <p:cTn id="351" fill="hold">
                            <p:stCondLst>
                              <p:cond delay="0"/>
                            </p:stCondLst>
                            <p:childTnLst>
                              <p:par>
                                <p:cTn id="3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6" fill="hold">
                      <p:stCondLst>
                        <p:cond delay="indefinite"/>
                      </p:stCondLst>
                      <p:childTnLst>
                        <p:par>
                          <p:cTn id="357" fill="hold">
                            <p:stCondLst>
                              <p:cond delay="0"/>
                            </p:stCondLst>
                            <p:childTnLst>
                              <p:par>
                                <p:cTn id="3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6" fill="hold">
                      <p:stCondLst>
                        <p:cond delay="indefinite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9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1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1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9" fill="hold">
                      <p:stCondLst>
                        <p:cond delay="indefinite"/>
                      </p:stCondLst>
                      <p:childTnLst>
                        <p:par>
                          <p:cTn id="380" fill="hold">
                            <p:stCondLst>
                              <p:cond delay="0"/>
                            </p:stCondLst>
                            <p:childTnLst>
                              <p:par>
                                <p:cTn id="3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5" fill="hold">
                      <p:stCondLst>
                        <p:cond delay="indefinite"/>
                      </p:stCondLst>
                      <p:childTnLst>
                        <p:par>
                          <p:cTn id="386" fill="hold">
                            <p:stCondLst>
                              <p:cond delay="0"/>
                            </p:stCondLst>
                            <p:childTnLst>
                              <p:par>
                                <p:cTn id="38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1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1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2" fill="hold">
                      <p:stCondLst>
                        <p:cond delay="indefinite"/>
                      </p:stCondLst>
                      <p:childTnLst>
                        <p:par>
                          <p:cTn id="393" fill="hold">
                            <p:stCondLst>
                              <p:cond delay="0"/>
                            </p:stCondLst>
                            <p:childTnLst>
                              <p:par>
                                <p:cTn id="3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8" fill="hold">
                      <p:stCondLst>
                        <p:cond delay="indefinite"/>
                      </p:stCondLst>
                      <p:childTnLst>
                        <p:par>
                          <p:cTn id="399" fill="hold">
                            <p:stCondLst>
                              <p:cond delay="0"/>
                            </p:stCondLst>
                            <p:childTnLst>
                              <p:par>
                                <p:cTn id="4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4" fill="hold">
                      <p:stCondLst>
                        <p:cond delay="indefinite"/>
                      </p:stCondLst>
                      <p:childTnLst>
                        <p:par>
                          <p:cTn id="405" fill="hold">
                            <p:stCondLst>
                              <p:cond delay="0"/>
                            </p:stCondLst>
                            <p:childTnLst>
                              <p:par>
                                <p:cTn id="40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8"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1" fill="hold">
                      <p:stCondLst>
                        <p:cond delay="indefinite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7" fill="hold">
                      <p:stCondLst>
                        <p:cond delay="indefinite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7" fill="hold">
                      <p:stCondLst>
                        <p:cond delay="indefinite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0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16</Words>
  <Application>Microsoft Office PowerPoint</Application>
  <PresentationFormat>宽屏</PresentationFormat>
  <Paragraphs>3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宋体</vt:lpstr>
      <vt:lpstr>Arial</vt:lpstr>
      <vt:lpstr>Calibri</vt:lpstr>
      <vt:lpstr>Calibri Light</vt:lpstr>
      <vt:lpstr>Office 主题</vt:lpstr>
      <vt:lpstr>无机化学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无机化学</dc:title>
  <dc:creator>oscarfox</dc:creator>
  <cp:lastModifiedBy>oscarfox</cp:lastModifiedBy>
  <cp:revision>13</cp:revision>
  <dcterms:created xsi:type="dcterms:W3CDTF">2016-02-13T05:27:41Z</dcterms:created>
  <dcterms:modified xsi:type="dcterms:W3CDTF">2016-02-13T14:25:49Z</dcterms:modified>
</cp:coreProperties>
</file>