
<file path=[Content_Types].xml><?xml version="1.0" encoding="utf-8"?>
<Types xmlns="http://schemas.openxmlformats.org/package/2006/content-types">
  <Default Extension="jpeg" ContentType="image/jpeg"/>
  <Default Extension="vml" ContentType="application/vnd.openxmlformats-officedocument.vmlDrawing"/>
  <Default Extension="bin" ContentType="application/vnd.openxmlformats-officedocument.oleObject"/>
  <Default Extension="emf" ContentType="image/x-emf"/>
  <Default Extension="wmf" ContentType="image/x-wmf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  <p:sldId id="257" r:id="rId4"/>
    <p:sldId id="258" r:id="rId5"/>
    <p:sldId id="261" r:id="rId6"/>
    <p:sldId id="262" r:id="rId7"/>
    <p:sldId id="259" r:id="rId8"/>
    <p:sldId id="260" r:id="rId9"/>
    <p:sldId id="263" r:id="rId10"/>
    <p:sldId id="264" r:id="rId11"/>
    <p:sldId id="265" r:id="rId12"/>
    <p:sldId id="266" r:id="rId13"/>
    <p:sldId id="267" r:id="rId14"/>
    <p:sldId id="268" r:id="rId15"/>
    <p:sldId id="269" r:id="rId16"/>
  </p:sldIdLst>
  <p:sldSz cx="12192000" cy="6858000"/>
  <p:notesSz cx="7103745" cy="10234295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6" d="100"/>
          <a:sy n="116" d="100"/>
        </p:scale>
        <p:origin x="336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" Type="http://schemas.openxmlformats.org/officeDocument/2006/relationships/slide" Target="slides/slide1.xml"/><Relationship Id="rId2" Type="http://schemas.openxmlformats.org/officeDocument/2006/relationships/theme" Target="theme/theme1.xml"/><Relationship Id="rId19" Type="http://schemas.openxmlformats.org/officeDocument/2006/relationships/tableStyles" Target="tableStyles.xml"/><Relationship Id="rId18" Type="http://schemas.openxmlformats.org/officeDocument/2006/relationships/viewProps" Target="viewProps.xml"/><Relationship Id="rId17" Type="http://schemas.openxmlformats.org/officeDocument/2006/relationships/presProps" Target="presProps.xml"/><Relationship Id="rId16" Type="http://schemas.openxmlformats.org/officeDocument/2006/relationships/slide" Target="slides/slide14.xml"/><Relationship Id="rId15" Type="http://schemas.openxmlformats.org/officeDocument/2006/relationships/slide" Target="slides/slide13.xml"/><Relationship Id="rId14" Type="http://schemas.openxmlformats.org/officeDocument/2006/relationships/slide" Target="slides/slide12.xml"/><Relationship Id="rId13" Type="http://schemas.openxmlformats.org/officeDocument/2006/relationships/slide" Target="slides/slide11.xml"/><Relationship Id="rId12" Type="http://schemas.openxmlformats.org/officeDocument/2006/relationships/slide" Target="slides/slide10.xml"/><Relationship Id="rId11" Type="http://schemas.openxmlformats.org/officeDocument/2006/relationships/slide" Target="slides/slide9.xml"/><Relationship Id="rId10" Type="http://schemas.openxmlformats.org/officeDocument/2006/relationships/slide" Target="slides/slide8.xml"/><Relationship Id="rId1" Type="http://schemas.openxmlformats.org/officeDocument/2006/relationships/slideMaster" Target="slideMasters/slideMaster1.xml"/></Relationships>
</file>

<file path=ppt/drawings/_rels/vmlDrawing1.vml.rels><?xml version="1.0" encoding="UTF-8" standalone="yes"?>
<Relationships xmlns="http://schemas.openxmlformats.org/package/2006/relationships"><Relationship Id="rId9" Type="http://schemas.openxmlformats.org/officeDocument/2006/relationships/image" Target="../media/image9.emf"/><Relationship Id="rId8" Type="http://schemas.openxmlformats.org/officeDocument/2006/relationships/image" Target="../media/image8.emf"/><Relationship Id="rId7" Type="http://schemas.openxmlformats.org/officeDocument/2006/relationships/image" Target="../media/image7.emf"/><Relationship Id="rId6" Type="http://schemas.openxmlformats.org/officeDocument/2006/relationships/image" Target="../media/image6.emf"/><Relationship Id="rId5" Type="http://schemas.openxmlformats.org/officeDocument/2006/relationships/image" Target="../media/image5.emf"/><Relationship Id="rId4" Type="http://schemas.openxmlformats.org/officeDocument/2006/relationships/image" Target="../media/image4.emf"/><Relationship Id="rId3" Type="http://schemas.openxmlformats.org/officeDocument/2006/relationships/image" Target="../media/image3.emf"/><Relationship Id="rId2" Type="http://schemas.openxmlformats.org/officeDocument/2006/relationships/image" Target="../media/image2.emf"/><Relationship Id="rId1" Type="http://schemas.openxmlformats.org/officeDocument/2006/relationships/image" Target="../media/image1.emf"/></Relationships>
</file>

<file path=ppt/drawings/_rels/vmlDrawing2.vml.rels><?xml version="1.0" encoding="UTF-8" standalone="yes"?>
<Relationships xmlns="http://schemas.openxmlformats.org/package/2006/relationships"><Relationship Id="rId5" Type="http://schemas.openxmlformats.org/officeDocument/2006/relationships/image" Target="../media/image14.emf"/><Relationship Id="rId4" Type="http://schemas.openxmlformats.org/officeDocument/2006/relationships/image" Target="../media/image13.emf"/><Relationship Id="rId3" Type="http://schemas.openxmlformats.org/officeDocument/2006/relationships/image" Target="../media/image12.emf"/><Relationship Id="rId2" Type="http://schemas.openxmlformats.org/officeDocument/2006/relationships/image" Target="../media/image11.emf"/><Relationship Id="rId1" Type="http://schemas.openxmlformats.org/officeDocument/2006/relationships/image" Target="../media/image10.emf"/></Relationships>
</file>

<file path=ppt/drawings/_rels/vmlDrawing3.vml.rels><?xml version="1.0" encoding="UTF-8" standalone="yes"?>
<Relationships xmlns="http://schemas.openxmlformats.org/package/2006/relationships"><Relationship Id="rId5" Type="http://schemas.openxmlformats.org/officeDocument/2006/relationships/image" Target="../media/image19.emf"/><Relationship Id="rId4" Type="http://schemas.openxmlformats.org/officeDocument/2006/relationships/image" Target="../media/image18.emf"/><Relationship Id="rId3" Type="http://schemas.openxmlformats.org/officeDocument/2006/relationships/image" Target="../media/image17.emf"/><Relationship Id="rId2" Type="http://schemas.openxmlformats.org/officeDocument/2006/relationships/image" Target="../media/image16.emf"/><Relationship Id="rId1" Type="http://schemas.openxmlformats.org/officeDocument/2006/relationships/image" Target="../media/image15.emf"/></Relationships>
</file>

<file path=ppt/drawings/_rels/vmlDrawing4.vml.rels><?xml version="1.0" encoding="UTF-8" standalone="yes"?>
<Relationships xmlns="http://schemas.openxmlformats.org/package/2006/relationships"><Relationship Id="rId4" Type="http://schemas.openxmlformats.org/officeDocument/2006/relationships/image" Target="../media/image23.emf"/><Relationship Id="rId3" Type="http://schemas.openxmlformats.org/officeDocument/2006/relationships/image" Target="../media/image22.emf"/><Relationship Id="rId2" Type="http://schemas.openxmlformats.org/officeDocument/2006/relationships/image" Target="../media/image21.emf"/><Relationship Id="rId1" Type="http://schemas.openxmlformats.org/officeDocument/2006/relationships/image" Target="../media/image20.wmf"/></Relationships>
</file>

<file path=ppt/drawings/_rels/vmlDrawing5.vml.rels><?xml version="1.0" encoding="UTF-8" standalone="yes"?>
<Relationships xmlns="http://schemas.openxmlformats.org/package/2006/relationships"><Relationship Id="rId7" Type="http://schemas.openxmlformats.org/officeDocument/2006/relationships/image" Target="../media/image30.emf"/><Relationship Id="rId6" Type="http://schemas.openxmlformats.org/officeDocument/2006/relationships/image" Target="../media/image29.emf"/><Relationship Id="rId5" Type="http://schemas.openxmlformats.org/officeDocument/2006/relationships/image" Target="../media/image28.emf"/><Relationship Id="rId4" Type="http://schemas.openxmlformats.org/officeDocument/2006/relationships/image" Target="../media/image27.emf"/><Relationship Id="rId3" Type="http://schemas.openxmlformats.org/officeDocument/2006/relationships/image" Target="../media/image26.emf"/><Relationship Id="rId2" Type="http://schemas.openxmlformats.org/officeDocument/2006/relationships/image" Target="../media/image25.emf"/><Relationship Id="rId1" Type="http://schemas.openxmlformats.org/officeDocument/2006/relationships/image" Target="../media/image24.wmf"/></Relationships>
</file>

<file path=ppt/drawings/_rels/vmlDrawing6.vml.rels><?xml version="1.0" encoding="UTF-8" standalone="yes"?>
<Relationships xmlns="http://schemas.openxmlformats.org/package/2006/relationships"><Relationship Id="rId5" Type="http://schemas.openxmlformats.org/officeDocument/2006/relationships/image" Target="../media/image35.emf"/><Relationship Id="rId4" Type="http://schemas.openxmlformats.org/officeDocument/2006/relationships/image" Target="../media/image34.emf"/><Relationship Id="rId3" Type="http://schemas.openxmlformats.org/officeDocument/2006/relationships/image" Target="../media/image33.emf"/><Relationship Id="rId2" Type="http://schemas.openxmlformats.org/officeDocument/2006/relationships/image" Target="../media/image32.emf"/><Relationship Id="rId1" Type="http://schemas.openxmlformats.org/officeDocument/2006/relationships/image" Target="../media/image31.wmf"/></Relationships>
</file>

<file path=ppt/drawings/_rels/vmlDrawing7.vml.rels><?xml version="1.0" encoding="UTF-8" standalone="yes"?>
<Relationships xmlns="http://schemas.openxmlformats.org/package/2006/relationships"><Relationship Id="rId3" Type="http://schemas.openxmlformats.org/officeDocument/2006/relationships/image" Target="../media/image38.emf"/><Relationship Id="rId2" Type="http://schemas.openxmlformats.org/officeDocument/2006/relationships/image" Target="../media/image37.emf"/><Relationship Id="rId1" Type="http://schemas.openxmlformats.org/officeDocument/2006/relationships/image" Target="../media/image36.wmf"/></Relationships>
</file>

<file path=ppt/drawings/_rels/vmlDrawing8.vml.rels><?xml version="1.0" encoding="UTF-8" standalone="yes"?>
<Relationships xmlns="http://schemas.openxmlformats.org/package/2006/relationships"><Relationship Id="rId6" Type="http://schemas.openxmlformats.org/officeDocument/2006/relationships/image" Target="../media/image44.emf"/><Relationship Id="rId5" Type="http://schemas.openxmlformats.org/officeDocument/2006/relationships/image" Target="../media/image43.wmf"/><Relationship Id="rId4" Type="http://schemas.openxmlformats.org/officeDocument/2006/relationships/image" Target="../media/image42.emf"/><Relationship Id="rId3" Type="http://schemas.openxmlformats.org/officeDocument/2006/relationships/image" Target="../media/image41.emf"/><Relationship Id="rId2" Type="http://schemas.openxmlformats.org/officeDocument/2006/relationships/image" Target="../media/image40.emf"/><Relationship Id="rId1" Type="http://schemas.openxmlformats.org/officeDocument/2006/relationships/image" Target="../media/image39.wmf"/></Relationships>
</file>

<file path=ppt/drawings/_rels/vmlDrawing9.vml.rels><?xml version="1.0" encoding="UTF-8" standalone="yes"?>
<Relationships xmlns="http://schemas.openxmlformats.org/package/2006/relationships"><Relationship Id="rId3" Type="http://schemas.openxmlformats.org/officeDocument/2006/relationships/image" Target="../media/image47.emf"/><Relationship Id="rId2" Type="http://schemas.openxmlformats.org/officeDocument/2006/relationships/image" Target="../media/image46.emf"/><Relationship Id="rId1" Type="http://schemas.openxmlformats.org/officeDocument/2006/relationships/image" Target="../media/image45.emf"/></Relationships>
</file>

<file path=ppt/drawings/_rels/vmlDrawing10.vml.rels><?xml version="1.0" encoding="UTF-8" standalone="yes"?>
<Relationships xmlns="http://schemas.openxmlformats.org/package/2006/relationships"><Relationship Id="rId4" Type="http://schemas.openxmlformats.org/officeDocument/2006/relationships/image" Target="../media/image51.emf"/><Relationship Id="rId3" Type="http://schemas.openxmlformats.org/officeDocument/2006/relationships/image" Target="../media/image50.emf"/><Relationship Id="rId2" Type="http://schemas.openxmlformats.org/officeDocument/2006/relationships/image" Target="../media/image49.emf"/><Relationship Id="rId1" Type="http://schemas.openxmlformats.org/officeDocument/2006/relationships/image" Target="../media/image48.emf"/></Relationships>
</file>

<file path=ppt/drawings/_rels/vmlDrawing11.vml.rels><?xml version="1.0" encoding="UTF-8" standalone="yes"?>
<Relationships xmlns="http://schemas.openxmlformats.org/package/2006/relationships"><Relationship Id="rId4" Type="http://schemas.openxmlformats.org/officeDocument/2006/relationships/image" Target="../media/image55.emf"/><Relationship Id="rId3" Type="http://schemas.openxmlformats.org/officeDocument/2006/relationships/image" Target="../media/image54.wmf"/><Relationship Id="rId2" Type="http://schemas.openxmlformats.org/officeDocument/2006/relationships/image" Target="../media/image53.emf"/><Relationship Id="rId1" Type="http://schemas.openxmlformats.org/officeDocument/2006/relationships/image" Target="../media/image52.wmf"/></Relationships>
</file>

<file path=ppt/drawings/_rels/vmlDrawing12.vml.rels><?xml version="1.0" encoding="UTF-8" standalone="yes"?>
<Relationships xmlns="http://schemas.openxmlformats.org/package/2006/relationships"><Relationship Id="rId1" Type="http://schemas.openxmlformats.org/officeDocument/2006/relationships/image" Target="../media/image56.w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1186774" y="1778438"/>
            <a:ext cx="4873574" cy="823912"/>
          </a:xfrm>
        </p:spPr>
        <p:txBody>
          <a:bodyPr anchor="ctr" anchorCtr="0"/>
          <a:lstStyle>
            <a:lvl1pPr marL="0" indent="0">
              <a:buNone/>
              <a:defRPr sz="2800"/>
            </a:lvl1pPr>
            <a:lvl2pPr marL="457200" indent="0">
              <a:buNone/>
              <a:defRPr sz="2400"/>
            </a:lvl2pPr>
            <a:lvl3pPr marL="914400" indent="0">
              <a:buNone/>
              <a:defRPr sz="2000"/>
            </a:lvl3pPr>
            <a:lvl4pPr marL="1371600" indent="0">
              <a:buNone/>
              <a:defRPr sz="1800"/>
            </a:lvl4pPr>
            <a:lvl5pPr marL="1828800" indent="0">
              <a:buNone/>
              <a:defRPr sz="1800"/>
            </a:lvl5pPr>
            <a:lvl6pPr marL="2286000" indent="0">
              <a:buNone/>
              <a:defRPr sz="1800"/>
            </a:lvl6pPr>
            <a:lvl7pPr marL="2743200" indent="0">
              <a:buNone/>
              <a:defRPr sz="1800"/>
            </a:lvl7pPr>
            <a:lvl8pPr marL="3200400" indent="0">
              <a:buNone/>
              <a:defRPr sz="1800"/>
            </a:lvl8pPr>
            <a:lvl9pPr marL="3657600" indent="0">
              <a:buNone/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1186774" y="2665379"/>
            <a:ext cx="4873574" cy="352428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256938" y="1778438"/>
            <a:ext cx="4897576" cy="823912"/>
          </a:xfrm>
        </p:spPr>
        <p:txBody>
          <a:bodyPr anchor="ctr" anchorCtr="0"/>
          <a:lstStyle>
            <a:lvl1pPr marL="0" indent="0">
              <a:buNone/>
              <a:defRPr sz="2800"/>
            </a:lvl1pPr>
            <a:lvl2pPr marL="457200" indent="0">
              <a:buNone/>
              <a:defRPr sz="2400"/>
            </a:lvl2pPr>
            <a:lvl3pPr marL="914400" indent="0">
              <a:buNone/>
              <a:defRPr sz="2000"/>
            </a:lvl3pPr>
            <a:lvl4pPr marL="1371600" indent="0">
              <a:buNone/>
              <a:defRPr sz="1800"/>
            </a:lvl4pPr>
            <a:lvl5pPr marL="1828800" indent="0">
              <a:buNone/>
              <a:defRPr sz="1800"/>
            </a:lvl5pPr>
            <a:lvl6pPr marL="2286000" indent="0">
              <a:buNone/>
              <a:defRPr sz="1800"/>
            </a:lvl6pPr>
            <a:lvl7pPr marL="2743200" indent="0">
              <a:buNone/>
              <a:defRPr sz="1800"/>
            </a:lvl7pPr>
            <a:lvl8pPr marL="3200400" indent="0">
              <a:buNone/>
              <a:defRPr sz="1800"/>
            </a:lvl8pPr>
            <a:lvl9pPr marL="3657600" indent="0">
              <a:buNone/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256938" y="2665379"/>
            <a:ext cx="4897576" cy="352428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4165349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457201"/>
            <a:ext cx="6172200" cy="540385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4165349" cy="3811588"/>
          </a:xfrm>
        </p:spPr>
        <p:txBody>
          <a:bodyPr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/>
          </p:nvPr>
        </p:nvSpPr>
        <p:spPr>
          <a:xfrm>
            <a:off x="838200" y="365125"/>
            <a:ext cx="10515600" cy="58118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1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9" Type="http://schemas.openxmlformats.org/officeDocument/2006/relationships/oleObject" Target="../embeddings/oleObject5.bin"/><Relationship Id="rId8" Type="http://schemas.openxmlformats.org/officeDocument/2006/relationships/image" Target="../media/image4.emf"/><Relationship Id="rId7" Type="http://schemas.openxmlformats.org/officeDocument/2006/relationships/oleObject" Target="../embeddings/oleObject4.bin"/><Relationship Id="rId6" Type="http://schemas.openxmlformats.org/officeDocument/2006/relationships/image" Target="../media/image3.emf"/><Relationship Id="rId5" Type="http://schemas.openxmlformats.org/officeDocument/2006/relationships/oleObject" Target="../embeddings/oleObject3.bin"/><Relationship Id="rId4" Type="http://schemas.openxmlformats.org/officeDocument/2006/relationships/image" Target="../media/image2.emf"/><Relationship Id="rId3" Type="http://schemas.openxmlformats.org/officeDocument/2006/relationships/oleObject" Target="../embeddings/oleObject2.bin"/><Relationship Id="rId20" Type="http://schemas.openxmlformats.org/officeDocument/2006/relationships/vmlDrawing" Target="../drawings/vmlDrawing1.vml"/><Relationship Id="rId2" Type="http://schemas.openxmlformats.org/officeDocument/2006/relationships/image" Target="../media/image1.emf"/><Relationship Id="rId19" Type="http://schemas.openxmlformats.org/officeDocument/2006/relationships/slideLayout" Target="../slideLayouts/slideLayout2.xml"/><Relationship Id="rId18" Type="http://schemas.openxmlformats.org/officeDocument/2006/relationships/image" Target="../media/image9.emf"/><Relationship Id="rId17" Type="http://schemas.openxmlformats.org/officeDocument/2006/relationships/oleObject" Target="../embeddings/oleObject9.bin"/><Relationship Id="rId16" Type="http://schemas.openxmlformats.org/officeDocument/2006/relationships/image" Target="../media/image8.emf"/><Relationship Id="rId15" Type="http://schemas.openxmlformats.org/officeDocument/2006/relationships/oleObject" Target="../embeddings/oleObject8.bin"/><Relationship Id="rId14" Type="http://schemas.openxmlformats.org/officeDocument/2006/relationships/image" Target="../media/image7.emf"/><Relationship Id="rId13" Type="http://schemas.openxmlformats.org/officeDocument/2006/relationships/oleObject" Target="../embeddings/oleObject7.bin"/><Relationship Id="rId12" Type="http://schemas.openxmlformats.org/officeDocument/2006/relationships/image" Target="../media/image6.emf"/><Relationship Id="rId11" Type="http://schemas.openxmlformats.org/officeDocument/2006/relationships/oleObject" Target="../embeddings/oleObject6.bin"/><Relationship Id="rId10" Type="http://schemas.openxmlformats.org/officeDocument/2006/relationships/image" Target="../media/image5.emf"/><Relationship Id="rId1" Type="http://schemas.openxmlformats.org/officeDocument/2006/relationships/oleObject" Target="../embeddings/oleObject1.bin"/></Relationships>
</file>

<file path=ppt/slides/_rels/slide4.xml.rels><?xml version="1.0" encoding="UTF-8" standalone="yes"?>
<Relationships xmlns="http://schemas.openxmlformats.org/package/2006/relationships"><Relationship Id="rId9" Type="http://schemas.openxmlformats.org/officeDocument/2006/relationships/oleObject" Target="../embeddings/oleObject14.bin"/><Relationship Id="rId8" Type="http://schemas.openxmlformats.org/officeDocument/2006/relationships/image" Target="../media/image13.emf"/><Relationship Id="rId7" Type="http://schemas.openxmlformats.org/officeDocument/2006/relationships/oleObject" Target="../embeddings/oleObject13.bin"/><Relationship Id="rId6" Type="http://schemas.openxmlformats.org/officeDocument/2006/relationships/image" Target="../media/image12.emf"/><Relationship Id="rId5" Type="http://schemas.openxmlformats.org/officeDocument/2006/relationships/oleObject" Target="../embeddings/oleObject12.bin"/><Relationship Id="rId4" Type="http://schemas.openxmlformats.org/officeDocument/2006/relationships/image" Target="../media/image11.emf"/><Relationship Id="rId3" Type="http://schemas.openxmlformats.org/officeDocument/2006/relationships/oleObject" Target="../embeddings/oleObject11.bin"/><Relationship Id="rId2" Type="http://schemas.openxmlformats.org/officeDocument/2006/relationships/image" Target="../media/image10.emf"/><Relationship Id="rId12" Type="http://schemas.openxmlformats.org/officeDocument/2006/relationships/vmlDrawing" Target="../drawings/vmlDrawing2.vml"/><Relationship Id="rId11" Type="http://schemas.openxmlformats.org/officeDocument/2006/relationships/slideLayout" Target="../slideLayouts/slideLayout2.xml"/><Relationship Id="rId10" Type="http://schemas.openxmlformats.org/officeDocument/2006/relationships/image" Target="../media/image14.emf"/><Relationship Id="rId1" Type="http://schemas.openxmlformats.org/officeDocument/2006/relationships/oleObject" Target="../embeddings/oleObject10.bin"/></Relationships>
</file>

<file path=ppt/slides/_rels/slide5.xml.rels><?xml version="1.0" encoding="UTF-8" standalone="yes"?>
<Relationships xmlns="http://schemas.openxmlformats.org/package/2006/relationships"><Relationship Id="rId9" Type="http://schemas.openxmlformats.org/officeDocument/2006/relationships/oleObject" Target="../embeddings/oleObject19.bin"/><Relationship Id="rId8" Type="http://schemas.openxmlformats.org/officeDocument/2006/relationships/image" Target="../media/image18.emf"/><Relationship Id="rId7" Type="http://schemas.openxmlformats.org/officeDocument/2006/relationships/oleObject" Target="../embeddings/oleObject18.bin"/><Relationship Id="rId6" Type="http://schemas.openxmlformats.org/officeDocument/2006/relationships/image" Target="../media/image17.emf"/><Relationship Id="rId5" Type="http://schemas.openxmlformats.org/officeDocument/2006/relationships/oleObject" Target="../embeddings/oleObject17.bin"/><Relationship Id="rId4" Type="http://schemas.openxmlformats.org/officeDocument/2006/relationships/image" Target="../media/image16.emf"/><Relationship Id="rId3" Type="http://schemas.openxmlformats.org/officeDocument/2006/relationships/oleObject" Target="../embeddings/oleObject16.bin"/><Relationship Id="rId2" Type="http://schemas.openxmlformats.org/officeDocument/2006/relationships/image" Target="../media/image15.emf"/><Relationship Id="rId12" Type="http://schemas.openxmlformats.org/officeDocument/2006/relationships/vmlDrawing" Target="../drawings/vmlDrawing3.vml"/><Relationship Id="rId11" Type="http://schemas.openxmlformats.org/officeDocument/2006/relationships/slideLayout" Target="../slideLayouts/slideLayout2.xml"/><Relationship Id="rId10" Type="http://schemas.openxmlformats.org/officeDocument/2006/relationships/image" Target="../media/image19.emf"/><Relationship Id="rId1" Type="http://schemas.openxmlformats.org/officeDocument/2006/relationships/oleObject" Target="../embeddings/oleObject15.bin"/></Relationships>
</file>

<file path=ppt/slides/_rels/slide6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2.xml"/><Relationship Id="rId8" Type="http://schemas.openxmlformats.org/officeDocument/2006/relationships/image" Target="../media/image23.emf"/><Relationship Id="rId7" Type="http://schemas.openxmlformats.org/officeDocument/2006/relationships/oleObject" Target="../embeddings/oleObject23.bin"/><Relationship Id="rId6" Type="http://schemas.openxmlformats.org/officeDocument/2006/relationships/image" Target="../media/image22.emf"/><Relationship Id="rId5" Type="http://schemas.openxmlformats.org/officeDocument/2006/relationships/oleObject" Target="../embeddings/oleObject22.bin"/><Relationship Id="rId4" Type="http://schemas.openxmlformats.org/officeDocument/2006/relationships/image" Target="../media/image21.emf"/><Relationship Id="rId3" Type="http://schemas.openxmlformats.org/officeDocument/2006/relationships/oleObject" Target="../embeddings/oleObject21.bin"/><Relationship Id="rId2" Type="http://schemas.openxmlformats.org/officeDocument/2006/relationships/image" Target="../media/image20.wmf"/><Relationship Id="rId10" Type="http://schemas.openxmlformats.org/officeDocument/2006/relationships/vmlDrawing" Target="../drawings/vmlDrawing4.vml"/><Relationship Id="rId1" Type="http://schemas.openxmlformats.org/officeDocument/2006/relationships/oleObject" Target="../embeddings/oleObject20.bin"/></Relationships>
</file>

<file path=ppt/slides/_rels/slide7.xml.rels><?xml version="1.0" encoding="UTF-8" standalone="yes"?>
<Relationships xmlns="http://schemas.openxmlformats.org/package/2006/relationships"><Relationship Id="rId9" Type="http://schemas.openxmlformats.org/officeDocument/2006/relationships/oleObject" Target="../embeddings/oleObject28.bin"/><Relationship Id="rId8" Type="http://schemas.openxmlformats.org/officeDocument/2006/relationships/image" Target="../media/image27.emf"/><Relationship Id="rId7" Type="http://schemas.openxmlformats.org/officeDocument/2006/relationships/oleObject" Target="../embeddings/oleObject27.bin"/><Relationship Id="rId6" Type="http://schemas.openxmlformats.org/officeDocument/2006/relationships/image" Target="../media/image26.emf"/><Relationship Id="rId5" Type="http://schemas.openxmlformats.org/officeDocument/2006/relationships/oleObject" Target="../embeddings/oleObject26.bin"/><Relationship Id="rId4" Type="http://schemas.openxmlformats.org/officeDocument/2006/relationships/image" Target="../media/image25.emf"/><Relationship Id="rId3" Type="http://schemas.openxmlformats.org/officeDocument/2006/relationships/oleObject" Target="../embeddings/oleObject25.bin"/><Relationship Id="rId2" Type="http://schemas.openxmlformats.org/officeDocument/2006/relationships/image" Target="../media/image24.wmf"/><Relationship Id="rId16" Type="http://schemas.openxmlformats.org/officeDocument/2006/relationships/vmlDrawing" Target="../drawings/vmlDrawing5.vml"/><Relationship Id="rId15" Type="http://schemas.openxmlformats.org/officeDocument/2006/relationships/slideLayout" Target="../slideLayouts/slideLayout2.xml"/><Relationship Id="rId14" Type="http://schemas.openxmlformats.org/officeDocument/2006/relationships/image" Target="../media/image30.emf"/><Relationship Id="rId13" Type="http://schemas.openxmlformats.org/officeDocument/2006/relationships/oleObject" Target="../embeddings/oleObject30.bin"/><Relationship Id="rId12" Type="http://schemas.openxmlformats.org/officeDocument/2006/relationships/image" Target="../media/image29.emf"/><Relationship Id="rId11" Type="http://schemas.openxmlformats.org/officeDocument/2006/relationships/oleObject" Target="../embeddings/oleObject29.bin"/><Relationship Id="rId10" Type="http://schemas.openxmlformats.org/officeDocument/2006/relationships/image" Target="../media/image28.emf"/><Relationship Id="rId1" Type="http://schemas.openxmlformats.org/officeDocument/2006/relationships/oleObject" Target="../embeddings/oleObject24.bin"/></Relationships>
</file>

<file path=ppt/slides/_rels/slide8.xml.rels><?xml version="1.0" encoding="UTF-8" standalone="yes"?>
<Relationships xmlns="http://schemas.openxmlformats.org/package/2006/relationships"><Relationship Id="rId9" Type="http://schemas.openxmlformats.org/officeDocument/2006/relationships/oleObject" Target="../embeddings/oleObject35.bin"/><Relationship Id="rId8" Type="http://schemas.openxmlformats.org/officeDocument/2006/relationships/image" Target="../media/image34.emf"/><Relationship Id="rId7" Type="http://schemas.openxmlformats.org/officeDocument/2006/relationships/oleObject" Target="../embeddings/oleObject34.bin"/><Relationship Id="rId6" Type="http://schemas.openxmlformats.org/officeDocument/2006/relationships/image" Target="../media/image33.emf"/><Relationship Id="rId5" Type="http://schemas.openxmlformats.org/officeDocument/2006/relationships/oleObject" Target="../embeddings/oleObject33.bin"/><Relationship Id="rId4" Type="http://schemas.openxmlformats.org/officeDocument/2006/relationships/image" Target="../media/image32.emf"/><Relationship Id="rId3" Type="http://schemas.openxmlformats.org/officeDocument/2006/relationships/oleObject" Target="../embeddings/oleObject32.bin"/><Relationship Id="rId2" Type="http://schemas.openxmlformats.org/officeDocument/2006/relationships/image" Target="../media/image31.wmf"/><Relationship Id="rId12" Type="http://schemas.openxmlformats.org/officeDocument/2006/relationships/vmlDrawing" Target="../drawings/vmlDrawing6.vml"/><Relationship Id="rId11" Type="http://schemas.openxmlformats.org/officeDocument/2006/relationships/slideLayout" Target="../slideLayouts/slideLayout2.xml"/><Relationship Id="rId10" Type="http://schemas.openxmlformats.org/officeDocument/2006/relationships/image" Target="../media/image35.emf"/><Relationship Id="rId1" Type="http://schemas.openxmlformats.org/officeDocument/2006/relationships/oleObject" Target="../embeddings/oleObject31.bin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vmlDrawing" Target="../drawings/vmlDrawing7.vml"/><Relationship Id="rId7" Type="http://schemas.openxmlformats.org/officeDocument/2006/relationships/slideLayout" Target="../slideLayouts/slideLayout2.xml"/><Relationship Id="rId6" Type="http://schemas.openxmlformats.org/officeDocument/2006/relationships/image" Target="../media/image38.emf"/><Relationship Id="rId5" Type="http://schemas.openxmlformats.org/officeDocument/2006/relationships/oleObject" Target="../embeddings/oleObject38.bin"/><Relationship Id="rId4" Type="http://schemas.openxmlformats.org/officeDocument/2006/relationships/image" Target="../media/image37.emf"/><Relationship Id="rId3" Type="http://schemas.openxmlformats.org/officeDocument/2006/relationships/oleObject" Target="../embeddings/oleObject37.bin"/><Relationship Id="rId2" Type="http://schemas.openxmlformats.org/officeDocument/2006/relationships/image" Target="../media/image36.wmf"/><Relationship Id="rId1" Type="http://schemas.openxmlformats.org/officeDocument/2006/relationships/oleObject" Target="../embeddings/oleObject36.bin"/></Relationships>
</file>

<file path=ppt/slides/_rels/slide10.xml.rels><?xml version="1.0" encoding="UTF-8" standalone="yes"?>
<Relationships xmlns="http://schemas.openxmlformats.org/package/2006/relationships"><Relationship Id="rId9" Type="http://schemas.openxmlformats.org/officeDocument/2006/relationships/oleObject" Target="../embeddings/oleObject43.bin"/><Relationship Id="rId8" Type="http://schemas.openxmlformats.org/officeDocument/2006/relationships/image" Target="../media/image42.emf"/><Relationship Id="rId7" Type="http://schemas.openxmlformats.org/officeDocument/2006/relationships/oleObject" Target="../embeddings/oleObject42.bin"/><Relationship Id="rId6" Type="http://schemas.openxmlformats.org/officeDocument/2006/relationships/image" Target="../media/image41.emf"/><Relationship Id="rId5" Type="http://schemas.openxmlformats.org/officeDocument/2006/relationships/oleObject" Target="../embeddings/oleObject41.bin"/><Relationship Id="rId4" Type="http://schemas.openxmlformats.org/officeDocument/2006/relationships/image" Target="../media/image40.emf"/><Relationship Id="rId3" Type="http://schemas.openxmlformats.org/officeDocument/2006/relationships/oleObject" Target="../embeddings/oleObject40.bin"/><Relationship Id="rId2" Type="http://schemas.openxmlformats.org/officeDocument/2006/relationships/image" Target="../media/image39.wmf"/><Relationship Id="rId14" Type="http://schemas.openxmlformats.org/officeDocument/2006/relationships/vmlDrawing" Target="../drawings/vmlDrawing8.vml"/><Relationship Id="rId13" Type="http://schemas.openxmlformats.org/officeDocument/2006/relationships/slideLayout" Target="../slideLayouts/slideLayout2.xml"/><Relationship Id="rId12" Type="http://schemas.openxmlformats.org/officeDocument/2006/relationships/image" Target="../media/image44.emf"/><Relationship Id="rId11" Type="http://schemas.openxmlformats.org/officeDocument/2006/relationships/oleObject" Target="../embeddings/oleObject44.bin"/><Relationship Id="rId10" Type="http://schemas.openxmlformats.org/officeDocument/2006/relationships/image" Target="../media/image43.wmf"/><Relationship Id="rId1" Type="http://schemas.openxmlformats.org/officeDocument/2006/relationships/oleObject" Target="../embeddings/oleObject39.bin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vmlDrawing" Target="../drawings/vmlDrawing9.vml"/><Relationship Id="rId7" Type="http://schemas.openxmlformats.org/officeDocument/2006/relationships/slideLayout" Target="../slideLayouts/slideLayout2.xml"/><Relationship Id="rId6" Type="http://schemas.openxmlformats.org/officeDocument/2006/relationships/image" Target="../media/image47.emf"/><Relationship Id="rId5" Type="http://schemas.openxmlformats.org/officeDocument/2006/relationships/oleObject" Target="../embeddings/oleObject47.bin"/><Relationship Id="rId4" Type="http://schemas.openxmlformats.org/officeDocument/2006/relationships/image" Target="../media/image46.emf"/><Relationship Id="rId3" Type="http://schemas.openxmlformats.org/officeDocument/2006/relationships/oleObject" Target="../embeddings/oleObject46.bin"/><Relationship Id="rId2" Type="http://schemas.openxmlformats.org/officeDocument/2006/relationships/image" Target="../media/image45.emf"/><Relationship Id="rId1" Type="http://schemas.openxmlformats.org/officeDocument/2006/relationships/oleObject" Target="../embeddings/oleObject45.bin"/></Relationships>
</file>

<file path=ppt/slides/_rels/slide12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2.xml"/><Relationship Id="rId8" Type="http://schemas.openxmlformats.org/officeDocument/2006/relationships/image" Target="../media/image51.emf"/><Relationship Id="rId7" Type="http://schemas.openxmlformats.org/officeDocument/2006/relationships/oleObject" Target="../embeddings/oleObject51.bin"/><Relationship Id="rId6" Type="http://schemas.openxmlformats.org/officeDocument/2006/relationships/image" Target="../media/image50.emf"/><Relationship Id="rId5" Type="http://schemas.openxmlformats.org/officeDocument/2006/relationships/oleObject" Target="../embeddings/oleObject50.bin"/><Relationship Id="rId4" Type="http://schemas.openxmlformats.org/officeDocument/2006/relationships/image" Target="../media/image49.emf"/><Relationship Id="rId3" Type="http://schemas.openxmlformats.org/officeDocument/2006/relationships/oleObject" Target="../embeddings/oleObject49.bin"/><Relationship Id="rId2" Type="http://schemas.openxmlformats.org/officeDocument/2006/relationships/image" Target="../media/image48.emf"/><Relationship Id="rId10" Type="http://schemas.openxmlformats.org/officeDocument/2006/relationships/vmlDrawing" Target="../drawings/vmlDrawing10.vml"/><Relationship Id="rId1" Type="http://schemas.openxmlformats.org/officeDocument/2006/relationships/oleObject" Target="../embeddings/oleObject48.bin"/></Relationships>
</file>

<file path=ppt/slides/_rels/slide13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2.xml"/><Relationship Id="rId8" Type="http://schemas.openxmlformats.org/officeDocument/2006/relationships/image" Target="../media/image55.emf"/><Relationship Id="rId7" Type="http://schemas.openxmlformats.org/officeDocument/2006/relationships/oleObject" Target="../embeddings/oleObject55.bin"/><Relationship Id="rId6" Type="http://schemas.openxmlformats.org/officeDocument/2006/relationships/image" Target="../media/image54.wmf"/><Relationship Id="rId5" Type="http://schemas.openxmlformats.org/officeDocument/2006/relationships/oleObject" Target="../embeddings/oleObject54.bin"/><Relationship Id="rId4" Type="http://schemas.openxmlformats.org/officeDocument/2006/relationships/image" Target="../media/image53.emf"/><Relationship Id="rId3" Type="http://schemas.openxmlformats.org/officeDocument/2006/relationships/oleObject" Target="../embeddings/oleObject53.bin"/><Relationship Id="rId2" Type="http://schemas.openxmlformats.org/officeDocument/2006/relationships/image" Target="../media/image52.wmf"/><Relationship Id="rId10" Type="http://schemas.openxmlformats.org/officeDocument/2006/relationships/vmlDrawing" Target="../drawings/vmlDrawing11.vml"/><Relationship Id="rId1" Type="http://schemas.openxmlformats.org/officeDocument/2006/relationships/oleObject" Target="../embeddings/oleObject52.bin"/></Relationships>
</file>

<file path=ppt/slides/_rels/slide14.xml.rels><?xml version="1.0" encoding="UTF-8" standalone="yes"?>
<Relationships xmlns="http://schemas.openxmlformats.org/package/2006/relationships"><Relationship Id="rId6" Type="http://schemas.openxmlformats.org/officeDocument/2006/relationships/vmlDrawing" Target="../drawings/vmlDrawing12.vml"/><Relationship Id="rId5" Type="http://schemas.openxmlformats.org/officeDocument/2006/relationships/slideLayout" Target="../slideLayouts/slideLayout2.xml"/><Relationship Id="rId4" Type="http://schemas.openxmlformats.org/officeDocument/2006/relationships/image" Target="D:/&#26361;&#35838;&#20214;/&#25480;&#35838;/&#24517;&#20462;&#19968;/93.TIF" TargetMode="External"/><Relationship Id="rId3" Type="http://schemas.openxmlformats.org/officeDocument/2006/relationships/image" Target="../media/image57.png"/><Relationship Id="rId2" Type="http://schemas.openxmlformats.org/officeDocument/2006/relationships/image" Target="../media/image56.wmf"/><Relationship Id="rId1" Type="http://schemas.openxmlformats.org/officeDocument/2006/relationships/oleObject" Target="../embeddings/oleObject56.bin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122" name="标题 5121"/>
          <p:cNvSpPr>
            <a:spLocks noGrp="1"/>
          </p:cNvSpPr>
          <p:nvPr>
            <p:ph type="ctrTitle"/>
          </p:nvPr>
        </p:nvSpPr>
        <p:spPr>
          <a:xfrm>
            <a:off x="2432685" y="1875155"/>
            <a:ext cx="7218363" cy="1204913"/>
          </a:xfrm>
        </p:spPr>
        <p:txBody>
          <a:bodyPr anchor="b"/>
          <a:p>
            <a:pPr defTabSz="914400">
              <a:buSzPct val="100000"/>
            </a:pPr>
            <a:r>
              <a:rPr lang="zh-CN" altLang="en-US" sz="5400" b="1" kern="1200" baseline="0" dirty="0">
                <a:solidFill>
                  <a:srgbClr val="FF0000"/>
                </a:solidFill>
                <a:latin typeface="+mj-ea"/>
                <a:cs typeface="+mj-ea"/>
              </a:rPr>
              <a:t>2.1对数函数</a:t>
            </a:r>
            <a:endParaRPr lang="zh-CN" altLang="en-US" sz="5400" b="1" kern="1200" baseline="0" dirty="0">
              <a:solidFill>
                <a:srgbClr val="FF0000"/>
              </a:solidFill>
              <a:latin typeface="+mj-ea"/>
              <a:cs typeface="+mj-ea"/>
            </a:endParaRPr>
          </a:p>
        </p:txBody>
      </p:sp>
      <p:sp>
        <p:nvSpPr>
          <p:cNvPr id="5123" name="副标题 5122"/>
          <p:cNvSpPr>
            <a:spLocks noGrp="1"/>
          </p:cNvSpPr>
          <p:nvPr>
            <p:ph type="subTitle" idx="1"/>
          </p:nvPr>
        </p:nvSpPr>
        <p:spPr>
          <a:xfrm>
            <a:off x="2432685" y="3499168"/>
            <a:ext cx="7218363" cy="1039812"/>
          </a:xfrm>
        </p:spPr>
        <p:txBody>
          <a:bodyPr anchor="t"/>
          <a:p>
            <a:pPr defTabSz="914400">
              <a:buSzPct val="90000"/>
            </a:pPr>
            <a:r>
              <a:rPr lang="zh-CN" altLang="en-US" sz="4400" b="1" kern="1200" baseline="0" dirty="0">
                <a:solidFill>
                  <a:srgbClr val="0000FF"/>
                </a:solidFill>
                <a:latin typeface="Calibri" panose="020F0502020204030204" charset="0"/>
                <a:ea typeface="幼圆" panose="02010509060101010101" pitchFamily="1" charset="-122"/>
              </a:rPr>
              <a:t>2.2.1对数与对数运算</a:t>
            </a:r>
            <a:endParaRPr lang="zh-CN" altLang="en-US" sz="4400" b="1" kern="1200" baseline="0" dirty="0">
              <a:solidFill>
                <a:srgbClr val="0000FF"/>
              </a:solidFill>
              <a:latin typeface="Calibri" panose="020F0502020204030204" charset="0"/>
              <a:ea typeface="幼圆" panose="02010509060101010101" pitchFamily="1" charset="-122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7170" name="标题 7169"/>
          <p:cNvSpPr>
            <a:spLocks noGrp="1"/>
          </p:cNvSpPr>
          <p:nvPr>
            <p:ph type="title"/>
          </p:nvPr>
        </p:nvSpPr>
        <p:spPr/>
        <p:txBody>
          <a:bodyPr anchor="b"/>
          <a:p>
            <a:r>
              <a:rPr lang="zh-CN" altLang="en-US" dirty="0">
                <a:solidFill>
                  <a:srgbClr val="0000FF"/>
                </a:solidFill>
              </a:rPr>
              <a:t>课堂任务</a:t>
            </a:r>
            <a:endParaRPr lang="zh-CN" altLang="en-US" dirty="0">
              <a:solidFill>
                <a:srgbClr val="0000FF"/>
              </a:solidFill>
            </a:endParaRPr>
          </a:p>
        </p:txBody>
      </p:sp>
      <p:sp>
        <p:nvSpPr>
          <p:cNvPr id="7171" name="文本框 7170"/>
          <p:cNvSpPr txBox="1"/>
          <p:nvPr/>
        </p:nvSpPr>
        <p:spPr>
          <a:xfrm>
            <a:off x="1019175" y="1746250"/>
            <a:ext cx="6135688" cy="706755"/>
          </a:xfrm>
          <a:prstGeom prst="rect">
            <a:avLst/>
          </a:prstGeom>
          <a:noFill/>
          <a:ln w="9525">
            <a:noFill/>
          </a:ln>
        </p:spPr>
        <p:txBody>
          <a:bodyPr vert="horz" wrap="square" anchor="t">
            <a:spAutoFit/>
          </a:bodyPr>
          <a:p>
            <a:r>
              <a:rPr lang="zh-CN" altLang="en-US" sz="4000" dirty="0">
                <a:solidFill>
                  <a:srgbClr val="FF0000"/>
                </a:solidFill>
                <a:latin typeface="华文楷体" panose="02010600040101010101" charset="-122"/>
                <a:ea typeface="华文楷体" panose="02010600040101010101" charset="-122"/>
                <a:cs typeface="华文楷体" panose="02010600040101010101" charset="-122"/>
              </a:rPr>
              <a:t> 1.理解对数式</a:t>
            </a:r>
            <a:endParaRPr lang="zh-CN" altLang="en-US" sz="4000" dirty="0">
              <a:solidFill>
                <a:srgbClr val="FF0000"/>
              </a:solidFill>
              <a:latin typeface="华文楷体" panose="02010600040101010101" charset="-122"/>
              <a:ea typeface="华文楷体" panose="02010600040101010101" charset="-122"/>
              <a:cs typeface="华文楷体" panose="02010600040101010101" charset="-122"/>
            </a:endParaRPr>
          </a:p>
        </p:txBody>
      </p:sp>
      <p:sp>
        <p:nvSpPr>
          <p:cNvPr id="7172" name="文本框 7171"/>
          <p:cNvSpPr txBox="1"/>
          <p:nvPr/>
        </p:nvSpPr>
        <p:spPr>
          <a:xfrm>
            <a:off x="1019175" y="2713355"/>
            <a:ext cx="8455660" cy="706755"/>
          </a:xfrm>
          <a:prstGeom prst="rect">
            <a:avLst/>
          </a:prstGeom>
          <a:noFill/>
          <a:ln w="9525">
            <a:noFill/>
          </a:ln>
        </p:spPr>
        <p:txBody>
          <a:bodyPr vert="horz" wrap="square" anchor="t">
            <a:spAutoFit/>
          </a:bodyPr>
          <a:p>
            <a:r>
              <a:rPr lang="zh-CN" altLang="en-US" sz="4000" dirty="0">
                <a:solidFill>
                  <a:srgbClr val="FF0000"/>
                </a:solidFill>
                <a:latin typeface="华文楷体" panose="02010600040101010101" charset="-122"/>
                <a:ea typeface="华文楷体" panose="02010600040101010101" charset="-122"/>
                <a:cs typeface="华文楷体" panose="02010600040101010101" charset="-122"/>
              </a:rPr>
              <a:t> 2.熟练指数式与对数式的转化</a:t>
            </a:r>
            <a:endParaRPr lang="zh-CN" altLang="en-US" sz="4000" dirty="0">
              <a:solidFill>
                <a:srgbClr val="FF0000"/>
              </a:solidFill>
              <a:latin typeface="华文楷体" panose="02010600040101010101" charset="-122"/>
              <a:ea typeface="华文楷体" panose="02010600040101010101" charset="-122"/>
              <a:cs typeface="华文楷体" panose="02010600040101010101" charset="-122"/>
            </a:endParaRPr>
          </a:p>
        </p:txBody>
      </p:sp>
      <p:sp>
        <p:nvSpPr>
          <p:cNvPr id="7173" name="文本框 7172"/>
          <p:cNvSpPr txBox="1"/>
          <p:nvPr/>
        </p:nvSpPr>
        <p:spPr>
          <a:xfrm>
            <a:off x="1038225" y="3702050"/>
            <a:ext cx="4718050" cy="706755"/>
          </a:xfrm>
          <a:prstGeom prst="rect">
            <a:avLst/>
          </a:prstGeom>
          <a:noFill/>
          <a:ln w="9525">
            <a:noFill/>
          </a:ln>
        </p:spPr>
        <p:txBody>
          <a:bodyPr vert="horz" wrap="square" anchor="t">
            <a:spAutoFit/>
          </a:bodyPr>
          <a:p>
            <a:r>
              <a:rPr lang="zh-CN" altLang="en-US" sz="4000" dirty="0">
                <a:solidFill>
                  <a:srgbClr val="FF0000"/>
                </a:solidFill>
                <a:latin typeface="华文楷体" panose="02010600040101010101" charset="-122"/>
                <a:ea typeface="华文楷体" panose="02010600040101010101" charset="-122"/>
                <a:cs typeface="华文楷体" panose="02010600040101010101" charset="-122"/>
              </a:rPr>
              <a:t> 3.熟练对数的运算</a:t>
            </a:r>
            <a:endParaRPr lang="zh-CN" altLang="en-US" sz="4000" dirty="0">
              <a:solidFill>
                <a:srgbClr val="FF0000"/>
              </a:solidFill>
              <a:latin typeface="华文楷体" panose="02010600040101010101" charset="-122"/>
              <a:ea typeface="华文楷体" panose="02010600040101010101" charset="-122"/>
              <a:cs typeface="华文楷体" panose="02010600040101010101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7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71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71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1" grpId="0" bldLvl="0"/>
      <p:bldP spid="7172" grpId="0" bldLvl="0"/>
      <p:bldP spid="7173" grpId="0" bldLvl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aphicFrame>
        <p:nvGraphicFramePr>
          <p:cNvPr id="9218" name="对象 9217"/>
          <p:cNvGraphicFramePr>
            <a:graphicFrameLocks noChangeAspect="1"/>
          </p:cNvGraphicFramePr>
          <p:nvPr/>
        </p:nvGraphicFramePr>
        <p:xfrm>
          <a:off x="1682750" y="1069975"/>
          <a:ext cx="7778750" cy="47434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6" name="" r:id="rId1" imgW="7332980" imgH="4473575" progId="Word.Document.8">
                  <p:embed/>
                </p:oleObj>
              </mc:Choice>
              <mc:Fallback>
                <p:oleObj name="" r:id="rId1" imgW="7332980" imgH="4473575" progId="Word.Document.8">
                  <p:embed/>
                  <p:pic>
                    <p:nvPicPr>
                      <p:cNvPr id="0" name="图片 3075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1682750" y="1069975"/>
                        <a:ext cx="7778750" cy="474345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219" name="对象 9218"/>
          <p:cNvGraphicFramePr>
            <a:graphicFrameLocks noChangeAspect="1"/>
          </p:cNvGraphicFramePr>
          <p:nvPr/>
        </p:nvGraphicFramePr>
        <p:xfrm>
          <a:off x="2597150" y="2139950"/>
          <a:ext cx="2759075" cy="698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7" name="" r:id="rId3" imgW="2608580" imgH="663575" progId="Word.Document.8">
                  <p:embed/>
                </p:oleObj>
              </mc:Choice>
              <mc:Fallback>
                <p:oleObj name="" r:id="rId3" imgW="2608580" imgH="663575" progId="Word.Document.8">
                  <p:embed/>
                  <p:pic>
                    <p:nvPicPr>
                      <p:cNvPr id="0" name="图片 3076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2597150" y="2139950"/>
                        <a:ext cx="2759075" cy="6985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220" name="对象 9219"/>
          <p:cNvGraphicFramePr>
            <a:graphicFrameLocks noChangeAspect="1"/>
          </p:cNvGraphicFramePr>
          <p:nvPr/>
        </p:nvGraphicFramePr>
        <p:xfrm>
          <a:off x="6915150" y="2122488"/>
          <a:ext cx="1752600" cy="571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8" name="" r:id="rId5" imgW="1658620" imgH="546735" progId="Word.Document.8">
                  <p:embed/>
                </p:oleObj>
              </mc:Choice>
              <mc:Fallback>
                <p:oleObj name="" r:id="rId5" imgW="1658620" imgH="546735" progId="Word.Document.8">
                  <p:embed/>
                  <p:pic>
                    <p:nvPicPr>
                      <p:cNvPr id="0" name="图片 3077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6915150" y="2122488"/>
                        <a:ext cx="1752600" cy="5715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221" name="对象 9220"/>
          <p:cNvGraphicFramePr>
            <a:graphicFrameLocks noChangeAspect="1"/>
          </p:cNvGraphicFramePr>
          <p:nvPr/>
        </p:nvGraphicFramePr>
        <p:xfrm>
          <a:off x="3267075" y="2767013"/>
          <a:ext cx="2060575" cy="660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9" name="" r:id="rId7" imgW="1945640" imgH="627380" progId="Word.Document.8">
                  <p:embed/>
                </p:oleObj>
              </mc:Choice>
              <mc:Fallback>
                <p:oleObj name="" r:id="rId7" imgW="1945640" imgH="627380" progId="Word.Document.8">
                  <p:embed/>
                  <p:pic>
                    <p:nvPicPr>
                      <p:cNvPr id="0" name="图片 3078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3267075" y="2767013"/>
                        <a:ext cx="2060575" cy="6604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222" name="对象 9221"/>
          <p:cNvGraphicFramePr>
            <a:graphicFrameLocks noChangeAspect="1"/>
          </p:cNvGraphicFramePr>
          <p:nvPr/>
        </p:nvGraphicFramePr>
        <p:xfrm>
          <a:off x="7493000" y="2811463"/>
          <a:ext cx="1101725" cy="685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0" name="" r:id="rId9" imgW="1049020" imgH="654685" progId="Word.Document.8">
                  <p:embed/>
                </p:oleObj>
              </mc:Choice>
              <mc:Fallback>
                <p:oleObj name="" r:id="rId9" imgW="1049020" imgH="654685" progId="Word.Document.8">
                  <p:embed/>
                  <p:pic>
                    <p:nvPicPr>
                      <p:cNvPr id="0" name="图片 3079"/>
                      <p:cNvPicPr/>
                      <p:nvPr/>
                    </p:nvPicPr>
                    <p:blipFill>
                      <a:blip r:embed="rId10"/>
                      <a:stretch>
                        <a:fillRect/>
                      </a:stretch>
                    </p:blipFill>
                    <p:spPr>
                      <a:xfrm>
                        <a:off x="7493000" y="2811463"/>
                        <a:ext cx="1101725" cy="6858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223" name="对象 9222"/>
          <p:cNvGraphicFramePr>
            <a:graphicFrameLocks noChangeAspect="1"/>
          </p:cNvGraphicFramePr>
          <p:nvPr/>
        </p:nvGraphicFramePr>
        <p:xfrm>
          <a:off x="6362700" y="4002088"/>
          <a:ext cx="1657350" cy="558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1" name="" r:id="rId11" imgW="1569085" imgH="537845" progId="Word.Document.8">
                  <p:embed/>
                </p:oleObj>
              </mc:Choice>
              <mc:Fallback>
                <p:oleObj name="" r:id="rId11" imgW="1569085" imgH="537845" progId="Word.Document.8">
                  <p:embed/>
                  <p:pic>
                    <p:nvPicPr>
                      <p:cNvPr id="0" name="图片 3080"/>
                      <p:cNvPicPr/>
                      <p:nvPr/>
                    </p:nvPicPr>
                    <p:blipFill>
                      <a:blip r:embed="rId12"/>
                      <a:stretch>
                        <a:fillRect/>
                      </a:stretch>
                    </p:blipFill>
                    <p:spPr>
                      <a:xfrm>
                        <a:off x="6362700" y="4002088"/>
                        <a:ext cx="1657350" cy="5588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224" name="对象 9223"/>
          <p:cNvGraphicFramePr>
            <a:graphicFrameLocks noChangeAspect="1"/>
          </p:cNvGraphicFramePr>
          <p:nvPr/>
        </p:nvGraphicFramePr>
        <p:xfrm>
          <a:off x="4130675" y="4560888"/>
          <a:ext cx="1450975" cy="520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2" name="" r:id="rId13" imgW="1371600" imgH="502285" progId="Word.Document.8">
                  <p:embed/>
                </p:oleObj>
              </mc:Choice>
              <mc:Fallback>
                <p:oleObj name="" r:id="rId13" imgW="1371600" imgH="502285" progId="Word.Document.8">
                  <p:embed/>
                  <p:pic>
                    <p:nvPicPr>
                      <p:cNvPr id="0" name="图片 3081"/>
                      <p:cNvPicPr/>
                      <p:nvPr/>
                    </p:nvPicPr>
                    <p:blipFill>
                      <a:blip r:embed="rId14"/>
                      <a:stretch>
                        <a:fillRect/>
                      </a:stretch>
                    </p:blipFill>
                    <p:spPr>
                      <a:xfrm>
                        <a:off x="4130675" y="4560888"/>
                        <a:ext cx="1450975" cy="5207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225" name="对象 9224"/>
          <p:cNvGraphicFramePr>
            <a:graphicFrameLocks noChangeAspect="1"/>
          </p:cNvGraphicFramePr>
          <p:nvPr/>
        </p:nvGraphicFramePr>
        <p:xfrm>
          <a:off x="8667750" y="4505325"/>
          <a:ext cx="787400" cy="685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3" name="" r:id="rId15" imgW="753110" imgH="654685" progId="Word.Document.8">
                  <p:embed/>
                </p:oleObj>
              </mc:Choice>
              <mc:Fallback>
                <p:oleObj name="" r:id="rId15" imgW="753110" imgH="654685" progId="Word.Document.8">
                  <p:embed/>
                  <p:pic>
                    <p:nvPicPr>
                      <p:cNvPr id="0" name="图片 3082"/>
                      <p:cNvPicPr/>
                      <p:nvPr/>
                    </p:nvPicPr>
                    <p:blipFill>
                      <a:blip r:embed="rId16"/>
                      <a:stretch>
                        <a:fillRect/>
                      </a:stretch>
                    </p:blipFill>
                    <p:spPr>
                      <a:xfrm>
                        <a:off x="8667750" y="4505325"/>
                        <a:ext cx="787400" cy="6858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226" name="对象 9225"/>
          <p:cNvGraphicFramePr>
            <a:graphicFrameLocks noChangeAspect="1"/>
          </p:cNvGraphicFramePr>
          <p:nvPr/>
        </p:nvGraphicFramePr>
        <p:xfrm>
          <a:off x="4276725" y="5183188"/>
          <a:ext cx="857250" cy="762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4" name="" r:id="rId17" imgW="815975" imgH="726440" progId="Word.Document.8">
                  <p:embed/>
                </p:oleObj>
              </mc:Choice>
              <mc:Fallback>
                <p:oleObj name="" r:id="rId17" imgW="815975" imgH="726440" progId="Word.Document.8">
                  <p:embed/>
                  <p:pic>
                    <p:nvPicPr>
                      <p:cNvPr id="0" name="图片 3083"/>
                      <p:cNvPicPr/>
                      <p:nvPr/>
                    </p:nvPicPr>
                    <p:blipFill>
                      <a:blip r:embed="rId18"/>
                      <a:stretch>
                        <a:fillRect/>
                      </a:stretch>
                    </p:blipFill>
                    <p:spPr>
                      <a:xfrm>
                        <a:off x="4276725" y="5183188"/>
                        <a:ext cx="857250" cy="7620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92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92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92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92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92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92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92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92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aphicFrame>
        <p:nvGraphicFramePr>
          <p:cNvPr id="12290" name="对象 12289"/>
          <p:cNvGraphicFramePr>
            <a:graphicFrameLocks noChangeAspect="1"/>
          </p:cNvGraphicFramePr>
          <p:nvPr/>
        </p:nvGraphicFramePr>
        <p:xfrm>
          <a:off x="1949450" y="1162050"/>
          <a:ext cx="7905750" cy="1651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96" name="" r:id="rId1" imgW="7449820" imgH="1559560" progId="Word.Document.8">
                  <p:embed/>
                </p:oleObj>
              </mc:Choice>
              <mc:Fallback>
                <p:oleObj name="" r:id="rId1" imgW="7449820" imgH="1559560" progId="Word.Document.8">
                  <p:embed/>
                  <p:pic>
                    <p:nvPicPr>
                      <p:cNvPr id="0" name="图片 3095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1949450" y="1162050"/>
                        <a:ext cx="7905750" cy="16510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291" name="对象 12290"/>
          <p:cNvGraphicFramePr>
            <a:graphicFrameLocks noChangeAspect="1"/>
          </p:cNvGraphicFramePr>
          <p:nvPr/>
        </p:nvGraphicFramePr>
        <p:xfrm>
          <a:off x="2381250" y="2578100"/>
          <a:ext cx="3267075" cy="6223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97" name="" r:id="rId3" imgW="3083560" imgH="591820" progId="Word.Document.8">
                  <p:embed/>
                </p:oleObj>
              </mc:Choice>
              <mc:Fallback>
                <p:oleObj name="" r:id="rId3" imgW="3083560" imgH="591820" progId="Word.Document.8">
                  <p:embed/>
                  <p:pic>
                    <p:nvPicPr>
                      <p:cNvPr id="0" name="图片 3096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2381250" y="2578100"/>
                        <a:ext cx="3267075" cy="6223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292" name="对象 12291"/>
          <p:cNvGraphicFramePr>
            <a:graphicFrameLocks noChangeAspect="1"/>
          </p:cNvGraphicFramePr>
          <p:nvPr/>
        </p:nvGraphicFramePr>
        <p:xfrm>
          <a:off x="2381250" y="3054350"/>
          <a:ext cx="2527300" cy="952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98" name="" r:id="rId5" imgW="2384425" imgH="905510" progId="Word.Document.8">
                  <p:embed/>
                </p:oleObj>
              </mc:Choice>
              <mc:Fallback>
                <p:oleObj name="" r:id="rId5" imgW="2384425" imgH="905510" progId="Word.Document.8">
                  <p:embed/>
                  <p:pic>
                    <p:nvPicPr>
                      <p:cNvPr id="0" name="图片 3097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2381250" y="3054350"/>
                        <a:ext cx="2527300" cy="9525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293" name="对象 12292"/>
          <p:cNvGraphicFramePr>
            <a:graphicFrameLocks noChangeAspect="1"/>
          </p:cNvGraphicFramePr>
          <p:nvPr/>
        </p:nvGraphicFramePr>
        <p:xfrm>
          <a:off x="2381250" y="3940175"/>
          <a:ext cx="2228850" cy="698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99" name="" r:id="rId7" imgW="2106930" imgH="663575" progId="Word.Document.8">
                  <p:embed/>
                </p:oleObj>
              </mc:Choice>
              <mc:Fallback>
                <p:oleObj name="" r:id="rId7" imgW="2106930" imgH="663575" progId="Word.Document.8">
                  <p:embed/>
                  <p:pic>
                    <p:nvPicPr>
                      <p:cNvPr id="0" name="图片 3098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2381250" y="3940175"/>
                        <a:ext cx="2228850" cy="6985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294" name="对象 12293"/>
          <p:cNvGraphicFramePr>
            <a:graphicFrameLocks noChangeAspect="1"/>
          </p:cNvGraphicFramePr>
          <p:nvPr/>
        </p:nvGraphicFramePr>
        <p:xfrm>
          <a:off x="2381250" y="4425950"/>
          <a:ext cx="2565400" cy="1092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00" name="" r:id="rId9" imgW="2569210" imgH="1106170" progId="Word.Document.8">
                  <p:embed/>
                </p:oleObj>
              </mc:Choice>
              <mc:Fallback>
                <p:oleObj name="" r:id="rId9" imgW="2569210" imgH="1106170" progId="Word.Document.8">
                  <p:embed/>
                  <p:pic>
                    <p:nvPicPr>
                      <p:cNvPr id="0" name="图片 3099"/>
                      <p:cNvPicPr/>
                      <p:nvPr/>
                    </p:nvPicPr>
                    <p:blipFill>
                      <a:blip r:embed="rId10"/>
                      <a:stretch>
                        <a:fillRect/>
                      </a:stretch>
                    </p:blipFill>
                    <p:spPr>
                      <a:xfrm>
                        <a:off x="2381250" y="4425950"/>
                        <a:ext cx="2565400" cy="10922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22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22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22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22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aphicFrame>
        <p:nvGraphicFramePr>
          <p:cNvPr id="13314" name="对象 13313"/>
          <p:cNvGraphicFramePr>
            <a:graphicFrameLocks noChangeAspect="1"/>
          </p:cNvGraphicFramePr>
          <p:nvPr/>
        </p:nvGraphicFramePr>
        <p:xfrm>
          <a:off x="2387600" y="950913"/>
          <a:ext cx="6934200" cy="2133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01" name="" r:id="rId1" imgW="6952615" imgH="2136775" progId="Word.Document.8">
                  <p:embed/>
                </p:oleObj>
              </mc:Choice>
              <mc:Fallback>
                <p:oleObj name="" r:id="rId1" imgW="6952615" imgH="2136775" progId="Word.Document.8">
                  <p:embed/>
                  <p:pic>
                    <p:nvPicPr>
                      <p:cNvPr id="0" name="图片 3100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2387600" y="950913"/>
                        <a:ext cx="6934200" cy="21336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3315" name="对象 13314"/>
          <p:cNvGraphicFramePr>
            <a:graphicFrameLocks noChangeAspect="1"/>
          </p:cNvGraphicFramePr>
          <p:nvPr/>
        </p:nvGraphicFramePr>
        <p:xfrm>
          <a:off x="2851150" y="2992438"/>
          <a:ext cx="2897188" cy="939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02" name="" r:id="rId3" imgW="2734310" imgH="896620" progId="Word.Document.8">
                  <p:embed/>
                </p:oleObj>
              </mc:Choice>
              <mc:Fallback>
                <p:oleObj name="" r:id="rId3" imgW="2734310" imgH="896620" progId="Word.Document.8">
                  <p:embed/>
                  <p:pic>
                    <p:nvPicPr>
                      <p:cNvPr id="0" name="图片 3101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2851150" y="2992438"/>
                        <a:ext cx="2897188" cy="9398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3316" name="对象 13315"/>
          <p:cNvGraphicFramePr>
            <a:graphicFrameLocks noChangeAspect="1"/>
          </p:cNvGraphicFramePr>
          <p:nvPr/>
        </p:nvGraphicFramePr>
        <p:xfrm>
          <a:off x="2922588" y="3833813"/>
          <a:ext cx="1933575" cy="6731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03" name="" r:id="rId5" imgW="1828800" imgH="645160" progId="Word.Document.8">
                  <p:embed/>
                </p:oleObj>
              </mc:Choice>
              <mc:Fallback>
                <p:oleObj name="" r:id="rId5" imgW="1828800" imgH="645160" progId="Word.Document.8">
                  <p:embed/>
                  <p:pic>
                    <p:nvPicPr>
                      <p:cNvPr id="0" name="图片 3102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2922588" y="3833813"/>
                        <a:ext cx="1933575" cy="6731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3317" name="对象 13316"/>
          <p:cNvGraphicFramePr>
            <a:graphicFrameLocks noChangeAspect="1"/>
          </p:cNvGraphicFramePr>
          <p:nvPr/>
        </p:nvGraphicFramePr>
        <p:xfrm>
          <a:off x="2851150" y="4457700"/>
          <a:ext cx="2151063" cy="698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04" name="" r:id="rId7" imgW="2035175" imgH="663575" progId="Word.Document.8">
                  <p:embed/>
                </p:oleObj>
              </mc:Choice>
              <mc:Fallback>
                <p:oleObj name="" r:id="rId7" imgW="2035175" imgH="663575" progId="Word.Document.8">
                  <p:embed/>
                  <p:pic>
                    <p:nvPicPr>
                      <p:cNvPr id="0" name="图片 3103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2851150" y="4457700"/>
                        <a:ext cx="2151063" cy="6985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3318" name="对象 13317"/>
          <p:cNvGraphicFramePr>
            <a:graphicFrameLocks noChangeAspect="1"/>
          </p:cNvGraphicFramePr>
          <p:nvPr/>
        </p:nvGraphicFramePr>
        <p:xfrm>
          <a:off x="2928938" y="5033963"/>
          <a:ext cx="2227262" cy="698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05" name="" r:id="rId9" imgW="2106930" imgH="663575" progId="Word.Document.8">
                  <p:embed/>
                </p:oleObj>
              </mc:Choice>
              <mc:Fallback>
                <p:oleObj name="" r:id="rId9" imgW="2106930" imgH="663575" progId="Word.Document.8">
                  <p:embed/>
                  <p:pic>
                    <p:nvPicPr>
                      <p:cNvPr id="0" name="图片 3104"/>
                      <p:cNvPicPr/>
                      <p:nvPr/>
                    </p:nvPicPr>
                    <p:blipFill>
                      <a:blip r:embed="rId10"/>
                      <a:stretch>
                        <a:fillRect/>
                      </a:stretch>
                    </p:blipFill>
                    <p:spPr>
                      <a:xfrm>
                        <a:off x="2928938" y="5033963"/>
                        <a:ext cx="2227262" cy="6985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33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33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33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33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aphicFrame>
        <p:nvGraphicFramePr>
          <p:cNvPr id="10242" name="对象 10241"/>
          <p:cNvGraphicFramePr>
            <a:graphicFrameLocks noChangeAspect="1"/>
          </p:cNvGraphicFramePr>
          <p:nvPr/>
        </p:nvGraphicFramePr>
        <p:xfrm>
          <a:off x="1956435" y="830263"/>
          <a:ext cx="8232775" cy="25241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5" name="" r:id="rId1" imgW="7753985" imgH="2371725" progId="Word.Document.8">
                  <p:embed/>
                </p:oleObj>
              </mc:Choice>
              <mc:Fallback>
                <p:oleObj name="" r:id="rId1" imgW="7753985" imgH="2371725" progId="Word.Document.8">
                  <p:embed/>
                  <p:pic>
                    <p:nvPicPr>
                      <p:cNvPr id="0" name="图片 3084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1956435" y="830263"/>
                        <a:ext cx="8232775" cy="25241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243" name="对象 10242"/>
          <p:cNvGraphicFramePr>
            <a:graphicFrameLocks noChangeAspect="1"/>
          </p:cNvGraphicFramePr>
          <p:nvPr/>
        </p:nvGraphicFramePr>
        <p:xfrm>
          <a:off x="8714423" y="1519238"/>
          <a:ext cx="701675" cy="5461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6" name="" r:id="rId3" imgW="672465" imgH="520065" progId="Word.Document.8">
                  <p:embed/>
                </p:oleObj>
              </mc:Choice>
              <mc:Fallback>
                <p:oleObj name="" r:id="rId3" imgW="672465" imgH="520065" progId="Word.Document.8">
                  <p:embed/>
                  <p:pic>
                    <p:nvPicPr>
                      <p:cNvPr id="0" name="图片 3085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8714423" y="1519238"/>
                        <a:ext cx="701675" cy="5461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244" name="对象 10243"/>
          <p:cNvGraphicFramePr>
            <a:graphicFrameLocks noChangeAspect="1"/>
          </p:cNvGraphicFramePr>
          <p:nvPr/>
        </p:nvGraphicFramePr>
        <p:xfrm>
          <a:off x="3172460" y="3089275"/>
          <a:ext cx="3552825" cy="1625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7" name="" r:id="rId5" imgW="3352800" imgH="1541780" progId="Word.Document.8">
                  <p:embed/>
                </p:oleObj>
              </mc:Choice>
              <mc:Fallback>
                <p:oleObj name="" r:id="rId5" imgW="3352800" imgH="1541780" progId="Word.Document.8">
                  <p:embed/>
                  <p:pic>
                    <p:nvPicPr>
                      <p:cNvPr id="0" name="图片 3086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3172460" y="3089275"/>
                        <a:ext cx="3552825" cy="16256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245" name="对象 10244"/>
          <p:cNvGraphicFramePr>
            <a:graphicFrameLocks noChangeAspect="1"/>
          </p:cNvGraphicFramePr>
          <p:nvPr/>
        </p:nvGraphicFramePr>
        <p:xfrm>
          <a:off x="3408998" y="4987925"/>
          <a:ext cx="3016250" cy="7731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8" name="" r:id="rId7" imgW="2850515" imgH="735330" progId="Word.Document.8">
                  <p:embed/>
                </p:oleObj>
              </mc:Choice>
              <mc:Fallback>
                <p:oleObj name="" r:id="rId7" imgW="2850515" imgH="735330" progId="Word.Document.8">
                  <p:embed/>
                  <p:pic>
                    <p:nvPicPr>
                      <p:cNvPr id="0" name="图片 3087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3408998" y="4987925"/>
                        <a:ext cx="3016250" cy="773113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02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02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02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aphicFrame>
        <p:nvGraphicFramePr>
          <p:cNvPr id="11269" name="对象 11268"/>
          <p:cNvGraphicFramePr>
            <a:graphicFrameLocks noChangeAspect="1"/>
          </p:cNvGraphicFramePr>
          <p:nvPr/>
        </p:nvGraphicFramePr>
        <p:xfrm>
          <a:off x="2243455" y="940435"/>
          <a:ext cx="7513638" cy="45593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9" name="" r:id="rId1" imgW="7893685" imgH="4791710" progId="Word.Document.8">
                  <p:embed/>
                </p:oleObj>
              </mc:Choice>
              <mc:Fallback>
                <p:oleObj name="" r:id="rId1" imgW="7893685" imgH="4791710" progId="Word.Document.8">
                  <p:embed/>
                  <p:pic>
                    <p:nvPicPr>
                      <p:cNvPr id="0" name="图片 3088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2243455" y="940435"/>
                        <a:ext cx="7513638" cy="45593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270" name="对象 11269"/>
          <p:cNvGraphicFramePr>
            <a:graphicFrameLocks noChangeAspect="1"/>
          </p:cNvGraphicFramePr>
          <p:nvPr/>
        </p:nvGraphicFramePr>
        <p:xfrm>
          <a:off x="7833043" y="1424623"/>
          <a:ext cx="555625" cy="596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90" name="" r:id="rId3" imgW="528955" imgH="574040" progId="Word.Document.8">
                  <p:embed/>
                </p:oleObj>
              </mc:Choice>
              <mc:Fallback>
                <p:oleObj name="" r:id="rId3" imgW="528955" imgH="574040" progId="Word.Document.8">
                  <p:embed/>
                  <p:pic>
                    <p:nvPicPr>
                      <p:cNvPr id="0" name="图片 3089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7833043" y="1424623"/>
                        <a:ext cx="555625" cy="5969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271" name="对象 11270"/>
          <p:cNvGraphicFramePr>
            <a:graphicFrameLocks noChangeAspect="1"/>
          </p:cNvGraphicFramePr>
          <p:nvPr/>
        </p:nvGraphicFramePr>
        <p:xfrm>
          <a:off x="4472305" y="2648585"/>
          <a:ext cx="682625" cy="558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91" name="" r:id="rId5" imgW="654685" imgH="537845" progId="Word.Document.8">
                  <p:embed/>
                </p:oleObj>
              </mc:Choice>
              <mc:Fallback>
                <p:oleObj name="" r:id="rId5" imgW="654685" imgH="537845" progId="Word.Document.8">
                  <p:embed/>
                  <p:pic>
                    <p:nvPicPr>
                      <p:cNvPr id="0" name="图片 3090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4472305" y="2648585"/>
                        <a:ext cx="682625" cy="5588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272" name="对象 11271"/>
          <p:cNvGraphicFramePr>
            <a:graphicFrameLocks noChangeAspect="1"/>
          </p:cNvGraphicFramePr>
          <p:nvPr/>
        </p:nvGraphicFramePr>
        <p:xfrm>
          <a:off x="6602730" y="2585085"/>
          <a:ext cx="615950" cy="6223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92" name="" r:id="rId7" imgW="591820" imgH="591820" progId="Word.Document.8">
                  <p:embed/>
                </p:oleObj>
              </mc:Choice>
              <mc:Fallback>
                <p:oleObj name="" r:id="rId7" imgW="591820" imgH="591820" progId="Word.Document.8">
                  <p:embed/>
                  <p:pic>
                    <p:nvPicPr>
                      <p:cNvPr id="0" name="图片 3091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6602730" y="2585085"/>
                        <a:ext cx="615950" cy="6223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273" name="对象 11272"/>
          <p:cNvGraphicFramePr>
            <a:graphicFrameLocks noChangeAspect="1"/>
          </p:cNvGraphicFramePr>
          <p:nvPr/>
        </p:nvGraphicFramePr>
        <p:xfrm>
          <a:off x="4742180" y="3688398"/>
          <a:ext cx="630238" cy="6223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93" name="" r:id="rId9" imgW="600710" imgH="591820" progId="Word.Document.8">
                  <p:embed/>
                </p:oleObj>
              </mc:Choice>
              <mc:Fallback>
                <p:oleObj name="" r:id="rId9" imgW="600710" imgH="591820" progId="Word.Document.8">
                  <p:embed/>
                  <p:pic>
                    <p:nvPicPr>
                      <p:cNvPr id="0" name="图片 3092"/>
                      <p:cNvPicPr/>
                      <p:nvPr/>
                    </p:nvPicPr>
                    <p:blipFill>
                      <a:blip r:embed="rId10"/>
                      <a:stretch>
                        <a:fillRect/>
                      </a:stretch>
                    </p:blipFill>
                    <p:spPr>
                      <a:xfrm>
                        <a:off x="4742180" y="3688398"/>
                        <a:ext cx="630238" cy="6223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274" name="对象 11273"/>
          <p:cNvGraphicFramePr>
            <a:graphicFrameLocks noChangeAspect="1"/>
          </p:cNvGraphicFramePr>
          <p:nvPr/>
        </p:nvGraphicFramePr>
        <p:xfrm>
          <a:off x="4997768" y="4310698"/>
          <a:ext cx="463550" cy="609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94" name="" r:id="rId11" imgW="448310" imgH="582930" progId="Word.Document.8">
                  <p:embed/>
                </p:oleObj>
              </mc:Choice>
              <mc:Fallback>
                <p:oleObj name="" r:id="rId11" imgW="448310" imgH="582930" progId="Word.Document.8">
                  <p:embed/>
                  <p:pic>
                    <p:nvPicPr>
                      <p:cNvPr id="0" name="图片 3093"/>
                      <p:cNvPicPr/>
                      <p:nvPr/>
                    </p:nvPicPr>
                    <p:blipFill>
                      <a:blip r:embed="rId12"/>
                      <a:stretch>
                        <a:fillRect/>
                      </a:stretch>
                    </p:blipFill>
                    <p:spPr>
                      <a:xfrm>
                        <a:off x="4997768" y="4310698"/>
                        <a:ext cx="463550" cy="6096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275" name="对象 11274"/>
          <p:cNvGraphicFramePr>
            <a:graphicFrameLocks noChangeAspect="1"/>
          </p:cNvGraphicFramePr>
          <p:nvPr/>
        </p:nvGraphicFramePr>
        <p:xfrm>
          <a:off x="4813618" y="4879023"/>
          <a:ext cx="1590675" cy="584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95" name="" r:id="rId13" imgW="1506220" imgH="555625" progId="Word.Document.8">
                  <p:embed/>
                </p:oleObj>
              </mc:Choice>
              <mc:Fallback>
                <p:oleObj name="" r:id="rId13" imgW="1506220" imgH="555625" progId="Word.Document.8">
                  <p:embed/>
                  <p:pic>
                    <p:nvPicPr>
                      <p:cNvPr id="0" name="图片 3094"/>
                      <p:cNvPicPr/>
                      <p:nvPr/>
                    </p:nvPicPr>
                    <p:blipFill>
                      <a:blip r:embed="rId14"/>
                      <a:stretch>
                        <a:fillRect/>
                      </a:stretch>
                    </p:blipFill>
                    <p:spPr>
                      <a:xfrm>
                        <a:off x="4813618" y="4879023"/>
                        <a:ext cx="1590675" cy="5842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12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12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12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12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12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12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aphicFrame>
        <p:nvGraphicFramePr>
          <p:cNvPr id="14338" name="对象 14337"/>
          <p:cNvGraphicFramePr>
            <a:graphicFrameLocks noChangeAspect="1"/>
          </p:cNvGraphicFramePr>
          <p:nvPr/>
        </p:nvGraphicFramePr>
        <p:xfrm>
          <a:off x="2008188" y="617538"/>
          <a:ext cx="8153400" cy="15811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06" name="" r:id="rId1" imgW="7588885" imgH="1383665" progId="Word.Document.8">
                  <p:embed/>
                </p:oleObj>
              </mc:Choice>
              <mc:Fallback>
                <p:oleObj name="" r:id="rId1" imgW="7588885" imgH="1383665" progId="Word.Document.8">
                  <p:embed/>
                  <p:pic>
                    <p:nvPicPr>
                      <p:cNvPr id="0" name="图片 3105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2008188" y="617538"/>
                        <a:ext cx="8153400" cy="158115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4339" name="对象 14338"/>
          <p:cNvGraphicFramePr>
            <a:graphicFrameLocks noChangeAspect="1"/>
          </p:cNvGraphicFramePr>
          <p:nvPr/>
        </p:nvGraphicFramePr>
        <p:xfrm>
          <a:off x="1965325" y="2012950"/>
          <a:ext cx="6988175" cy="1041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07" name="" r:id="rId3" imgW="6588760" imgH="986155" progId="Word.Document.8">
                  <p:embed/>
                </p:oleObj>
              </mc:Choice>
              <mc:Fallback>
                <p:oleObj name="" r:id="rId3" imgW="6588760" imgH="986155" progId="Word.Document.8">
                  <p:embed/>
                  <p:pic>
                    <p:nvPicPr>
                      <p:cNvPr id="0" name="图片 3106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965325" y="2012950"/>
                        <a:ext cx="6988175" cy="10414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4340" name="对象 14339"/>
          <p:cNvGraphicFramePr>
            <a:graphicFrameLocks noChangeAspect="1"/>
          </p:cNvGraphicFramePr>
          <p:nvPr/>
        </p:nvGraphicFramePr>
        <p:xfrm>
          <a:off x="2032000" y="2628900"/>
          <a:ext cx="7023100" cy="10033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08" name="" r:id="rId5" imgW="7016750" imgH="1012190" progId="Word.Document.8">
                  <p:embed/>
                </p:oleObj>
              </mc:Choice>
              <mc:Fallback>
                <p:oleObj name="" r:id="rId5" imgW="7016750" imgH="1012190" progId="Word.Document.8">
                  <p:embed/>
                  <p:pic>
                    <p:nvPicPr>
                      <p:cNvPr id="0" name="图片 3107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2032000" y="2628900"/>
                        <a:ext cx="7023100" cy="10033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4341" name="对象 14340"/>
          <p:cNvGraphicFramePr>
            <a:graphicFrameLocks noChangeAspect="1"/>
          </p:cNvGraphicFramePr>
          <p:nvPr/>
        </p:nvGraphicFramePr>
        <p:xfrm>
          <a:off x="2032000" y="3500438"/>
          <a:ext cx="7397750" cy="1017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09" name="" r:id="rId7" imgW="6965315" imgH="968375" progId="Word.Document.8">
                  <p:embed/>
                </p:oleObj>
              </mc:Choice>
              <mc:Fallback>
                <p:oleObj name="" r:id="rId7" imgW="6965315" imgH="968375" progId="Word.Document.8">
                  <p:embed/>
                  <p:pic>
                    <p:nvPicPr>
                      <p:cNvPr id="0" name="图片 3108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2032000" y="3500438"/>
                        <a:ext cx="7397750" cy="1017587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4342" name="对象 14341"/>
          <p:cNvGraphicFramePr>
            <a:graphicFrameLocks noChangeAspect="1"/>
          </p:cNvGraphicFramePr>
          <p:nvPr/>
        </p:nvGraphicFramePr>
        <p:xfrm>
          <a:off x="1771650" y="4684713"/>
          <a:ext cx="8105775" cy="18748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10" name="" r:id="rId9" imgW="6678930" imgH="1550670" progId="Word.Document.8">
                  <p:embed/>
                </p:oleObj>
              </mc:Choice>
              <mc:Fallback>
                <p:oleObj name="" r:id="rId9" imgW="6678930" imgH="1550670" progId="Word.Document.8">
                  <p:embed/>
                  <p:pic>
                    <p:nvPicPr>
                      <p:cNvPr id="0" name="图片 3109"/>
                      <p:cNvPicPr/>
                      <p:nvPr/>
                    </p:nvPicPr>
                    <p:blipFill>
                      <a:blip r:embed="rId10"/>
                      <a:stretch>
                        <a:fillRect/>
                      </a:stretch>
                    </p:blipFill>
                    <p:spPr>
                      <a:xfrm>
                        <a:off x="1771650" y="4684713"/>
                        <a:ext cx="8105775" cy="1874837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43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43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43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43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aphicFrame>
        <p:nvGraphicFramePr>
          <p:cNvPr id="15362" name="对象 15361"/>
          <p:cNvGraphicFramePr>
            <a:graphicFrameLocks noChangeAspect="1"/>
          </p:cNvGraphicFramePr>
          <p:nvPr/>
        </p:nvGraphicFramePr>
        <p:xfrm>
          <a:off x="2401253" y="473075"/>
          <a:ext cx="7216775" cy="31305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11" name="" r:id="rId1" imgW="6623685" imgH="2865755" progId="Word.Document.8">
                  <p:embed/>
                </p:oleObj>
              </mc:Choice>
              <mc:Fallback>
                <p:oleObj name="" r:id="rId1" imgW="6623685" imgH="2865755" progId="Word.Document.8">
                  <p:embed/>
                  <p:pic>
                    <p:nvPicPr>
                      <p:cNvPr id="0" name="图片 3110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2401253" y="473075"/>
                        <a:ext cx="7216775" cy="313055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5363" name="对象 15362"/>
          <p:cNvGraphicFramePr>
            <a:graphicFrameLocks noChangeAspect="1"/>
          </p:cNvGraphicFramePr>
          <p:nvPr/>
        </p:nvGraphicFramePr>
        <p:xfrm>
          <a:off x="2401253" y="3557588"/>
          <a:ext cx="5602287" cy="1206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12" name="" r:id="rId3" imgW="5280025" imgH="1147445" progId="Word.Document.8">
                  <p:embed/>
                </p:oleObj>
              </mc:Choice>
              <mc:Fallback>
                <p:oleObj name="" r:id="rId3" imgW="5280025" imgH="1147445" progId="Word.Document.8">
                  <p:embed/>
                  <p:pic>
                    <p:nvPicPr>
                      <p:cNvPr id="0" name="图片 3111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2401253" y="3557588"/>
                        <a:ext cx="5602287" cy="12065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5364" name="对象 15363"/>
          <p:cNvGraphicFramePr>
            <a:graphicFrameLocks noChangeAspect="1"/>
          </p:cNvGraphicFramePr>
          <p:nvPr/>
        </p:nvGraphicFramePr>
        <p:xfrm>
          <a:off x="2312353" y="4976813"/>
          <a:ext cx="7154862" cy="762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13" name="" r:id="rId5" imgW="6741160" imgH="726440" progId="Word.Document.8">
                  <p:embed/>
                </p:oleObj>
              </mc:Choice>
              <mc:Fallback>
                <p:oleObj name="" r:id="rId5" imgW="6741160" imgH="726440" progId="Word.Document.8">
                  <p:embed/>
                  <p:pic>
                    <p:nvPicPr>
                      <p:cNvPr id="0" name="图片 3112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2312353" y="4976813"/>
                        <a:ext cx="7154862" cy="7620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53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153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aphicFrame>
        <p:nvGraphicFramePr>
          <p:cNvPr id="16386" name="对象 16385"/>
          <p:cNvGraphicFramePr>
            <a:graphicFrameLocks noChangeAspect="1"/>
          </p:cNvGraphicFramePr>
          <p:nvPr/>
        </p:nvGraphicFramePr>
        <p:xfrm>
          <a:off x="2469515" y="815975"/>
          <a:ext cx="6958013" cy="31686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14" name="" r:id="rId1" imgW="7322185" imgH="3332480" progId="Word.Document.8">
                  <p:embed/>
                </p:oleObj>
              </mc:Choice>
              <mc:Fallback>
                <p:oleObj name="" r:id="rId1" imgW="7322185" imgH="3332480" progId="Word.Document.8">
                  <p:embed/>
                  <p:pic>
                    <p:nvPicPr>
                      <p:cNvPr id="0" name="图片 3113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2469515" y="815975"/>
                        <a:ext cx="6958013" cy="316865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6387" name="对象 16386"/>
          <p:cNvGraphicFramePr>
            <a:graphicFrameLocks noChangeAspect="1"/>
          </p:cNvGraphicFramePr>
          <p:nvPr/>
        </p:nvGraphicFramePr>
        <p:xfrm>
          <a:off x="5493703" y="1898650"/>
          <a:ext cx="2481262" cy="7175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15" name="" r:id="rId3" imgW="2339975" imgH="681355" progId="Word.Document.8">
                  <p:embed/>
                </p:oleObj>
              </mc:Choice>
              <mc:Fallback>
                <p:oleObj name="" r:id="rId3" imgW="2339975" imgH="681355" progId="Word.Document.8">
                  <p:embed/>
                  <p:pic>
                    <p:nvPicPr>
                      <p:cNvPr id="0" name="图片 3114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5493703" y="1898650"/>
                        <a:ext cx="2481262" cy="71755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6388" name="对象 16387"/>
          <p:cNvGraphicFramePr>
            <a:graphicFrameLocks noChangeAspect="1"/>
          </p:cNvGraphicFramePr>
          <p:nvPr/>
        </p:nvGraphicFramePr>
        <p:xfrm>
          <a:off x="5025390" y="2547938"/>
          <a:ext cx="2413000" cy="6445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16" name="" r:id="rId5" imgW="2277110" imgH="618490" progId="Word.Document.8">
                  <p:embed/>
                </p:oleObj>
              </mc:Choice>
              <mc:Fallback>
                <p:oleObj name="" r:id="rId5" imgW="2277110" imgH="618490" progId="Word.Document.8">
                  <p:embed/>
                  <p:pic>
                    <p:nvPicPr>
                      <p:cNvPr id="0" name="图片 3115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5025390" y="2547938"/>
                        <a:ext cx="2413000" cy="6445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6389" name="对象 16388"/>
          <p:cNvGraphicFramePr>
            <a:graphicFrameLocks noChangeAspect="1"/>
          </p:cNvGraphicFramePr>
          <p:nvPr/>
        </p:nvGraphicFramePr>
        <p:xfrm>
          <a:off x="5277803" y="3338513"/>
          <a:ext cx="1541462" cy="7175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17" name="" r:id="rId7" imgW="1461135" imgH="681355" progId="Word.Document.8">
                  <p:embed/>
                </p:oleObj>
              </mc:Choice>
              <mc:Fallback>
                <p:oleObj name="" r:id="rId7" imgW="1461135" imgH="681355" progId="Word.Document.8">
                  <p:embed/>
                  <p:pic>
                    <p:nvPicPr>
                      <p:cNvPr id="0" name="图片 3116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5277803" y="3338513"/>
                        <a:ext cx="1541462" cy="71755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6390" name="对象 16389"/>
          <p:cNvGraphicFramePr>
            <a:graphicFrameLocks noChangeAspect="1"/>
          </p:cNvGraphicFramePr>
          <p:nvPr/>
        </p:nvGraphicFramePr>
        <p:xfrm>
          <a:off x="2634615" y="4249738"/>
          <a:ext cx="7007225" cy="16986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18" name="" r:id="rId9" imgW="7360285" imgH="1781810" progId="Word.Document.8">
                  <p:embed/>
                </p:oleObj>
              </mc:Choice>
              <mc:Fallback>
                <p:oleObj name="" r:id="rId9" imgW="7360285" imgH="1781810" progId="Word.Document.8">
                  <p:embed/>
                  <p:pic>
                    <p:nvPicPr>
                      <p:cNvPr id="0" name="图片 3117"/>
                      <p:cNvPicPr/>
                      <p:nvPr/>
                    </p:nvPicPr>
                    <p:blipFill>
                      <a:blip r:embed="rId10"/>
                      <a:stretch>
                        <a:fillRect/>
                      </a:stretch>
                    </p:blipFill>
                    <p:spPr>
                      <a:xfrm>
                        <a:off x="2634615" y="4249738"/>
                        <a:ext cx="7007225" cy="16986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6391" name="对象 16390"/>
          <p:cNvGraphicFramePr>
            <a:graphicFrameLocks noChangeAspect="1"/>
          </p:cNvGraphicFramePr>
          <p:nvPr/>
        </p:nvGraphicFramePr>
        <p:xfrm>
          <a:off x="7601903" y="4249738"/>
          <a:ext cx="744537" cy="6746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19" name="" r:id="rId11" imgW="708025" imgH="645160" progId="Word.Document.8">
                  <p:embed/>
                </p:oleObj>
              </mc:Choice>
              <mc:Fallback>
                <p:oleObj name="" r:id="rId11" imgW="708025" imgH="645160" progId="Word.Document.8">
                  <p:embed/>
                  <p:pic>
                    <p:nvPicPr>
                      <p:cNvPr id="0" name="图片 3118"/>
                      <p:cNvPicPr/>
                      <p:nvPr/>
                    </p:nvPicPr>
                    <p:blipFill>
                      <a:blip r:embed="rId12"/>
                      <a:stretch>
                        <a:fillRect/>
                      </a:stretch>
                    </p:blipFill>
                    <p:spPr>
                      <a:xfrm>
                        <a:off x="7601903" y="4249738"/>
                        <a:ext cx="744537" cy="674687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63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63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63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2" dur="500"/>
                                        <p:tgtEl>
                                          <p:spTgt spid="163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63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aphicFrame>
        <p:nvGraphicFramePr>
          <p:cNvPr id="17410" name="对象 17409"/>
          <p:cNvGraphicFramePr>
            <a:graphicFrameLocks noChangeAspect="1"/>
          </p:cNvGraphicFramePr>
          <p:nvPr/>
        </p:nvGraphicFramePr>
        <p:xfrm>
          <a:off x="2441893" y="869633"/>
          <a:ext cx="7262812" cy="18319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20" name="" r:id="rId1" imgW="6849110" imgH="1730375" progId="Word.Document.8">
                  <p:embed/>
                </p:oleObj>
              </mc:Choice>
              <mc:Fallback>
                <p:oleObj name="" r:id="rId1" imgW="6849110" imgH="1730375" progId="Word.Document.8">
                  <p:embed/>
                  <p:pic>
                    <p:nvPicPr>
                      <p:cNvPr id="0" name="图片 3119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2441893" y="869633"/>
                        <a:ext cx="7262812" cy="183197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7411" name="对象 17410"/>
          <p:cNvGraphicFramePr>
            <a:graphicFrameLocks noChangeAspect="1"/>
          </p:cNvGraphicFramePr>
          <p:nvPr/>
        </p:nvGraphicFramePr>
        <p:xfrm>
          <a:off x="2719705" y="2509520"/>
          <a:ext cx="7200900" cy="9112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21" name="" r:id="rId3" imgW="6786245" imgH="869315" progId="Word.Document.8">
                  <p:embed/>
                </p:oleObj>
              </mc:Choice>
              <mc:Fallback>
                <p:oleObj name="" r:id="rId3" imgW="6786245" imgH="869315" progId="Word.Document.8">
                  <p:embed/>
                  <p:pic>
                    <p:nvPicPr>
                      <p:cNvPr id="0" name="图片 3120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2719705" y="2509520"/>
                        <a:ext cx="7200900" cy="9112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7412" name="对象 17411"/>
          <p:cNvGraphicFramePr>
            <a:graphicFrameLocks noChangeAspect="1"/>
          </p:cNvGraphicFramePr>
          <p:nvPr/>
        </p:nvGraphicFramePr>
        <p:xfrm>
          <a:off x="2827655" y="3320733"/>
          <a:ext cx="6084888" cy="30527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22" name="" r:id="rId5" imgW="5737225" imgH="2886710" progId="Word.Document.8">
                  <p:embed/>
                </p:oleObj>
              </mc:Choice>
              <mc:Fallback>
                <p:oleObj name="" r:id="rId5" imgW="5737225" imgH="2886710" progId="Word.Document.8">
                  <p:embed/>
                  <p:pic>
                    <p:nvPicPr>
                      <p:cNvPr id="0" name="图片 3121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2827655" y="3320733"/>
                        <a:ext cx="6084888" cy="3052762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74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74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aphicFrame>
        <p:nvGraphicFramePr>
          <p:cNvPr id="18434" name="对象 18433"/>
          <p:cNvGraphicFramePr>
            <a:graphicFrameLocks noChangeAspect="1"/>
          </p:cNvGraphicFramePr>
          <p:nvPr/>
        </p:nvGraphicFramePr>
        <p:xfrm>
          <a:off x="2174558" y="1209675"/>
          <a:ext cx="6200775" cy="5937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23" name="" r:id="rId1" imgW="5845175" imgH="564515" progId="Word.Document.8">
                  <p:embed/>
                </p:oleObj>
              </mc:Choice>
              <mc:Fallback>
                <p:oleObj name="" r:id="rId1" imgW="5845175" imgH="564515" progId="Word.Document.8">
                  <p:embed/>
                  <p:pic>
                    <p:nvPicPr>
                      <p:cNvPr id="0" name="图片 3122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2174558" y="1209675"/>
                        <a:ext cx="6200775" cy="5937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8435" name="对象 18434"/>
          <p:cNvGraphicFramePr>
            <a:graphicFrameLocks noChangeAspect="1"/>
          </p:cNvGraphicFramePr>
          <p:nvPr/>
        </p:nvGraphicFramePr>
        <p:xfrm>
          <a:off x="2536508" y="1784350"/>
          <a:ext cx="6269037" cy="1219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24" name="" r:id="rId3" imgW="6343015" imgH="1237615" progId="Word.Document.8">
                  <p:embed/>
                </p:oleObj>
              </mc:Choice>
              <mc:Fallback>
                <p:oleObj name="" r:id="rId3" imgW="6343015" imgH="1237615" progId="Word.Document.8">
                  <p:embed/>
                  <p:pic>
                    <p:nvPicPr>
                      <p:cNvPr id="0" name="图片 3123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2536508" y="1784350"/>
                        <a:ext cx="6269037" cy="12192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8436" name="对象 18435"/>
          <p:cNvGraphicFramePr>
            <a:graphicFrameLocks noChangeAspect="1"/>
          </p:cNvGraphicFramePr>
          <p:nvPr/>
        </p:nvGraphicFramePr>
        <p:xfrm>
          <a:off x="2463483" y="3078163"/>
          <a:ext cx="7318375" cy="18018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25" name="" r:id="rId5" imgW="6893560" imgH="1703070" progId="Word.Document.8">
                  <p:embed/>
                </p:oleObj>
              </mc:Choice>
              <mc:Fallback>
                <p:oleObj name="" r:id="rId5" imgW="6893560" imgH="1703070" progId="Word.Document.8">
                  <p:embed/>
                  <p:pic>
                    <p:nvPicPr>
                      <p:cNvPr id="0" name="图片 3124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2463483" y="3078163"/>
                        <a:ext cx="7318375" cy="1801812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8437" name="对象 18436"/>
          <p:cNvGraphicFramePr>
            <a:graphicFrameLocks noChangeAspect="1"/>
          </p:cNvGraphicFramePr>
          <p:nvPr/>
        </p:nvGraphicFramePr>
        <p:xfrm>
          <a:off x="2390458" y="4748213"/>
          <a:ext cx="7381875" cy="1333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26" name="" r:id="rId7" imgW="6956425" imgH="1264285" progId="Word.Document.8">
                  <p:embed/>
                </p:oleObj>
              </mc:Choice>
              <mc:Fallback>
                <p:oleObj name="" r:id="rId7" imgW="6956425" imgH="1264285" progId="Word.Document.8">
                  <p:embed/>
                  <p:pic>
                    <p:nvPicPr>
                      <p:cNvPr id="0" name="图片 3125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2390458" y="4748213"/>
                        <a:ext cx="7381875" cy="13335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84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84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84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aphicFrame>
        <p:nvGraphicFramePr>
          <p:cNvPr id="19458" name="对象 19457"/>
          <p:cNvGraphicFramePr>
            <a:graphicFrameLocks noChangeAspect="1"/>
          </p:cNvGraphicFramePr>
          <p:nvPr/>
        </p:nvGraphicFramePr>
        <p:xfrm>
          <a:off x="1943735" y="3305175"/>
          <a:ext cx="6756400" cy="16891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27" name="" r:id="rId1" imgW="7109460" imgH="1778635" progId="Word.Document.8">
                  <p:embed/>
                </p:oleObj>
              </mc:Choice>
              <mc:Fallback>
                <p:oleObj name="" r:id="rId1" imgW="7109460" imgH="1778635" progId="Word.Document.8">
                  <p:embed/>
                  <p:pic>
                    <p:nvPicPr>
                      <p:cNvPr id="0" name="图片 3126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1943735" y="3305175"/>
                        <a:ext cx="6756400" cy="16891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9459" name="对象 19458"/>
          <p:cNvGraphicFramePr>
            <a:graphicFrameLocks noChangeAspect="1"/>
          </p:cNvGraphicFramePr>
          <p:nvPr/>
        </p:nvGraphicFramePr>
        <p:xfrm>
          <a:off x="5496560" y="2209800"/>
          <a:ext cx="625475" cy="6588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28" name="" r:id="rId3" imgW="600710" imgH="627380" progId="Word.Document.8">
                  <p:embed/>
                </p:oleObj>
              </mc:Choice>
              <mc:Fallback>
                <p:oleObj name="" r:id="rId3" imgW="600710" imgH="627380" progId="Word.Document.8">
                  <p:embed/>
                  <p:pic>
                    <p:nvPicPr>
                      <p:cNvPr id="0" name="图片 3127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5496560" y="2209800"/>
                        <a:ext cx="625475" cy="658813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9460" name="对象 19459"/>
          <p:cNvGraphicFramePr>
            <a:graphicFrameLocks noChangeAspect="1"/>
          </p:cNvGraphicFramePr>
          <p:nvPr/>
        </p:nvGraphicFramePr>
        <p:xfrm>
          <a:off x="2118360" y="827088"/>
          <a:ext cx="7569200" cy="2033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29" name="" r:id="rId5" imgW="7964805" imgH="2146935" progId="Word.Document.8">
                  <p:embed/>
                </p:oleObj>
              </mc:Choice>
              <mc:Fallback>
                <p:oleObj name="" r:id="rId5" imgW="7964805" imgH="2146935" progId="Word.Document.8">
                  <p:embed/>
                  <p:pic>
                    <p:nvPicPr>
                      <p:cNvPr id="0" name="图片 3128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2118360" y="827088"/>
                        <a:ext cx="7569200" cy="2033587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9461" name="对象 19460"/>
          <p:cNvGraphicFramePr>
            <a:graphicFrameLocks noChangeAspect="1"/>
          </p:cNvGraphicFramePr>
          <p:nvPr/>
        </p:nvGraphicFramePr>
        <p:xfrm>
          <a:off x="5318760" y="3324225"/>
          <a:ext cx="652463" cy="6445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30" name="" r:id="rId7" imgW="627380" imgH="618490" progId="Word.Document.8">
                  <p:embed/>
                </p:oleObj>
              </mc:Choice>
              <mc:Fallback>
                <p:oleObj name="" r:id="rId7" imgW="627380" imgH="618490" progId="Word.Document.8">
                  <p:embed/>
                  <p:pic>
                    <p:nvPicPr>
                      <p:cNvPr id="0" name="图片 3129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5318760" y="3324225"/>
                        <a:ext cx="652463" cy="6445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94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2" dur="500"/>
                                        <p:tgtEl>
                                          <p:spTgt spid="194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94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aphicFrame>
        <p:nvGraphicFramePr>
          <p:cNvPr id="20482" name="对象 20481"/>
          <p:cNvGraphicFramePr>
            <a:graphicFrameLocks noChangeAspect="1"/>
          </p:cNvGraphicFramePr>
          <p:nvPr/>
        </p:nvGraphicFramePr>
        <p:xfrm>
          <a:off x="1893253" y="788988"/>
          <a:ext cx="8088312" cy="49291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31" name="" r:id="rId1" imgW="7934960" imgH="4841240" progId="Word.Document.8">
                  <p:embed/>
                </p:oleObj>
              </mc:Choice>
              <mc:Fallback>
                <p:oleObj name="" r:id="rId1" imgW="7934960" imgH="4841240" progId="Word.Document.8">
                  <p:embed/>
                  <p:pic>
                    <p:nvPicPr>
                      <p:cNvPr id="0" name="图片 3130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1893253" y="788988"/>
                        <a:ext cx="8088312" cy="4929187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20483" name="Picture 5" descr="93.TIF"/>
          <p:cNvPicPr>
            <a:picLocks noChangeAspect="1"/>
          </p:cNvPicPr>
          <p:nvPr/>
        </p:nvPicPr>
        <p:blipFill>
          <a:blip r:embed="rId3" r:link="rId4">
            <a:lum contrast="-10001"/>
          </a:blip>
          <a:stretch>
            <a:fillRect/>
          </a:stretch>
        </p:blipFill>
        <p:spPr>
          <a:xfrm>
            <a:off x="5904548" y="5114925"/>
            <a:ext cx="4392612" cy="132715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56</Words>
  <Application>WPS 演示</Application>
  <PresentationFormat>宽屏</PresentationFormat>
  <Paragraphs>12</Paragraphs>
  <Slides>14</Slides>
  <Notes>0</Notes>
  <HiddenSlides>0</HiddenSlides>
  <MMClips>0</MMClips>
  <ScaleCrop>false</ScaleCrop>
  <HeadingPairs>
    <vt:vector size="8" baseType="variant">
      <vt:variant>
        <vt:lpstr>已用的字体</vt:lpstr>
      </vt:variant>
      <vt:variant>
        <vt:i4>14</vt:i4>
      </vt:variant>
      <vt:variant>
        <vt:lpstr>主题</vt:lpstr>
      </vt:variant>
      <vt:variant>
        <vt:i4>1</vt:i4>
      </vt:variant>
      <vt:variant>
        <vt:lpstr>嵌入 OLE 服务器</vt:lpstr>
      </vt:variant>
      <vt:variant>
        <vt:i4>56</vt:i4>
      </vt:variant>
      <vt:variant>
        <vt:lpstr>幻灯片标题</vt:lpstr>
      </vt:variant>
      <vt:variant>
        <vt:i4>14</vt:i4>
      </vt:variant>
    </vt:vector>
  </HeadingPairs>
  <TitlesOfParts>
    <vt:vector size="85" baseType="lpstr">
      <vt:lpstr>Arial</vt:lpstr>
      <vt:lpstr>宋体</vt:lpstr>
      <vt:lpstr>Wingdings</vt:lpstr>
      <vt:lpstr>Arial Unicode MS</vt:lpstr>
      <vt:lpstr>Calibri Light</vt:lpstr>
      <vt:lpstr>Calibri</vt:lpstr>
      <vt:lpstr>微软雅黑</vt:lpstr>
      <vt:lpstr>Tempus Sans ITC</vt:lpstr>
      <vt:lpstr>幼圆</vt:lpstr>
      <vt:lpstr>新宋体</vt:lpstr>
      <vt:lpstr>华文隶书</vt:lpstr>
      <vt:lpstr>华文仿宋</vt:lpstr>
      <vt:lpstr>华文宋体</vt:lpstr>
      <vt:lpstr>华文楷体</vt:lpstr>
      <vt:lpstr>Office 主题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2.1对数函数</vt:lpstr>
      <vt:lpstr>课堂任务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Administrator</dc:creator>
  <cp:lastModifiedBy>草草</cp:lastModifiedBy>
  <cp:revision>1</cp:revision>
  <dcterms:created xsi:type="dcterms:W3CDTF">2018-10-18T07:38:27Z</dcterms:created>
  <dcterms:modified xsi:type="dcterms:W3CDTF">2018-10-18T07:53:46Z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2052-10.1.0.7521</vt:lpwstr>
  </property>
</Properties>
</file>