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68" r:id="rId2"/>
    <p:sldId id="258" r:id="rId3"/>
    <p:sldId id="270" r:id="rId4"/>
    <p:sldId id="261" r:id="rId5"/>
    <p:sldId id="262" r:id="rId6"/>
    <p:sldId id="275" r:id="rId7"/>
    <p:sldId id="264" r:id="rId8"/>
    <p:sldId id="265" r:id="rId9"/>
    <p:sldId id="266" r:id="rId10"/>
    <p:sldId id="267" r:id="rId11"/>
    <p:sldId id="272" r:id="rId12"/>
    <p:sldId id="273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2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image" Target="../media/image24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76468CCB-DF56-4C05-9294-42FED3AA23BE}" type="datetimeFigureOut">
              <a:rPr lang="zh-CN" altLang="en-US"/>
              <a:pPr>
                <a:defRPr/>
              </a:pPr>
              <a:t>2018/11/22</a:t>
            </a:fld>
            <a:endParaRPr lang="en-US" altLang="zh-CN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9EF24539-D62F-4B80-942A-CC35599B66B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314929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B050B-654E-4117-8EC6-5DAF5B78C53A}" type="datetimeFigureOut">
              <a:rPr lang="zh-CN" altLang="en-US"/>
              <a:pPr>
                <a:defRPr/>
              </a:pPr>
              <a:t>2018/11/22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E5E4E-95B1-4324-82A9-774E9C70A92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E8FF3-F9DE-4B6B-8304-330EBDBE6627}" type="datetimeFigureOut">
              <a:rPr lang="zh-CN" altLang="en-US"/>
              <a:pPr>
                <a:defRPr/>
              </a:pPr>
              <a:t>2018/11/22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0C8FE-2A33-4DF6-907B-32EB46782E2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812C8-24F7-4F76-8CA3-5CC0E0CBFF6F}" type="datetimeFigureOut">
              <a:rPr lang="zh-CN" altLang="en-US"/>
              <a:pPr>
                <a:defRPr/>
              </a:pPr>
              <a:t>2018/11/22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955CA-A66F-43F2-BE16-51CF0719CE9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8DF8C-941A-4095-83ED-C5972C5EFDEB}" type="datetimeFigureOut">
              <a:rPr lang="zh-CN" altLang="en-US"/>
              <a:pPr>
                <a:defRPr/>
              </a:pPr>
              <a:t>2018/11/22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00537-8CB2-445B-AC9D-4223BBBC85E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7ECE7-1D8E-4382-8144-786A6B4B8AD1}" type="datetimeFigureOut">
              <a:rPr lang="zh-CN" altLang="en-US"/>
              <a:pPr>
                <a:defRPr/>
              </a:pPr>
              <a:t>2018/11/22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1B636-AA2D-4568-AB11-4816576BBA5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34D10-7518-4FDD-8E63-427802A3192D}" type="datetimeFigureOut">
              <a:rPr lang="zh-CN" altLang="en-US"/>
              <a:pPr>
                <a:defRPr/>
              </a:pPr>
              <a:t>2018/11/22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9CD85-E396-49D6-A1DE-8D40C65492E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346DA-1D49-4959-B137-0D98B8FC8036}" type="datetimeFigureOut">
              <a:rPr lang="zh-CN" altLang="en-US"/>
              <a:pPr>
                <a:defRPr/>
              </a:pPr>
              <a:t>2018/11/22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5EE9E-4975-4639-BAF2-874E1602E38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61344-D054-4AE9-97B5-4F8571514AE1}" type="datetimeFigureOut">
              <a:rPr lang="zh-CN" altLang="en-US"/>
              <a:pPr>
                <a:defRPr/>
              </a:pPr>
              <a:t>2018/11/22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7DAFA-4344-4FE9-95D5-517D9BA9194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F453-65FE-4135-A2EE-3D1D2563D435}" type="datetimeFigureOut">
              <a:rPr lang="zh-CN" altLang="en-US"/>
              <a:pPr>
                <a:defRPr/>
              </a:pPr>
              <a:t>2018/11/22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35C14-EFC3-45FF-8E18-31AF5AF9B7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0A09E-20E4-4C5C-8CE2-55909487CCD0}" type="datetimeFigureOut">
              <a:rPr lang="zh-CN" altLang="en-US"/>
              <a:pPr>
                <a:defRPr/>
              </a:pPr>
              <a:t>2018/11/22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03B89-B463-427A-9B92-E0C744B5B46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58BD7-F9BC-4C0C-B263-40C5DB33B0D7}" type="datetimeFigureOut">
              <a:rPr lang="zh-CN" altLang="en-US"/>
              <a:pPr>
                <a:defRPr/>
              </a:pPr>
              <a:t>2018/11/22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F816A-7BA7-4B57-A7A4-AB989DEE0DC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608D495-27C3-43E8-BC7E-2DAADCBB9CA9}" type="datetimeFigureOut">
              <a:rPr lang="zh-CN" altLang="en-US"/>
              <a:pPr>
                <a:defRPr/>
              </a:pPr>
              <a:t>2018/11/22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2783F42-AA33-429F-856B-0A1396E44C7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Microsoft_Word_97_-_2003_Document1.doc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Word_97_-_2003_Document3.doc"/><Relationship Id="rId13" Type="http://schemas.openxmlformats.org/officeDocument/2006/relationships/image" Target="../media/image6.png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png"/><Relationship Id="rId11" Type="http://schemas.openxmlformats.org/officeDocument/2006/relationships/oleObject" Target="../embeddings/Microsoft_Word_97_-_2003_Document4.doc"/><Relationship Id="rId5" Type="http://schemas.openxmlformats.org/officeDocument/2006/relationships/image" Target="../media/image2.e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Microsoft_Word_97_-_2003_Document2.doc"/><Relationship Id="rId9" Type="http://schemas.openxmlformats.org/officeDocument/2006/relationships/image" Target="../media/image3.emf"/><Relationship Id="rId14" Type="http://schemas.openxmlformats.org/officeDocument/2006/relationships/image" Target="16YLBWL6-105.TIF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emf"/><Relationship Id="rId4" Type="http://schemas.openxmlformats.org/officeDocument/2006/relationships/oleObject" Target="../embeddings/Microsoft_Word_97_-_2003_Document5.doc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Word_97_-_2003_Document7.doc"/><Relationship Id="rId13" Type="http://schemas.openxmlformats.org/officeDocument/2006/relationships/image" Target="../media/image12.png"/><Relationship Id="rId3" Type="http://schemas.openxmlformats.org/officeDocument/2006/relationships/image" Target="../media/image11.png"/><Relationship Id="rId7" Type="http://schemas.openxmlformats.org/officeDocument/2006/relationships/oleObject" Target="../embeddings/oleObject7.bin"/><Relationship Id="rId12" Type="http://schemas.openxmlformats.org/officeDocument/2006/relationships/image" Target="../media/image1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emf"/><Relationship Id="rId11" Type="http://schemas.openxmlformats.org/officeDocument/2006/relationships/oleObject" Target="../embeddings/Microsoft_Word_97_-_2003_Document8.doc"/><Relationship Id="rId5" Type="http://schemas.openxmlformats.org/officeDocument/2006/relationships/oleObject" Target="../embeddings/Microsoft_Word_97_-_2003_Document6.doc"/><Relationship Id="rId15" Type="http://schemas.openxmlformats.org/officeDocument/2006/relationships/image" Target="../media/image13.png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9.emf"/><Relationship Id="rId14" Type="http://schemas.openxmlformats.org/officeDocument/2006/relationships/image" Target="16YLBWL6-107.TIF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4.emf"/><Relationship Id="rId4" Type="http://schemas.openxmlformats.org/officeDocument/2006/relationships/oleObject" Target="../embeddings/Microsoft_Word_97_-_2003_Document9.doc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Word_97_-_2003_Document11.doc"/><Relationship Id="rId13" Type="http://schemas.openxmlformats.org/officeDocument/2006/relationships/oleObject" Target="../embeddings/Microsoft_Word_97_-_2003_Document12.doc"/><Relationship Id="rId3" Type="http://schemas.openxmlformats.org/officeDocument/2006/relationships/image" Target="../media/image18.png"/><Relationship Id="rId7" Type="http://schemas.openxmlformats.org/officeDocument/2006/relationships/oleObject" Target="../embeddings/oleObject11.bin"/><Relationship Id="rId12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5.emf"/><Relationship Id="rId11" Type="http://schemas.openxmlformats.org/officeDocument/2006/relationships/image" Target="16YLBWL6-110.TIF" TargetMode="External"/><Relationship Id="rId5" Type="http://schemas.openxmlformats.org/officeDocument/2006/relationships/oleObject" Target="../embeddings/Microsoft_Word_97_-_2003_Document10.doc"/><Relationship Id="rId10" Type="http://schemas.openxmlformats.org/officeDocument/2006/relationships/image" Target="../media/image19.png"/><Relationship Id="rId4" Type="http://schemas.openxmlformats.org/officeDocument/2006/relationships/oleObject" Target="../embeddings/oleObject10.bin"/><Relationship Id="rId9" Type="http://schemas.openxmlformats.org/officeDocument/2006/relationships/image" Target="../media/image16.emf"/><Relationship Id="rId14" Type="http://schemas.openxmlformats.org/officeDocument/2006/relationships/image" Target="../media/image1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0.emf"/><Relationship Id="rId4" Type="http://schemas.openxmlformats.org/officeDocument/2006/relationships/oleObject" Target="../embeddings/Microsoft_Word_97_-_2003_Document13.doc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Word_97_-_2003_Document15.doc"/><Relationship Id="rId3" Type="http://schemas.openxmlformats.org/officeDocument/2006/relationships/image" Target="../media/image23.png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1.emf"/><Relationship Id="rId5" Type="http://schemas.openxmlformats.org/officeDocument/2006/relationships/oleObject" Target="../embeddings/Microsoft_Word_97_-_2003_Document14.doc"/><Relationship Id="rId4" Type="http://schemas.openxmlformats.org/officeDocument/2006/relationships/oleObject" Target="../embeddings/oleObject14.bin"/><Relationship Id="rId9" Type="http://schemas.openxmlformats.org/officeDocument/2006/relationships/image" Target="../media/image22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image" Target="../media/image26.png"/><Relationship Id="rId7" Type="http://schemas.openxmlformats.org/officeDocument/2006/relationships/image" Target="../media/image2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Microsoft_Word_97_-_2003_Document16.doc"/><Relationship Id="rId5" Type="http://schemas.openxmlformats.org/officeDocument/2006/relationships/oleObject" Target="../embeddings/oleObject16.bin"/><Relationship Id="rId10" Type="http://schemas.openxmlformats.org/officeDocument/2006/relationships/image" Target="../media/image25.emf"/><Relationship Id="rId4" Type="http://schemas.openxmlformats.org/officeDocument/2006/relationships/image" Target="16YLBWL6-113.TIF" TargetMode="External"/><Relationship Id="rId9" Type="http://schemas.openxmlformats.org/officeDocument/2006/relationships/oleObject" Target="../embeddings/Microsoft_Word_97_-_2003_Document17.doc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7.emf"/><Relationship Id="rId4" Type="http://schemas.openxmlformats.org/officeDocument/2006/relationships/oleObject" Target="../embeddings/Microsoft_Word_97_-_2003_Document18.doc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oleObject" Target="../embeddings/oleObject19.bin"/><Relationship Id="rId7" Type="http://schemas.openxmlformats.org/officeDocument/2006/relationships/image" Target="file:///F:\&#29289;&#29702;\6-114.TIF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0.png"/><Relationship Id="rId5" Type="http://schemas.openxmlformats.org/officeDocument/2006/relationships/image" Target="../media/image28.emf"/><Relationship Id="rId10" Type="http://schemas.openxmlformats.org/officeDocument/2006/relationships/image" Target="../media/image29.emf"/><Relationship Id="rId4" Type="http://schemas.openxmlformats.org/officeDocument/2006/relationships/oleObject" Target="../embeddings/Microsoft_Word_97_-_2003_Document19.doc"/><Relationship Id="rId9" Type="http://schemas.openxmlformats.org/officeDocument/2006/relationships/oleObject" Target="../embeddings/Microsoft_Word_97_-_2003_Document20.doc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Word_97_-_2003_Document22.doc"/><Relationship Id="rId3" Type="http://schemas.openxmlformats.org/officeDocument/2006/relationships/oleObject" Target="../embeddings/Microsoft_Word_97_-_2003_Document21.doc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file:///F:\&#29289;&#29702;\m80.TIF" TargetMode="External"/><Relationship Id="rId5" Type="http://schemas.openxmlformats.org/officeDocument/2006/relationships/image" Target="../media/image33.png"/><Relationship Id="rId4" Type="http://schemas.openxmlformats.org/officeDocument/2006/relationships/image" Target="../media/image31.emf"/><Relationship Id="rId9" Type="http://schemas.openxmlformats.org/officeDocument/2006/relationships/image" Target="../media/image3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5" name="Object 3"/>
          <p:cNvGraphicFramePr>
            <a:graphicFrameLocks noChangeAspect="1"/>
          </p:cNvGraphicFramePr>
          <p:nvPr/>
        </p:nvGraphicFramePr>
        <p:xfrm>
          <a:off x="684213" y="2636838"/>
          <a:ext cx="7980362" cy="1579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0" name="Document" r:id="rId4" imgW="6751662" imgH="969372" progId="">
                  <p:embed/>
                </p:oleObj>
              </mc:Choice>
              <mc:Fallback>
                <p:oleObj name="Document" r:id="rId4" imgW="6751662" imgH="969372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2636838"/>
                        <a:ext cx="7980362" cy="1579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4"/>
          <p:cNvGraphicFramePr>
            <a:graphicFrameLocks noChangeAspect="1"/>
          </p:cNvGraphicFramePr>
          <p:nvPr/>
        </p:nvGraphicFramePr>
        <p:xfrm>
          <a:off x="4143375" y="357188"/>
          <a:ext cx="3051175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Document" r:id="rId4" imgW="3072384" imgH="642261" progId="">
                  <p:embed/>
                </p:oleObj>
              </mc:Choice>
              <mc:Fallback>
                <p:oleObj name="Document" r:id="rId4" imgW="3072384" imgH="642261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3375" y="357188"/>
                        <a:ext cx="3051175" cy="696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25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6000" y="285750"/>
            <a:ext cx="1295400" cy="52546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469900" y="981075"/>
          <a:ext cx="8494713" cy="2624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文档" r:id="rId8" imgW="8290546" imgH="2375502" progId="">
                  <p:embed/>
                </p:oleObj>
              </mc:Choice>
              <mc:Fallback>
                <p:oleObj name="文档" r:id="rId8" imgW="8290546" imgH="2375502" progId="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81075"/>
                        <a:ext cx="8494713" cy="2624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8" name="Object 6"/>
          <p:cNvGraphicFramePr>
            <a:graphicFrameLocks noChangeAspect="1"/>
          </p:cNvGraphicFramePr>
          <p:nvPr/>
        </p:nvGraphicFramePr>
        <p:xfrm>
          <a:off x="1187450" y="6005513"/>
          <a:ext cx="7191375" cy="852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Document" r:id="rId11" imgW="6938336" imgH="962165" progId="">
                  <p:embed/>
                </p:oleObj>
              </mc:Choice>
              <mc:Fallback>
                <p:oleObj name="Document" r:id="rId11" imgW="6938336" imgH="962165" progId="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450" y="6005513"/>
                        <a:ext cx="7191375" cy="852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80" name="Picture 9" descr="16YLBWL6-105.TIF"/>
          <p:cNvPicPr>
            <a:picLocks noChangeAspect="1" noChangeArrowheads="1"/>
          </p:cNvPicPr>
          <p:nvPr/>
        </p:nvPicPr>
        <p:blipFill>
          <a:blip r:embed="rId13" r:link="rId14"/>
          <a:srcRect/>
          <a:stretch>
            <a:fillRect/>
          </a:stretch>
        </p:blipFill>
        <p:spPr bwMode="auto">
          <a:xfrm>
            <a:off x="3708400" y="3357563"/>
            <a:ext cx="2160588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Object 2"/>
          <p:cNvGraphicFramePr>
            <a:graphicFrameLocks noChangeAspect="1"/>
          </p:cNvGraphicFramePr>
          <p:nvPr/>
        </p:nvGraphicFramePr>
        <p:xfrm>
          <a:off x="468313" y="404813"/>
          <a:ext cx="8361362" cy="554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5" name="文档" r:id="rId4" imgW="8076792" imgH="5423438" progId="">
                  <p:embed/>
                </p:oleObj>
              </mc:Choice>
              <mc:Fallback>
                <p:oleObj name="文档" r:id="rId4" imgW="8076792" imgH="5423438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04813"/>
                        <a:ext cx="8361362" cy="5545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88" y="357188"/>
            <a:ext cx="1295400" cy="5365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3929063" y="357188"/>
          <a:ext cx="3328987" cy="93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3" name="文档" r:id="rId5" imgW="3325358" imgH="927033" progId="">
                  <p:embed/>
                </p:oleObj>
              </mc:Choice>
              <mc:Fallback>
                <p:oleObj name="文档" r:id="rId5" imgW="3325358" imgH="927033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9063" y="357188"/>
                        <a:ext cx="3328987" cy="930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9" name="Object 5"/>
          <p:cNvGraphicFramePr>
            <a:graphicFrameLocks noChangeAspect="1"/>
          </p:cNvGraphicFramePr>
          <p:nvPr/>
        </p:nvGraphicFramePr>
        <p:xfrm>
          <a:off x="288925" y="1358900"/>
          <a:ext cx="8531225" cy="2646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4" name="文档" r:id="rId8" imgW="7713555" imgH="2076762" progId="">
                  <p:embed/>
                </p:oleObj>
              </mc:Choice>
              <mc:Fallback>
                <p:oleObj name="文档" r:id="rId8" imgW="7713555" imgH="2076762" progId="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925" y="1358900"/>
                        <a:ext cx="8531225" cy="2646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0" name="Object 6"/>
          <p:cNvGraphicFramePr>
            <a:graphicFrameLocks noChangeAspect="1"/>
          </p:cNvGraphicFramePr>
          <p:nvPr/>
        </p:nvGraphicFramePr>
        <p:xfrm>
          <a:off x="5219700" y="5715000"/>
          <a:ext cx="3716338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5" name="文档" r:id="rId11" imgW="3972661" imgH="1207840" progId="">
                  <p:embed/>
                </p:oleObj>
              </mc:Choice>
              <mc:Fallback>
                <p:oleObj name="文档" r:id="rId11" imgW="3972661" imgH="1207840" progId="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5715000"/>
                        <a:ext cx="3716338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53" name="Picture 9" descr="16YLBWL6-107.TIF"/>
          <p:cNvPicPr>
            <a:picLocks noChangeAspect="1" noChangeArrowheads="1"/>
          </p:cNvPicPr>
          <p:nvPr/>
        </p:nvPicPr>
        <p:blipFill>
          <a:blip r:embed="rId13" r:link="rId14"/>
          <a:srcRect/>
          <a:stretch>
            <a:fillRect/>
          </a:stretch>
        </p:blipFill>
        <p:spPr bwMode="auto">
          <a:xfrm>
            <a:off x="971550" y="3933825"/>
            <a:ext cx="3473450" cy="211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148263" y="3068638"/>
            <a:ext cx="3455987" cy="227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2"/>
          <p:cNvGraphicFramePr>
            <a:graphicFrameLocks noChangeAspect="1"/>
          </p:cNvGraphicFramePr>
          <p:nvPr/>
        </p:nvGraphicFramePr>
        <p:xfrm>
          <a:off x="541338" y="698500"/>
          <a:ext cx="8097837" cy="611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文档" r:id="rId4" imgW="8573264" imgH="6025241" progId="">
                  <p:embed/>
                </p:oleObj>
              </mc:Choice>
              <mc:Fallback>
                <p:oleObj name="文档" r:id="rId4" imgW="8573264" imgH="6025241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338" y="698500"/>
                        <a:ext cx="8097837" cy="6111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357166"/>
            <a:ext cx="1343025" cy="5873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</p:pic>
      <p:graphicFrame>
        <p:nvGraphicFramePr>
          <p:cNvPr id="5" name="Object 324"/>
          <p:cNvGraphicFramePr>
            <a:graphicFrameLocks noChangeAspect="1"/>
          </p:cNvGraphicFramePr>
          <p:nvPr/>
        </p:nvGraphicFramePr>
        <p:xfrm>
          <a:off x="4214810" y="285728"/>
          <a:ext cx="3394075" cy="70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7" name="文档" r:id="rId5" imgW="3397167" imgH="696985" progId="">
                  <p:embed/>
                </p:oleObj>
              </mc:Choice>
              <mc:Fallback>
                <p:oleObj name="文档" r:id="rId5" imgW="3397167" imgH="696985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4810" y="285728"/>
                        <a:ext cx="3394075" cy="700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7" name="Object 5"/>
          <p:cNvGraphicFramePr>
            <a:graphicFrameLocks noChangeAspect="1"/>
          </p:cNvGraphicFramePr>
          <p:nvPr/>
        </p:nvGraphicFramePr>
        <p:xfrm>
          <a:off x="493713" y="1149350"/>
          <a:ext cx="7958137" cy="5313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8" name="Document" r:id="rId8" imgW="8552322" imgH="5698394" progId="">
                  <p:embed/>
                </p:oleObj>
              </mc:Choice>
              <mc:Fallback>
                <p:oleObj name="Document" r:id="rId8" imgW="8552322" imgH="5698394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713" y="1149350"/>
                        <a:ext cx="7958137" cy="5313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7" descr="16YLBWL6-110.TIF"/>
          <p:cNvPicPr>
            <a:picLocks noChangeAspect="1" noChangeArrowheads="1"/>
          </p:cNvPicPr>
          <p:nvPr/>
        </p:nvPicPr>
        <p:blipFill>
          <a:blip r:embed="rId10" r:link="rId11"/>
          <a:srcRect/>
          <a:stretch>
            <a:fillRect/>
          </a:stretch>
        </p:blipFill>
        <p:spPr bwMode="auto">
          <a:xfrm>
            <a:off x="5445944" y="3929066"/>
            <a:ext cx="369805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198" name="Object 6"/>
          <p:cNvGraphicFramePr>
            <a:graphicFrameLocks noChangeAspect="1"/>
          </p:cNvGraphicFramePr>
          <p:nvPr/>
        </p:nvGraphicFramePr>
        <p:xfrm>
          <a:off x="6286512" y="6072206"/>
          <a:ext cx="18161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9" name="Document" r:id="rId13" imgW="1955186" imgH="592940" progId="">
                  <p:embed/>
                </p:oleObj>
              </mc:Choice>
              <mc:Fallback>
                <p:oleObj name="Document" r:id="rId13" imgW="1955186" imgH="592940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6512" y="6072206"/>
                        <a:ext cx="18161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539750" y="747713"/>
          <a:ext cx="7956550" cy="563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文档" r:id="rId4" imgW="8488080" imgH="6032377" progId="">
                  <p:embed/>
                </p:oleObj>
              </mc:Choice>
              <mc:Fallback>
                <p:oleObj name="文档" r:id="rId4" imgW="8488080" imgH="6032377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747713"/>
                        <a:ext cx="7956550" cy="5634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38" y="142875"/>
            <a:ext cx="1349375" cy="52546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4357688" y="357188"/>
          <a:ext cx="3286125" cy="117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4" name="文档" r:id="rId5" imgW="3328443" imgH="1183723" progId="">
                  <p:embed/>
                </p:oleObj>
              </mc:Choice>
              <mc:Fallback>
                <p:oleObj name="文档" r:id="rId5" imgW="3328443" imgH="1183723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8" y="357188"/>
                        <a:ext cx="3286125" cy="1177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Object 5"/>
          <p:cNvGraphicFramePr>
            <a:graphicFrameLocks noChangeAspect="1"/>
          </p:cNvGraphicFramePr>
          <p:nvPr/>
        </p:nvGraphicFramePr>
        <p:xfrm>
          <a:off x="433388" y="998538"/>
          <a:ext cx="8337550" cy="5678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5" name="文档" r:id="rId8" imgW="8382980" imgH="5697673" progId="">
                  <p:embed/>
                </p:oleObj>
              </mc:Choice>
              <mc:Fallback>
                <p:oleObj name="文档" r:id="rId8" imgW="8382980" imgH="5697673" progId="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998538"/>
                        <a:ext cx="8337550" cy="5678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15" descr="16YLBWL6-113.TIF"/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5940425" y="2781300"/>
            <a:ext cx="281305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267" name="Object 3"/>
          <p:cNvGraphicFramePr>
            <a:graphicFrameLocks noChangeAspect="1"/>
          </p:cNvGraphicFramePr>
          <p:nvPr/>
        </p:nvGraphicFramePr>
        <p:xfrm>
          <a:off x="-180975" y="409575"/>
          <a:ext cx="6840538" cy="5324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7" name="文档" r:id="rId6" imgW="6347985" imgH="4801815" progId="">
                  <p:embed/>
                </p:oleObj>
              </mc:Choice>
              <mc:Fallback>
                <p:oleObj name="文档" r:id="rId6" imgW="6347985" imgH="4801815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80975" y="409575"/>
                        <a:ext cx="6840538" cy="5324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Object 4"/>
          <p:cNvGraphicFramePr>
            <a:graphicFrameLocks noChangeAspect="1"/>
          </p:cNvGraphicFramePr>
          <p:nvPr/>
        </p:nvGraphicFramePr>
        <p:xfrm>
          <a:off x="5292725" y="5734050"/>
          <a:ext cx="2509838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8" name="Document" r:id="rId9" imgW="2142412" imgH="790586" progId="">
                  <p:embed/>
                </p:oleObj>
              </mc:Choice>
              <mc:Fallback>
                <p:oleObj name="Document" r:id="rId9" imgW="2142412" imgH="790586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725" y="5734050"/>
                        <a:ext cx="2509838" cy="768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2"/>
          <p:cNvGraphicFramePr>
            <a:graphicFrameLocks noChangeAspect="1"/>
          </p:cNvGraphicFramePr>
          <p:nvPr/>
        </p:nvGraphicFramePr>
        <p:xfrm>
          <a:off x="684213" y="896938"/>
          <a:ext cx="7970837" cy="5176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5" name="文档" r:id="rId4" imgW="8066855" imgH="5246828" progId="">
                  <p:embed/>
                </p:oleObj>
              </mc:Choice>
              <mc:Fallback>
                <p:oleObj name="文档" r:id="rId4" imgW="8066855" imgH="5246828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896938"/>
                        <a:ext cx="7970837" cy="5176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3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6789957"/>
              </p:ext>
            </p:extLst>
          </p:nvPr>
        </p:nvGraphicFramePr>
        <p:xfrm>
          <a:off x="254000" y="266700"/>
          <a:ext cx="8305800" cy="533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5" name="Document" r:id="rId4" imgW="8113274" imgH="5198473" progId="Word.Document.8">
                  <p:embed/>
                </p:oleObj>
              </mc:Choice>
              <mc:Fallback>
                <p:oleObj name="Document" r:id="rId4" imgW="8113274" imgH="5198473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000" y="266700"/>
                        <a:ext cx="8305800" cy="533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4037" name="Picture 3" descr="F:\物理\6-114.TIF"/>
          <p:cNvPicPr>
            <a:picLocks noChangeAspect="1" noChangeArrowheads="1"/>
          </p:cNvPicPr>
          <p:nvPr/>
        </p:nvPicPr>
        <p:blipFill>
          <a:blip r:embed="rId6" r:link="rId7"/>
          <a:srcRect/>
          <a:stretch>
            <a:fillRect/>
          </a:stretch>
        </p:blipFill>
        <p:spPr bwMode="auto">
          <a:xfrm>
            <a:off x="5435600" y="4941888"/>
            <a:ext cx="272256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268" name="Object 4"/>
          <p:cNvGraphicFramePr>
            <a:graphicFrameLocks noChangeAspect="1"/>
          </p:cNvGraphicFramePr>
          <p:nvPr/>
        </p:nvGraphicFramePr>
        <p:xfrm>
          <a:off x="1697038" y="5594350"/>
          <a:ext cx="2092325" cy="758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6" name="文档" r:id="rId9" imgW="1824092" imgH="790226" progId="">
                  <p:embed/>
                </p:oleObj>
              </mc:Choice>
              <mc:Fallback>
                <p:oleObj name="文档" r:id="rId9" imgW="1824092" imgH="790226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7038" y="5594350"/>
                        <a:ext cx="2092325" cy="758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058" name="Object 2"/>
          <p:cNvGraphicFramePr>
            <a:graphicFrameLocks noChangeAspect="1"/>
          </p:cNvGraphicFramePr>
          <p:nvPr/>
        </p:nvGraphicFramePr>
        <p:xfrm>
          <a:off x="468313" y="333375"/>
          <a:ext cx="8121650" cy="511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9" name="Document" r:id="rId3" imgW="8384785" imgH="5014788" progId="Word.Document.8">
                  <p:embed/>
                </p:oleObj>
              </mc:Choice>
              <mc:Fallback>
                <p:oleObj name="Document" r:id="rId3" imgW="8384785" imgH="5014788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33375"/>
                        <a:ext cx="8121650" cy="5111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061" name="Picture 3" descr="F:\物理\m80.TIF"/>
          <p:cNvPicPr>
            <a:picLocks noChangeAspect="1" noChangeArrowheads="1"/>
          </p:cNvPicPr>
          <p:nvPr/>
        </p:nvPicPr>
        <p:blipFill>
          <a:blip r:embed="rId5" r:link="rId6"/>
          <a:srcRect/>
          <a:stretch>
            <a:fillRect/>
          </a:stretch>
        </p:blipFill>
        <p:spPr bwMode="auto">
          <a:xfrm>
            <a:off x="5580063" y="5300663"/>
            <a:ext cx="2900362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268" name="Object 4"/>
          <p:cNvGraphicFramePr>
            <a:graphicFrameLocks noChangeAspect="1"/>
          </p:cNvGraphicFramePr>
          <p:nvPr/>
        </p:nvGraphicFramePr>
        <p:xfrm>
          <a:off x="1258888" y="5734050"/>
          <a:ext cx="2092325" cy="903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70" name="文档" r:id="rId8" imgW="1833508" imgH="790226" progId="">
                  <p:embed/>
                </p:oleObj>
              </mc:Choice>
              <mc:Fallback>
                <p:oleObj name="文档" r:id="rId8" imgW="1833508" imgH="790226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8888" y="5734050"/>
                        <a:ext cx="2092325" cy="903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0</Words>
  <Application>Microsoft Office PowerPoint</Application>
  <PresentationFormat>全屏显示(4:3)</PresentationFormat>
  <Paragraphs>0</Paragraphs>
  <Slides>12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12</vt:i4>
      </vt:variant>
    </vt:vector>
  </HeadingPairs>
  <TitlesOfParts>
    <vt:vector size="16" baseType="lpstr">
      <vt:lpstr>Office 主题</vt:lpstr>
      <vt:lpstr>Document</vt:lpstr>
      <vt:lpstr>文档</vt:lpstr>
      <vt:lpstr>Microsoft Word 97 - 2003 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long</dc:creator>
  <cp:lastModifiedBy>辰昊</cp:lastModifiedBy>
  <cp:revision>19</cp:revision>
  <dcterms:created xsi:type="dcterms:W3CDTF">2016-10-18T06:40:33Z</dcterms:created>
  <dcterms:modified xsi:type="dcterms:W3CDTF">2018-11-22T00:32:37Z</dcterms:modified>
</cp:coreProperties>
</file>