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eg" ContentType="image/jpeg"/>
  <Default Extension="vml" ContentType="application/vnd.openxmlformats-officedocument.vmlDrawing"/>
  <Default Extension="bin" ContentType="application/vnd.openxmlformats-officedocument.oleObject"/>
  <Default Extension="png" ContentType="image/png"/>
  <Default Extension="wmf" ContentType="image/x-wmf"/>
  <Default Extension="wdp" ContentType="image/vnd.ms-photo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commentAuthors.xml" ContentType="application/vnd.openxmlformats-officedocument.presentationml.commentAuthor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00.xml" ContentType="application/vnd.openxmlformats-officedocument.presentationml.tags+xml"/>
  <Override PartName="/ppt/tags/tag101.xml" ContentType="application/vnd.openxmlformats-officedocument.presentationml.tags+xml"/>
  <Override PartName="/ppt/tags/tag102.xml" ContentType="application/vnd.openxmlformats-officedocument.presentationml.tags+xml"/>
  <Override PartName="/ppt/tags/tag103.xml" ContentType="application/vnd.openxmlformats-officedocument.presentationml.tags+xml"/>
  <Override PartName="/ppt/tags/tag104.xml" ContentType="application/vnd.openxmlformats-officedocument.presentationml.tags+xml"/>
  <Override PartName="/ppt/tags/tag105.xml" ContentType="application/vnd.openxmlformats-officedocument.presentationml.tags+xml"/>
  <Override PartName="/ppt/tags/tag106.xml" ContentType="application/vnd.openxmlformats-officedocument.presentationml.tags+xml"/>
  <Override PartName="/ppt/tags/tag107.xml" ContentType="application/vnd.openxmlformats-officedocument.presentationml.tags+xml"/>
  <Override PartName="/ppt/tags/tag108.xml" ContentType="application/vnd.openxmlformats-officedocument.presentationml.tags+xml"/>
  <Override PartName="/ppt/tags/tag109.xml" ContentType="application/vnd.openxmlformats-officedocument.presentationml.tags+xml"/>
  <Override PartName="/ppt/tags/tag11.xml" ContentType="application/vnd.openxmlformats-officedocument.presentationml.tags+xml"/>
  <Override PartName="/ppt/tags/tag110.xml" ContentType="application/vnd.openxmlformats-officedocument.presentationml.tags+xml"/>
  <Override PartName="/ppt/tags/tag111.xml" ContentType="application/vnd.openxmlformats-officedocument.presentationml.tags+xml"/>
  <Override PartName="/ppt/tags/tag112.xml" ContentType="application/vnd.openxmlformats-officedocument.presentationml.tags+xml"/>
  <Override PartName="/ppt/tags/tag113.xml" ContentType="application/vnd.openxmlformats-officedocument.presentationml.tags+xml"/>
  <Override PartName="/ppt/tags/tag114.xml" ContentType="application/vnd.openxmlformats-officedocument.presentationml.tags+xml"/>
  <Override PartName="/ppt/tags/tag115.xml" ContentType="application/vnd.openxmlformats-officedocument.presentationml.tags+xml"/>
  <Override PartName="/ppt/tags/tag116.xml" ContentType="application/vnd.openxmlformats-officedocument.presentationml.tags+xml"/>
  <Override PartName="/ppt/tags/tag117.xml" ContentType="application/vnd.openxmlformats-officedocument.presentationml.tags+xml"/>
  <Override PartName="/ppt/tags/tag118.xml" ContentType="application/vnd.openxmlformats-officedocument.presentationml.tags+xml"/>
  <Override PartName="/ppt/tags/tag119.xml" ContentType="application/vnd.openxmlformats-officedocument.presentationml.tags+xml"/>
  <Override PartName="/ppt/tags/tag12.xml" ContentType="application/vnd.openxmlformats-officedocument.presentationml.tags+xml"/>
  <Override PartName="/ppt/tags/tag120.xml" ContentType="application/vnd.openxmlformats-officedocument.presentationml.tags+xml"/>
  <Override PartName="/ppt/tags/tag121.xml" ContentType="application/vnd.openxmlformats-officedocument.presentationml.tags+xml"/>
  <Override PartName="/ppt/tags/tag122.xml" ContentType="application/vnd.openxmlformats-officedocument.presentationml.tags+xml"/>
  <Override PartName="/ppt/tags/tag123.xml" ContentType="application/vnd.openxmlformats-officedocument.presentationml.tags+xml"/>
  <Override PartName="/ppt/tags/tag124.xml" ContentType="application/vnd.openxmlformats-officedocument.presentationml.tags+xml"/>
  <Override PartName="/ppt/tags/tag125.xml" ContentType="application/vnd.openxmlformats-officedocument.presentationml.tags+xml"/>
  <Override PartName="/ppt/tags/tag126.xml" ContentType="application/vnd.openxmlformats-officedocument.presentationml.tags+xml"/>
  <Override PartName="/ppt/tags/tag127.xml" ContentType="application/vnd.openxmlformats-officedocument.presentationml.tags+xml"/>
  <Override PartName="/ppt/tags/tag128.xml" ContentType="application/vnd.openxmlformats-officedocument.presentationml.tags+xml"/>
  <Override PartName="/ppt/tags/tag129.xml" ContentType="application/vnd.openxmlformats-officedocument.presentationml.tags+xml"/>
  <Override PartName="/ppt/tags/tag13.xml" ContentType="application/vnd.openxmlformats-officedocument.presentationml.tags+xml"/>
  <Override PartName="/ppt/tags/tag130.xml" ContentType="application/vnd.openxmlformats-officedocument.presentationml.tags+xml"/>
  <Override PartName="/ppt/tags/tag131.xml" ContentType="application/vnd.openxmlformats-officedocument.presentationml.tags+xml"/>
  <Override PartName="/ppt/tags/tag132.xml" ContentType="application/vnd.openxmlformats-officedocument.presentationml.tags+xml"/>
  <Override PartName="/ppt/tags/tag133.xml" ContentType="application/vnd.openxmlformats-officedocument.presentationml.tags+xml"/>
  <Override PartName="/ppt/tags/tag134.xml" ContentType="application/vnd.openxmlformats-officedocument.presentationml.tags+xml"/>
  <Override PartName="/ppt/tags/tag135.xml" ContentType="application/vnd.openxmlformats-officedocument.presentationml.tags+xml"/>
  <Override PartName="/ppt/tags/tag136.xml" ContentType="application/vnd.openxmlformats-officedocument.presentationml.tags+xml"/>
  <Override PartName="/ppt/tags/tag137.xml" ContentType="application/vnd.openxmlformats-officedocument.presentationml.tags+xml"/>
  <Override PartName="/ppt/tags/tag138.xml" ContentType="application/vnd.openxmlformats-officedocument.presentationml.tags+xml"/>
  <Override PartName="/ppt/tags/tag139.xml" ContentType="application/vnd.openxmlformats-officedocument.presentationml.tags+xml"/>
  <Override PartName="/ppt/tags/tag14.xml" ContentType="application/vnd.openxmlformats-officedocument.presentationml.tags+xml"/>
  <Override PartName="/ppt/tags/tag140.xml" ContentType="application/vnd.openxmlformats-officedocument.presentationml.tags+xml"/>
  <Override PartName="/ppt/tags/tag141.xml" ContentType="application/vnd.openxmlformats-officedocument.presentationml.tags+xml"/>
  <Override PartName="/ppt/tags/tag142.xml" ContentType="application/vnd.openxmlformats-officedocument.presentationml.tags+xml"/>
  <Override PartName="/ppt/tags/tag143.xml" ContentType="application/vnd.openxmlformats-officedocument.presentationml.tags+xml"/>
  <Override PartName="/ppt/tags/tag144.xml" ContentType="application/vnd.openxmlformats-officedocument.presentationml.tags+xml"/>
  <Override PartName="/ppt/tags/tag145.xml" ContentType="application/vnd.openxmlformats-officedocument.presentationml.tags+xml"/>
  <Override PartName="/ppt/tags/tag146.xml" ContentType="application/vnd.openxmlformats-officedocument.presentationml.tags+xml"/>
  <Override PartName="/ppt/tags/tag147.xml" ContentType="application/vnd.openxmlformats-officedocument.presentationml.tags+xml"/>
  <Override PartName="/ppt/tags/tag148.xml" ContentType="application/vnd.openxmlformats-officedocument.presentationml.tags+xml"/>
  <Override PartName="/ppt/tags/tag149.xml" ContentType="application/vnd.openxmlformats-officedocument.presentationml.tags+xml"/>
  <Override PartName="/ppt/tags/tag15.xml" ContentType="application/vnd.openxmlformats-officedocument.presentationml.tags+xml"/>
  <Override PartName="/ppt/tags/tag150.xml" ContentType="application/vnd.openxmlformats-officedocument.presentationml.tags+xml"/>
  <Override PartName="/ppt/tags/tag151.xml" ContentType="application/vnd.openxmlformats-officedocument.presentationml.tags+xml"/>
  <Override PartName="/ppt/tags/tag152.xml" ContentType="application/vnd.openxmlformats-officedocument.presentationml.tags+xml"/>
  <Override PartName="/ppt/tags/tag153.xml" ContentType="application/vnd.openxmlformats-officedocument.presentationml.tags+xml"/>
  <Override PartName="/ppt/tags/tag154.xml" ContentType="application/vnd.openxmlformats-officedocument.presentationml.tags+xml"/>
  <Override PartName="/ppt/tags/tag155.xml" ContentType="application/vnd.openxmlformats-officedocument.presentationml.tags+xml"/>
  <Override PartName="/ppt/tags/tag156.xml" ContentType="application/vnd.openxmlformats-officedocument.presentationml.tags+xml"/>
  <Override PartName="/ppt/tags/tag157.xml" ContentType="application/vnd.openxmlformats-officedocument.presentationml.tags+xml"/>
  <Override PartName="/ppt/tags/tag158.xml" ContentType="application/vnd.openxmlformats-officedocument.presentationml.tags+xml"/>
  <Override PartName="/ppt/tags/tag159.xml" ContentType="application/vnd.openxmlformats-officedocument.presentationml.tags+xml"/>
  <Override PartName="/ppt/tags/tag16.xml" ContentType="application/vnd.openxmlformats-officedocument.presentationml.tags+xml"/>
  <Override PartName="/ppt/tags/tag160.xml" ContentType="application/vnd.openxmlformats-officedocument.presentationml.tags+xml"/>
  <Override PartName="/ppt/tags/tag161.xml" ContentType="application/vnd.openxmlformats-officedocument.presentationml.tags+xml"/>
  <Override PartName="/ppt/tags/tag162.xml" ContentType="application/vnd.openxmlformats-officedocument.presentationml.tags+xml"/>
  <Override PartName="/ppt/tags/tag163.xml" ContentType="application/vnd.openxmlformats-officedocument.presentationml.tags+xml"/>
  <Override PartName="/ppt/tags/tag164.xml" ContentType="application/vnd.openxmlformats-officedocument.presentationml.tags+xml"/>
  <Override PartName="/ppt/tags/tag165.xml" ContentType="application/vnd.openxmlformats-officedocument.presentationml.tags+xml"/>
  <Override PartName="/ppt/tags/tag166.xml" ContentType="application/vnd.openxmlformats-officedocument.presentationml.tags+xml"/>
  <Override PartName="/ppt/tags/tag167.xml" ContentType="application/vnd.openxmlformats-officedocument.presentationml.tags+xml"/>
  <Override PartName="/ppt/tags/tag168.xml" ContentType="application/vnd.openxmlformats-officedocument.presentationml.tags+xml"/>
  <Override PartName="/ppt/tags/tag169.xml" ContentType="application/vnd.openxmlformats-officedocument.presentationml.tags+xml"/>
  <Override PartName="/ppt/tags/tag17.xml" ContentType="application/vnd.openxmlformats-officedocument.presentationml.tags+xml"/>
  <Override PartName="/ppt/tags/tag170.xml" ContentType="application/vnd.openxmlformats-officedocument.presentationml.tags+xml"/>
  <Override PartName="/ppt/tags/tag171.xml" ContentType="application/vnd.openxmlformats-officedocument.presentationml.tags+xml"/>
  <Override PartName="/ppt/tags/tag172.xml" ContentType="application/vnd.openxmlformats-officedocument.presentationml.tags+xml"/>
  <Override PartName="/ppt/tags/tag173.xml" ContentType="application/vnd.openxmlformats-officedocument.presentationml.tags+xml"/>
  <Override PartName="/ppt/tags/tag174.xml" ContentType="application/vnd.openxmlformats-officedocument.presentationml.tags+xml"/>
  <Override PartName="/ppt/tags/tag175.xml" ContentType="application/vnd.openxmlformats-officedocument.presentationml.tags+xml"/>
  <Override PartName="/ppt/tags/tag176.xml" ContentType="application/vnd.openxmlformats-officedocument.presentationml.tags+xml"/>
  <Override PartName="/ppt/tags/tag177.xml" ContentType="application/vnd.openxmlformats-officedocument.presentationml.tags+xml"/>
  <Override PartName="/ppt/tags/tag178.xml" ContentType="application/vnd.openxmlformats-officedocument.presentationml.tags+xml"/>
  <Override PartName="/ppt/tags/tag179.xml" ContentType="application/vnd.openxmlformats-officedocument.presentationml.tags+xml"/>
  <Override PartName="/ppt/tags/tag18.xml" ContentType="application/vnd.openxmlformats-officedocument.presentationml.tags+xml"/>
  <Override PartName="/ppt/tags/tag180.xml" ContentType="application/vnd.openxmlformats-officedocument.presentationml.tags+xml"/>
  <Override PartName="/ppt/tags/tag181.xml" ContentType="application/vnd.openxmlformats-officedocument.presentationml.tags+xml"/>
  <Override PartName="/ppt/tags/tag182.xml" ContentType="application/vnd.openxmlformats-officedocument.presentationml.tags+xml"/>
  <Override PartName="/ppt/tags/tag183.xml" ContentType="application/vnd.openxmlformats-officedocument.presentationml.tags+xml"/>
  <Override PartName="/ppt/tags/tag184.xml" ContentType="application/vnd.openxmlformats-officedocument.presentationml.tags+xml"/>
  <Override PartName="/ppt/tags/tag185.xml" ContentType="application/vnd.openxmlformats-officedocument.presentationml.tags+xml"/>
  <Override PartName="/ppt/tags/tag186.xml" ContentType="application/vnd.openxmlformats-officedocument.presentationml.tags+xml"/>
  <Override PartName="/ppt/tags/tag187.xml" ContentType="application/vnd.openxmlformats-officedocument.presentationml.tags+xml"/>
  <Override PartName="/ppt/tags/tag188.xml" ContentType="application/vnd.openxmlformats-officedocument.presentationml.tags+xml"/>
  <Override PartName="/ppt/tags/tag189.xml" ContentType="application/vnd.openxmlformats-officedocument.presentationml.tags+xml"/>
  <Override PartName="/ppt/tags/tag19.xml" ContentType="application/vnd.openxmlformats-officedocument.presentationml.tags+xml"/>
  <Override PartName="/ppt/tags/tag190.xml" ContentType="application/vnd.openxmlformats-officedocument.presentationml.tags+xml"/>
  <Override PartName="/ppt/tags/tag191.xml" ContentType="application/vnd.openxmlformats-officedocument.presentationml.tags+xml"/>
  <Override PartName="/ppt/tags/tag192.xml" ContentType="application/vnd.openxmlformats-officedocument.presentationml.tags+xml"/>
  <Override PartName="/ppt/tags/tag193.xml" ContentType="application/vnd.openxmlformats-officedocument.presentationml.tags+xml"/>
  <Override PartName="/ppt/tags/tag194.xml" ContentType="application/vnd.openxmlformats-officedocument.presentationml.tags+xml"/>
  <Override PartName="/ppt/tags/tag195.xml" ContentType="application/vnd.openxmlformats-officedocument.presentationml.tags+xml"/>
  <Override PartName="/ppt/tags/tag196.xml" ContentType="application/vnd.openxmlformats-officedocument.presentationml.tags+xml"/>
  <Override PartName="/ppt/tags/tag197.xml" ContentType="application/vnd.openxmlformats-officedocument.presentationml.tags+xml"/>
  <Override PartName="/ppt/tags/tag198.xml" ContentType="application/vnd.openxmlformats-officedocument.presentationml.tags+xml"/>
  <Override PartName="/ppt/tags/tag19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00.xml" ContentType="application/vnd.openxmlformats-officedocument.presentationml.tags+xml"/>
  <Override PartName="/ppt/tags/tag201.xml" ContentType="application/vnd.openxmlformats-officedocument.presentationml.tags+xml"/>
  <Override PartName="/ppt/tags/tag202.xml" ContentType="application/vnd.openxmlformats-officedocument.presentationml.tags+xml"/>
  <Override PartName="/ppt/tags/tag203.xml" ContentType="application/vnd.openxmlformats-officedocument.presentationml.tags+xml"/>
  <Override PartName="/ppt/tags/tag204.xml" ContentType="application/vnd.openxmlformats-officedocument.presentationml.tags+xml"/>
  <Override PartName="/ppt/tags/tag205.xml" ContentType="application/vnd.openxmlformats-officedocument.presentationml.tags+xml"/>
  <Override PartName="/ppt/tags/tag206.xml" ContentType="application/vnd.openxmlformats-officedocument.presentationml.tags+xml"/>
  <Override PartName="/ppt/tags/tag207.xml" ContentType="application/vnd.openxmlformats-officedocument.presentationml.tags+xml"/>
  <Override PartName="/ppt/tags/tag208.xml" ContentType="application/vnd.openxmlformats-officedocument.presentationml.tags+xml"/>
  <Override PartName="/ppt/tags/tag209.xml" ContentType="application/vnd.openxmlformats-officedocument.presentationml.tags+xml"/>
  <Override PartName="/ppt/tags/tag21.xml" ContentType="application/vnd.openxmlformats-officedocument.presentationml.tags+xml"/>
  <Override PartName="/ppt/tags/tag210.xml" ContentType="application/vnd.openxmlformats-officedocument.presentationml.tags+xml"/>
  <Override PartName="/ppt/tags/tag211.xml" ContentType="application/vnd.openxmlformats-officedocument.presentationml.tags+xml"/>
  <Override PartName="/ppt/tags/tag212.xml" ContentType="application/vnd.openxmlformats-officedocument.presentationml.tags+xml"/>
  <Override PartName="/ppt/tags/tag213.xml" ContentType="application/vnd.openxmlformats-officedocument.presentationml.tags+xml"/>
  <Override PartName="/ppt/tags/tag214.xml" ContentType="application/vnd.openxmlformats-officedocument.presentationml.tags+xml"/>
  <Override PartName="/ppt/tags/tag215.xml" ContentType="application/vnd.openxmlformats-officedocument.presentationml.tags+xml"/>
  <Override PartName="/ppt/tags/tag216.xml" ContentType="application/vnd.openxmlformats-officedocument.presentationml.tags+xml"/>
  <Override PartName="/ppt/tags/tag217.xml" ContentType="application/vnd.openxmlformats-officedocument.presentationml.tags+xml"/>
  <Override PartName="/ppt/tags/tag218.xml" ContentType="application/vnd.openxmlformats-officedocument.presentationml.tags+xml"/>
  <Override PartName="/ppt/tags/tag219.xml" ContentType="application/vnd.openxmlformats-officedocument.presentationml.tags+xml"/>
  <Override PartName="/ppt/tags/tag22.xml" ContentType="application/vnd.openxmlformats-officedocument.presentationml.tags+xml"/>
  <Override PartName="/ppt/tags/tag220.xml" ContentType="application/vnd.openxmlformats-officedocument.presentationml.tags+xml"/>
  <Override PartName="/ppt/tags/tag221.xml" ContentType="application/vnd.openxmlformats-officedocument.presentationml.tags+xml"/>
  <Override PartName="/ppt/tags/tag222.xml" ContentType="application/vnd.openxmlformats-officedocument.presentationml.tags+xml"/>
  <Override PartName="/ppt/tags/tag223.xml" ContentType="application/vnd.openxmlformats-officedocument.presentationml.tags+xml"/>
  <Override PartName="/ppt/tags/tag224.xml" ContentType="application/vnd.openxmlformats-officedocument.presentationml.tags+xml"/>
  <Override PartName="/ppt/tags/tag225.xml" ContentType="application/vnd.openxmlformats-officedocument.presentationml.tags+xml"/>
  <Override PartName="/ppt/tags/tag226.xml" ContentType="application/vnd.openxmlformats-officedocument.presentationml.tags+xml"/>
  <Override PartName="/ppt/tags/tag227.xml" ContentType="application/vnd.openxmlformats-officedocument.presentationml.tags+xml"/>
  <Override PartName="/ppt/tags/tag228.xml" ContentType="application/vnd.openxmlformats-officedocument.presentationml.tags+xml"/>
  <Override PartName="/ppt/tags/tag229.xml" ContentType="application/vnd.openxmlformats-officedocument.presentationml.tags+xml"/>
  <Override PartName="/ppt/tags/tag23.xml" ContentType="application/vnd.openxmlformats-officedocument.presentationml.tags+xml"/>
  <Override PartName="/ppt/tags/tag230.xml" ContentType="application/vnd.openxmlformats-officedocument.presentationml.tags+xml"/>
  <Override PartName="/ppt/tags/tag231.xml" ContentType="application/vnd.openxmlformats-officedocument.presentationml.tags+xml"/>
  <Override PartName="/ppt/tags/tag232.xml" ContentType="application/vnd.openxmlformats-officedocument.presentationml.tags+xml"/>
  <Override PartName="/ppt/tags/tag233.xml" ContentType="application/vnd.openxmlformats-officedocument.presentationml.tags+xml"/>
  <Override PartName="/ppt/tags/tag234.xml" ContentType="application/vnd.openxmlformats-officedocument.presentationml.tags+xml"/>
  <Override PartName="/ppt/tags/tag235.xml" ContentType="application/vnd.openxmlformats-officedocument.presentationml.tags+xml"/>
  <Override PartName="/ppt/tags/tag236.xml" ContentType="application/vnd.openxmlformats-officedocument.presentationml.tags+xml"/>
  <Override PartName="/ppt/tags/tag237.xml" ContentType="application/vnd.openxmlformats-officedocument.presentationml.tags+xml"/>
  <Override PartName="/ppt/tags/tag238.xml" ContentType="application/vnd.openxmlformats-officedocument.presentationml.tags+xml"/>
  <Override PartName="/ppt/tags/tag239.xml" ContentType="application/vnd.openxmlformats-officedocument.presentationml.tags+xml"/>
  <Override PartName="/ppt/tags/tag24.xml" ContentType="application/vnd.openxmlformats-officedocument.presentationml.tags+xml"/>
  <Override PartName="/ppt/tags/tag240.xml" ContentType="application/vnd.openxmlformats-officedocument.presentationml.tags+xml"/>
  <Override PartName="/ppt/tags/tag241.xml" ContentType="application/vnd.openxmlformats-officedocument.presentationml.tags+xml"/>
  <Override PartName="/ppt/tags/tag242.xml" ContentType="application/vnd.openxmlformats-officedocument.presentationml.tags+xml"/>
  <Override PartName="/ppt/tags/tag243.xml" ContentType="application/vnd.openxmlformats-officedocument.presentationml.tags+xml"/>
  <Override PartName="/ppt/tags/tag244.xml" ContentType="application/vnd.openxmlformats-officedocument.presentationml.tags+xml"/>
  <Override PartName="/ppt/tags/tag245.xml" ContentType="application/vnd.openxmlformats-officedocument.presentationml.tags+xml"/>
  <Override PartName="/ppt/tags/tag246.xml" ContentType="application/vnd.openxmlformats-officedocument.presentationml.tags+xml"/>
  <Override PartName="/ppt/tags/tag247.xml" ContentType="application/vnd.openxmlformats-officedocument.presentationml.tags+xml"/>
  <Override PartName="/ppt/tags/tag248.xml" ContentType="application/vnd.openxmlformats-officedocument.presentationml.tags+xml"/>
  <Override PartName="/ppt/tags/tag249.xml" ContentType="application/vnd.openxmlformats-officedocument.presentationml.tags+xml"/>
  <Override PartName="/ppt/tags/tag25.xml" ContentType="application/vnd.openxmlformats-officedocument.presentationml.tags+xml"/>
  <Override PartName="/ppt/tags/tag250.xml" ContentType="application/vnd.openxmlformats-officedocument.presentationml.tags+xml"/>
  <Override PartName="/ppt/tags/tag251.xml" ContentType="application/vnd.openxmlformats-officedocument.presentationml.tags+xml"/>
  <Override PartName="/ppt/tags/tag252.xml" ContentType="application/vnd.openxmlformats-officedocument.presentationml.tags+xml"/>
  <Override PartName="/ppt/tags/tag253.xml" ContentType="application/vnd.openxmlformats-officedocument.presentationml.tags+xml"/>
  <Override PartName="/ppt/tags/tag254.xml" ContentType="application/vnd.openxmlformats-officedocument.presentationml.tags+xml"/>
  <Override PartName="/ppt/tags/tag255.xml" ContentType="application/vnd.openxmlformats-officedocument.presentationml.tags+xml"/>
  <Override PartName="/ppt/tags/tag256.xml" ContentType="application/vnd.openxmlformats-officedocument.presentationml.tags+xml"/>
  <Override PartName="/ppt/tags/tag257.xml" ContentType="application/vnd.openxmlformats-officedocument.presentationml.tags+xml"/>
  <Override PartName="/ppt/tags/tag258.xml" ContentType="application/vnd.openxmlformats-officedocument.presentationml.tags+xml"/>
  <Override PartName="/ppt/tags/tag259.xml" ContentType="application/vnd.openxmlformats-officedocument.presentationml.tags+xml"/>
  <Override PartName="/ppt/tags/tag26.xml" ContentType="application/vnd.openxmlformats-officedocument.presentationml.tags+xml"/>
  <Override PartName="/ppt/tags/tag260.xml" ContentType="application/vnd.openxmlformats-officedocument.presentationml.tags+xml"/>
  <Override PartName="/ppt/tags/tag261.xml" ContentType="application/vnd.openxmlformats-officedocument.presentationml.tags+xml"/>
  <Override PartName="/ppt/tags/tag262.xml" ContentType="application/vnd.openxmlformats-officedocument.presentationml.tags+xml"/>
  <Override PartName="/ppt/tags/tag263.xml" ContentType="application/vnd.openxmlformats-officedocument.presentationml.tags+xml"/>
  <Override PartName="/ppt/tags/tag264.xml" ContentType="application/vnd.openxmlformats-officedocument.presentationml.tags+xml"/>
  <Override PartName="/ppt/tags/tag265.xml" ContentType="application/vnd.openxmlformats-officedocument.presentationml.tags+xml"/>
  <Override PartName="/ppt/tags/tag266.xml" ContentType="application/vnd.openxmlformats-officedocument.presentationml.tags+xml"/>
  <Override PartName="/ppt/tags/tag267.xml" ContentType="application/vnd.openxmlformats-officedocument.presentationml.tags+xml"/>
  <Override PartName="/ppt/tags/tag268.xml" ContentType="application/vnd.openxmlformats-officedocument.presentationml.tags+xml"/>
  <Override PartName="/ppt/tags/tag269.xml" ContentType="application/vnd.openxmlformats-officedocument.presentationml.tags+xml"/>
  <Override PartName="/ppt/tags/tag27.xml" ContentType="application/vnd.openxmlformats-officedocument.presentationml.tags+xml"/>
  <Override PartName="/ppt/tags/tag270.xml" ContentType="application/vnd.openxmlformats-officedocument.presentationml.tags+xml"/>
  <Override PartName="/ppt/tags/tag271.xml" ContentType="application/vnd.openxmlformats-officedocument.presentationml.tags+xml"/>
  <Override PartName="/ppt/tags/tag272.xml" ContentType="application/vnd.openxmlformats-officedocument.presentationml.tags+xml"/>
  <Override PartName="/ppt/tags/tag273.xml" ContentType="application/vnd.openxmlformats-officedocument.presentationml.tags+xml"/>
  <Override PartName="/ppt/tags/tag274.xml" ContentType="application/vnd.openxmlformats-officedocument.presentationml.tags+xml"/>
  <Override PartName="/ppt/tags/tag275.xml" ContentType="application/vnd.openxmlformats-officedocument.presentationml.tags+xml"/>
  <Override PartName="/ppt/tags/tag276.xml" ContentType="application/vnd.openxmlformats-officedocument.presentationml.tags+xml"/>
  <Override PartName="/ppt/tags/tag277.xml" ContentType="application/vnd.openxmlformats-officedocument.presentationml.tags+xml"/>
  <Override PartName="/ppt/tags/tag278.xml" ContentType="application/vnd.openxmlformats-officedocument.presentationml.tags+xml"/>
  <Override PartName="/ppt/tags/tag279.xml" ContentType="application/vnd.openxmlformats-officedocument.presentationml.tags+xml"/>
  <Override PartName="/ppt/tags/tag28.xml" ContentType="application/vnd.openxmlformats-officedocument.presentationml.tags+xml"/>
  <Override PartName="/ppt/tags/tag280.xml" ContentType="application/vnd.openxmlformats-officedocument.presentationml.tags+xml"/>
  <Override PartName="/ppt/tags/tag281.xml" ContentType="application/vnd.openxmlformats-officedocument.presentationml.tags+xml"/>
  <Override PartName="/ppt/tags/tag282.xml" ContentType="application/vnd.openxmlformats-officedocument.presentationml.tags+xml"/>
  <Override PartName="/ppt/tags/tag283.xml" ContentType="application/vnd.openxmlformats-officedocument.presentationml.tags+xml"/>
  <Override PartName="/ppt/tags/tag284.xml" ContentType="application/vnd.openxmlformats-officedocument.presentationml.tags+xml"/>
  <Override PartName="/ppt/tags/tag285.xml" ContentType="application/vnd.openxmlformats-officedocument.presentationml.tags+xml"/>
  <Override PartName="/ppt/tags/tag286.xml" ContentType="application/vnd.openxmlformats-officedocument.presentationml.tags+xml"/>
  <Override PartName="/ppt/tags/tag287.xml" ContentType="application/vnd.openxmlformats-officedocument.presentationml.tags+xml"/>
  <Override PartName="/ppt/tags/tag288.xml" ContentType="application/vnd.openxmlformats-officedocument.presentationml.tags+xml"/>
  <Override PartName="/ppt/tags/tag289.xml" ContentType="application/vnd.openxmlformats-officedocument.presentationml.tags+xml"/>
  <Override PartName="/ppt/tags/tag29.xml" ContentType="application/vnd.openxmlformats-officedocument.presentationml.tags+xml"/>
  <Override PartName="/ppt/tags/tag290.xml" ContentType="application/vnd.openxmlformats-officedocument.presentationml.tags+xml"/>
  <Override PartName="/ppt/tags/tag291.xml" ContentType="application/vnd.openxmlformats-officedocument.presentationml.tags+xml"/>
  <Override PartName="/ppt/tags/tag292.xml" ContentType="application/vnd.openxmlformats-officedocument.presentationml.tags+xml"/>
  <Override PartName="/ppt/tags/tag293.xml" ContentType="application/vnd.openxmlformats-officedocument.presentationml.tags+xml"/>
  <Override PartName="/ppt/tags/tag294.xml" ContentType="application/vnd.openxmlformats-officedocument.presentationml.tags+xml"/>
  <Override PartName="/ppt/tags/tag295.xml" ContentType="application/vnd.openxmlformats-officedocument.presentationml.tags+xml"/>
  <Override PartName="/ppt/tags/tag296.xml" ContentType="application/vnd.openxmlformats-officedocument.presentationml.tags+xml"/>
  <Override PartName="/ppt/tags/tag297.xml" ContentType="application/vnd.openxmlformats-officedocument.presentationml.tags+xml"/>
  <Override PartName="/ppt/tags/tag298.xml" ContentType="application/vnd.openxmlformats-officedocument.presentationml.tags+xml"/>
  <Override PartName="/ppt/tags/tag299.xml" ContentType="application/vnd.openxmlformats-officedocument.presentationml.tags+xml"/>
  <Override PartName="/ppt/tags/tag3.xml" ContentType="application/vnd.openxmlformats-officedocument.presentationml.tags+xml"/>
  <Override PartName="/ppt/tags/tag30.xml" ContentType="application/vnd.openxmlformats-officedocument.presentationml.tags+xml"/>
  <Override PartName="/ppt/tags/tag300.xml" ContentType="application/vnd.openxmlformats-officedocument.presentationml.tags+xml"/>
  <Override PartName="/ppt/tags/tag301.xml" ContentType="application/vnd.openxmlformats-officedocument.presentationml.tags+xml"/>
  <Override PartName="/ppt/tags/tag302.xml" ContentType="application/vnd.openxmlformats-officedocument.presentationml.tags+xml"/>
  <Override PartName="/ppt/tags/tag303.xml" ContentType="application/vnd.openxmlformats-officedocument.presentationml.tags+xml"/>
  <Override PartName="/ppt/tags/tag304.xml" ContentType="application/vnd.openxmlformats-officedocument.presentationml.tags+xml"/>
  <Override PartName="/ppt/tags/tag305.xml" ContentType="application/vnd.openxmlformats-officedocument.presentationml.tags+xml"/>
  <Override PartName="/ppt/tags/tag306.xml" ContentType="application/vnd.openxmlformats-officedocument.presentationml.tags+xml"/>
  <Override PartName="/ppt/tags/tag307.xml" ContentType="application/vnd.openxmlformats-officedocument.presentationml.tags+xml"/>
  <Override PartName="/ppt/tags/tag308.xml" ContentType="application/vnd.openxmlformats-officedocument.presentationml.tags+xml"/>
  <Override PartName="/ppt/tags/tag309.xml" ContentType="application/vnd.openxmlformats-officedocument.presentationml.tags+xml"/>
  <Override PartName="/ppt/tags/tag31.xml" ContentType="application/vnd.openxmlformats-officedocument.presentationml.tags+xml"/>
  <Override PartName="/ppt/tags/tag310.xml" ContentType="application/vnd.openxmlformats-officedocument.presentationml.tags+xml"/>
  <Override PartName="/ppt/tags/tag311.xml" ContentType="application/vnd.openxmlformats-officedocument.presentationml.tags+xml"/>
  <Override PartName="/ppt/tags/tag312.xml" ContentType="application/vnd.openxmlformats-officedocument.presentationml.tags+xml"/>
  <Override PartName="/ppt/tags/tag313.xml" ContentType="application/vnd.openxmlformats-officedocument.presentationml.tags+xml"/>
  <Override PartName="/ppt/tags/tag314.xml" ContentType="application/vnd.openxmlformats-officedocument.presentationml.tags+xml"/>
  <Override PartName="/ppt/tags/tag315.xml" ContentType="application/vnd.openxmlformats-officedocument.presentationml.tags+xml"/>
  <Override PartName="/ppt/tags/tag316.xml" ContentType="application/vnd.openxmlformats-officedocument.presentationml.tags+xml"/>
  <Override PartName="/ppt/tags/tag317.xml" ContentType="application/vnd.openxmlformats-officedocument.presentationml.tags+xml"/>
  <Override PartName="/ppt/tags/tag318.xml" ContentType="application/vnd.openxmlformats-officedocument.presentationml.tags+xml"/>
  <Override PartName="/ppt/tags/tag319.xml" ContentType="application/vnd.openxmlformats-officedocument.presentationml.tags+xml"/>
  <Override PartName="/ppt/tags/tag32.xml" ContentType="application/vnd.openxmlformats-officedocument.presentationml.tags+xml"/>
  <Override PartName="/ppt/tags/tag320.xml" ContentType="application/vnd.openxmlformats-officedocument.presentationml.tags+xml"/>
  <Override PartName="/ppt/tags/tag321.xml" ContentType="application/vnd.openxmlformats-officedocument.presentationml.tags+xml"/>
  <Override PartName="/ppt/tags/tag322.xml" ContentType="application/vnd.openxmlformats-officedocument.presentationml.tags+xml"/>
  <Override PartName="/ppt/tags/tag323.xml" ContentType="application/vnd.openxmlformats-officedocument.presentationml.tags+xml"/>
  <Override PartName="/ppt/tags/tag324.xml" ContentType="application/vnd.openxmlformats-officedocument.presentationml.tags+xml"/>
  <Override PartName="/ppt/tags/tag325.xml" ContentType="application/vnd.openxmlformats-officedocument.presentationml.tags+xml"/>
  <Override PartName="/ppt/tags/tag326.xml" ContentType="application/vnd.openxmlformats-officedocument.presentationml.tags+xml"/>
  <Override PartName="/ppt/tags/tag327.xml" ContentType="application/vnd.openxmlformats-officedocument.presentationml.tags+xml"/>
  <Override PartName="/ppt/tags/tag328.xml" ContentType="application/vnd.openxmlformats-officedocument.presentationml.tags+xml"/>
  <Override PartName="/ppt/tags/tag329.xml" ContentType="application/vnd.openxmlformats-officedocument.presentationml.tags+xml"/>
  <Override PartName="/ppt/tags/tag33.xml" ContentType="application/vnd.openxmlformats-officedocument.presentationml.tags+xml"/>
  <Override PartName="/ppt/tags/tag330.xml" ContentType="application/vnd.openxmlformats-officedocument.presentationml.tags+xml"/>
  <Override PartName="/ppt/tags/tag331.xml" ContentType="application/vnd.openxmlformats-officedocument.presentationml.tags+xml"/>
  <Override PartName="/ppt/tags/tag332.xml" ContentType="application/vnd.openxmlformats-officedocument.presentationml.tags+xml"/>
  <Override PartName="/ppt/tags/tag333.xml" ContentType="application/vnd.openxmlformats-officedocument.presentationml.tags+xml"/>
  <Override PartName="/ppt/tags/tag334.xml" ContentType="application/vnd.openxmlformats-officedocument.presentationml.tags+xml"/>
  <Override PartName="/ppt/tags/tag335.xml" ContentType="application/vnd.openxmlformats-officedocument.presentationml.tags+xml"/>
  <Override PartName="/ppt/tags/tag336.xml" ContentType="application/vnd.openxmlformats-officedocument.presentationml.tags+xml"/>
  <Override PartName="/ppt/tags/tag337.xml" ContentType="application/vnd.openxmlformats-officedocument.presentationml.tags+xml"/>
  <Override PartName="/ppt/tags/tag338.xml" ContentType="application/vnd.openxmlformats-officedocument.presentationml.tags+xml"/>
  <Override PartName="/ppt/tags/tag339.xml" ContentType="application/vnd.openxmlformats-officedocument.presentationml.tags+xml"/>
  <Override PartName="/ppt/tags/tag34.xml" ContentType="application/vnd.openxmlformats-officedocument.presentationml.tags+xml"/>
  <Override PartName="/ppt/tags/tag340.xml" ContentType="application/vnd.openxmlformats-officedocument.presentationml.tags+xml"/>
  <Override PartName="/ppt/tags/tag341.xml" ContentType="application/vnd.openxmlformats-officedocument.presentationml.tags+xml"/>
  <Override PartName="/ppt/tags/tag342.xml" ContentType="application/vnd.openxmlformats-officedocument.presentationml.tags+xml"/>
  <Override PartName="/ppt/tags/tag343.xml" ContentType="application/vnd.openxmlformats-officedocument.presentationml.tags+xml"/>
  <Override PartName="/ppt/tags/tag344.xml" ContentType="application/vnd.openxmlformats-officedocument.presentationml.tags+xml"/>
  <Override PartName="/ppt/tags/tag345.xml" ContentType="application/vnd.openxmlformats-officedocument.presentationml.tags+xml"/>
  <Override PartName="/ppt/tags/tag346.xml" ContentType="application/vnd.openxmlformats-officedocument.presentationml.tags+xml"/>
  <Override PartName="/ppt/tags/tag347.xml" ContentType="application/vnd.openxmlformats-officedocument.presentationml.tags+xml"/>
  <Override PartName="/ppt/tags/tag348.xml" ContentType="application/vnd.openxmlformats-officedocument.presentationml.tags+xml"/>
  <Override PartName="/ppt/tags/tag349.xml" ContentType="application/vnd.openxmlformats-officedocument.presentationml.tags+xml"/>
  <Override PartName="/ppt/tags/tag35.xml" ContentType="application/vnd.openxmlformats-officedocument.presentationml.tags+xml"/>
  <Override PartName="/ppt/tags/tag350.xml" ContentType="application/vnd.openxmlformats-officedocument.presentationml.tags+xml"/>
  <Override PartName="/ppt/tags/tag351.xml" ContentType="application/vnd.openxmlformats-officedocument.presentationml.tags+xml"/>
  <Override PartName="/ppt/tags/tag352.xml" ContentType="application/vnd.openxmlformats-officedocument.presentationml.tags+xml"/>
  <Override PartName="/ppt/tags/tag353.xml" ContentType="application/vnd.openxmlformats-officedocument.presentationml.tags+xml"/>
  <Override PartName="/ppt/tags/tag354.xml" ContentType="application/vnd.openxmlformats-officedocument.presentationml.tags+xml"/>
  <Override PartName="/ppt/tags/tag355.xml" ContentType="application/vnd.openxmlformats-officedocument.presentationml.tags+xml"/>
  <Override PartName="/ppt/tags/tag356.xml" ContentType="application/vnd.openxmlformats-officedocument.presentationml.tags+xml"/>
  <Override PartName="/ppt/tags/tag357.xml" ContentType="application/vnd.openxmlformats-officedocument.presentationml.tags+xml"/>
  <Override PartName="/ppt/tags/tag358.xml" ContentType="application/vnd.openxmlformats-officedocument.presentationml.tags+xml"/>
  <Override PartName="/ppt/tags/tag359.xml" ContentType="application/vnd.openxmlformats-officedocument.presentationml.tags+xml"/>
  <Override PartName="/ppt/tags/tag36.xml" ContentType="application/vnd.openxmlformats-officedocument.presentationml.tags+xml"/>
  <Override PartName="/ppt/tags/tag360.xml" ContentType="application/vnd.openxmlformats-officedocument.presentationml.tags+xml"/>
  <Override PartName="/ppt/tags/tag361.xml" ContentType="application/vnd.openxmlformats-officedocument.presentationml.tags+xml"/>
  <Override PartName="/ppt/tags/tag362.xml" ContentType="application/vnd.openxmlformats-officedocument.presentationml.tags+xml"/>
  <Override PartName="/ppt/tags/tag363.xml" ContentType="application/vnd.openxmlformats-officedocument.presentationml.tags+xml"/>
  <Override PartName="/ppt/tags/tag364.xml" ContentType="application/vnd.openxmlformats-officedocument.presentationml.tags+xml"/>
  <Override PartName="/ppt/tags/tag365.xml" ContentType="application/vnd.openxmlformats-officedocument.presentationml.tags+xml"/>
  <Override PartName="/ppt/tags/tag366.xml" ContentType="application/vnd.openxmlformats-officedocument.presentationml.tags+xml"/>
  <Override PartName="/ppt/tags/tag367.xml" ContentType="application/vnd.openxmlformats-officedocument.presentationml.tags+xml"/>
  <Override PartName="/ppt/tags/tag368.xml" ContentType="application/vnd.openxmlformats-officedocument.presentationml.tags+xml"/>
  <Override PartName="/ppt/tags/tag369.xml" ContentType="application/vnd.openxmlformats-officedocument.presentationml.tags+xml"/>
  <Override PartName="/ppt/tags/tag37.xml" ContentType="application/vnd.openxmlformats-officedocument.presentationml.tags+xml"/>
  <Override PartName="/ppt/tags/tag370.xml" ContentType="application/vnd.openxmlformats-officedocument.presentationml.tags+xml"/>
  <Override PartName="/ppt/tags/tag371.xml" ContentType="application/vnd.openxmlformats-officedocument.presentationml.tags+xml"/>
  <Override PartName="/ppt/tags/tag372.xml" ContentType="application/vnd.openxmlformats-officedocument.presentationml.tags+xml"/>
  <Override PartName="/ppt/tags/tag373.xml" ContentType="application/vnd.openxmlformats-officedocument.presentationml.tags+xml"/>
  <Override PartName="/ppt/tags/tag374.xml" ContentType="application/vnd.openxmlformats-officedocument.presentationml.tags+xml"/>
  <Override PartName="/ppt/tags/tag375.xml" ContentType="application/vnd.openxmlformats-officedocument.presentationml.tags+xml"/>
  <Override PartName="/ppt/tags/tag376.xml" ContentType="application/vnd.openxmlformats-officedocument.presentationml.tags+xml"/>
  <Override PartName="/ppt/tags/tag377.xml" ContentType="application/vnd.openxmlformats-officedocument.presentationml.tags+xml"/>
  <Override PartName="/ppt/tags/tag378.xml" ContentType="application/vnd.openxmlformats-officedocument.presentationml.tags+xml"/>
  <Override PartName="/ppt/tags/tag379.xml" ContentType="application/vnd.openxmlformats-officedocument.presentationml.tags+xml"/>
  <Override PartName="/ppt/tags/tag38.xml" ContentType="application/vnd.openxmlformats-officedocument.presentationml.tags+xml"/>
  <Override PartName="/ppt/tags/tag380.xml" ContentType="application/vnd.openxmlformats-officedocument.presentationml.tags+xml"/>
  <Override PartName="/ppt/tags/tag381.xml" ContentType="application/vnd.openxmlformats-officedocument.presentationml.tags+xml"/>
  <Override PartName="/ppt/tags/tag382.xml" ContentType="application/vnd.openxmlformats-officedocument.presentationml.tags+xml"/>
  <Override PartName="/ppt/tags/tag383.xml" ContentType="application/vnd.openxmlformats-officedocument.presentationml.tags+xml"/>
  <Override PartName="/ppt/tags/tag384.xml" ContentType="application/vnd.openxmlformats-officedocument.presentationml.tags+xml"/>
  <Override PartName="/ppt/tags/tag385.xml" ContentType="application/vnd.openxmlformats-officedocument.presentationml.tags+xml"/>
  <Override PartName="/ppt/tags/tag386.xml" ContentType="application/vnd.openxmlformats-officedocument.presentationml.tags+xml"/>
  <Override PartName="/ppt/tags/tag387.xml" ContentType="application/vnd.openxmlformats-officedocument.presentationml.tags+xml"/>
  <Override PartName="/ppt/tags/tag388.xml" ContentType="application/vnd.openxmlformats-officedocument.presentationml.tags+xml"/>
  <Override PartName="/ppt/tags/tag389.xml" ContentType="application/vnd.openxmlformats-officedocument.presentationml.tags+xml"/>
  <Override PartName="/ppt/tags/tag39.xml" ContentType="application/vnd.openxmlformats-officedocument.presentationml.tags+xml"/>
  <Override PartName="/ppt/tags/tag390.xml" ContentType="application/vnd.openxmlformats-officedocument.presentationml.tags+xml"/>
  <Override PartName="/ppt/tags/tag391.xml" ContentType="application/vnd.openxmlformats-officedocument.presentationml.tags+xml"/>
  <Override PartName="/ppt/tags/tag392.xml" ContentType="application/vnd.openxmlformats-officedocument.presentationml.tags+xml"/>
  <Override PartName="/ppt/tags/tag393.xml" ContentType="application/vnd.openxmlformats-officedocument.presentationml.tags+xml"/>
  <Override PartName="/ppt/tags/tag394.xml" ContentType="application/vnd.openxmlformats-officedocument.presentationml.tags+xml"/>
  <Override PartName="/ppt/tags/tag395.xml" ContentType="application/vnd.openxmlformats-officedocument.presentationml.tags+xml"/>
  <Override PartName="/ppt/tags/tag396.xml" ContentType="application/vnd.openxmlformats-officedocument.presentationml.tags+xml"/>
  <Override PartName="/ppt/tags/tag397.xml" ContentType="application/vnd.openxmlformats-officedocument.presentationml.tags+xml"/>
  <Override PartName="/ppt/tags/tag398.xml" ContentType="application/vnd.openxmlformats-officedocument.presentationml.tags+xml"/>
  <Override PartName="/ppt/tags/tag399.xml" ContentType="application/vnd.openxmlformats-officedocument.presentationml.tags+xml"/>
  <Override PartName="/ppt/tags/tag4.xml" ContentType="application/vnd.openxmlformats-officedocument.presentationml.tags+xml"/>
  <Override PartName="/ppt/tags/tag40.xml" ContentType="application/vnd.openxmlformats-officedocument.presentationml.tags+xml"/>
  <Override PartName="/ppt/tags/tag400.xml" ContentType="application/vnd.openxmlformats-officedocument.presentationml.tags+xml"/>
  <Override PartName="/ppt/tags/tag401.xml" ContentType="application/vnd.openxmlformats-officedocument.presentationml.tags+xml"/>
  <Override PartName="/ppt/tags/tag402.xml" ContentType="application/vnd.openxmlformats-officedocument.presentationml.tags+xml"/>
  <Override PartName="/ppt/tags/tag403.xml" ContentType="application/vnd.openxmlformats-officedocument.presentationml.tags+xml"/>
  <Override PartName="/ppt/tags/tag404.xml" ContentType="application/vnd.openxmlformats-officedocument.presentationml.tags+xml"/>
  <Override PartName="/ppt/tags/tag405.xml" ContentType="application/vnd.openxmlformats-officedocument.presentationml.tags+xml"/>
  <Override PartName="/ppt/tags/tag406.xml" ContentType="application/vnd.openxmlformats-officedocument.presentationml.tags+xml"/>
  <Override PartName="/ppt/tags/tag407.xml" ContentType="application/vnd.openxmlformats-officedocument.presentationml.tags+xml"/>
  <Override PartName="/ppt/tags/tag408.xml" ContentType="application/vnd.openxmlformats-officedocument.presentationml.tags+xml"/>
  <Override PartName="/ppt/tags/tag409.xml" ContentType="application/vnd.openxmlformats-officedocument.presentationml.tags+xml"/>
  <Override PartName="/ppt/tags/tag41.xml" ContentType="application/vnd.openxmlformats-officedocument.presentationml.tags+xml"/>
  <Override PartName="/ppt/tags/tag410.xml" ContentType="application/vnd.openxmlformats-officedocument.presentationml.tags+xml"/>
  <Override PartName="/ppt/tags/tag411.xml" ContentType="application/vnd.openxmlformats-officedocument.presentationml.tags+xml"/>
  <Override PartName="/ppt/tags/tag412.xml" ContentType="application/vnd.openxmlformats-officedocument.presentationml.tags+xml"/>
  <Override PartName="/ppt/tags/tag413.xml" ContentType="application/vnd.openxmlformats-officedocument.presentationml.tags+xml"/>
  <Override PartName="/ppt/tags/tag414.xml" ContentType="application/vnd.openxmlformats-officedocument.presentationml.tags+xml"/>
  <Override PartName="/ppt/tags/tag415.xml" ContentType="application/vnd.openxmlformats-officedocument.presentationml.tags+xml"/>
  <Override PartName="/ppt/tags/tag416.xml" ContentType="application/vnd.openxmlformats-officedocument.presentationml.tags+xml"/>
  <Override PartName="/ppt/tags/tag417.xml" ContentType="application/vnd.openxmlformats-officedocument.presentationml.tags+xml"/>
  <Override PartName="/ppt/tags/tag418.xml" ContentType="application/vnd.openxmlformats-officedocument.presentationml.tags+xml"/>
  <Override PartName="/ppt/tags/tag419.xml" ContentType="application/vnd.openxmlformats-officedocument.presentationml.tags+xml"/>
  <Override PartName="/ppt/tags/tag42.xml" ContentType="application/vnd.openxmlformats-officedocument.presentationml.tags+xml"/>
  <Override PartName="/ppt/tags/tag420.xml" ContentType="application/vnd.openxmlformats-officedocument.presentationml.tags+xml"/>
  <Override PartName="/ppt/tags/tag421.xml" ContentType="application/vnd.openxmlformats-officedocument.presentationml.tags+xml"/>
  <Override PartName="/ppt/tags/tag422.xml" ContentType="application/vnd.openxmlformats-officedocument.presentationml.tags+xml"/>
  <Override PartName="/ppt/tags/tag423.xml" ContentType="application/vnd.openxmlformats-officedocument.presentationml.tags+xml"/>
  <Override PartName="/ppt/tags/tag424.xml" ContentType="application/vnd.openxmlformats-officedocument.presentationml.tags+xml"/>
  <Override PartName="/ppt/tags/tag425.xml" ContentType="application/vnd.openxmlformats-officedocument.presentationml.tags+xml"/>
  <Override PartName="/ppt/tags/tag426.xml" ContentType="application/vnd.openxmlformats-officedocument.presentationml.tags+xml"/>
  <Override PartName="/ppt/tags/tag427.xml" ContentType="application/vnd.openxmlformats-officedocument.presentationml.tags+xml"/>
  <Override PartName="/ppt/tags/tag428.xml" ContentType="application/vnd.openxmlformats-officedocument.presentationml.tags+xml"/>
  <Override PartName="/ppt/tags/tag429.xml" ContentType="application/vnd.openxmlformats-officedocument.presentationml.tags+xml"/>
  <Override PartName="/ppt/tags/tag43.xml" ContentType="application/vnd.openxmlformats-officedocument.presentationml.tags+xml"/>
  <Override PartName="/ppt/tags/tag430.xml" ContentType="application/vnd.openxmlformats-officedocument.presentationml.tags+xml"/>
  <Override PartName="/ppt/tags/tag431.xml" ContentType="application/vnd.openxmlformats-officedocument.presentationml.tags+xml"/>
  <Override PartName="/ppt/tags/tag432.xml" ContentType="application/vnd.openxmlformats-officedocument.presentationml.tags+xml"/>
  <Override PartName="/ppt/tags/tag433.xml" ContentType="application/vnd.openxmlformats-officedocument.presentationml.tags+xml"/>
  <Override PartName="/ppt/tags/tag434.xml" ContentType="application/vnd.openxmlformats-officedocument.presentationml.tags+xml"/>
  <Override PartName="/ppt/tags/tag435.xml" ContentType="application/vnd.openxmlformats-officedocument.presentationml.tags+xml"/>
  <Override PartName="/ppt/tags/tag436.xml" ContentType="application/vnd.openxmlformats-officedocument.presentationml.tags+xml"/>
  <Override PartName="/ppt/tags/tag437.xml" ContentType="application/vnd.openxmlformats-officedocument.presentationml.tags+xml"/>
  <Override PartName="/ppt/tags/tag438.xml" ContentType="application/vnd.openxmlformats-officedocument.presentationml.tags+xml"/>
  <Override PartName="/ppt/tags/tag439.xml" ContentType="application/vnd.openxmlformats-officedocument.presentationml.tags+xml"/>
  <Override PartName="/ppt/tags/tag44.xml" ContentType="application/vnd.openxmlformats-officedocument.presentationml.tags+xml"/>
  <Override PartName="/ppt/tags/tag440.xml" ContentType="application/vnd.openxmlformats-officedocument.presentationml.tags+xml"/>
  <Override PartName="/ppt/tags/tag441.xml" ContentType="application/vnd.openxmlformats-officedocument.presentationml.tags+xml"/>
  <Override PartName="/ppt/tags/tag442.xml" ContentType="application/vnd.openxmlformats-officedocument.presentationml.tags+xml"/>
  <Override PartName="/ppt/tags/tag443.xml" ContentType="application/vnd.openxmlformats-officedocument.presentationml.tags+xml"/>
  <Override PartName="/ppt/tags/tag444.xml" ContentType="application/vnd.openxmlformats-officedocument.presentationml.tags+xml"/>
  <Override PartName="/ppt/tags/tag445.xml" ContentType="application/vnd.openxmlformats-officedocument.presentationml.tags+xml"/>
  <Override PartName="/ppt/tags/tag446.xml" ContentType="application/vnd.openxmlformats-officedocument.presentationml.tags+xml"/>
  <Override PartName="/ppt/tags/tag447.xml" ContentType="application/vnd.openxmlformats-officedocument.presentationml.tags+xml"/>
  <Override PartName="/ppt/tags/tag448.xml" ContentType="application/vnd.openxmlformats-officedocument.presentationml.tags+xml"/>
  <Override PartName="/ppt/tags/tag449.xml" ContentType="application/vnd.openxmlformats-officedocument.presentationml.tags+xml"/>
  <Override PartName="/ppt/tags/tag45.xml" ContentType="application/vnd.openxmlformats-officedocument.presentationml.tags+xml"/>
  <Override PartName="/ppt/tags/tag450.xml" ContentType="application/vnd.openxmlformats-officedocument.presentationml.tags+xml"/>
  <Override PartName="/ppt/tags/tag451.xml" ContentType="application/vnd.openxmlformats-officedocument.presentationml.tags+xml"/>
  <Override PartName="/ppt/tags/tag452.xml" ContentType="application/vnd.openxmlformats-officedocument.presentationml.tags+xml"/>
  <Override PartName="/ppt/tags/tag453.xml" ContentType="application/vnd.openxmlformats-officedocument.presentationml.tags+xml"/>
  <Override PartName="/ppt/tags/tag454.xml" ContentType="application/vnd.openxmlformats-officedocument.presentationml.tags+xml"/>
  <Override PartName="/ppt/tags/tag455.xml" ContentType="application/vnd.openxmlformats-officedocument.presentationml.tags+xml"/>
  <Override PartName="/ppt/tags/tag456.xml" ContentType="application/vnd.openxmlformats-officedocument.presentationml.tags+xml"/>
  <Override PartName="/ppt/tags/tag457.xml" ContentType="application/vnd.openxmlformats-officedocument.presentationml.tags+xml"/>
  <Override PartName="/ppt/tags/tag458.xml" ContentType="application/vnd.openxmlformats-officedocument.presentationml.tags+xml"/>
  <Override PartName="/ppt/tags/tag459.xml" ContentType="application/vnd.openxmlformats-officedocument.presentationml.tags+xml"/>
  <Override PartName="/ppt/tags/tag46.xml" ContentType="application/vnd.openxmlformats-officedocument.presentationml.tags+xml"/>
  <Override PartName="/ppt/tags/tag460.xml" ContentType="application/vnd.openxmlformats-officedocument.presentationml.tags+xml"/>
  <Override PartName="/ppt/tags/tag461.xml" ContentType="application/vnd.openxmlformats-officedocument.presentationml.tags+xml"/>
  <Override PartName="/ppt/tags/tag462.xml" ContentType="application/vnd.openxmlformats-officedocument.presentationml.tags+xml"/>
  <Override PartName="/ppt/tags/tag463.xml" ContentType="application/vnd.openxmlformats-officedocument.presentationml.tags+xml"/>
  <Override PartName="/ppt/tags/tag464.xml" ContentType="application/vnd.openxmlformats-officedocument.presentationml.tags+xml"/>
  <Override PartName="/ppt/tags/tag465.xml" ContentType="application/vnd.openxmlformats-officedocument.presentationml.tags+xml"/>
  <Override PartName="/ppt/tags/tag466.xml" ContentType="application/vnd.openxmlformats-officedocument.presentationml.tags+xml"/>
  <Override PartName="/ppt/tags/tag467.xml" ContentType="application/vnd.openxmlformats-officedocument.presentationml.tags+xml"/>
  <Override PartName="/ppt/tags/tag468.xml" ContentType="application/vnd.openxmlformats-officedocument.presentationml.tags+xml"/>
  <Override PartName="/ppt/tags/tag469.xml" ContentType="application/vnd.openxmlformats-officedocument.presentationml.tags+xml"/>
  <Override PartName="/ppt/tags/tag47.xml" ContentType="application/vnd.openxmlformats-officedocument.presentationml.tags+xml"/>
  <Override PartName="/ppt/tags/tag470.xml" ContentType="application/vnd.openxmlformats-officedocument.presentationml.tags+xml"/>
  <Override PartName="/ppt/tags/tag471.xml" ContentType="application/vnd.openxmlformats-officedocument.presentationml.tags+xml"/>
  <Override PartName="/ppt/tags/tag472.xml" ContentType="application/vnd.openxmlformats-officedocument.presentationml.tags+xml"/>
  <Override PartName="/ppt/tags/tag473.xml" ContentType="application/vnd.openxmlformats-officedocument.presentationml.tags+xml"/>
  <Override PartName="/ppt/tags/tag474.xml" ContentType="application/vnd.openxmlformats-officedocument.presentationml.tags+xml"/>
  <Override PartName="/ppt/tags/tag475.xml" ContentType="application/vnd.openxmlformats-officedocument.presentationml.tags+xml"/>
  <Override PartName="/ppt/tags/tag476.xml" ContentType="application/vnd.openxmlformats-officedocument.presentationml.tags+xml"/>
  <Override PartName="/ppt/tags/tag477.xml" ContentType="application/vnd.openxmlformats-officedocument.presentationml.tags+xml"/>
  <Override PartName="/ppt/tags/tag478.xml" ContentType="application/vnd.openxmlformats-officedocument.presentationml.tags+xml"/>
  <Override PartName="/ppt/tags/tag479.xml" ContentType="application/vnd.openxmlformats-officedocument.presentationml.tags+xml"/>
  <Override PartName="/ppt/tags/tag48.xml" ContentType="application/vnd.openxmlformats-officedocument.presentationml.tags+xml"/>
  <Override PartName="/ppt/tags/tag480.xml" ContentType="application/vnd.openxmlformats-officedocument.presentationml.tags+xml"/>
  <Override PartName="/ppt/tags/tag481.xml" ContentType="application/vnd.openxmlformats-officedocument.presentationml.tags+xml"/>
  <Override PartName="/ppt/tags/tag482.xml" ContentType="application/vnd.openxmlformats-officedocument.presentationml.tags+xml"/>
  <Override PartName="/ppt/tags/tag483.xml" ContentType="application/vnd.openxmlformats-officedocument.presentationml.tags+xml"/>
  <Override PartName="/ppt/tags/tag484.xml" ContentType="application/vnd.openxmlformats-officedocument.presentationml.tags+xml"/>
  <Override PartName="/ppt/tags/tag485.xml" ContentType="application/vnd.openxmlformats-officedocument.presentationml.tags+xml"/>
  <Override PartName="/ppt/tags/tag486.xml" ContentType="application/vnd.openxmlformats-officedocument.presentationml.tags+xml"/>
  <Override PartName="/ppt/tags/tag487.xml" ContentType="application/vnd.openxmlformats-officedocument.presentationml.tags+xml"/>
  <Override PartName="/ppt/tags/tag488.xml" ContentType="application/vnd.openxmlformats-officedocument.presentationml.tags+xml"/>
  <Override PartName="/ppt/tags/tag489.xml" ContentType="application/vnd.openxmlformats-officedocument.presentationml.tags+xml"/>
  <Override PartName="/ppt/tags/tag49.xml" ContentType="application/vnd.openxmlformats-officedocument.presentationml.tags+xml"/>
  <Override PartName="/ppt/tags/tag490.xml" ContentType="application/vnd.openxmlformats-officedocument.presentationml.tags+xml"/>
  <Override PartName="/ppt/tags/tag491.xml" ContentType="application/vnd.openxmlformats-officedocument.presentationml.tags+xml"/>
  <Override PartName="/ppt/tags/tag492.xml" ContentType="application/vnd.openxmlformats-officedocument.presentationml.tags+xml"/>
  <Override PartName="/ppt/tags/tag493.xml" ContentType="application/vnd.openxmlformats-officedocument.presentationml.tags+xml"/>
  <Override PartName="/ppt/tags/tag494.xml" ContentType="application/vnd.openxmlformats-officedocument.presentationml.tags+xml"/>
  <Override PartName="/ppt/tags/tag495.xml" ContentType="application/vnd.openxmlformats-officedocument.presentationml.tags+xml"/>
  <Override PartName="/ppt/tags/tag496.xml" ContentType="application/vnd.openxmlformats-officedocument.presentationml.tags+xml"/>
  <Override PartName="/ppt/tags/tag497.xml" ContentType="application/vnd.openxmlformats-officedocument.presentationml.tags+xml"/>
  <Override PartName="/ppt/tags/tag498.xml" ContentType="application/vnd.openxmlformats-officedocument.presentationml.tags+xml"/>
  <Override PartName="/ppt/tags/tag499.xml" ContentType="application/vnd.openxmlformats-officedocument.presentationml.tags+xml"/>
  <Override PartName="/ppt/tags/tag5.xml" ContentType="application/vnd.openxmlformats-officedocument.presentationml.tags+xml"/>
  <Override PartName="/ppt/tags/tag50.xml" ContentType="application/vnd.openxmlformats-officedocument.presentationml.tags+xml"/>
  <Override PartName="/ppt/tags/tag500.xml" ContentType="application/vnd.openxmlformats-officedocument.presentationml.tags+xml"/>
  <Override PartName="/ppt/tags/tag501.xml" ContentType="application/vnd.openxmlformats-officedocument.presentationml.tags+xml"/>
  <Override PartName="/ppt/tags/tag502.xml" ContentType="application/vnd.openxmlformats-officedocument.presentationml.tags+xml"/>
  <Override PartName="/ppt/tags/tag503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.xml" ContentType="application/vnd.openxmlformats-officedocument.presentationml.tags+xml"/>
  <Override PartName="/ppt/tags/tag70.xml" ContentType="application/vnd.openxmlformats-officedocument.presentationml.tags+xml"/>
  <Override PartName="/ppt/tags/tag71.xml" ContentType="application/vnd.openxmlformats-officedocument.presentationml.tags+xml"/>
  <Override PartName="/ppt/tags/tag72.xml" ContentType="application/vnd.openxmlformats-officedocument.presentationml.tags+xml"/>
  <Override PartName="/ppt/tags/tag73.xml" ContentType="application/vnd.openxmlformats-officedocument.presentationml.tags+xml"/>
  <Override PartName="/ppt/tags/tag74.xml" ContentType="application/vnd.openxmlformats-officedocument.presentationml.tags+xml"/>
  <Override PartName="/ppt/tags/tag75.xml" ContentType="application/vnd.openxmlformats-officedocument.presentationml.tags+xml"/>
  <Override PartName="/ppt/tags/tag76.xml" ContentType="application/vnd.openxmlformats-officedocument.presentationml.tags+xml"/>
  <Override PartName="/ppt/tags/tag77.xml" ContentType="application/vnd.openxmlformats-officedocument.presentationml.tags+xml"/>
  <Override PartName="/ppt/tags/tag78.xml" ContentType="application/vnd.openxmlformats-officedocument.presentationml.tags+xml"/>
  <Override PartName="/ppt/tags/tag79.xml" ContentType="application/vnd.openxmlformats-officedocument.presentationml.tags+xml"/>
  <Override PartName="/ppt/tags/tag8.xml" ContentType="application/vnd.openxmlformats-officedocument.presentationml.tags+xml"/>
  <Override PartName="/ppt/tags/tag80.xml" ContentType="application/vnd.openxmlformats-officedocument.presentationml.tags+xml"/>
  <Override PartName="/ppt/tags/tag81.xml" ContentType="application/vnd.openxmlformats-officedocument.presentationml.tags+xml"/>
  <Override PartName="/ppt/tags/tag82.xml" ContentType="application/vnd.openxmlformats-officedocument.presentationml.tags+xml"/>
  <Override PartName="/ppt/tags/tag83.xml" ContentType="application/vnd.openxmlformats-officedocument.presentationml.tags+xml"/>
  <Override PartName="/ppt/tags/tag84.xml" ContentType="application/vnd.openxmlformats-officedocument.presentationml.tags+xml"/>
  <Override PartName="/ppt/tags/tag85.xml" ContentType="application/vnd.openxmlformats-officedocument.presentationml.tags+xml"/>
  <Override PartName="/ppt/tags/tag86.xml" ContentType="application/vnd.openxmlformats-officedocument.presentationml.tags+xml"/>
  <Override PartName="/ppt/tags/tag87.xml" ContentType="application/vnd.openxmlformats-officedocument.presentationml.tags+xml"/>
  <Override PartName="/ppt/tags/tag88.xml" ContentType="application/vnd.openxmlformats-officedocument.presentationml.tags+xml"/>
  <Override PartName="/ppt/tags/tag89.xml" ContentType="application/vnd.openxmlformats-officedocument.presentationml.tags+xml"/>
  <Override PartName="/ppt/tags/tag9.xml" ContentType="application/vnd.openxmlformats-officedocument.presentationml.tags+xml"/>
  <Override PartName="/ppt/tags/tag90.xml" ContentType="application/vnd.openxmlformats-officedocument.presentationml.tags+xml"/>
  <Override PartName="/ppt/tags/tag91.xml" ContentType="application/vnd.openxmlformats-officedocument.presentationml.tags+xml"/>
  <Override PartName="/ppt/tags/tag92.xml" ContentType="application/vnd.openxmlformats-officedocument.presentationml.tags+xml"/>
  <Override PartName="/ppt/tags/tag93.xml" ContentType="application/vnd.openxmlformats-officedocument.presentationml.tags+xml"/>
  <Override PartName="/ppt/tags/tag94.xml" ContentType="application/vnd.openxmlformats-officedocument.presentationml.tags+xml"/>
  <Override PartName="/ppt/tags/tag95.xml" ContentType="application/vnd.openxmlformats-officedocument.presentationml.tags+xml"/>
  <Override PartName="/ppt/tags/tag96.xml" ContentType="application/vnd.openxmlformats-officedocument.presentationml.tags+xml"/>
  <Override PartName="/ppt/tags/tag97.xml" ContentType="application/vnd.openxmlformats-officedocument.presentationml.tags+xml"/>
  <Override PartName="/ppt/tags/tag98.xml" ContentType="application/vnd.openxmlformats-officedocument.presentationml.tags+xml"/>
  <Override PartName="/ppt/tags/tag9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Relationship Id="rId5" Type="http://schemas.openxmlformats.org/officeDocument/2006/relationships/custom-properties" Target="docProps/custom.xml" /></Relationships>
</file>

<file path=ppt/presentation.xml><?xml version="1.0" encoding="utf-8"?>
<!--Generated by Aspose.Slides for Java 20.11-->
<p:presentation xmlns:r="http://schemas.openxmlformats.org/officeDocument/2006/relationships" xmlns:a="http://schemas.openxmlformats.org/drawingml/2006/main" xmlns:p="http://schemas.openxmlformats.org/presentationml/2006/main">
  <p:sldMasterIdLst>
    <p:sldMasterId id="2147483648" r:id="rId2"/>
    <p:sldMasterId id="2147483653" r:id="rId3"/>
  </p:sldMasterIdLst>
  <p:notesMasterIdLst>
    <p:notesMasterId r:id="rId4"/>
  </p:notesMasterIdLst>
  <p:sldIdLst>
    <p:sldId id="674" r:id="rId5"/>
    <p:sldId id="591" r:id="rId6"/>
    <p:sldId id="675" r:id="rId7"/>
    <p:sldId id="647" r:id="rId8"/>
    <p:sldId id="587" r:id="rId9"/>
    <p:sldId id="582" r:id="rId10"/>
    <p:sldId id="620" r:id="rId11"/>
    <p:sldId id="586" r:id="rId12"/>
    <p:sldId id="612" r:id="rId13"/>
    <p:sldId id="615" r:id="rId14"/>
    <p:sldId id="624" r:id="rId15"/>
    <p:sldId id="617" r:id="rId16"/>
    <p:sldId id="645" r:id="rId17"/>
    <p:sldId id="648" r:id="rId18"/>
    <p:sldId id="619" r:id="rId19"/>
    <p:sldId id="676" r:id="rId20"/>
  </p:sldIdLst>
  <p:sldSz cx="12192000" cy="6858000"/>
  <p:notesSz cx="6858000" cy="9144000"/>
  <p:custDataLst>
    <p:tags r:id="rId21"/>
  </p:custDataLst>
  <p:defaultTextStyle>
    <a:defPPr>
      <a:defRPr lang="zh-CN" altLang="en-US"/>
    </a:defPPr>
    <a:lvl1pPr marL="0" indent="0" algn="l" defTabSz="914400" rtl="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1800" b="0" i="0" u="none" baseline="0">
        <a:solidFill>
          <a:schemeClr val="tx1"/>
        </a:solidFill>
        <a:effectLst/>
        <a:latin typeface="Arial" panose="020b0604020202020204" pitchFamily="34" charset="0"/>
        <a:ea typeface="宋体" panose="02010600030101010101" pitchFamily="2" charset="-122"/>
      </a:defRPr>
    </a:lvl1pPr>
    <a:lvl2pPr marL="457200" indent="0" algn="l" defTabSz="914400" rtl="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1800" b="0" i="0" u="none" baseline="0">
        <a:solidFill>
          <a:schemeClr val="tx1"/>
        </a:solidFill>
        <a:effectLst/>
        <a:latin typeface="Arial" panose="020b0604020202020204" pitchFamily="34" charset="0"/>
        <a:ea typeface="宋体" panose="02010600030101010101" pitchFamily="2" charset="-122"/>
      </a:defRPr>
    </a:lvl2pPr>
    <a:lvl3pPr marL="914400" indent="0" algn="l" defTabSz="914400" rtl="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1800" b="0" i="0" u="none" baseline="0">
        <a:solidFill>
          <a:schemeClr val="tx1"/>
        </a:solidFill>
        <a:effectLst/>
        <a:latin typeface="Arial" panose="020b0604020202020204" pitchFamily="34" charset="0"/>
        <a:ea typeface="宋体" panose="02010600030101010101" pitchFamily="2" charset="-122"/>
      </a:defRPr>
    </a:lvl3pPr>
    <a:lvl4pPr marL="1371600" indent="0" algn="l" defTabSz="914400" rtl="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1800" b="0" i="0" u="none" baseline="0">
        <a:solidFill>
          <a:schemeClr val="tx1"/>
        </a:solidFill>
        <a:effectLst/>
        <a:latin typeface="Arial" panose="020b0604020202020204" pitchFamily="34" charset="0"/>
        <a:ea typeface="宋体" panose="02010600030101010101" pitchFamily="2" charset="-122"/>
      </a:defRPr>
    </a:lvl4pPr>
    <a:lvl5pPr marL="1828800" indent="0" algn="l" defTabSz="914400" rtl="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1800" b="0" i="0" u="none" baseline="0">
        <a:solidFill>
          <a:schemeClr val="tx1"/>
        </a:solidFill>
        <a:effectLst/>
        <a:latin typeface="Arial" panose="020b0604020202020204" pitchFamily="34" charset="0"/>
        <a:ea typeface="宋体" panose="02010600030101010101" pitchFamily="2" charset="-122"/>
      </a:defRPr>
    </a:lvl5pPr>
  </p:defaultTextStyle>
</p:presentation>
</file>

<file path=ppt/commentAuthors.xml><?xml version="1.0" encoding="utf-8"?>
<p:cmAuthorLst xmlns:p="http://schemas.openxmlformats.org/presentationml/2006/main">
  <p:cmAuthor id="0" name="李 美美" initials="" lastIdx="0" clrIdx="0"/>
  <p:cmAuthor id="1" name="刘 永生" initials="刘" lastIdx="0" clrIdx="0"/>
  <p:cmAuthor id="2" name="作者" initials="A" lastIdx="0" clrIdx="1"/>
  <p:cmAuthor id="3" name="dell" initials="d" lastIdx="0" clrIdx="2"/>
  <p:cmAuthor id="4" name="lenovo" initials="l" lastIdx="0" clrIdx="0"/>
  <p:cmAuthor id="5" name="Administrator" initials="A" lastIdx="0" clrIdx="3"/>
  <p:cmAuthor id="6" name="雨林木风" initials="雨" lastIdx="0" clrIdx="0"/>
</p:cmAuthorLst>
</file>

<file path=ppt/presProps.xml><?xml version="1.0" encoding="utf-8"?>
<p:presentationPr xmlns:r="http://schemas.openxmlformats.org/officeDocument/2006/relationships" xmlns:a="http://schemas.openxmlformats.org/drawingml/2006/main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0"/>
    </p:ext>
  </p:extLst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>
  <a:tblStyle styleId="{5940675A-B579-460E-94D1-54222C63F5DA}" styleName="无样式，网格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271" autoAdjust="0"/>
    <p:restoredTop sz="95244" autoAdjust="0"/>
  </p:normalViewPr>
  <p:slideViewPr>
    <p:cSldViewPr>
      <p:cViewPr varScale="1">
        <p:scale>
          <a:sx n="86" d="100"/>
          <a:sy n="86" d="100"/>
        </p:scale>
        <p:origin x="547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66" d="100"/>
          <a:sy n="66" d="100"/>
        </p:scale>
        <p:origin x="0" y="0"/>
      </p:cViewPr>
      <p:guideLst/>
    </p:cSldViewPr>
  </p:notesViewPr>
  <p:gridSpacing cx="72008" cy="72008"/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commentAuthors" Target="commentAuthors.xml" /><Relationship Id="rId10" Type="http://schemas.openxmlformats.org/officeDocument/2006/relationships/slide" Target="slides/slide6.xml" /><Relationship Id="rId11" Type="http://schemas.openxmlformats.org/officeDocument/2006/relationships/slide" Target="slides/slide7.xml" /><Relationship Id="rId12" Type="http://schemas.openxmlformats.org/officeDocument/2006/relationships/slide" Target="slides/slide8.xml" /><Relationship Id="rId13" Type="http://schemas.openxmlformats.org/officeDocument/2006/relationships/slide" Target="slides/slide9.xml" /><Relationship Id="rId14" Type="http://schemas.openxmlformats.org/officeDocument/2006/relationships/slide" Target="slides/slide10.xml" /><Relationship Id="rId15" Type="http://schemas.openxmlformats.org/officeDocument/2006/relationships/slide" Target="slides/slide11.xml" /><Relationship Id="rId16" Type="http://schemas.openxmlformats.org/officeDocument/2006/relationships/slide" Target="slides/slide12.xml" /><Relationship Id="rId17" Type="http://schemas.openxmlformats.org/officeDocument/2006/relationships/slide" Target="slides/slide13.xml" /><Relationship Id="rId18" Type="http://schemas.openxmlformats.org/officeDocument/2006/relationships/slide" Target="slides/slide14.xml" /><Relationship Id="rId19" Type="http://schemas.openxmlformats.org/officeDocument/2006/relationships/slide" Target="slides/slide15.xml" /><Relationship Id="rId2" Type="http://schemas.openxmlformats.org/officeDocument/2006/relationships/slideMaster" Target="slideMasters/slideMaster1.xml" /><Relationship Id="rId20" Type="http://schemas.openxmlformats.org/officeDocument/2006/relationships/slide" Target="slides/slide16.xml" /><Relationship Id="rId21" Type="http://schemas.openxmlformats.org/officeDocument/2006/relationships/tags" Target="tags/tag503.xml" /><Relationship Id="rId22" Type="http://schemas.openxmlformats.org/officeDocument/2006/relationships/presProps" Target="presProps.xml" /><Relationship Id="rId23" Type="http://schemas.openxmlformats.org/officeDocument/2006/relationships/viewProps" Target="viewProps.xml" /><Relationship Id="rId24" Type="http://schemas.openxmlformats.org/officeDocument/2006/relationships/theme" Target="theme/theme1.xml" /><Relationship Id="rId25" Type="http://schemas.openxmlformats.org/officeDocument/2006/relationships/tableStyles" Target="tableStyles.xml" /><Relationship Id="rId3" Type="http://schemas.openxmlformats.org/officeDocument/2006/relationships/slideMaster" Target="slideMasters/slideMaster2.xml" /><Relationship Id="rId4" Type="http://schemas.openxmlformats.org/officeDocument/2006/relationships/notesMaster" Target="notesMasters/notesMaster1.xml" /><Relationship Id="rId5" Type="http://schemas.openxmlformats.org/officeDocument/2006/relationships/slide" Target="slides/slide1.xml" /><Relationship Id="rId6" Type="http://schemas.openxmlformats.org/officeDocument/2006/relationships/slide" Target="slides/slide2.xml" /><Relationship Id="rId7" Type="http://schemas.openxmlformats.org/officeDocument/2006/relationships/slide" Target="slides/slide3.xml" /><Relationship Id="rId8" Type="http://schemas.openxmlformats.org/officeDocument/2006/relationships/slide" Target="slides/slide4.xml" /><Relationship Id="rId9" Type="http://schemas.openxmlformats.org/officeDocument/2006/relationships/slide" Target="slides/slide5.xml" /></Relationships>
</file>

<file path=ppt/drawings/_rels/vmlDrawing1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4.wmf" /></Relationships>
</file>

<file path=ppt/drawings/_rels/vmlDrawing2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1.wmf" /></Relationships>
</file>

<file path=ppt/notesMasters/_rels/notesMaster1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76.xml" /><Relationship Id="rId2" Type="http://schemas.openxmlformats.org/officeDocument/2006/relationships/tags" Target="../tags/tag177.xml" /><Relationship Id="rId3" Type="http://schemas.openxmlformats.org/officeDocument/2006/relationships/tags" Target="../tags/tag178.xml" /><Relationship Id="rId4" Type="http://schemas.openxmlformats.org/officeDocument/2006/relationships/tags" Target="../tags/tag179.xml" /><Relationship Id="rId5" Type="http://schemas.openxmlformats.org/officeDocument/2006/relationships/tags" Target="../tags/tag180.xml" /><Relationship Id="rId6" Type="http://schemas.openxmlformats.org/officeDocument/2006/relationships/tags" Target="../tags/tag181.xml" /><Relationship Id="rId7" Type="http://schemas.openxmlformats.org/officeDocument/2006/relationships/tags" Target="../tags/tag182.xml" /><Relationship Id="rId8" Type="http://schemas.openxmlformats.org/officeDocument/2006/relationships/theme" Target="../theme/theme3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8194" name="页眉占位符 8193"/>
          <p:cNvSpPr>
            <a:spLocks noGrp="1"/>
          </p:cNvSpPr>
          <p:nvPr>
            <p:ph type="hdr" sz="quarter"/>
            <p:custDataLst>
              <p:tags r:id="rId2"/>
            </p:custDataLst>
          </p:nvPr>
        </p:nvSpPr>
        <p:spPr>
          <a:xfrm>
            <a:off x="0" y="0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/>
          <a:p>
            <a:pPr lvl="0"/>
            <a:endParaRPr sz="1200"/>
          </a:p>
        </p:txBody>
      </p:sp>
      <p:sp>
        <p:nvSpPr>
          <p:cNvPr id="8195" name="日期占位符 8194"/>
          <p:cNvSpPr>
            <a:spLocks noGrp="1"/>
          </p:cNvSpPr>
          <p:nvPr>
            <p:ph type="dt" idx="1"/>
            <p:custDataLst>
              <p:tags r:id="rId3"/>
            </p:custDataLst>
          </p:nvPr>
        </p:nvSpPr>
        <p:spPr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defPPr>
              <a:defRPr lang="zh-CN" altLang="en-US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 algn="r"/>
            <a:fld id="{D081A0B3-6ECB-45DC-B71C-39BC3AC41E6C}" type="datetime1">
              <a:rPr lang="zh-CN" altLang="en-US" sz="1200"/>
              <a:t/>
            </a:fld>
            <a:endParaRPr sz="1200"/>
          </a:p>
        </p:txBody>
      </p:sp>
      <p:sp>
        <p:nvSpPr>
          <p:cNvPr id="8196" name="幻灯片图像占位符 8195"/>
          <p:cNvSpPr>
            <a:spLocks noGrp="1" noRot="1" noChangeAspect="1" noTextEdit="1"/>
          </p:cNvSpPr>
          <p:nvPr>
            <p:ph type="sldImg" idx="2"/>
            <p:custDataLst>
              <p:tags r:id="rId4"/>
            </p:custDataLst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solidFill>
            <a:srgbClr val="FFFFFF"/>
          </a:solidFill>
          <a:ln>
            <a:solidFill>
              <a:prstClr val="black"/>
            </a:solidFill>
            <a:miter lim="800000"/>
          </a:ln>
        </p:spPr>
      </p:sp>
      <p:sp>
        <p:nvSpPr>
          <p:cNvPr id="8197" name="备注占位符 8196"/>
          <p:cNvSpPr>
            <a:spLocks noGrp="1"/>
          </p:cNvSpPr>
          <p:nvPr>
            <p:ph type="body" sz="quarter" idx="3"/>
            <p:custDataLst>
              <p:tags r:id="rId5"/>
            </p:custDataLst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/>
            <a:r>
              <a:t>单击此处编辑母版文本样式</a:t>
            </a:r>
          </a:p>
          <a:p>
            <a:pPr lvl="1"/>
            <a:r>
              <a:t>第二级</a:t>
            </a:r>
          </a:p>
          <a:p>
            <a:pPr lvl="2"/>
            <a:r>
              <a:t>第三级</a:t>
            </a:r>
          </a:p>
          <a:p>
            <a:pPr lvl="3"/>
            <a:r>
              <a:t>第四级</a:t>
            </a:r>
          </a:p>
          <a:p>
            <a:pPr lvl="4"/>
            <a:r>
              <a:t>第五级</a:t>
            </a:r>
          </a:p>
        </p:txBody>
      </p:sp>
      <p:sp>
        <p:nvSpPr>
          <p:cNvPr id="8198" name="页脚占位符 8197"/>
          <p:cNvSpPr>
            <a:spLocks noGrp="1"/>
          </p:cNvSpPr>
          <p:nvPr>
            <p:ph type="ftr" sz="quarter" idx="4"/>
            <p:custDataLst>
              <p:tags r:id="rId6"/>
            </p:custDataLst>
          </p:nvPr>
        </p:nvSpPr>
        <p:spPr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b" anchorCtr="0"/>
          <a:lstStyle>
            <a:defPPr>
              <a:defRPr lang="zh-CN" altLang="en-US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/>
            <a:endParaRPr sz="1200"/>
          </a:p>
        </p:txBody>
      </p:sp>
      <p:sp>
        <p:nvSpPr>
          <p:cNvPr id="8199" name="灯片编号占位符 8198"/>
          <p:cNvSpPr>
            <a:spLocks noGrp="1"/>
          </p:cNvSpPr>
          <p:nvPr>
            <p:ph type="sldNum" sz="quarter" idx="5"/>
            <p:custDataLst>
              <p:tags r:id="rId7"/>
            </p:custDataLst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b" anchorCtr="0"/>
          <a:lstStyle>
            <a:defPPr>
              <a:defRPr lang="zh-CN" altLang="en-US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 algn="r"/>
            <a:fld id="{3194BD69-6DE4-4129-984D-B6E9634CFA7A}" type="slidenum">
              <a:rPr sz="1200"/>
              <a:t/>
            </a:fld>
            <a:endParaRPr sz="120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/>
</p:notesMaster>
</file>

<file path=ppt/notesSlides/_rels/notesSlide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.xml" /><Relationship Id="rId2" Type="http://schemas.openxmlformats.org/officeDocument/2006/relationships/notesMaster" Target="../notesMasters/notesMaster1.xml" /><Relationship Id="rId3" Type="http://schemas.openxmlformats.org/officeDocument/2006/relationships/tags" Target="../tags/tag198.xml" /><Relationship Id="rId4" Type="http://schemas.openxmlformats.org/officeDocument/2006/relationships/tags" Target="../tags/tag199.xml" /><Relationship Id="rId5" Type="http://schemas.openxmlformats.org/officeDocument/2006/relationships/tags" Target="../tags/tag200.xml" /><Relationship Id="rId6" Type="http://schemas.openxmlformats.org/officeDocument/2006/relationships/tags" Target="../tags/tag201.xml" /></Relationships>
</file>

<file path=ppt/notesSlides/notesSlide1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>
          <p:custDataLst>
            <p:tags r:id="rId3"/>
          </p:custDataLst>
        </p:nvPr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  <p:custDataLst>
              <p:tags r:id="rId4"/>
            </p:custDataLst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  <p:custDataLst>
              <p:tags r:id="rId5"/>
            </p:custDataLst>
          </p:nvPr>
        </p:nvSpPr>
        <p:spPr/>
        <p:txBody>
          <a:bodyPr/>
          <a:lstStyle/>
          <a:p>
            <a:r>
              <a:rPr lang="zh-CN" altLang="en-US"/>
              <a:t>带着疑问，孟德尔又对豌豆的其他</a:t>
            </a:r>
            <a:r>
              <a:rPr lang="en-US" altLang="zh-CN"/>
              <a:t>6</a:t>
            </a:r>
            <a:r>
              <a:rPr lang="zh-CN" altLang="en-US"/>
              <a:t>对相对性状，也进行了类似的杂交实验实验结果如下表所示，在大量的数据统计之下，我们发现</a:t>
            </a:r>
            <a:r>
              <a:rPr lang="en-US" altLang="zh-CN"/>
              <a:t>f</a:t>
            </a:r>
            <a:r>
              <a:rPr lang="zh-CN" altLang="en-US"/>
              <a:t>二中出现</a:t>
            </a:r>
            <a:r>
              <a:rPr lang="en-US" altLang="zh-CN"/>
              <a:t>3:1</a:t>
            </a:r>
            <a:r>
              <a:rPr lang="zh-CN" altLang="en-US"/>
              <a:t>的性状，分离比并不是偶然的，那么问题来了，是什么原因导致遗传性状在杂种后代中按一定的比例分离呢？</a:t>
            </a: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  <p:custDataLst>
              <p:tags r:id="rId6"/>
            </p:custDataLst>
          </p:nvPr>
        </p:nvSpPr>
        <p:spPr/>
        <p:txBody>
          <a:bodyPr/>
          <a:lstStyle/>
          <a:p>
            <a:fld id="{E9E6FDB6-6D2B-46C1-9FA1-D82906A37C3A}" type="slidenum">
              <a:rPr lang="zh-CN" altLang="en-US" smtClean="0"/>
              <a:t>2</a:t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.xml" /><Relationship Id="rId2" Type="http://schemas.openxmlformats.org/officeDocument/2006/relationships/tags" Target="../tags/tag2.xml" /><Relationship Id="rId3" Type="http://schemas.openxmlformats.org/officeDocument/2006/relationships/tags" Target="../tags/tag3.xml" /><Relationship Id="rId4" Type="http://schemas.openxmlformats.org/officeDocument/2006/relationships/tags" Target="../tags/tag4.xml" /><Relationship Id="rId5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5.xml" /><Relationship Id="rId2" Type="http://schemas.openxmlformats.org/officeDocument/2006/relationships/tags" Target="../tags/tag6.xml" /><Relationship Id="rId3" Type="http://schemas.openxmlformats.org/officeDocument/2006/relationships/tags" Target="../tags/tag7.xml" /><Relationship Id="rId4" Type="http://schemas.openxmlformats.org/officeDocument/2006/relationships/tags" Target="../tags/tag8.xml" /><Relationship Id="rId5" Type="http://schemas.openxmlformats.org/officeDocument/2006/relationships/tags" Target="../tags/tag9.xml" /><Relationship Id="rId6" Type="http://schemas.openxmlformats.org/officeDocument/2006/relationships/tags" Target="../tags/tag10.xml" /><Relationship Id="rId7" Type="http://schemas.openxmlformats.org/officeDocument/2006/relationships/tags" Target="../tags/tag11.xml" /><Relationship Id="rId8" Type="http://schemas.openxmlformats.org/officeDocument/2006/relationships/slideMaster" Target="../slideMasters/slideMaster1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2.xml" /><Relationship Id="rId2" Type="http://schemas.openxmlformats.org/officeDocument/2006/relationships/slideMaster" Target="../slideMasters/slideMaster1.xml" /></Relationships>
</file>

<file path=ppt/slideLayouts/_rels/slideLayout4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3.xml" /><Relationship Id="rId2" Type="http://schemas.openxmlformats.org/officeDocument/2006/relationships/tags" Target="../tags/tag14.xml" /><Relationship Id="rId3" Type="http://schemas.openxmlformats.org/officeDocument/2006/relationships/tags" Target="../tags/tag15.xml" /><Relationship Id="rId4" Type="http://schemas.openxmlformats.org/officeDocument/2006/relationships/tags" Target="../tags/tag16.xml" /><Relationship Id="rId5" Type="http://schemas.openxmlformats.org/officeDocument/2006/relationships/tags" Target="../tags/tag17.xml" /><Relationship Id="rId6" Type="http://schemas.openxmlformats.org/officeDocument/2006/relationships/tags" Target="../tags/tag18.xml" /><Relationship Id="rId7" Type="http://schemas.openxmlformats.org/officeDocument/2006/relationships/slideMaster" Target="../slideMasters/slideMaster1.xml" /></Relationships>
</file>

<file path=ppt/slideLayouts/_rels/slideLayout5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25.xml" /><Relationship Id="rId10" Type="http://schemas.openxmlformats.org/officeDocument/2006/relationships/tags" Target="../tags/tag34.xml" /><Relationship Id="rId11" Type="http://schemas.openxmlformats.org/officeDocument/2006/relationships/tags" Target="../tags/tag35.xml" /><Relationship Id="rId12" Type="http://schemas.openxmlformats.org/officeDocument/2006/relationships/tags" Target="../tags/tag36.xml" /><Relationship Id="rId13" Type="http://schemas.openxmlformats.org/officeDocument/2006/relationships/tags" Target="../tags/tag37.xml" /><Relationship Id="rId14" Type="http://schemas.openxmlformats.org/officeDocument/2006/relationships/tags" Target="../tags/tag38.xml" /><Relationship Id="rId15" Type="http://schemas.openxmlformats.org/officeDocument/2006/relationships/slideMaster" Target="../slideMasters/slideMaster2.xml" /><Relationship Id="rId2" Type="http://schemas.openxmlformats.org/officeDocument/2006/relationships/tags" Target="../tags/tag26.xml" /><Relationship Id="rId3" Type="http://schemas.openxmlformats.org/officeDocument/2006/relationships/tags" Target="../tags/tag27.xml" /><Relationship Id="rId4" Type="http://schemas.openxmlformats.org/officeDocument/2006/relationships/tags" Target="../tags/tag28.xml" /><Relationship Id="rId5" Type="http://schemas.openxmlformats.org/officeDocument/2006/relationships/tags" Target="../tags/tag29.xml" /><Relationship Id="rId6" Type="http://schemas.openxmlformats.org/officeDocument/2006/relationships/tags" Target="../tags/tag30.xml" /><Relationship Id="rId7" Type="http://schemas.openxmlformats.org/officeDocument/2006/relationships/tags" Target="../tags/tag31.xml" /><Relationship Id="rId8" Type="http://schemas.openxmlformats.org/officeDocument/2006/relationships/tags" Target="../tags/tag32.xml" /><Relationship Id="rId9" Type="http://schemas.openxmlformats.org/officeDocument/2006/relationships/tags" Target="../tags/tag33.xml" /></Relationships>
</file>

<file path=ppt/slideLayouts/_rels/slideLayout6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39.xml" /><Relationship Id="rId2" Type="http://schemas.openxmlformats.org/officeDocument/2006/relationships/tags" Target="../tags/tag40.xml" /><Relationship Id="rId3" Type="http://schemas.openxmlformats.org/officeDocument/2006/relationships/tags" Target="../tags/tag41.xml" /><Relationship Id="rId4" Type="http://schemas.openxmlformats.org/officeDocument/2006/relationships/tags" Target="../tags/tag42.xml" /><Relationship Id="rId5" Type="http://schemas.openxmlformats.org/officeDocument/2006/relationships/tags" Target="../tags/tag43.xml" /><Relationship Id="rId6" Type="http://schemas.openxmlformats.org/officeDocument/2006/relationships/tags" Target="../tags/tag44.xml" /><Relationship Id="rId7" Type="http://schemas.openxmlformats.org/officeDocument/2006/relationships/slideMaster" Target="../slideMasters/slideMaster2.xml" /></Relationships>
</file>

<file path=ppt/slideLayouts/_rels/slideLayout7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45.xml" /><Relationship Id="rId2" Type="http://schemas.openxmlformats.org/officeDocument/2006/relationships/tags" Target="../tags/tag46.xml" /><Relationship Id="rId3" Type="http://schemas.openxmlformats.org/officeDocument/2006/relationships/tags" Target="../tags/tag47.xml" /><Relationship Id="rId4" Type="http://schemas.openxmlformats.org/officeDocument/2006/relationships/tags" Target="../tags/tag48.xml" /><Relationship Id="rId5" Type="http://schemas.openxmlformats.org/officeDocument/2006/relationships/tags" Target="../tags/tag49.xml" /><Relationship Id="rId6" Type="http://schemas.openxmlformats.org/officeDocument/2006/relationships/tags" Target="../tags/tag50.xml" /><Relationship Id="rId7" Type="http://schemas.openxmlformats.org/officeDocument/2006/relationships/tags" Target="../tags/tag51.xml" /><Relationship Id="rId8" Type="http://schemas.openxmlformats.org/officeDocument/2006/relationships/slideMaster" Target="../slideMasters/slideMaster2.xml" /></Relationships>
</file>

<file path=ppt/slideLayouts/_rels/slideLayout8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52.xml" /><Relationship Id="rId2" Type="http://schemas.openxmlformats.org/officeDocument/2006/relationships/tags" Target="../tags/tag53.xml" /><Relationship Id="rId3" Type="http://schemas.openxmlformats.org/officeDocument/2006/relationships/tags" Target="../tags/tag54.xml" /><Relationship Id="rId4" Type="http://schemas.openxmlformats.org/officeDocument/2006/relationships/tags" Target="../tags/tag55.xml" /><Relationship Id="rId5" Type="http://schemas.openxmlformats.org/officeDocument/2006/relationships/tags" Target="../tags/tag56.xml" /><Relationship Id="rId6" Type="http://schemas.openxmlformats.org/officeDocument/2006/relationships/tags" Target="../tags/tag57.xml" /><Relationship Id="rId7" Type="http://schemas.openxmlformats.org/officeDocument/2006/relationships/tags" Target="../tags/tag58.xml" /><Relationship Id="rId8" Type="http://schemas.openxmlformats.org/officeDocument/2006/relationships/slideMaster" Target="../slideMasters/slideMaster2.xml" /></Relationships>
</file>

<file path=ppt/slideLayouts/_rels/slideLayout9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59.xml" /><Relationship Id="rId10" Type="http://schemas.openxmlformats.org/officeDocument/2006/relationships/slideMaster" Target="../slideMasters/slideMaster2.xml" /><Relationship Id="rId2" Type="http://schemas.openxmlformats.org/officeDocument/2006/relationships/tags" Target="../tags/tag60.xml" /><Relationship Id="rId3" Type="http://schemas.openxmlformats.org/officeDocument/2006/relationships/tags" Target="../tags/tag61.xml" /><Relationship Id="rId4" Type="http://schemas.openxmlformats.org/officeDocument/2006/relationships/tags" Target="../tags/tag62.xml" /><Relationship Id="rId5" Type="http://schemas.openxmlformats.org/officeDocument/2006/relationships/tags" Target="../tags/tag63.xml" /><Relationship Id="rId6" Type="http://schemas.openxmlformats.org/officeDocument/2006/relationships/tags" Target="../tags/tag64.xml" /><Relationship Id="rId7" Type="http://schemas.openxmlformats.org/officeDocument/2006/relationships/tags" Target="../tags/tag65.xml" /><Relationship Id="rId8" Type="http://schemas.openxmlformats.org/officeDocument/2006/relationships/tags" Target="../tags/tag66.xml" /><Relationship Id="rId9" Type="http://schemas.openxmlformats.org/officeDocument/2006/relationships/tags" Target="../tags/tag67.xml" /></Relationships>
</file>

<file path=ppt/slideLayouts/_rels/slideLayout10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68.xml" /><Relationship Id="rId2" Type="http://schemas.openxmlformats.org/officeDocument/2006/relationships/tags" Target="../tags/tag69.xml" /><Relationship Id="rId3" Type="http://schemas.openxmlformats.org/officeDocument/2006/relationships/tags" Target="../tags/tag70.xml" /><Relationship Id="rId4" Type="http://schemas.openxmlformats.org/officeDocument/2006/relationships/tags" Target="../tags/tag71.xml" /><Relationship Id="rId5" Type="http://schemas.openxmlformats.org/officeDocument/2006/relationships/tags" Target="../tags/tag72.xml" /><Relationship Id="rId6" Type="http://schemas.openxmlformats.org/officeDocument/2006/relationships/slideMaster" Target="../slideMasters/slideMaster2.xml" /></Relationships>
</file>

<file path=ppt/slideLayouts/_rels/slideLayout11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73.xml" /><Relationship Id="rId2" Type="http://schemas.openxmlformats.org/officeDocument/2006/relationships/tags" Target="../tags/tag74.xml" /><Relationship Id="rId3" Type="http://schemas.openxmlformats.org/officeDocument/2006/relationships/tags" Target="../tags/tag75.xml" /><Relationship Id="rId4" Type="http://schemas.openxmlformats.org/officeDocument/2006/relationships/tags" Target="../tags/tag76.xml" /><Relationship Id="rId5" Type="http://schemas.openxmlformats.org/officeDocument/2006/relationships/slideMaster" Target="../slideMasters/slideMaster2.xml" /></Relationships>
</file>

<file path=ppt/slideLayouts/_rels/slideLayout12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77.xml" /><Relationship Id="rId2" Type="http://schemas.openxmlformats.org/officeDocument/2006/relationships/tags" Target="../tags/tag78.xml" /><Relationship Id="rId3" Type="http://schemas.openxmlformats.org/officeDocument/2006/relationships/tags" Target="../tags/tag79.xml" /><Relationship Id="rId4" Type="http://schemas.openxmlformats.org/officeDocument/2006/relationships/tags" Target="../tags/tag80.xml" /><Relationship Id="rId5" Type="http://schemas.openxmlformats.org/officeDocument/2006/relationships/tags" Target="../tags/tag81.xml" /><Relationship Id="rId6" Type="http://schemas.openxmlformats.org/officeDocument/2006/relationships/tags" Target="../tags/tag82.xml" /><Relationship Id="rId7" Type="http://schemas.openxmlformats.org/officeDocument/2006/relationships/tags" Target="../tags/tag83.xml" /><Relationship Id="rId8" Type="http://schemas.openxmlformats.org/officeDocument/2006/relationships/slideMaster" Target="../slideMasters/slideMaster2.xml" /></Relationships>
</file>

<file path=ppt/slideLayouts/_rels/slideLayout13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84.xml" /><Relationship Id="rId2" Type="http://schemas.openxmlformats.org/officeDocument/2006/relationships/tags" Target="../tags/tag85.xml" /><Relationship Id="rId3" Type="http://schemas.openxmlformats.org/officeDocument/2006/relationships/tags" Target="../tags/tag86.xml" /><Relationship Id="rId4" Type="http://schemas.openxmlformats.org/officeDocument/2006/relationships/tags" Target="../tags/tag87.xml" /><Relationship Id="rId5" Type="http://schemas.openxmlformats.org/officeDocument/2006/relationships/tags" Target="../tags/tag88.xml" /><Relationship Id="rId6" Type="http://schemas.openxmlformats.org/officeDocument/2006/relationships/tags" Target="../tags/tag89.xml" /><Relationship Id="rId7" Type="http://schemas.openxmlformats.org/officeDocument/2006/relationships/slideMaster" Target="../slideMasters/slideMaster2.xml" /></Relationships>
</file>

<file path=ppt/slideLayouts/_rels/slideLayout14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90.xml" /><Relationship Id="rId2" Type="http://schemas.openxmlformats.org/officeDocument/2006/relationships/tags" Target="../tags/tag91.xml" /><Relationship Id="rId3" Type="http://schemas.openxmlformats.org/officeDocument/2006/relationships/tags" Target="../tags/tag92.xml" /><Relationship Id="rId4" Type="http://schemas.openxmlformats.org/officeDocument/2006/relationships/tags" Target="../tags/tag93.xml" /><Relationship Id="rId5" Type="http://schemas.openxmlformats.org/officeDocument/2006/relationships/tags" Target="../tags/tag94.xml" /><Relationship Id="rId6" Type="http://schemas.openxmlformats.org/officeDocument/2006/relationships/slideMaster" Target="../slideMasters/slideMaster2.xml" /></Relationships>
</file>

<file path=ppt/slideLayouts/_rels/slideLayout15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95.xml" /><Relationship Id="rId10" Type="http://schemas.openxmlformats.org/officeDocument/2006/relationships/slideMaster" Target="../slideMasters/slideMaster2.xml" /><Relationship Id="rId2" Type="http://schemas.openxmlformats.org/officeDocument/2006/relationships/tags" Target="../tags/tag96.xml" /><Relationship Id="rId3" Type="http://schemas.openxmlformats.org/officeDocument/2006/relationships/tags" Target="../tags/tag97.xml" /><Relationship Id="rId4" Type="http://schemas.openxmlformats.org/officeDocument/2006/relationships/tags" Target="../tags/tag98.xml" /><Relationship Id="rId5" Type="http://schemas.openxmlformats.org/officeDocument/2006/relationships/tags" Target="../tags/tag99.xml" /><Relationship Id="rId6" Type="http://schemas.openxmlformats.org/officeDocument/2006/relationships/tags" Target="../tags/tag100.xml" /><Relationship Id="rId7" Type="http://schemas.openxmlformats.org/officeDocument/2006/relationships/tags" Target="../tags/tag101.xml" /><Relationship Id="rId8" Type="http://schemas.openxmlformats.org/officeDocument/2006/relationships/tags" Target="../tags/tag102.xml" /><Relationship Id="rId9" Type="http://schemas.openxmlformats.org/officeDocument/2006/relationships/tags" Target="../tags/tag103.xml" /></Relationships>
</file>

<file path=ppt/slideLayouts/_rels/slideLayout16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04.xml" /><Relationship Id="rId2" Type="http://schemas.openxmlformats.org/officeDocument/2006/relationships/tags" Target="../tags/tag105.xml" /><Relationship Id="rId3" Type="http://schemas.openxmlformats.org/officeDocument/2006/relationships/tags" Target="../tags/tag106.xml" /><Relationship Id="rId4" Type="http://schemas.openxmlformats.org/officeDocument/2006/relationships/tags" Target="../tags/tag107.xml" /><Relationship Id="rId5" Type="http://schemas.openxmlformats.org/officeDocument/2006/relationships/tags" Target="../tags/tag108.xml" /><Relationship Id="rId6" Type="http://schemas.openxmlformats.org/officeDocument/2006/relationships/tags" Target="../tags/tag109.xml" /><Relationship Id="rId7" Type="http://schemas.openxmlformats.org/officeDocument/2006/relationships/tags" Target="../tags/tag110.xml" /><Relationship Id="rId8" Type="http://schemas.openxmlformats.org/officeDocument/2006/relationships/slideMaster" Target="../slideMasters/slideMaster2.xml" /></Relationships>
</file>

<file path=ppt/slideLayouts/_rels/slideLayout17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11.xml" /><Relationship Id="rId2" Type="http://schemas.openxmlformats.org/officeDocument/2006/relationships/tags" Target="../tags/tag112.xml" /><Relationship Id="rId3" Type="http://schemas.openxmlformats.org/officeDocument/2006/relationships/tags" Target="../tags/tag113.xml" /><Relationship Id="rId4" Type="http://schemas.openxmlformats.org/officeDocument/2006/relationships/tags" Target="../tags/tag114.xml" /><Relationship Id="rId5" Type="http://schemas.openxmlformats.org/officeDocument/2006/relationships/tags" Target="../tags/tag115.xml" /><Relationship Id="rId6" Type="http://schemas.openxmlformats.org/officeDocument/2006/relationships/tags" Target="../tags/tag116.xml" /><Relationship Id="rId7" Type="http://schemas.openxmlformats.org/officeDocument/2006/relationships/tags" Target="../tags/tag117.xml" /><Relationship Id="rId8" Type="http://schemas.openxmlformats.org/officeDocument/2006/relationships/tags" Target="../tags/tag118.xml" /><Relationship Id="rId9" Type="http://schemas.openxmlformats.org/officeDocument/2006/relationships/slideMaster" Target="../slideMasters/slideMaster2.xml" /></Relationships>
</file>

<file path=ppt/slideLayouts/_rels/slideLayout18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19.xml" /><Relationship Id="rId10" Type="http://schemas.openxmlformats.org/officeDocument/2006/relationships/tags" Target="../tags/tag128.xml" /><Relationship Id="rId11" Type="http://schemas.openxmlformats.org/officeDocument/2006/relationships/slideMaster" Target="../slideMasters/slideMaster2.xml" /><Relationship Id="rId2" Type="http://schemas.openxmlformats.org/officeDocument/2006/relationships/tags" Target="../tags/tag120.xml" /><Relationship Id="rId3" Type="http://schemas.openxmlformats.org/officeDocument/2006/relationships/tags" Target="../tags/tag121.xml" /><Relationship Id="rId4" Type="http://schemas.openxmlformats.org/officeDocument/2006/relationships/tags" Target="../tags/tag122.xml" /><Relationship Id="rId5" Type="http://schemas.openxmlformats.org/officeDocument/2006/relationships/tags" Target="../tags/tag123.xml" /><Relationship Id="rId6" Type="http://schemas.openxmlformats.org/officeDocument/2006/relationships/tags" Target="../tags/tag124.xml" /><Relationship Id="rId7" Type="http://schemas.openxmlformats.org/officeDocument/2006/relationships/tags" Target="../tags/tag125.xml" /><Relationship Id="rId8" Type="http://schemas.openxmlformats.org/officeDocument/2006/relationships/tags" Target="../tags/tag126.xml" /><Relationship Id="rId9" Type="http://schemas.openxmlformats.org/officeDocument/2006/relationships/tags" Target="../tags/tag127.xml" /></Relationships>
</file>

<file path=ppt/slideLayouts/_rels/slideLayout19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29.xml" /><Relationship Id="rId10" Type="http://schemas.openxmlformats.org/officeDocument/2006/relationships/tags" Target="../tags/tag138.xml" /><Relationship Id="rId11" Type="http://schemas.openxmlformats.org/officeDocument/2006/relationships/slideMaster" Target="../slideMasters/slideMaster2.xml" /><Relationship Id="rId2" Type="http://schemas.openxmlformats.org/officeDocument/2006/relationships/tags" Target="../tags/tag130.xml" /><Relationship Id="rId3" Type="http://schemas.openxmlformats.org/officeDocument/2006/relationships/tags" Target="../tags/tag131.xml" /><Relationship Id="rId4" Type="http://schemas.openxmlformats.org/officeDocument/2006/relationships/tags" Target="../tags/tag132.xml" /><Relationship Id="rId5" Type="http://schemas.openxmlformats.org/officeDocument/2006/relationships/tags" Target="../tags/tag133.xml" /><Relationship Id="rId6" Type="http://schemas.openxmlformats.org/officeDocument/2006/relationships/tags" Target="../tags/tag134.xml" /><Relationship Id="rId7" Type="http://schemas.openxmlformats.org/officeDocument/2006/relationships/tags" Target="../tags/tag135.xml" /><Relationship Id="rId8" Type="http://schemas.openxmlformats.org/officeDocument/2006/relationships/tags" Target="../tags/tag136.xml" /><Relationship Id="rId9" Type="http://schemas.openxmlformats.org/officeDocument/2006/relationships/tags" Target="../tags/tag137.xml" /></Relationships>
</file>

<file path=ppt/slideLayouts/_rels/slideLayout20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39.xml" /><Relationship Id="rId10" Type="http://schemas.openxmlformats.org/officeDocument/2006/relationships/slideMaster" Target="../slideMasters/slideMaster2.xml" /><Relationship Id="rId2" Type="http://schemas.openxmlformats.org/officeDocument/2006/relationships/tags" Target="../tags/tag140.xml" /><Relationship Id="rId3" Type="http://schemas.openxmlformats.org/officeDocument/2006/relationships/tags" Target="../tags/tag141.xml" /><Relationship Id="rId4" Type="http://schemas.openxmlformats.org/officeDocument/2006/relationships/tags" Target="../tags/tag142.xml" /><Relationship Id="rId5" Type="http://schemas.openxmlformats.org/officeDocument/2006/relationships/tags" Target="../tags/tag143.xml" /><Relationship Id="rId6" Type="http://schemas.openxmlformats.org/officeDocument/2006/relationships/tags" Target="../tags/tag144.xml" /><Relationship Id="rId7" Type="http://schemas.openxmlformats.org/officeDocument/2006/relationships/tags" Target="../tags/tag145.xml" /><Relationship Id="rId8" Type="http://schemas.openxmlformats.org/officeDocument/2006/relationships/tags" Target="../tags/tag146.xml" /><Relationship Id="rId9" Type="http://schemas.openxmlformats.org/officeDocument/2006/relationships/tags" Target="../tags/tag147.xml" /></Relationships>
</file>

<file path=ppt/slideLayouts/_rels/slideLayout21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48.xml" /><Relationship Id="rId10" Type="http://schemas.openxmlformats.org/officeDocument/2006/relationships/tags" Target="../tags/tag157.xml" /><Relationship Id="rId11" Type="http://schemas.openxmlformats.org/officeDocument/2006/relationships/slideMaster" Target="../slideMasters/slideMaster2.xml" /><Relationship Id="rId2" Type="http://schemas.openxmlformats.org/officeDocument/2006/relationships/tags" Target="../tags/tag149.xml" /><Relationship Id="rId3" Type="http://schemas.openxmlformats.org/officeDocument/2006/relationships/tags" Target="../tags/tag150.xml" /><Relationship Id="rId4" Type="http://schemas.openxmlformats.org/officeDocument/2006/relationships/tags" Target="../tags/tag151.xml" /><Relationship Id="rId5" Type="http://schemas.openxmlformats.org/officeDocument/2006/relationships/tags" Target="../tags/tag152.xml" /><Relationship Id="rId6" Type="http://schemas.openxmlformats.org/officeDocument/2006/relationships/tags" Target="../tags/tag153.xml" /><Relationship Id="rId7" Type="http://schemas.openxmlformats.org/officeDocument/2006/relationships/tags" Target="../tags/tag154.xml" /><Relationship Id="rId8" Type="http://schemas.openxmlformats.org/officeDocument/2006/relationships/tags" Target="../tags/tag155.xml" /><Relationship Id="rId9" Type="http://schemas.openxmlformats.org/officeDocument/2006/relationships/tags" Target="../tags/tag156.xml" /></Relationships>
</file>

<file path=ppt/slideLayouts/_rels/slideLayout22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58.xml" /><Relationship Id="rId2" Type="http://schemas.openxmlformats.org/officeDocument/2006/relationships/tags" Target="../tags/tag159.xml" /><Relationship Id="rId3" Type="http://schemas.openxmlformats.org/officeDocument/2006/relationships/tags" Target="../tags/tag160.xml" /><Relationship Id="rId4" Type="http://schemas.openxmlformats.org/officeDocument/2006/relationships/tags" Target="../tags/tag161.xml" /><Relationship Id="rId5" Type="http://schemas.openxmlformats.org/officeDocument/2006/relationships/tags" Target="../tags/tag162.xml" /><Relationship Id="rId6" Type="http://schemas.openxmlformats.org/officeDocument/2006/relationships/tags" Target="../tags/tag163.xml" /><Relationship Id="rId7" Type="http://schemas.openxmlformats.org/officeDocument/2006/relationships/tags" Target="../tags/tag164.xml" /><Relationship Id="rId8" Type="http://schemas.openxmlformats.org/officeDocument/2006/relationships/slideMaster" Target="../slideMasters/slideMaster2.xml" /></Relationships>
</file>

<file path=ppt/slideLayouts/_rels/slideLayout23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65.xml" /><Relationship Id="rId2" Type="http://schemas.openxmlformats.org/officeDocument/2006/relationships/tags" Target="../tags/tag166.xml" /><Relationship Id="rId3" Type="http://schemas.openxmlformats.org/officeDocument/2006/relationships/tags" Target="../tags/tag167.xml" /><Relationship Id="rId4" Type="http://schemas.openxmlformats.org/officeDocument/2006/relationships/tags" Target="../tags/tag168.xml" /><Relationship Id="rId5" Type="http://schemas.openxmlformats.org/officeDocument/2006/relationships/slideMaster" Target="../slideMasters/slideMaster2.xml" /></Relationships>
</file>

<file path=ppt/slideLayouts/slideLayout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blank" preserve="1">
  <p:cSld name="Blank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pPr lvl="0"/>
            <a:endParaRPr sz="140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pPr lvl="0" algn="ctr"/>
            <a:endParaRPr sz="140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pPr lvl="0" algn="r"/>
            <a:fld id="{93AE1883-0942-4AA3-9DB2-9C7C3A0314B1}" type="slidenum">
              <a:rPr sz="1400"/>
              <a:t/>
            </a:fld>
            <a:endParaRPr lang="en-US"/>
          </a:p>
        </p:txBody>
      </p:sp>
    </p:spTree>
  </p:cSld>
  <p:clrMapOvr>
    <a:masterClrMapping/>
  </p:clrMapOvr>
  <p:transition/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Obj" preserve="1">
  <p:cSld name="Two Content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Title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/>
          <a:p>
            <a:pPr lvl="0"/>
            <a:r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  <p:custDataLst>
              <p:tags r:id="rId3"/>
            </p:custDataLst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/>
          <a:lstStyle/>
          <a:p>
            <a:pPr lvl="0"/>
            <a:endParaRPr sz="140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/>
          <a:lstStyle/>
          <a:p>
            <a:pPr lvl="0" algn="ctr"/>
            <a:endParaRPr sz="140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/>
          <a:lstStyle/>
          <a:p>
            <a:pPr lvl="0" algn="r"/>
            <a:fld id="{93AE1883-0942-4AA3-9DB2-9C7C3A0314B1}" type="slidenum">
              <a:rPr sz="1400"/>
              <a:t/>
            </a:fld>
            <a:endParaRPr lang="en-US"/>
          </a:p>
        </p:txBody>
      </p:sp>
    </p:spTree>
  </p:cSld>
  <p:clrMapOvr>
    <a:masterClrMapping/>
  </p:clrMapOvr>
  <p:transition/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1_标题和内容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</p:spTree>
  </p:cSld>
  <p:clrMapOvr>
    <a:masterClrMapping/>
  </p:clrMapOvr>
  <p:transition spd="med">
    <p:randomBar dir="vert"/>
  </p:transition>
  <p:timing/>
</p:sldLayout>
</file>

<file path=ppt/slideLayouts/slideLayout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">
  <p:cSld name="标题和内容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09600" y="274638"/>
            <a:ext cx="10972800" cy="1143000"/>
          </a:xfrm>
        </p:spPr>
        <p:txBody>
          <a:bodyPr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3"/>
            </p:custDataLst>
          </p:nvPr>
        </p:nvSpPr>
        <p:spPr>
          <a:xfrm>
            <a:off x="609600" y="1600200"/>
            <a:ext cx="10972800" cy="4525962"/>
          </a:xfr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4" name="灯片编号占位符 1029"/>
          <p:cNvSpPr>
            <a:spLocks noGrp="1" noChangeArrowheads="1"/>
          </p:cNvSpPr>
          <p:nvPr>
            <p:ph type="sldNum" sz="quarter" idx="10"/>
            <p:custDataLst>
              <p:tags r:id="rId4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fld id="{CB7700BC-8FA7-419F-B06B-A6B36AE4D67B}" type="slidenum">
              <a:rPr lang="zh-CN" altLang="en-US"/>
              <a:t/>
            </a:fld>
            <a:endParaRPr lang="zh-CN" altLang="en-US"/>
          </a:p>
        </p:txBody>
      </p:sp>
      <p:sp>
        <p:nvSpPr>
          <p:cNvPr id="5" name="日期占位符 1027"/>
          <p:cNvSpPr>
            <a:spLocks noGrp="1" noChangeArrowheads="1"/>
          </p:cNvSpPr>
          <p:nvPr>
            <p:ph type="dt" sz="half" idx="11"/>
            <p:custDataLst>
              <p:tags r:id="rId5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页脚占位符 1028"/>
          <p:cNvSpPr>
            <a:spLocks noGrp="1" noChangeArrowheads="1"/>
          </p:cNvSpPr>
          <p:nvPr>
            <p:ph type="ftr" sz="quarter" idx="12"/>
            <p:custDataLst>
              <p:tags r:id="rId6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5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标题幻灯片">
    <p:bg>
      <p:bgPr>
        <a:solidFill>
          <a:schemeClr val="bg2"/>
        </a:solidFill>
        <a:effectLst/>
      </p:bgPr>
    </p:bg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7" name="矩形 6"/>
          <p:cNvSpPr/>
          <p:nvPr userDrawn="1">
            <p:custDataLst>
              <p:tags r:id="rId2"/>
            </p:custDataLst>
          </p:nvPr>
        </p:nvSpPr>
        <p:spPr>
          <a:xfrm>
            <a:off x="274320" y="321260"/>
            <a:ext cx="11683455" cy="393053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highlight>
                <a:srgbClr val="1171F1"/>
              </a:highlight>
            </a:endParaRPr>
          </a:p>
        </p:txBody>
      </p:sp>
      <p:sp>
        <p:nvSpPr>
          <p:cNvPr id="8" name="任意形状 8"/>
          <p:cNvSpPr/>
          <p:nvPr userDrawn="1">
            <p:custDataLst>
              <p:tags r:id="rId3"/>
            </p:custDataLst>
          </p:nvPr>
        </p:nvSpPr>
        <p:spPr>
          <a:xfrm>
            <a:off x="9490237" y="321259"/>
            <a:ext cx="2464998" cy="2403231"/>
          </a:xfrm>
          <a:custGeom>
            <a:gdLst>
              <a:gd name="connsiteX0" fmla="*/ 361564 w 3507050"/>
              <a:gd name="connsiteY0" fmla="*/ 0 h 3419170"/>
              <a:gd name="connsiteX1" fmla="*/ 3507050 w 3507050"/>
              <a:gd name="connsiteY1" fmla="*/ 0 h 3419170"/>
              <a:gd name="connsiteX2" fmla="*/ 3507050 w 3507050"/>
              <a:gd name="connsiteY2" fmla="*/ 3045349 h 3419170"/>
              <a:gd name="connsiteX3" fmla="*/ 3329322 w 3507050"/>
              <a:gd name="connsiteY3" fmla="*/ 3151539 h 3419170"/>
              <a:gd name="connsiteX4" fmla="*/ 2254631 w 3507050"/>
              <a:gd name="connsiteY4" fmla="*/ 3419170 h 3419170"/>
              <a:gd name="connsiteX5" fmla="*/ 0 w 3507050"/>
              <a:gd name="connsiteY5" fmla="*/ 1201750 h 3419170"/>
              <a:gd name="connsiteX6" fmla="*/ 272122 w 3507050"/>
              <a:gd name="connsiteY6" fmla="*/ 144796 h 3419170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507050" h="3419170">
                <a:moveTo>
                  <a:pt x="361564" y="0"/>
                </a:moveTo>
                <a:lnTo>
                  <a:pt x="3507050" y="0"/>
                </a:lnTo>
                <a:lnTo>
                  <a:pt x="3507050" y="3045349"/>
                </a:lnTo>
                <a:lnTo>
                  <a:pt x="3329322" y="3151539"/>
                </a:lnTo>
                <a:cubicBezTo>
                  <a:pt x="3009856" y="3322220"/>
                  <a:pt x="2643756" y="3419170"/>
                  <a:pt x="2254631" y="3419170"/>
                </a:cubicBezTo>
                <a:cubicBezTo>
                  <a:pt x="1009433" y="3419170"/>
                  <a:pt x="0" y="2426397"/>
                  <a:pt x="0" y="1201750"/>
                </a:cubicBezTo>
                <a:cubicBezTo>
                  <a:pt x="0" y="819048"/>
                  <a:pt x="98578" y="458990"/>
                  <a:pt x="272122" y="144796"/>
                </a:cubicBezTo>
                <a:close/>
              </a:path>
            </a:pathLst>
          </a:custGeom>
          <a:gradFill>
            <a:gsLst>
              <a:gs pos="0">
                <a:schemeClr val="bg2"/>
              </a:gs>
              <a:gs pos="99000">
                <a:schemeClr val="tx2">
                  <a:lumMod val="90000"/>
                  <a:alpha val="24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kumimoji="1" lang="zh-CN" altLang="en-US">
              <a:highlight>
                <a:srgbClr val="1171F1"/>
              </a:highlight>
            </a:endParaRPr>
          </a:p>
        </p:txBody>
      </p:sp>
      <p:sp>
        <p:nvSpPr>
          <p:cNvPr id="9" name="任意形状 9"/>
          <p:cNvSpPr/>
          <p:nvPr userDrawn="1">
            <p:custDataLst>
              <p:tags r:id="rId4"/>
            </p:custDataLst>
          </p:nvPr>
        </p:nvSpPr>
        <p:spPr>
          <a:xfrm rot="10800000">
            <a:off x="261015" y="2411670"/>
            <a:ext cx="1887415" cy="1840120"/>
          </a:xfrm>
          <a:custGeom>
            <a:gdLst>
              <a:gd name="connsiteX0" fmla="*/ 361564 w 3507050"/>
              <a:gd name="connsiteY0" fmla="*/ 0 h 3419170"/>
              <a:gd name="connsiteX1" fmla="*/ 3507050 w 3507050"/>
              <a:gd name="connsiteY1" fmla="*/ 0 h 3419170"/>
              <a:gd name="connsiteX2" fmla="*/ 3507050 w 3507050"/>
              <a:gd name="connsiteY2" fmla="*/ 3045349 h 3419170"/>
              <a:gd name="connsiteX3" fmla="*/ 3329322 w 3507050"/>
              <a:gd name="connsiteY3" fmla="*/ 3151539 h 3419170"/>
              <a:gd name="connsiteX4" fmla="*/ 2254631 w 3507050"/>
              <a:gd name="connsiteY4" fmla="*/ 3419170 h 3419170"/>
              <a:gd name="connsiteX5" fmla="*/ 0 w 3507050"/>
              <a:gd name="connsiteY5" fmla="*/ 1201750 h 3419170"/>
              <a:gd name="connsiteX6" fmla="*/ 272122 w 3507050"/>
              <a:gd name="connsiteY6" fmla="*/ 144796 h 3419170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507050" h="3419170">
                <a:moveTo>
                  <a:pt x="361564" y="0"/>
                </a:moveTo>
                <a:lnTo>
                  <a:pt x="3507050" y="0"/>
                </a:lnTo>
                <a:lnTo>
                  <a:pt x="3507050" y="3045349"/>
                </a:lnTo>
                <a:lnTo>
                  <a:pt x="3329322" y="3151539"/>
                </a:lnTo>
                <a:cubicBezTo>
                  <a:pt x="3009856" y="3322220"/>
                  <a:pt x="2643756" y="3419170"/>
                  <a:pt x="2254631" y="3419170"/>
                </a:cubicBezTo>
                <a:cubicBezTo>
                  <a:pt x="1009433" y="3419170"/>
                  <a:pt x="0" y="2426397"/>
                  <a:pt x="0" y="1201750"/>
                </a:cubicBezTo>
                <a:cubicBezTo>
                  <a:pt x="0" y="819048"/>
                  <a:pt x="98578" y="458990"/>
                  <a:pt x="272122" y="144796"/>
                </a:cubicBezTo>
                <a:close/>
              </a:path>
            </a:pathLst>
          </a:custGeom>
          <a:gradFill>
            <a:gsLst>
              <a:gs pos="0">
                <a:schemeClr val="bg2">
                  <a:alpha val="10000"/>
                </a:schemeClr>
              </a:gs>
              <a:gs pos="100000">
                <a:schemeClr val="bg2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kumimoji="1" lang="zh-CN" altLang="en-US">
              <a:highlight>
                <a:srgbClr val="1171F1"/>
              </a:highlight>
            </a:endParaRPr>
          </a:p>
        </p:txBody>
      </p:sp>
      <p:sp>
        <p:nvSpPr>
          <p:cNvPr id="10" name="矩形 9"/>
          <p:cNvSpPr/>
          <p:nvPr userDrawn="1">
            <p:custDataLst>
              <p:tags r:id="rId5"/>
            </p:custDataLst>
          </p:nvPr>
        </p:nvSpPr>
        <p:spPr>
          <a:xfrm>
            <a:off x="9471025" y="6254750"/>
            <a:ext cx="1800225" cy="76201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矩形 10"/>
          <p:cNvSpPr/>
          <p:nvPr userDrawn="1">
            <p:custDataLst>
              <p:tags r:id="rId6"/>
            </p:custDataLst>
          </p:nvPr>
        </p:nvSpPr>
        <p:spPr>
          <a:xfrm flipV="1">
            <a:off x="750570" y="6305550"/>
            <a:ext cx="715645" cy="76201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矩形 11"/>
          <p:cNvSpPr/>
          <p:nvPr userDrawn="1">
            <p:custDataLst>
              <p:tags r:id="rId7"/>
            </p:custDataLst>
          </p:nvPr>
        </p:nvSpPr>
        <p:spPr>
          <a:xfrm>
            <a:off x="1555115" y="6306820"/>
            <a:ext cx="88900" cy="76201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矩形 12"/>
          <p:cNvSpPr/>
          <p:nvPr userDrawn="1">
            <p:custDataLst>
              <p:tags r:id="rId8"/>
            </p:custDataLst>
          </p:nvPr>
        </p:nvSpPr>
        <p:spPr>
          <a:xfrm>
            <a:off x="1731010" y="6306820"/>
            <a:ext cx="253365" cy="76201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日期占位符 15"/>
          <p:cNvSpPr>
            <a:spLocks noGrp="1"/>
          </p:cNvSpPr>
          <p:nvPr>
            <p:ph type="dt" sz="half" idx="10"/>
            <p:custDataLst>
              <p:tags r:id="rId9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17" name="页脚占位符 16"/>
          <p:cNvSpPr>
            <a:spLocks noGrp="1"/>
          </p:cNvSpPr>
          <p:nvPr>
            <p:ph type="ftr" sz="quarter" idx="11"/>
            <p:custDataLst>
              <p:tags r:id="rId10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8" name="灯片编号占位符 17"/>
          <p:cNvSpPr>
            <a:spLocks noGrp="1"/>
          </p:cNvSpPr>
          <p:nvPr>
            <p:ph type="sldNum" sz="quarter" idx="12"/>
            <p:custDataLst>
              <p:tags r:id="rId11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ctrTitle" hasCustomPrompt="1"/>
            <p:custDataLst>
              <p:tags r:id="rId12"/>
            </p:custDataLst>
          </p:nvPr>
        </p:nvSpPr>
        <p:spPr>
          <a:xfrm>
            <a:off x="883644" y="809127"/>
            <a:ext cx="9144000" cy="1896745"/>
          </a:xfrm>
        </p:spPr>
        <p:txBody>
          <a:bodyPr lIns="91440" tIns="45720" rIns="91440" bIns="0" anchor="b" anchorCtr="0">
            <a:normAutofit/>
          </a:bodyPr>
          <a:lstStyle>
            <a:lvl1pPr algn="l">
              <a:defRPr sz="6600" b="1" spc="600" baseline="0">
                <a:latin typeface="Arial" panose="020b0604020202020204" pitchFamily="34" charset="0"/>
              </a:defRPr>
            </a:lvl1pPr>
          </a:lstStyle>
          <a:p>
            <a:r>
              <a:rPr lang="zh-CN" altLang="en-US"/>
              <a:t>单击此处编辑标题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  <p:custDataLst>
              <p:tags r:id="rId13"/>
            </p:custDataLst>
          </p:nvPr>
        </p:nvSpPr>
        <p:spPr>
          <a:xfrm>
            <a:off x="883643" y="3017520"/>
            <a:ext cx="9144000" cy="890270"/>
          </a:xfrm>
        </p:spPr>
        <p:txBody>
          <a:bodyPr lIns="91440" tIns="0" rIns="91440" bIns="45720">
            <a:normAutofit/>
          </a:bodyPr>
          <a:lstStyle>
            <a:lvl1pPr marL="0" indent="0" algn="l" eaLnBrk="1" fontAlgn="auto" latinLnBrk="0" hangingPunct="1">
              <a:lnSpc>
                <a:spcPct val="100000"/>
              </a:lnSpc>
              <a:buNone/>
              <a:defRPr sz="2400" u="none" strike="noStrike" kern="1200" cap="none" spc="200" normalizeH="0" baseline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单击此处编辑副标题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13" hasCustomPrompt="1"/>
            <p:custDataLst>
              <p:tags r:id="rId14"/>
            </p:custDataLst>
          </p:nvPr>
        </p:nvSpPr>
        <p:spPr>
          <a:xfrm>
            <a:off x="883644" y="5050433"/>
            <a:ext cx="3365430" cy="579657"/>
          </a:xfrm>
        </p:spPr>
        <p:txBody>
          <a:bodyPr lIns="91440" tIns="45720" rIns="91440" bIns="45720">
            <a:normAutofit/>
          </a:bodyPr>
          <a:lstStyle>
            <a:lvl1pPr marL="0" indent="0">
              <a:buNone/>
              <a:defRPr sz="2400" baseline="0">
                <a:solidFill>
                  <a:schemeClr val="accent1"/>
                </a:solidFill>
                <a:latin typeface="Arial" panose="020b0604020202020204" pitchFamily="34" charset="0"/>
              </a:defRPr>
            </a:lvl1pPr>
          </a:lstStyle>
          <a:p>
            <a:pPr lvl="0"/>
            <a:r>
              <a:rPr lang="zh-CN" altLang="en-US"/>
              <a:t>编辑文本</a:t>
            </a:r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6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" preserve="1">
  <p:cSld name="标题和内容">
    <p:bg>
      <p:bgPr>
        <a:solidFill>
          <a:schemeClr val="bg2"/>
        </a:solidFill>
        <a:effectLst/>
      </p:bgPr>
    </p:bg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69882" y="443234"/>
            <a:ext cx="10852237" cy="441964"/>
          </a:xfrm>
        </p:spPr>
        <p:txBody>
          <a:bodyPr vert="horz" lIns="101600" tIns="38100" rIns="76200" bIns="38100" rtlCol="0" anchor="t" anchorCtr="0">
            <a:noAutofit/>
          </a:bodyPr>
          <a:lstStyle>
            <a:lvl1pPr marL="0" marR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1" i="0" u="none" strike="noStrike" kern="1200" cap="none" spc="200" normalizeH="0" baseline="0" noProof="1">
                <a:solidFill>
                  <a:schemeClr val="accent1"/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3"/>
            </p:custDataLst>
          </p:nvPr>
        </p:nvSpPr>
        <p:spPr>
          <a:xfrm>
            <a:off x="669882" y="952508"/>
            <a:ext cx="10852237" cy="5388907"/>
          </a:xfrm>
        </p:spPr>
        <p:txBody>
          <a:bodyPr vert="horz" lIns="101600" tIns="0" rIns="82550" bIns="0"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/>
              </a:tabLst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5pPr>
          </a:lstStyle>
          <a:p>
            <a:pPr lvl="0"/>
            <a:r>
              <a:rPr>
                <a:sym typeface="+mn-ea"/>
              </a:rPr>
              <a:t>单击此处编辑母版文本样式</a:t>
            </a:r>
            <a:endParaRPr>
              <a:sym typeface="+mn-ea"/>
            </a:endParaRPr>
          </a:p>
          <a:p>
            <a:pPr lvl="1"/>
            <a:r>
              <a:rPr>
                <a:sym typeface="+mn-ea"/>
              </a:rPr>
              <a:t>第二级</a:t>
            </a:r>
            <a:endParaRPr>
              <a:sym typeface="+mn-ea"/>
            </a:endParaRPr>
          </a:p>
          <a:p>
            <a:pPr lvl="2"/>
            <a:r>
              <a:rPr>
                <a:sym typeface="+mn-ea"/>
              </a:rPr>
              <a:t>第三级</a:t>
            </a:r>
            <a:endParaRPr>
              <a:sym typeface="+mn-ea"/>
            </a:endParaRPr>
          </a:p>
          <a:p>
            <a:pPr lvl="3"/>
            <a:r>
              <a:rPr>
                <a:sym typeface="+mn-ea"/>
              </a:rPr>
              <a:t>第四级</a:t>
            </a:r>
            <a:endParaRPr>
              <a:sym typeface="+mn-ea"/>
            </a:endParaRPr>
          </a:p>
          <a:p>
            <a:pPr lvl="4"/>
            <a:r>
              <a:rPr>
                <a:sym typeface="+mn-ea"/>
              </a:rPr>
              <a:t>第五级</a:t>
            </a:r>
            <a:endParaRPr>
              <a:sym typeface="+mn-ea"/>
            </a:endParaRP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7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secHead" preserve="1">
  <p:cSld name="节标题">
    <p:bg>
      <p:bgPr>
        <a:solidFill>
          <a:schemeClr val="bg2"/>
        </a:solidFill>
        <a:effectLst/>
      </p:bgPr>
    </p:bg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14" name="矩形 13"/>
          <p:cNvSpPr/>
          <p:nvPr userDrawn="1">
            <p:custDataLst>
              <p:tags r:id="rId2"/>
            </p:custDataLst>
          </p:nvPr>
        </p:nvSpPr>
        <p:spPr>
          <a:xfrm>
            <a:off x="0" y="6474460"/>
            <a:ext cx="12249150" cy="38354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highlight>
                <a:srgbClr val="1171F1"/>
              </a:highlight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3"/>
            </p:custDataLst>
          </p:nvPr>
        </p:nvSpPr>
        <p:spPr>
          <a:xfrm>
            <a:off x="4676775" y="2059757"/>
            <a:ext cx="6243774" cy="922021"/>
          </a:xfrm>
        </p:spPr>
        <p:txBody>
          <a:bodyPr lIns="91440" tIns="45720" rIns="91440" bIns="0" anchor="b" anchorCtr="0">
            <a:normAutofit/>
          </a:bodyPr>
          <a:lstStyle>
            <a:lvl1pPr>
              <a:defRPr sz="5400" u="none" strike="noStrike" kern="1200" cap="none" spc="300" normalizeH="0" baseline="0">
                <a:solidFill>
                  <a:schemeClr val="accent1"/>
                </a:solidFill>
                <a:uFillTx/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r>
              <a:rPr lang="zh-CN" altLang="en-US"/>
              <a:t>单击此处编辑标题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4"/>
            </p:custDataLst>
          </p:nvPr>
        </p:nvSpPr>
        <p:spPr>
          <a:xfrm>
            <a:off x="4676775" y="3102596"/>
            <a:ext cx="6243774" cy="1401006"/>
          </a:xfrm>
        </p:spPr>
        <p:txBody>
          <a:bodyPr lIns="91440" tIns="0" rIns="91440" bIns="45720">
            <a:normAutofit/>
          </a:bodyPr>
          <a:lstStyle>
            <a:lvl1pPr marL="0" indent="0" eaLnBrk="1" fontAlgn="auto" latinLnBrk="0" hangingPunct="1">
              <a:buNone/>
              <a:defRPr kumimoji="0" lang="zh-CN" altLang="en-US" sz="1800" b="0" i="0" u="none" strike="noStrike" kern="1200" cap="none" spc="15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单击此处编辑文本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8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Obj" preserve="1">
  <p:cSld name="两栏内容">
    <p:bg>
      <p:bgPr>
        <a:solidFill>
          <a:schemeClr val="bg2"/>
        </a:solidFill>
        <a:effectLst/>
      </p:bgPr>
    </p:bg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69882" y="443234"/>
            <a:ext cx="10852237" cy="441964"/>
          </a:xfrm>
        </p:spPr>
        <p:txBody>
          <a:bodyPr vert="horz" lIns="101600" tIns="38100" rIns="76200" bIns="38100" rtlCol="0" anchor="t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1" i="0" u="none" strike="noStrike" kern="1200" cap="none" spc="200" normalizeH="0" baseline="0" noProof="1">
                <a:solidFill>
                  <a:schemeClr val="accent1"/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3"/>
            </p:custDataLst>
          </p:nvPr>
        </p:nvSpPr>
        <p:spPr>
          <a:xfrm>
            <a:off x="676280" y="952508"/>
            <a:ext cx="5283242" cy="5388907"/>
          </a:xfrm>
        </p:spPr>
        <p:txBody>
          <a:bodyPr vert="horz" lIns="101600" tIns="0" rIns="82550" bIns="0"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/>
              </a:tabLst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5pPr>
          </a:lstStyle>
          <a:p>
            <a:pPr lvl="0"/>
            <a:r>
              <a:rPr>
                <a:sym typeface="+mn-ea"/>
              </a:rPr>
              <a:t>单击此处编辑母版文本样式</a:t>
            </a:r>
            <a:endParaRPr>
              <a:sym typeface="+mn-ea"/>
            </a:endParaRPr>
          </a:p>
          <a:p>
            <a:pPr lvl="1"/>
            <a:r>
              <a:rPr>
                <a:sym typeface="+mn-ea"/>
              </a:rPr>
              <a:t>第二级</a:t>
            </a:r>
            <a:endParaRPr>
              <a:sym typeface="+mn-ea"/>
            </a:endParaRPr>
          </a:p>
          <a:p>
            <a:pPr lvl="2"/>
            <a:r>
              <a:rPr>
                <a:sym typeface="+mn-ea"/>
              </a:rPr>
              <a:t>第三级</a:t>
            </a:r>
            <a:endParaRPr>
              <a:sym typeface="+mn-ea"/>
            </a:endParaRPr>
          </a:p>
          <a:p>
            <a:pPr lvl="3"/>
            <a:r>
              <a:rPr>
                <a:sym typeface="+mn-ea"/>
              </a:rPr>
              <a:t>第四级</a:t>
            </a:r>
            <a:endParaRPr>
              <a:sym typeface="+mn-ea"/>
            </a:endParaRPr>
          </a:p>
          <a:p>
            <a:pPr lvl="4"/>
            <a:r>
              <a:rPr>
                <a:sym typeface="+mn-ea"/>
              </a:rPr>
              <a:t>第五级</a:t>
            </a:r>
            <a:endParaRPr>
              <a:sym typeface="+mn-ea"/>
            </a:endParaRP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6245227" y="952508"/>
            <a:ext cx="5283242" cy="5388907"/>
          </a:xfrm>
        </p:spPr>
        <p:txBody>
          <a:bodyPr>
            <a:noAutofit/>
          </a:bodyPr>
          <a:lstStyle>
            <a:lvl1pPr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  <a:lvl2pPr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2pPr>
            <a:lvl3pPr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3pPr>
            <a:lvl4pPr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4pPr>
            <a:lvl5pPr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5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9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TxTwoObj" preserve="1">
  <p:cSld name="比较">
    <p:bg>
      <p:bgPr>
        <a:solidFill>
          <a:schemeClr val="bg2"/>
        </a:solidFill>
        <a:effectLst/>
      </p:bgPr>
    </p:bg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69882" y="443234"/>
            <a:ext cx="10852237" cy="441964"/>
          </a:xfrm>
        </p:spPr>
        <p:txBody>
          <a:bodyPr vert="horz" lIns="101600" tIns="38100" rIns="76200" bIns="38100" rtlCol="0" anchor="t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1" i="0" u="none" strike="noStrike" kern="1200" cap="none" spc="200" normalizeH="0" baseline="0" noProof="1">
                <a:solidFill>
                  <a:schemeClr val="accent1"/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3"/>
            </p:custDataLst>
          </p:nvPr>
        </p:nvSpPr>
        <p:spPr>
          <a:xfrm>
            <a:off x="669930" y="952508"/>
            <a:ext cx="5283242" cy="381003"/>
          </a:xfrm>
        </p:spPr>
        <p:txBody>
          <a:bodyPr lIns="101600" tIns="38100" rIns="76200" bIns="38100" anchor="t" anchorCtr="0">
            <a:noAutofit/>
          </a:bodyPr>
          <a:lstStyle>
            <a:lvl1pPr marL="0" indent="0" eaLnBrk="1" fontAlgn="auto" latinLnBrk="0" hangingPunct="1">
              <a:lnSpc>
                <a:spcPct val="100000"/>
              </a:lnSpc>
              <a:spcAft>
                <a:spcPct val="0"/>
              </a:spcAft>
              <a:buNone/>
              <a:defRPr sz="2000" b="0" u="none" strike="noStrike" kern="1200" cap="none" spc="200" normalizeH="0" baseline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单击此处编辑文本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669925" y="1406525"/>
            <a:ext cx="5283200" cy="4934752"/>
          </a:xfrm>
        </p:spPr>
        <p:txBody>
          <a:bodyPr vert="horz" lIns="101600" tIns="0" rIns="82550" bIns="0"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/>
              </a:tabLst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5pPr>
          </a:lstStyle>
          <a:p>
            <a:pPr lvl="0"/>
            <a:r>
              <a:rPr>
                <a:sym typeface="+mn-ea"/>
              </a:rPr>
              <a:t>单击此处编辑母版文本样式</a:t>
            </a:r>
            <a:endParaRPr>
              <a:sym typeface="+mn-ea"/>
            </a:endParaRPr>
          </a:p>
          <a:p>
            <a:pPr lvl="1"/>
            <a:r>
              <a:rPr>
                <a:sym typeface="+mn-ea"/>
              </a:rPr>
              <a:t>第二级</a:t>
            </a:r>
            <a:endParaRPr>
              <a:sym typeface="+mn-ea"/>
            </a:endParaRPr>
          </a:p>
          <a:p>
            <a:pPr lvl="2"/>
            <a:r>
              <a:rPr>
                <a:sym typeface="+mn-ea"/>
              </a:rPr>
              <a:t>第三级</a:t>
            </a:r>
            <a:endParaRPr>
              <a:sym typeface="+mn-ea"/>
            </a:endParaRPr>
          </a:p>
          <a:p>
            <a:pPr lvl="3"/>
            <a:r>
              <a:rPr>
                <a:sym typeface="+mn-ea"/>
              </a:rPr>
              <a:t>第四级</a:t>
            </a:r>
            <a:endParaRPr>
              <a:sym typeface="+mn-ea"/>
            </a:endParaRPr>
          </a:p>
          <a:p>
            <a:pPr lvl="4"/>
            <a:r>
              <a:rPr>
                <a:sym typeface="+mn-ea"/>
              </a:rPr>
              <a:t>第五级</a:t>
            </a:r>
            <a:endParaRPr>
              <a:sym typeface="+mn-ea"/>
            </a:endParaRP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  <p:custDataLst>
              <p:tags r:id="rId5"/>
            </p:custDataLst>
          </p:nvPr>
        </p:nvSpPr>
        <p:spPr>
          <a:xfrm>
            <a:off x="6235750" y="952508"/>
            <a:ext cx="5283242" cy="381003"/>
          </a:xfrm>
        </p:spPr>
        <p:txBody>
          <a:bodyPr vert="horz" lIns="101600" tIns="38100" rIns="76200" bIns="38100" rtlCol="0" anchor="t" anchorCtr="0">
            <a:noAutofit/>
          </a:bodyPr>
          <a:lstStyle>
            <a:lvl1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kumimoji="0" lang="zh-CN" altLang="en-US" sz="2000" b="0" i="0" u="none" strike="noStrike" kern="1200" cap="none" spc="20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>
                <a:sym typeface="+mn-ea"/>
              </a:rPr>
              <a:t>单击此处编辑文本</a:t>
            </a:r>
            <a:endParaRPr>
              <a:sym typeface="+mn-ea"/>
            </a:endParaRP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6"/>
            </p:custDataLst>
          </p:nvPr>
        </p:nvSpPr>
        <p:spPr>
          <a:xfrm>
            <a:off x="6235750" y="1406525"/>
            <a:ext cx="5283242" cy="4934752"/>
          </a:xfrm>
        </p:spPr>
        <p:txBody>
          <a:bodyPr vert="horz" lIns="101600" tIns="0" rIns="82550" bIns="0"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/>
              </a:tabLst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5pPr>
          </a:lstStyle>
          <a:p>
            <a:pPr lvl="0"/>
            <a:r>
              <a:rPr>
                <a:sym typeface="+mn-ea"/>
              </a:rPr>
              <a:t>单击此处编辑母版文本样式</a:t>
            </a:r>
            <a:endParaRPr>
              <a:sym typeface="+mn-ea"/>
            </a:endParaRPr>
          </a:p>
          <a:p>
            <a:pPr lvl="1"/>
            <a:r>
              <a:rPr>
                <a:sym typeface="+mn-ea"/>
              </a:rPr>
              <a:t>第二级</a:t>
            </a:r>
            <a:endParaRPr>
              <a:sym typeface="+mn-ea"/>
            </a:endParaRPr>
          </a:p>
          <a:p>
            <a:pPr lvl="2"/>
            <a:r>
              <a:rPr>
                <a:sym typeface="+mn-ea"/>
              </a:rPr>
              <a:t>第三级</a:t>
            </a:r>
            <a:endParaRPr>
              <a:sym typeface="+mn-ea"/>
            </a:endParaRPr>
          </a:p>
          <a:p>
            <a:pPr lvl="3"/>
            <a:r>
              <a:rPr>
                <a:sym typeface="+mn-ea"/>
              </a:rPr>
              <a:t>第四级</a:t>
            </a:r>
            <a:endParaRPr>
              <a:sym typeface="+mn-ea"/>
            </a:endParaRPr>
          </a:p>
          <a:p>
            <a:pPr lvl="4"/>
            <a:r>
              <a:rPr>
                <a:sym typeface="+mn-ea"/>
              </a:rPr>
              <a:t>第五级</a:t>
            </a:r>
            <a:endParaRPr>
              <a:sym typeface="+mn-ea"/>
            </a:endParaRP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  <p:custDataLst>
              <p:tags r:id="rId7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  <p:custDataLst>
              <p:tags r:id="rId8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  <p:custDataLst>
              <p:tags r:id="rId9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0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Only" preserve="1">
  <p:cSld name="仅标题">
    <p:bg>
      <p:bgPr>
        <a:solidFill>
          <a:schemeClr val="bg2"/>
        </a:solidFill>
        <a:effectLst/>
      </p:bgPr>
    </p:bg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 vert="horz" lIns="101600" tIns="38100" rIns="76200" bIns="38100" rtlCol="0" anchor="t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1" i="0" u="none" strike="noStrike" kern="1200" cap="none" spc="200" normalizeH="0" baseline="0" noProof="1">
                <a:solidFill>
                  <a:schemeClr val="accent1"/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blank" preserve="1">
  <p:cSld name="空白">
    <p:bg>
      <p:bgPr>
        <a:solidFill>
          <a:schemeClr val="bg2"/>
        </a:solidFill>
        <a:effectLst/>
      </p:bgPr>
    </p:bg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图片与标题">
    <p:bg>
      <p:bgPr>
        <a:solidFill>
          <a:schemeClr val="bg2"/>
        </a:solidFill>
        <a:effectLst/>
      </p:bgPr>
    </p:bg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69930" y="443234"/>
            <a:ext cx="10852237" cy="441964"/>
          </a:xfrm>
        </p:spPr>
        <p:txBody>
          <a:bodyPr vert="horz" lIns="101600" tIns="38100" rIns="76200" bIns="38100" rtlCol="0" anchor="t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1" i="0" u="none" strike="noStrike" kern="1200" cap="none" spc="200" normalizeH="0" baseline="0" noProof="1">
                <a:solidFill>
                  <a:schemeClr val="accent1"/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3"/>
            </p:custDataLst>
          </p:nvPr>
        </p:nvSpPr>
        <p:spPr>
          <a:xfrm>
            <a:off x="669930" y="952508"/>
            <a:ext cx="5283242" cy="5388907"/>
          </a:xfrm>
        </p:spPr>
        <p:txBody>
          <a:bodyPr vert="horz" lIns="101600" tIns="0" rIns="82550" bIns="0" rtlCol="0">
            <a:noAutofit/>
          </a:bodyPr>
          <a:lstStyle>
            <a:lvl1pPr marL="0" marR="0" lvl="0" indent="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None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/>
              </a:tabLst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endParaRPr>
              <a:sym typeface="+mn-ea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4"/>
            </p:custDataLst>
          </p:nvPr>
        </p:nvSpPr>
        <p:spPr>
          <a:xfrm>
            <a:off x="6238925" y="952508"/>
            <a:ext cx="5283242" cy="5388907"/>
          </a:xfrm>
        </p:spPr>
        <p:txBody>
          <a:bodyPr vert="horz" lIns="101600" tIns="0" rIns="82550" bIns="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单击此处编辑母版文本样式</a:t>
            </a:r>
            <a:endParaRPr>
              <a:sym typeface="+mn-ea"/>
            </a:endParaRP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vertTitleAndTx" preserve="1">
  <p:cSld name="竖排标题与文本">
    <p:bg>
      <p:bgPr>
        <a:solidFill>
          <a:schemeClr val="bg2"/>
        </a:solidFill>
        <a:effectLst/>
      </p:bgPr>
    </p:bg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  <p:custDataLst>
              <p:tags r:id="rId2"/>
            </p:custDataLst>
          </p:nvPr>
        </p:nvSpPr>
        <p:spPr>
          <a:xfrm>
            <a:off x="10571135" y="952508"/>
            <a:ext cx="950984" cy="5388907"/>
          </a:xfrm>
        </p:spPr>
        <p:txBody>
          <a:bodyPr vert="eaVert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spcAft>
                <a:spcPct val="0"/>
              </a:spcAft>
              <a:buNone/>
              <a:defRPr kumimoji="0" lang="zh-CN" altLang="en-US" sz="2400" b="1" i="0" u="none" strike="noStrike" kern="1200" cap="none" spc="200" normalizeH="0" baseline="0" noProof="1">
                <a:solidFill>
                  <a:schemeClr val="accent1"/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3"/>
            </p:custDataLst>
          </p:nvPr>
        </p:nvSpPr>
        <p:spPr>
          <a:xfrm>
            <a:off x="669925" y="952500"/>
            <a:ext cx="9828101" cy="5388907"/>
          </a:xfrm>
        </p:spPr>
        <p:txBody>
          <a:bodyPr vert="eaVert"/>
          <a:lstStyle>
            <a:lvl1pPr indent="0" eaLnBrk="1" fontAlgn="auto" latinLnBrk="0" hangingPunct="1">
              <a:defRPr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  <a:lvl2pPr indent="0" eaLnBrk="1" fontAlgn="auto" latinLnBrk="0" hangingPunct="1">
              <a:defRPr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2pPr>
            <a:lvl3pPr indent="0" eaLnBrk="1" fontAlgn="auto" latinLnBrk="0" hangingPunct="1">
              <a:defRPr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3pPr>
            <a:lvl4pPr indent="0" eaLnBrk="1" fontAlgn="auto" latinLnBrk="0" hangingPunct="1">
              <a:defRPr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4pPr>
            <a:lvl5pPr indent="0" eaLnBrk="1" fontAlgn="auto" latinLnBrk="0" hangingPunct="1">
              <a:defRPr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5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内容">
    <p:bg>
      <p:bgPr>
        <a:solidFill>
          <a:schemeClr val="bg2"/>
        </a:solidFill>
        <a:effectLst/>
      </p:bgPr>
    </p:bg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5"/>
            </p:custDataLst>
          </p:nvPr>
        </p:nvSpPr>
        <p:spPr>
          <a:xfrm>
            <a:off x="669930" y="952508"/>
            <a:ext cx="10852237" cy="5388907"/>
          </a:xfrm>
        </p:spPr>
        <p:txBody>
          <a:bodyPr/>
          <a:lstStyle>
            <a:lvl1pPr>
              <a:defRPr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</a:defRPr>
            </a:lvl1pPr>
            <a:lvl2pPr>
              <a:defRPr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</a:defRPr>
            </a:lvl2pPr>
            <a:lvl3pPr>
              <a:defRPr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</a:defRPr>
            </a:lvl3pPr>
            <a:lvl4pPr>
              <a:defRPr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</a:defRPr>
            </a:lvl4pPr>
            <a:lvl5pPr>
              <a:defRPr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</a:defRPr>
            </a:lvl5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5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末尾幻灯片">
    <p:bg>
      <p:bgPr>
        <a:solidFill>
          <a:schemeClr val="bg2"/>
        </a:solidFill>
        <a:effectLst/>
      </p:bgPr>
    </p:bg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6" name="矩形 5"/>
          <p:cNvSpPr/>
          <p:nvPr userDrawn="1">
            <p:custDataLst>
              <p:tags r:id="rId2"/>
            </p:custDataLst>
          </p:nvPr>
        </p:nvSpPr>
        <p:spPr>
          <a:xfrm>
            <a:off x="266065" y="313690"/>
            <a:ext cx="11683365" cy="5634990"/>
          </a:xfrm>
          <a:prstGeom prst="rect">
            <a:avLst/>
          </a:prstGeom>
          <a:solidFill>
            <a:schemeClr val="tx2"/>
          </a:solidFill>
          <a:ln w="28575" cmpd="sng">
            <a:noFill/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highlight>
                <a:srgbClr val="1171F1"/>
              </a:highlight>
            </a:endParaRPr>
          </a:p>
        </p:txBody>
      </p:sp>
      <p:sp>
        <p:nvSpPr>
          <p:cNvPr id="9" name="矩形 8"/>
          <p:cNvSpPr/>
          <p:nvPr userDrawn="1">
            <p:custDataLst>
              <p:tags r:id="rId3"/>
            </p:custDataLst>
          </p:nvPr>
        </p:nvSpPr>
        <p:spPr>
          <a:xfrm>
            <a:off x="1422400" y="4064000"/>
            <a:ext cx="5283200" cy="12700"/>
          </a:xfrm>
          <a:prstGeom prst="rect">
            <a:avLst/>
          </a:prstGeom>
          <a:solidFill>
            <a:schemeClr val="accent1">
              <a:lumMod val="50000"/>
              <a:alpha val="1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任意形状 8"/>
          <p:cNvSpPr/>
          <p:nvPr userDrawn="1">
            <p:custDataLst>
              <p:tags r:id="rId4"/>
            </p:custDataLst>
          </p:nvPr>
        </p:nvSpPr>
        <p:spPr>
          <a:xfrm>
            <a:off x="9480712" y="313004"/>
            <a:ext cx="2464998" cy="2403231"/>
          </a:xfrm>
          <a:custGeom>
            <a:gdLst>
              <a:gd name="connsiteX0" fmla="*/ 361564 w 3507050"/>
              <a:gd name="connsiteY0" fmla="*/ 0 h 3419170"/>
              <a:gd name="connsiteX1" fmla="*/ 3507050 w 3507050"/>
              <a:gd name="connsiteY1" fmla="*/ 0 h 3419170"/>
              <a:gd name="connsiteX2" fmla="*/ 3507050 w 3507050"/>
              <a:gd name="connsiteY2" fmla="*/ 3045349 h 3419170"/>
              <a:gd name="connsiteX3" fmla="*/ 3329322 w 3507050"/>
              <a:gd name="connsiteY3" fmla="*/ 3151539 h 3419170"/>
              <a:gd name="connsiteX4" fmla="*/ 2254631 w 3507050"/>
              <a:gd name="connsiteY4" fmla="*/ 3419170 h 3419170"/>
              <a:gd name="connsiteX5" fmla="*/ 0 w 3507050"/>
              <a:gd name="connsiteY5" fmla="*/ 1201750 h 3419170"/>
              <a:gd name="connsiteX6" fmla="*/ 272122 w 3507050"/>
              <a:gd name="connsiteY6" fmla="*/ 144796 h 3419170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507050" h="3419170">
                <a:moveTo>
                  <a:pt x="361564" y="0"/>
                </a:moveTo>
                <a:lnTo>
                  <a:pt x="3507050" y="0"/>
                </a:lnTo>
                <a:lnTo>
                  <a:pt x="3507050" y="3045349"/>
                </a:lnTo>
                <a:lnTo>
                  <a:pt x="3329322" y="3151539"/>
                </a:lnTo>
                <a:cubicBezTo>
                  <a:pt x="3009856" y="3322220"/>
                  <a:pt x="2643756" y="3419170"/>
                  <a:pt x="2254631" y="3419170"/>
                </a:cubicBezTo>
                <a:cubicBezTo>
                  <a:pt x="1009433" y="3419170"/>
                  <a:pt x="0" y="2426397"/>
                  <a:pt x="0" y="1201750"/>
                </a:cubicBezTo>
                <a:cubicBezTo>
                  <a:pt x="0" y="819048"/>
                  <a:pt x="98578" y="458990"/>
                  <a:pt x="272122" y="144796"/>
                </a:cubicBezTo>
                <a:close/>
              </a:path>
            </a:pathLst>
          </a:custGeom>
          <a:gradFill>
            <a:gsLst>
              <a:gs pos="0">
                <a:schemeClr val="bg2"/>
              </a:gs>
              <a:gs pos="100000">
                <a:schemeClr val="tx2">
                  <a:lumMod val="90000"/>
                  <a:alpha val="24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kumimoji="1" lang="zh-CN" altLang="en-US">
              <a:highlight>
                <a:srgbClr val="1171F1"/>
              </a:highlight>
            </a:endParaRPr>
          </a:p>
        </p:txBody>
      </p:sp>
      <p:sp>
        <p:nvSpPr>
          <p:cNvPr id="8" name="任意形状 9"/>
          <p:cNvSpPr/>
          <p:nvPr userDrawn="1">
            <p:custDataLst>
              <p:tags r:id="rId5"/>
            </p:custDataLst>
          </p:nvPr>
        </p:nvSpPr>
        <p:spPr>
          <a:xfrm rot="10800000">
            <a:off x="261015" y="4113028"/>
            <a:ext cx="1887415" cy="1840120"/>
          </a:xfrm>
          <a:custGeom>
            <a:gdLst>
              <a:gd name="connsiteX0" fmla="*/ 361564 w 3507050"/>
              <a:gd name="connsiteY0" fmla="*/ 0 h 3419170"/>
              <a:gd name="connsiteX1" fmla="*/ 3507050 w 3507050"/>
              <a:gd name="connsiteY1" fmla="*/ 0 h 3419170"/>
              <a:gd name="connsiteX2" fmla="*/ 3507050 w 3507050"/>
              <a:gd name="connsiteY2" fmla="*/ 3045349 h 3419170"/>
              <a:gd name="connsiteX3" fmla="*/ 3329322 w 3507050"/>
              <a:gd name="connsiteY3" fmla="*/ 3151539 h 3419170"/>
              <a:gd name="connsiteX4" fmla="*/ 2254631 w 3507050"/>
              <a:gd name="connsiteY4" fmla="*/ 3419170 h 3419170"/>
              <a:gd name="connsiteX5" fmla="*/ 0 w 3507050"/>
              <a:gd name="connsiteY5" fmla="*/ 1201750 h 3419170"/>
              <a:gd name="connsiteX6" fmla="*/ 272122 w 3507050"/>
              <a:gd name="connsiteY6" fmla="*/ 144796 h 3419170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507050" h="3419170">
                <a:moveTo>
                  <a:pt x="361564" y="0"/>
                </a:moveTo>
                <a:lnTo>
                  <a:pt x="3507050" y="0"/>
                </a:lnTo>
                <a:lnTo>
                  <a:pt x="3507050" y="3045349"/>
                </a:lnTo>
                <a:lnTo>
                  <a:pt x="3329322" y="3151539"/>
                </a:lnTo>
                <a:cubicBezTo>
                  <a:pt x="3009856" y="3322220"/>
                  <a:pt x="2643756" y="3419170"/>
                  <a:pt x="2254631" y="3419170"/>
                </a:cubicBezTo>
                <a:cubicBezTo>
                  <a:pt x="1009433" y="3419170"/>
                  <a:pt x="0" y="2426397"/>
                  <a:pt x="0" y="1201750"/>
                </a:cubicBezTo>
                <a:cubicBezTo>
                  <a:pt x="0" y="819048"/>
                  <a:pt x="98578" y="458990"/>
                  <a:pt x="272122" y="144796"/>
                </a:cubicBezTo>
                <a:close/>
              </a:path>
            </a:pathLst>
          </a:custGeom>
          <a:gradFill>
            <a:gsLst>
              <a:gs pos="0">
                <a:schemeClr val="bg2">
                  <a:alpha val="10000"/>
                </a:schemeClr>
              </a:gs>
              <a:gs pos="99000">
                <a:schemeClr val="bg2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kumimoji="1" lang="zh-CN" altLang="en-US">
              <a:highlight>
                <a:srgbClr val="1171F1"/>
              </a:highlight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6"/>
            </p:custDataLst>
          </p:nvPr>
        </p:nvSpPr>
        <p:spPr>
          <a:xfrm>
            <a:off x="1320799" y="2376714"/>
            <a:ext cx="6653601" cy="1607337"/>
          </a:xfrm>
        </p:spPr>
        <p:txBody>
          <a:bodyPr vert="horz" lIns="91440" tIns="45720" rIns="91440" bIns="0" rtlCol="0" anchor="b" anchorCtr="0">
            <a:normAutofit/>
          </a:bodyPr>
          <a:lstStyle>
            <a:lvl1pPr marL="0" marR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9600" b="1" i="0" u="none" strike="noStrike" kern="1200" cap="none" spc="600" normalizeH="0" baseline="0" noProof="1">
                <a:solidFill>
                  <a:schemeClr val="accent1"/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编辑标题</a:t>
            </a:r>
            <a:endParaRPr>
              <a:sym typeface="+mn-ea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7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8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9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6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通用">
    <p:bg>
      <p:bgPr>
        <a:solidFill>
          <a:schemeClr val="bg2"/>
        </a:solidFill>
        <a:effectLst/>
      </p:bgPr>
    </p:bg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7" name="任意形状 8"/>
          <p:cNvSpPr/>
          <p:nvPr userDrawn="1">
            <p:custDataLst>
              <p:tags r:id="rId2"/>
            </p:custDataLst>
          </p:nvPr>
        </p:nvSpPr>
        <p:spPr>
          <a:xfrm>
            <a:off x="9727092" y="-51"/>
            <a:ext cx="2464998" cy="2403231"/>
          </a:xfrm>
          <a:custGeom>
            <a:gdLst>
              <a:gd name="connsiteX0" fmla="*/ 361564 w 3507050"/>
              <a:gd name="connsiteY0" fmla="*/ 0 h 3419170"/>
              <a:gd name="connsiteX1" fmla="*/ 3507050 w 3507050"/>
              <a:gd name="connsiteY1" fmla="*/ 0 h 3419170"/>
              <a:gd name="connsiteX2" fmla="*/ 3507050 w 3507050"/>
              <a:gd name="connsiteY2" fmla="*/ 3045349 h 3419170"/>
              <a:gd name="connsiteX3" fmla="*/ 3329322 w 3507050"/>
              <a:gd name="connsiteY3" fmla="*/ 3151539 h 3419170"/>
              <a:gd name="connsiteX4" fmla="*/ 2254631 w 3507050"/>
              <a:gd name="connsiteY4" fmla="*/ 3419170 h 3419170"/>
              <a:gd name="connsiteX5" fmla="*/ 0 w 3507050"/>
              <a:gd name="connsiteY5" fmla="*/ 1201750 h 3419170"/>
              <a:gd name="connsiteX6" fmla="*/ 272122 w 3507050"/>
              <a:gd name="connsiteY6" fmla="*/ 144796 h 3419170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507050" h="3419170">
                <a:moveTo>
                  <a:pt x="361564" y="0"/>
                </a:moveTo>
                <a:lnTo>
                  <a:pt x="3507050" y="0"/>
                </a:lnTo>
                <a:lnTo>
                  <a:pt x="3507050" y="3045349"/>
                </a:lnTo>
                <a:lnTo>
                  <a:pt x="3329322" y="3151539"/>
                </a:lnTo>
                <a:cubicBezTo>
                  <a:pt x="3009856" y="3322220"/>
                  <a:pt x="2643756" y="3419170"/>
                  <a:pt x="2254631" y="3419170"/>
                </a:cubicBezTo>
                <a:cubicBezTo>
                  <a:pt x="1009433" y="3419170"/>
                  <a:pt x="0" y="2426397"/>
                  <a:pt x="0" y="1201750"/>
                </a:cubicBezTo>
                <a:cubicBezTo>
                  <a:pt x="0" y="819048"/>
                  <a:pt x="98578" y="458990"/>
                  <a:pt x="272122" y="144796"/>
                </a:cubicBezTo>
                <a:close/>
              </a:path>
            </a:pathLst>
          </a:custGeom>
          <a:gradFill>
            <a:gsLst>
              <a:gs pos="0">
                <a:schemeClr val="bg2">
                  <a:alpha val="10000"/>
                </a:schemeClr>
              </a:gs>
              <a:gs pos="100000">
                <a:schemeClr val="tx2">
                  <a:lumMod val="90000"/>
                  <a:alpha val="24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kumimoji="1" lang="zh-CN" altLang="en-US">
              <a:highlight>
                <a:srgbClr val="1171F1"/>
              </a:highlight>
            </a:endParaRPr>
          </a:p>
        </p:txBody>
      </p:sp>
      <p:sp>
        <p:nvSpPr>
          <p:cNvPr id="6" name="任意形状 8"/>
          <p:cNvSpPr/>
          <p:nvPr userDrawn="1">
            <p:custDataLst>
              <p:tags r:id="rId3"/>
            </p:custDataLst>
          </p:nvPr>
        </p:nvSpPr>
        <p:spPr>
          <a:xfrm rot="10800000">
            <a:off x="0" y="5480050"/>
            <a:ext cx="1412875" cy="1377950"/>
          </a:xfrm>
          <a:custGeom>
            <a:gdLst>
              <a:gd name="connsiteX0" fmla="*/ 361564 w 3507050"/>
              <a:gd name="connsiteY0" fmla="*/ 0 h 3419170"/>
              <a:gd name="connsiteX1" fmla="*/ 3507050 w 3507050"/>
              <a:gd name="connsiteY1" fmla="*/ 0 h 3419170"/>
              <a:gd name="connsiteX2" fmla="*/ 3507050 w 3507050"/>
              <a:gd name="connsiteY2" fmla="*/ 3045349 h 3419170"/>
              <a:gd name="connsiteX3" fmla="*/ 3329322 w 3507050"/>
              <a:gd name="connsiteY3" fmla="*/ 3151539 h 3419170"/>
              <a:gd name="connsiteX4" fmla="*/ 2254631 w 3507050"/>
              <a:gd name="connsiteY4" fmla="*/ 3419170 h 3419170"/>
              <a:gd name="connsiteX5" fmla="*/ 0 w 3507050"/>
              <a:gd name="connsiteY5" fmla="*/ 1201750 h 3419170"/>
              <a:gd name="connsiteX6" fmla="*/ 272122 w 3507050"/>
              <a:gd name="connsiteY6" fmla="*/ 144796 h 3419170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507050" h="3419170">
                <a:moveTo>
                  <a:pt x="361564" y="0"/>
                </a:moveTo>
                <a:lnTo>
                  <a:pt x="3507050" y="0"/>
                </a:lnTo>
                <a:lnTo>
                  <a:pt x="3507050" y="3045349"/>
                </a:lnTo>
                <a:lnTo>
                  <a:pt x="3329322" y="3151539"/>
                </a:lnTo>
                <a:cubicBezTo>
                  <a:pt x="3009856" y="3322220"/>
                  <a:pt x="2643756" y="3419170"/>
                  <a:pt x="2254631" y="3419170"/>
                </a:cubicBezTo>
                <a:cubicBezTo>
                  <a:pt x="1009433" y="3419170"/>
                  <a:pt x="0" y="2426397"/>
                  <a:pt x="0" y="1201750"/>
                </a:cubicBezTo>
                <a:cubicBezTo>
                  <a:pt x="0" y="819048"/>
                  <a:pt x="98578" y="458990"/>
                  <a:pt x="272122" y="144796"/>
                </a:cubicBezTo>
                <a:close/>
              </a:path>
            </a:pathLst>
          </a:custGeom>
          <a:gradFill>
            <a:gsLst>
              <a:gs pos="0">
                <a:schemeClr val="bg2">
                  <a:alpha val="10000"/>
                </a:schemeClr>
              </a:gs>
              <a:gs pos="100000">
                <a:schemeClr val="tx2">
                  <a:lumMod val="90000"/>
                  <a:alpha val="24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kumimoji="1" lang="zh-CN" altLang="en-US">
              <a:highlight>
                <a:srgbClr val="1171F1"/>
              </a:highlight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  <p:custDataLst>
              <p:tags r:id="rId4"/>
            </p:custDataLst>
          </p:nvPr>
        </p:nvSpPr>
        <p:spPr/>
        <p:txBody>
          <a:bodyPr>
            <a:normAutofit/>
          </a:bodyPr>
          <a:lstStyle>
            <a:lvl1pPr>
              <a:defRPr baseline="0"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7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相框">
    <p:bg>
      <p:bgPr>
        <a:solidFill>
          <a:schemeClr val="tx2"/>
        </a:solidFill>
        <a:effectLst/>
      </p:bgPr>
    </p:bg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11" name="矩形 10"/>
          <p:cNvSpPr/>
          <p:nvPr userDrawn="1">
            <p:custDataLst>
              <p:tags r:id="rId2"/>
            </p:custDataLst>
          </p:nvPr>
        </p:nvSpPr>
        <p:spPr>
          <a:xfrm>
            <a:off x="0" y="0"/>
            <a:ext cx="12192635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矩形 7"/>
          <p:cNvSpPr/>
          <p:nvPr userDrawn="1">
            <p:custDataLst>
              <p:tags r:id="rId3"/>
            </p:custDataLst>
          </p:nvPr>
        </p:nvSpPr>
        <p:spPr>
          <a:xfrm>
            <a:off x="292800" y="304200"/>
            <a:ext cx="11606400" cy="62496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4"/>
            </p:custDataLst>
          </p:nvPr>
        </p:nvSpPr>
        <p:spPr>
          <a:xfrm>
            <a:off x="1281600" y="1249200"/>
            <a:ext cx="9626400" cy="723600"/>
          </a:xfrm>
        </p:spPr>
        <p:txBody>
          <a:bodyPr anchor="ctr">
            <a:normAutofit/>
          </a:bodyPr>
          <a:lstStyle>
            <a:lvl1pPr>
              <a:defRPr sz="3200" baseline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r>
              <a:rPr lang="zh-CN" altLang="en-US"/>
              <a:t>单击此处编辑标题</a:t>
            </a:r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5"/>
            </p:custDataLst>
          </p:nvPr>
        </p:nvSpPr>
        <p:spPr>
          <a:xfrm>
            <a:off x="1281113" y="2163600"/>
            <a:ext cx="9626600" cy="3445200"/>
          </a:xfrm>
        </p:spPr>
        <p:txBody>
          <a:bodyPr/>
          <a:lstStyle>
            <a:lvl1pPr>
              <a:defRPr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  <a:lvl2pPr>
              <a:defRPr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2pPr>
            <a:lvl3pPr>
              <a:defRPr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3pPr>
            <a:lvl4pPr>
              <a:defRPr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4pPr>
            <a:lvl5pPr>
              <a:defRPr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5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6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7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8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8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左右">
    <p:bg>
      <p:bgPr>
        <a:solidFill>
          <a:schemeClr val="bg2"/>
        </a:solidFill>
        <a:effectLst/>
      </p:bgPr>
    </p:bg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8" name="矩形 7"/>
          <p:cNvSpPr/>
          <p:nvPr userDrawn="1">
            <p:custDataLst>
              <p:tags r:id="rId2"/>
            </p:custDataLst>
          </p:nvPr>
        </p:nvSpPr>
        <p:spPr>
          <a:xfrm>
            <a:off x="0" y="0"/>
            <a:ext cx="4823460" cy="6866255"/>
          </a:xfrm>
          <a:prstGeom prst="rect">
            <a:avLst/>
          </a:prstGeom>
          <a:solidFill>
            <a:schemeClr val="tx2">
              <a:alpha val="7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 altLang="zh-CN">
              <a:sym typeface="+mn-ea"/>
            </a:endParaRPr>
          </a:p>
        </p:txBody>
      </p:sp>
      <p:sp>
        <p:nvSpPr>
          <p:cNvPr id="6" name="任意形状 8"/>
          <p:cNvSpPr/>
          <p:nvPr userDrawn="1">
            <p:custDataLst>
              <p:tags r:id="rId3"/>
            </p:custDataLst>
          </p:nvPr>
        </p:nvSpPr>
        <p:spPr>
          <a:xfrm rot="16200000">
            <a:off x="-21591" y="25773"/>
            <a:ext cx="1741805" cy="1698625"/>
          </a:xfrm>
          <a:custGeom>
            <a:gdLst>
              <a:gd name="connsiteX0" fmla="*/ 361564 w 3507050"/>
              <a:gd name="connsiteY0" fmla="*/ 0 h 3419170"/>
              <a:gd name="connsiteX1" fmla="*/ 3507050 w 3507050"/>
              <a:gd name="connsiteY1" fmla="*/ 0 h 3419170"/>
              <a:gd name="connsiteX2" fmla="*/ 3507050 w 3507050"/>
              <a:gd name="connsiteY2" fmla="*/ 3045349 h 3419170"/>
              <a:gd name="connsiteX3" fmla="*/ 3329322 w 3507050"/>
              <a:gd name="connsiteY3" fmla="*/ 3151539 h 3419170"/>
              <a:gd name="connsiteX4" fmla="*/ 2254631 w 3507050"/>
              <a:gd name="connsiteY4" fmla="*/ 3419170 h 3419170"/>
              <a:gd name="connsiteX5" fmla="*/ 0 w 3507050"/>
              <a:gd name="connsiteY5" fmla="*/ 1201750 h 3419170"/>
              <a:gd name="connsiteX6" fmla="*/ 272122 w 3507050"/>
              <a:gd name="connsiteY6" fmla="*/ 144796 h 3419170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507050" h="3419170">
                <a:moveTo>
                  <a:pt x="361564" y="0"/>
                </a:moveTo>
                <a:lnTo>
                  <a:pt x="3507050" y="0"/>
                </a:lnTo>
                <a:lnTo>
                  <a:pt x="3507050" y="3045349"/>
                </a:lnTo>
                <a:lnTo>
                  <a:pt x="3329322" y="3151539"/>
                </a:lnTo>
                <a:cubicBezTo>
                  <a:pt x="3009856" y="3322220"/>
                  <a:pt x="2643756" y="3419170"/>
                  <a:pt x="2254631" y="3419170"/>
                </a:cubicBezTo>
                <a:cubicBezTo>
                  <a:pt x="1009433" y="3419170"/>
                  <a:pt x="0" y="2426397"/>
                  <a:pt x="0" y="1201750"/>
                </a:cubicBezTo>
                <a:cubicBezTo>
                  <a:pt x="0" y="819048"/>
                  <a:pt x="98578" y="458990"/>
                  <a:pt x="272122" y="144796"/>
                </a:cubicBezTo>
                <a:close/>
              </a:path>
            </a:pathLst>
          </a:custGeom>
          <a:gradFill>
            <a:gsLst>
              <a:gs pos="0">
                <a:schemeClr val="bg2"/>
              </a:gs>
              <a:gs pos="100000">
                <a:schemeClr val="tx2">
                  <a:lumMod val="90000"/>
                  <a:alpha val="24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kumimoji="1" lang="zh-CN" altLang="en-US">
              <a:highlight>
                <a:srgbClr val="1171F1"/>
              </a:highlight>
            </a:endParaRPr>
          </a:p>
        </p:txBody>
      </p:sp>
      <p:sp>
        <p:nvSpPr>
          <p:cNvPr id="10" name="任意形状 9"/>
          <p:cNvSpPr/>
          <p:nvPr userDrawn="1">
            <p:custDataLst>
              <p:tags r:id="rId4"/>
            </p:custDataLst>
          </p:nvPr>
        </p:nvSpPr>
        <p:spPr>
          <a:xfrm rot="10800000">
            <a:off x="0" y="5913755"/>
            <a:ext cx="976630" cy="952500"/>
          </a:xfrm>
          <a:custGeom>
            <a:gdLst>
              <a:gd name="connsiteX0" fmla="*/ 361564 w 3507050"/>
              <a:gd name="connsiteY0" fmla="*/ 0 h 3419170"/>
              <a:gd name="connsiteX1" fmla="*/ 3507050 w 3507050"/>
              <a:gd name="connsiteY1" fmla="*/ 0 h 3419170"/>
              <a:gd name="connsiteX2" fmla="*/ 3507050 w 3507050"/>
              <a:gd name="connsiteY2" fmla="*/ 3045349 h 3419170"/>
              <a:gd name="connsiteX3" fmla="*/ 3329322 w 3507050"/>
              <a:gd name="connsiteY3" fmla="*/ 3151539 h 3419170"/>
              <a:gd name="connsiteX4" fmla="*/ 2254631 w 3507050"/>
              <a:gd name="connsiteY4" fmla="*/ 3419170 h 3419170"/>
              <a:gd name="connsiteX5" fmla="*/ 0 w 3507050"/>
              <a:gd name="connsiteY5" fmla="*/ 1201750 h 3419170"/>
              <a:gd name="connsiteX6" fmla="*/ 272122 w 3507050"/>
              <a:gd name="connsiteY6" fmla="*/ 144796 h 3419170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507050" h="3419170">
                <a:moveTo>
                  <a:pt x="361564" y="0"/>
                </a:moveTo>
                <a:lnTo>
                  <a:pt x="3507050" y="0"/>
                </a:lnTo>
                <a:lnTo>
                  <a:pt x="3507050" y="3045349"/>
                </a:lnTo>
                <a:lnTo>
                  <a:pt x="3329322" y="3151539"/>
                </a:lnTo>
                <a:cubicBezTo>
                  <a:pt x="3009856" y="3322220"/>
                  <a:pt x="2643756" y="3419170"/>
                  <a:pt x="2254631" y="3419170"/>
                </a:cubicBezTo>
                <a:cubicBezTo>
                  <a:pt x="1009433" y="3419170"/>
                  <a:pt x="0" y="2426397"/>
                  <a:pt x="0" y="1201750"/>
                </a:cubicBezTo>
                <a:cubicBezTo>
                  <a:pt x="0" y="819048"/>
                  <a:pt x="98578" y="458990"/>
                  <a:pt x="272122" y="144796"/>
                </a:cubicBezTo>
                <a:close/>
              </a:path>
            </a:pathLst>
          </a:custGeom>
          <a:gradFill>
            <a:gsLst>
              <a:gs pos="0">
                <a:schemeClr val="tx2">
                  <a:lumMod val="90000"/>
                  <a:alpha val="24000"/>
                </a:schemeClr>
              </a:gs>
              <a:gs pos="100000">
                <a:schemeClr val="bg2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kumimoji="1" lang="zh-CN" altLang="en-US">
              <a:highlight>
                <a:srgbClr val="1171F1"/>
              </a:highlight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5"/>
            </p:custDataLst>
          </p:nvPr>
        </p:nvSpPr>
        <p:spPr>
          <a:xfrm>
            <a:off x="583200" y="770400"/>
            <a:ext cx="3960000" cy="882000"/>
          </a:xfrm>
        </p:spPr>
        <p:txBody>
          <a:bodyPr anchor="ctr">
            <a:normAutofit/>
          </a:bodyPr>
          <a:lstStyle>
            <a:lvl1pPr>
              <a:defRPr sz="3600" baseline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r>
              <a:rPr lang="zh-CN" altLang="en-US"/>
              <a:t>单击编辑标题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6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7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8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  <p:custDataLst>
              <p:tags r:id="rId9"/>
            </p:custDataLst>
          </p:nvPr>
        </p:nvSpPr>
        <p:spPr>
          <a:xfrm>
            <a:off x="586800" y="1764000"/>
            <a:ext cx="3956400" cy="4093200"/>
          </a:xfrm>
        </p:spPr>
        <p:txBody>
          <a:bodyPr/>
          <a:lstStyle>
            <a:lvl1pPr>
              <a:defRPr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  <a:lvl2pPr>
              <a:defRPr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2pPr>
            <a:lvl3pPr>
              <a:defRPr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3pPr>
            <a:lvl4pPr>
              <a:defRPr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4pPr>
            <a:lvl5pPr>
              <a:defRPr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5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9" name="内容占位符 8"/>
          <p:cNvSpPr>
            <a:spLocks noGrp="1"/>
          </p:cNvSpPr>
          <p:nvPr>
            <p:ph sz="quarter" idx="14"/>
            <p:custDataLst>
              <p:tags r:id="rId10"/>
            </p:custDataLst>
          </p:nvPr>
        </p:nvSpPr>
        <p:spPr>
          <a:xfrm>
            <a:off x="5101200" y="769938"/>
            <a:ext cx="6480000" cy="5087937"/>
          </a:xfrm>
        </p:spPr>
        <p:txBody>
          <a:bodyPr/>
          <a:lstStyle>
            <a:lvl1pPr>
              <a:defRPr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  <a:lvl2pPr>
              <a:defRPr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2pPr>
            <a:lvl3pPr>
              <a:defRPr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3pPr>
            <a:lvl4pPr>
              <a:defRPr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4pPr>
            <a:lvl5pPr>
              <a:defRPr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5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9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上下">
    <p:bg>
      <p:bgPr>
        <a:solidFill>
          <a:schemeClr val="bg2"/>
        </a:solidFill>
        <a:effectLst/>
      </p:bgPr>
    </p:bg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10" name="矩形 9"/>
          <p:cNvSpPr/>
          <p:nvPr userDrawn="1">
            <p:custDataLst>
              <p:tags r:id="rId2"/>
            </p:custDataLst>
          </p:nvPr>
        </p:nvSpPr>
        <p:spPr>
          <a:xfrm>
            <a:off x="0" y="0"/>
            <a:ext cx="12192000" cy="2663825"/>
          </a:xfrm>
          <a:prstGeom prst="rect">
            <a:avLst/>
          </a:prstGeom>
          <a:solidFill>
            <a:schemeClr val="tx2">
              <a:alpha val="7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 altLang="zh-CN">
              <a:sym typeface="+mn-ea"/>
            </a:endParaRPr>
          </a:p>
        </p:txBody>
      </p:sp>
      <p:sp>
        <p:nvSpPr>
          <p:cNvPr id="8" name="任意形状 9"/>
          <p:cNvSpPr/>
          <p:nvPr userDrawn="1">
            <p:custDataLst>
              <p:tags r:id="rId3"/>
            </p:custDataLst>
          </p:nvPr>
        </p:nvSpPr>
        <p:spPr>
          <a:xfrm rot="16200000">
            <a:off x="-18383" y="15240"/>
            <a:ext cx="1243965" cy="1213485"/>
          </a:xfrm>
          <a:custGeom>
            <a:gdLst>
              <a:gd name="connsiteX0" fmla="*/ 361564 w 3507050"/>
              <a:gd name="connsiteY0" fmla="*/ 0 h 3419170"/>
              <a:gd name="connsiteX1" fmla="*/ 3507050 w 3507050"/>
              <a:gd name="connsiteY1" fmla="*/ 0 h 3419170"/>
              <a:gd name="connsiteX2" fmla="*/ 3507050 w 3507050"/>
              <a:gd name="connsiteY2" fmla="*/ 3045349 h 3419170"/>
              <a:gd name="connsiteX3" fmla="*/ 3329322 w 3507050"/>
              <a:gd name="connsiteY3" fmla="*/ 3151539 h 3419170"/>
              <a:gd name="connsiteX4" fmla="*/ 2254631 w 3507050"/>
              <a:gd name="connsiteY4" fmla="*/ 3419170 h 3419170"/>
              <a:gd name="connsiteX5" fmla="*/ 0 w 3507050"/>
              <a:gd name="connsiteY5" fmla="*/ 1201750 h 3419170"/>
              <a:gd name="connsiteX6" fmla="*/ 272122 w 3507050"/>
              <a:gd name="connsiteY6" fmla="*/ 144796 h 3419170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507050" h="3419170">
                <a:moveTo>
                  <a:pt x="361564" y="0"/>
                </a:moveTo>
                <a:lnTo>
                  <a:pt x="3507050" y="0"/>
                </a:lnTo>
                <a:lnTo>
                  <a:pt x="3507050" y="3045349"/>
                </a:lnTo>
                <a:lnTo>
                  <a:pt x="3329322" y="3151539"/>
                </a:lnTo>
                <a:cubicBezTo>
                  <a:pt x="3009856" y="3322220"/>
                  <a:pt x="2643756" y="3419170"/>
                  <a:pt x="2254631" y="3419170"/>
                </a:cubicBezTo>
                <a:cubicBezTo>
                  <a:pt x="1009433" y="3419170"/>
                  <a:pt x="0" y="2426397"/>
                  <a:pt x="0" y="1201750"/>
                </a:cubicBezTo>
                <a:cubicBezTo>
                  <a:pt x="0" y="819048"/>
                  <a:pt x="98578" y="458990"/>
                  <a:pt x="272122" y="144796"/>
                </a:cubicBezTo>
                <a:close/>
              </a:path>
            </a:pathLst>
          </a:custGeom>
          <a:gradFill>
            <a:gsLst>
              <a:gs pos="0">
                <a:schemeClr val="tx2">
                  <a:lumMod val="90000"/>
                  <a:alpha val="24000"/>
                </a:schemeClr>
              </a:gs>
              <a:gs pos="100000">
                <a:schemeClr val="bg2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kumimoji="1" lang="zh-CN" altLang="en-US">
              <a:highlight>
                <a:srgbClr val="1171F1"/>
              </a:highlight>
            </a:endParaRPr>
          </a:p>
        </p:txBody>
      </p:sp>
      <p:sp>
        <p:nvSpPr>
          <p:cNvPr id="6" name="任意形状 8"/>
          <p:cNvSpPr/>
          <p:nvPr userDrawn="1">
            <p:custDataLst>
              <p:tags r:id="rId4"/>
            </p:custDataLst>
          </p:nvPr>
        </p:nvSpPr>
        <p:spPr>
          <a:xfrm>
            <a:off x="10344785" y="0"/>
            <a:ext cx="1847215" cy="1801495"/>
          </a:xfrm>
          <a:custGeom>
            <a:gdLst>
              <a:gd name="connsiteX0" fmla="*/ 361564 w 3507050"/>
              <a:gd name="connsiteY0" fmla="*/ 0 h 3419170"/>
              <a:gd name="connsiteX1" fmla="*/ 3507050 w 3507050"/>
              <a:gd name="connsiteY1" fmla="*/ 0 h 3419170"/>
              <a:gd name="connsiteX2" fmla="*/ 3507050 w 3507050"/>
              <a:gd name="connsiteY2" fmla="*/ 3045349 h 3419170"/>
              <a:gd name="connsiteX3" fmla="*/ 3329322 w 3507050"/>
              <a:gd name="connsiteY3" fmla="*/ 3151539 h 3419170"/>
              <a:gd name="connsiteX4" fmla="*/ 2254631 w 3507050"/>
              <a:gd name="connsiteY4" fmla="*/ 3419170 h 3419170"/>
              <a:gd name="connsiteX5" fmla="*/ 0 w 3507050"/>
              <a:gd name="connsiteY5" fmla="*/ 1201750 h 3419170"/>
              <a:gd name="connsiteX6" fmla="*/ 272122 w 3507050"/>
              <a:gd name="connsiteY6" fmla="*/ 144796 h 3419170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507050" h="3419170">
                <a:moveTo>
                  <a:pt x="361564" y="0"/>
                </a:moveTo>
                <a:lnTo>
                  <a:pt x="3507050" y="0"/>
                </a:lnTo>
                <a:lnTo>
                  <a:pt x="3507050" y="3045349"/>
                </a:lnTo>
                <a:lnTo>
                  <a:pt x="3329322" y="3151539"/>
                </a:lnTo>
                <a:cubicBezTo>
                  <a:pt x="3009856" y="3322220"/>
                  <a:pt x="2643756" y="3419170"/>
                  <a:pt x="2254631" y="3419170"/>
                </a:cubicBezTo>
                <a:cubicBezTo>
                  <a:pt x="1009433" y="3419170"/>
                  <a:pt x="0" y="2426397"/>
                  <a:pt x="0" y="1201750"/>
                </a:cubicBezTo>
                <a:cubicBezTo>
                  <a:pt x="0" y="819048"/>
                  <a:pt x="98578" y="458990"/>
                  <a:pt x="272122" y="144796"/>
                </a:cubicBezTo>
                <a:close/>
              </a:path>
            </a:pathLst>
          </a:custGeom>
          <a:gradFill>
            <a:gsLst>
              <a:gs pos="0">
                <a:schemeClr val="bg2"/>
              </a:gs>
              <a:gs pos="100000">
                <a:schemeClr val="tx2">
                  <a:lumMod val="90000"/>
                  <a:alpha val="24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kumimoji="1" lang="zh-CN" altLang="en-US">
              <a:highlight>
                <a:srgbClr val="1171F1"/>
              </a:highlight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  <p:custDataLst>
              <p:tags r:id="rId5"/>
            </p:custDataLst>
          </p:nvPr>
        </p:nvSpPr>
        <p:spPr>
          <a:xfrm>
            <a:off x="612000" y="781200"/>
            <a:ext cx="10976400" cy="626400"/>
          </a:xfrm>
        </p:spPr>
        <p:txBody>
          <a:bodyPr anchor="ctr">
            <a:normAutofit/>
          </a:bodyPr>
          <a:lstStyle>
            <a:lvl1pPr algn="ctr">
              <a:defRPr sz="3600" baseline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6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7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8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  <p:custDataLst>
              <p:tags r:id="rId9"/>
            </p:custDataLst>
          </p:nvPr>
        </p:nvSpPr>
        <p:spPr>
          <a:xfrm>
            <a:off x="612000" y="1659600"/>
            <a:ext cx="10975975" cy="828000"/>
          </a:xfrm>
        </p:spPr>
        <p:txBody>
          <a:bodyPr/>
          <a:lstStyle>
            <a:lvl1pPr algn="ctr">
              <a:defRPr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9" name="内容占位符 8"/>
          <p:cNvSpPr>
            <a:spLocks noGrp="1"/>
          </p:cNvSpPr>
          <p:nvPr>
            <p:ph sz="quarter" idx="14"/>
            <p:custDataLst>
              <p:tags r:id="rId10"/>
            </p:custDataLst>
          </p:nvPr>
        </p:nvSpPr>
        <p:spPr>
          <a:xfrm>
            <a:off x="612775" y="2808000"/>
            <a:ext cx="10965600" cy="3430800"/>
          </a:xfrm>
        </p:spPr>
        <p:txBody>
          <a:bodyPr/>
          <a:lstStyle>
            <a:lvl1pPr>
              <a:defRPr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  <a:lvl2pPr>
              <a:defRPr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2pPr>
            <a:lvl3pPr>
              <a:defRPr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3pPr>
            <a:lvl4pPr>
              <a:defRPr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4pPr>
            <a:lvl5pPr>
              <a:defRPr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5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20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下上">
    <p:bg>
      <p:bgPr>
        <a:solidFill>
          <a:schemeClr val="bg2"/>
        </a:solidFill>
        <a:effectLst/>
      </p:bgPr>
    </p:bg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8" name="矩形 7"/>
          <p:cNvSpPr/>
          <p:nvPr userDrawn="1">
            <p:custDataLst>
              <p:tags r:id="rId2"/>
            </p:custDataLst>
          </p:nvPr>
        </p:nvSpPr>
        <p:spPr>
          <a:xfrm>
            <a:off x="3810" y="5029201"/>
            <a:ext cx="12192000" cy="1828799"/>
          </a:xfrm>
          <a:prstGeom prst="rect">
            <a:avLst/>
          </a:prstGeom>
          <a:solidFill>
            <a:schemeClr val="tx2">
              <a:alpha val="7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 altLang="zh-CN">
              <a:sym typeface="+mn-ea"/>
            </a:endParaRPr>
          </a:p>
        </p:txBody>
      </p:sp>
      <p:sp>
        <p:nvSpPr>
          <p:cNvPr id="10" name="任意形状 9"/>
          <p:cNvSpPr/>
          <p:nvPr userDrawn="1">
            <p:custDataLst>
              <p:tags r:id="rId3"/>
            </p:custDataLst>
          </p:nvPr>
        </p:nvSpPr>
        <p:spPr>
          <a:xfrm rot="10800000">
            <a:off x="3810" y="5905500"/>
            <a:ext cx="976630" cy="952500"/>
          </a:xfrm>
          <a:custGeom>
            <a:gdLst>
              <a:gd name="connsiteX0" fmla="*/ 361564 w 3507050"/>
              <a:gd name="connsiteY0" fmla="*/ 0 h 3419170"/>
              <a:gd name="connsiteX1" fmla="*/ 3507050 w 3507050"/>
              <a:gd name="connsiteY1" fmla="*/ 0 h 3419170"/>
              <a:gd name="connsiteX2" fmla="*/ 3507050 w 3507050"/>
              <a:gd name="connsiteY2" fmla="*/ 3045349 h 3419170"/>
              <a:gd name="connsiteX3" fmla="*/ 3329322 w 3507050"/>
              <a:gd name="connsiteY3" fmla="*/ 3151539 h 3419170"/>
              <a:gd name="connsiteX4" fmla="*/ 2254631 w 3507050"/>
              <a:gd name="connsiteY4" fmla="*/ 3419170 h 3419170"/>
              <a:gd name="connsiteX5" fmla="*/ 0 w 3507050"/>
              <a:gd name="connsiteY5" fmla="*/ 1201750 h 3419170"/>
              <a:gd name="connsiteX6" fmla="*/ 272122 w 3507050"/>
              <a:gd name="connsiteY6" fmla="*/ 144796 h 3419170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507050" h="3419170">
                <a:moveTo>
                  <a:pt x="361564" y="0"/>
                </a:moveTo>
                <a:lnTo>
                  <a:pt x="3507050" y="0"/>
                </a:lnTo>
                <a:lnTo>
                  <a:pt x="3507050" y="3045349"/>
                </a:lnTo>
                <a:lnTo>
                  <a:pt x="3329322" y="3151539"/>
                </a:lnTo>
                <a:cubicBezTo>
                  <a:pt x="3009856" y="3322220"/>
                  <a:pt x="2643756" y="3419170"/>
                  <a:pt x="2254631" y="3419170"/>
                </a:cubicBezTo>
                <a:cubicBezTo>
                  <a:pt x="1009433" y="3419170"/>
                  <a:pt x="0" y="2426397"/>
                  <a:pt x="0" y="1201750"/>
                </a:cubicBezTo>
                <a:cubicBezTo>
                  <a:pt x="0" y="819048"/>
                  <a:pt x="98578" y="458990"/>
                  <a:pt x="272122" y="144796"/>
                </a:cubicBezTo>
                <a:close/>
              </a:path>
            </a:pathLst>
          </a:custGeom>
          <a:gradFill>
            <a:gsLst>
              <a:gs pos="0">
                <a:schemeClr val="tx2">
                  <a:lumMod val="90000"/>
                  <a:alpha val="24000"/>
                </a:schemeClr>
              </a:gs>
              <a:gs pos="100000">
                <a:schemeClr val="bg2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kumimoji="1" lang="zh-CN" altLang="en-US">
              <a:highlight>
                <a:srgbClr val="1171F1"/>
              </a:highlight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  <p:custDataLst>
              <p:tags r:id="rId4"/>
            </p:custDataLst>
          </p:nvPr>
        </p:nvSpPr>
        <p:spPr>
          <a:xfrm>
            <a:off x="604800" y="669600"/>
            <a:ext cx="10976400" cy="565200"/>
          </a:xfrm>
        </p:spPr>
        <p:txBody>
          <a:bodyPr anchor="ctr">
            <a:normAutofit/>
          </a:bodyPr>
          <a:lstStyle>
            <a:lvl1pPr algn="ctr">
              <a:defRPr sz="3200" baseline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8"/>
            </p:custDataLst>
          </p:nvPr>
        </p:nvSpPr>
        <p:spPr>
          <a:xfrm>
            <a:off x="604837" y="1681200"/>
            <a:ext cx="10990800" cy="3211200"/>
          </a:xfrm>
        </p:spPr>
        <p:txBody>
          <a:bodyPr/>
          <a:lstStyle>
            <a:lvl1pPr>
              <a:defRPr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  <a:lvl2pPr>
              <a:defRPr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2pPr>
            <a:lvl3pPr>
              <a:defRPr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3pPr>
            <a:lvl4pPr>
              <a:defRPr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4pPr>
            <a:lvl5pPr>
              <a:defRPr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5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9" name="文本占位符 8"/>
          <p:cNvSpPr>
            <a:spLocks noGrp="1"/>
          </p:cNvSpPr>
          <p:nvPr>
            <p:ph type="body" sz="quarter" idx="14"/>
            <p:custDataLst>
              <p:tags r:id="rId9"/>
            </p:custDataLst>
          </p:nvPr>
        </p:nvSpPr>
        <p:spPr>
          <a:xfrm>
            <a:off x="594000" y="5180400"/>
            <a:ext cx="11001600" cy="1011600"/>
          </a:xfrm>
        </p:spPr>
        <p:txBody>
          <a:bodyPr/>
          <a:lstStyle>
            <a:lvl1pPr>
              <a:defRPr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2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导航">
    <p:bg>
      <p:bgPr>
        <a:solidFill>
          <a:schemeClr val="bg2"/>
        </a:solidFill>
        <a:effectLst/>
      </p:bgPr>
    </p:bg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10" name="矩形 9"/>
          <p:cNvSpPr/>
          <p:nvPr userDrawn="1">
            <p:custDataLst>
              <p:tags r:id="rId2"/>
            </p:custDataLst>
          </p:nvPr>
        </p:nvSpPr>
        <p:spPr>
          <a:xfrm>
            <a:off x="0" y="-3492"/>
            <a:ext cx="12192000" cy="914400"/>
          </a:xfrm>
          <a:prstGeom prst="rect">
            <a:avLst/>
          </a:prstGeom>
          <a:solidFill>
            <a:schemeClr val="tx2">
              <a:alpha val="7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 altLang="zh-CN">
              <a:sym typeface="+mn-ea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  <p:custDataLst>
              <p:tags r:id="rId3"/>
            </p:custDataLst>
          </p:nvPr>
        </p:nvSpPr>
        <p:spPr>
          <a:xfrm>
            <a:off x="579755" y="193040"/>
            <a:ext cx="11037570" cy="521335"/>
          </a:xfrm>
        </p:spPr>
        <p:txBody>
          <a:bodyPr>
            <a:noAutofit/>
          </a:bodyPr>
          <a:lstStyle>
            <a:lvl1pPr>
              <a:defRPr sz="2800" baseline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7"/>
            </p:custDataLst>
          </p:nvPr>
        </p:nvSpPr>
        <p:spPr>
          <a:xfrm>
            <a:off x="579600" y="1663200"/>
            <a:ext cx="5342400" cy="2894400"/>
          </a:xfrm>
        </p:spPr>
        <p:txBody>
          <a:bodyPr/>
          <a:lstStyle>
            <a:lvl1pPr>
              <a:defRPr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  <a:lvl2pPr>
              <a:defRPr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2pPr>
            <a:lvl3pPr>
              <a:defRPr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3pPr>
            <a:lvl4pPr>
              <a:defRPr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4pPr>
            <a:lvl5pPr>
              <a:defRPr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5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9" name="内容占位符 8"/>
          <p:cNvSpPr>
            <a:spLocks noGrp="1"/>
          </p:cNvSpPr>
          <p:nvPr>
            <p:ph sz="quarter" idx="14"/>
            <p:custDataLst>
              <p:tags r:id="rId8"/>
            </p:custDataLst>
          </p:nvPr>
        </p:nvSpPr>
        <p:spPr>
          <a:xfrm>
            <a:off x="6242400" y="1663200"/>
            <a:ext cx="5367600" cy="2894400"/>
          </a:xfrm>
        </p:spPr>
        <p:txBody>
          <a:bodyPr/>
          <a:lstStyle>
            <a:lvl1pPr>
              <a:defRPr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  <a:lvl2pPr>
              <a:defRPr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2pPr>
            <a:lvl3pPr>
              <a:defRPr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3pPr>
            <a:lvl4pPr>
              <a:defRPr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4pPr>
            <a:lvl5pPr>
              <a:defRPr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5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11" name="文本占位符 10"/>
          <p:cNvSpPr>
            <a:spLocks noGrp="1"/>
          </p:cNvSpPr>
          <p:nvPr>
            <p:ph type="body" sz="quarter" idx="15"/>
            <p:custDataLst>
              <p:tags r:id="rId9"/>
            </p:custDataLst>
          </p:nvPr>
        </p:nvSpPr>
        <p:spPr>
          <a:xfrm>
            <a:off x="572400" y="4816800"/>
            <a:ext cx="5342400" cy="781200"/>
          </a:xfrm>
        </p:spPr>
        <p:txBody>
          <a:bodyPr/>
          <a:lstStyle>
            <a:lvl1pPr>
              <a:defRPr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13" name="文本占位符 12"/>
          <p:cNvSpPr>
            <a:spLocks noGrp="1"/>
          </p:cNvSpPr>
          <p:nvPr>
            <p:ph type="body" sz="quarter" idx="16"/>
            <p:custDataLst>
              <p:tags r:id="rId10"/>
            </p:custDataLst>
          </p:nvPr>
        </p:nvSpPr>
        <p:spPr>
          <a:xfrm>
            <a:off x="6253200" y="4813200"/>
            <a:ext cx="5367600" cy="781200"/>
          </a:xfrm>
        </p:spPr>
        <p:txBody>
          <a:bodyPr/>
          <a:lstStyle>
            <a:lvl1pPr>
              <a:defRPr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2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腰带">
    <p:bg>
      <p:bgPr>
        <a:solidFill>
          <a:schemeClr val="tx2"/>
        </a:solidFill>
        <a:effectLst/>
      </p:bgPr>
    </p:bg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10" name="矩形 9"/>
          <p:cNvSpPr/>
          <p:nvPr userDrawn="1">
            <p:custDataLst>
              <p:tags r:id="rId2"/>
            </p:custDataLst>
          </p:nvPr>
        </p:nvSpPr>
        <p:spPr>
          <a:xfrm>
            <a:off x="0" y="959224"/>
            <a:ext cx="12192000" cy="4939553"/>
          </a:xfrm>
          <a:prstGeom prst="rect">
            <a:avLst/>
          </a:prstGeom>
          <a:solidFill>
            <a:schemeClr val="bg2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 altLang="zh-CN">
              <a:sym typeface="+mn-ea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3"/>
            </p:custDataLst>
          </p:nvPr>
        </p:nvSpPr>
        <p:spPr>
          <a:xfrm>
            <a:off x="1522800" y="1339200"/>
            <a:ext cx="9144000" cy="2386800"/>
          </a:xfrm>
        </p:spPr>
        <p:txBody>
          <a:bodyPr anchor="b">
            <a:normAutofit/>
          </a:bodyPr>
          <a:lstStyle>
            <a:lvl1pPr algn="ctr">
              <a:defRPr sz="6000" baseline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r>
              <a:rPr lang="zh-CN" altLang="en-US"/>
              <a:t>单击此处编辑标题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  <p:custDataLst>
              <p:tags r:id="rId7"/>
            </p:custDataLst>
          </p:nvPr>
        </p:nvSpPr>
        <p:spPr>
          <a:xfrm>
            <a:off x="1522413" y="3862800"/>
            <a:ext cx="9144000" cy="1656000"/>
          </a:xfrm>
        </p:spPr>
        <p:txBody>
          <a:bodyPr/>
          <a:lstStyle>
            <a:lvl1pPr algn="ctr">
              <a:defRPr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2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userDrawn="1">
  <p:cSld name="1_两栏内容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/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/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tags" Target="../tags/tag24.xml" /><Relationship Id="rId11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3" Type="http://schemas.openxmlformats.org/officeDocument/2006/relationships/slideLayout" Target="../slideLayouts/slideLayout3.xml" /><Relationship Id="rId4" Type="http://schemas.openxmlformats.org/officeDocument/2006/relationships/slideLayout" Target="../slideLayouts/slideLayout4.xml" /><Relationship Id="rId5" Type="http://schemas.openxmlformats.org/officeDocument/2006/relationships/tags" Target="../tags/tag19.xml" /><Relationship Id="rId6" Type="http://schemas.openxmlformats.org/officeDocument/2006/relationships/tags" Target="../tags/tag20.xml" /><Relationship Id="rId7" Type="http://schemas.openxmlformats.org/officeDocument/2006/relationships/tags" Target="../tags/tag21.xml" /><Relationship Id="rId8" Type="http://schemas.openxmlformats.org/officeDocument/2006/relationships/tags" Target="../tags/tag22.xml" /><Relationship Id="rId9" Type="http://schemas.openxmlformats.org/officeDocument/2006/relationships/tags" Target="../tags/tag23.xml" /></Relationships>
</file>

<file path=ppt/slideMasters/_rels/slideMaster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5.xml" /><Relationship Id="rId10" Type="http://schemas.openxmlformats.org/officeDocument/2006/relationships/slideLayout" Target="../slideLayouts/slideLayout14.xml" /><Relationship Id="rId11" Type="http://schemas.openxmlformats.org/officeDocument/2006/relationships/slideLayout" Target="../slideLayouts/slideLayout15.xml" /><Relationship Id="rId12" Type="http://schemas.openxmlformats.org/officeDocument/2006/relationships/slideLayout" Target="../slideLayouts/slideLayout16.xml" /><Relationship Id="rId13" Type="http://schemas.openxmlformats.org/officeDocument/2006/relationships/slideLayout" Target="../slideLayouts/slideLayout17.xml" /><Relationship Id="rId14" Type="http://schemas.openxmlformats.org/officeDocument/2006/relationships/slideLayout" Target="../slideLayouts/slideLayout18.xml" /><Relationship Id="rId15" Type="http://schemas.openxmlformats.org/officeDocument/2006/relationships/slideLayout" Target="../slideLayouts/slideLayout19.xml" /><Relationship Id="rId16" Type="http://schemas.openxmlformats.org/officeDocument/2006/relationships/slideLayout" Target="../slideLayouts/slideLayout20.xml" /><Relationship Id="rId17" Type="http://schemas.openxmlformats.org/officeDocument/2006/relationships/slideLayout" Target="../slideLayouts/slideLayout21.xml" /><Relationship Id="rId18" Type="http://schemas.openxmlformats.org/officeDocument/2006/relationships/slideLayout" Target="../slideLayouts/slideLayout22.xml" /><Relationship Id="rId19" Type="http://schemas.openxmlformats.org/officeDocument/2006/relationships/slideLayout" Target="../slideLayouts/slideLayout23.xml" /><Relationship Id="rId2" Type="http://schemas.openxmlformats.org/officeDocument/2006/relationships/slideLayout" Target="../slideLayouts/slideLayout6.xml" /><Relationship Id="rId20" Type="http://schemas.openxmlformats.org/officeDocument/2006/relationships/tags" Target="../tags/tag169.xml" /><Relationship Id="rId21" Type="http://schemas.openxmlformats.org/officeDocument/2006/relationships/tags" Target="../tags/tag170.xml" /><Relationship Id="rId22" Type="http://schemas.openxmlformats.org/officeDocument/2006/relationships/tags" Target="../tags/tag171.xml" /><Relationship Id="rId23" Type="http://schemas.openxmlformats.org/officeDocument/2006/relationships/tags" Target="../tags/tag172.xml" /><Relationship Id="rId24" Type="http://schemas.openxmlformats.org/officeDocument/2006/relationships/tags" Target="../tags/tag173.xml" /><Relationship Id="rId25" Type="http://schemas.openxmlformats.org/officeDocument/2006/relationships/tags" Target="../tags/tag174.xml" /><Relationship Id="rId26" Type="http://schemas.openxmlformats.org/officeDocument/2006/relationships/tags" Target="../tags/tag175.xml" /><Relationship Id="rId27" Type="http://schemas.openxmlformats.org/officeDocument/2006/relationships/theme" Target="../theme/theme2.xml" /><Relationship Id="rId3" Type="http://schemas.openxmlformats.org/officeDocument/2006/relationships/slideLayout" Target="../slideLayouts/slideLayout7.xml" /><Relationship Id="rId4" Type="http://schemas.openxmlformats.org/officeDocument/2006/relationships/slideLayout" Target="../slideLayouts/slideLayout8.xml" /><Relationship Id="rId5" Type="http://schemas.openxmlformats.org/officeDocument/2006/relationships/slideLayout" Target="../slideLayouts/slideLayout9.xml" /><Relationship Id="rId6" Type="http://schemas.openxmlformats.org/officeDocument/2006/relationships/slideLayout" Target="../slideLayouts/slideLayout10.xml" /><Relationship Id="rId7" Type="http://schemas.openxmlformats.org/officeDocument/2006/relationships/slideLayout" Target="../slideLayouts/slideLayout11.xml" /><Relationship Id="rId8" Type="http://schemas.openxmlformats.org/officeDocument/2006/relationships/slideLayout" Target="../slideLayouts/slideLayout12.xml" /><Relationship Id="rId9" Type="http://schemas.openxmlformats.org/officeDocument/2006/relationships/slideLayout" Target="../slideLayouts/slideLayout13.xml" /></Relationships>
</file>

<file path=ppt/slideMasters/slideMaster1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>
          <p:custDataLst>
            <p:tags r:id="rId5"/>
          </p:custDataLst>
        </p:nvPr>
      </p:nvGrpSpPr>
      <p:grpSpPr>
        <a:xfrm>
          <a:off x="0" y="0"/>
          <a:ext cx="0" cy="0"/>
        </a:xfrm>
      </p:grpSpPr>
      <p:sp>
        <p:nvSpPr>
          <p:cNvPr id="1026" name="标题占位符 1025"/>
          <p:cNvSpPr>
            <a:spLocks noGrp="1"/>
          </p:cNvSpPr>
          <p:nvPr>
            <p:ph type="title"/>
            <p:custDataLst>
              <p:tags r:id="rId6"/>
            </p:custDataLst>
          </p:nvPr>
        </p:nvSpPr>
        <p:spPr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>
            <a:lvl1pPr marL="0" indent="0" algn="ct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baseline="0">
                <a:solidFill>
                  <a:schemeClr val="tx2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 lvl="0"/>
            <a:r>
              <a:t>单击此处编辑母版标题样式</a:t>
            </a:r>
          </a:p>
        </p:txBody>
      </p:sp>
      <p:sp>
        <p:nvSpPr>
          <p:cNvPr id="1027" name="文本占位符 1026"/>
          <p:cNvSpPr>
            <a:spLocks noGrp="1"/>
          </p:cNvSpPr>
          <p:nvPr>
            <p:ph type="body" idx="1"/>
            <p:custDataLst>
              <p:tags r:id="rId7"/>
            </p:custDataLst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342900" indent="-342900" algn="l" defTabSz="914400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3200" b="0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algn="l" defTabSz="914400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800" b="0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algn="l" defTabSz="914400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2400" b="0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algn="l" defTabSz="914400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000" b="0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algn="l" defTabSz="914400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zh-CN" altLang="en-US" sz="2000" b="0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/>
            <a:r>
              <a:t>单击此处编辑母版文本样式</a:t>
            </a:r>
          </a:p>
          <a:p>
            <a:pPr lvl="1"/>
            <a:r>
              <a:t>第二级</a:t>
            </a:r>
          </a:p>
          <a:p>
            <a:pPr lvl="2"/>
            <a:r>
              <a:t>第三级</a:t>
            </a:r>
          </a:p>
          <a:p>
            <a:pPr lvl="3"/>
            <a:r>
              <a:t>第四级</a:t>
            </a:r>
          </a:p>
          <a:p>
            <a:pPr lvl="4"/>
            <a:r>
              <a:t>第五级</a:t>
            </a:r>
          </a:p>
        </p:txBody>
      </p:sp>
      <p:sp>
        <p:nvSpPr>
          <p:cNvPr id="1028" name="日期占位符 1027"/>
          <p:cNvSpPr>
            <a:spLocks noGrp="1"/>
          </p:cNvSpPr>
          <p:nvPr>
            <p:ph type="dt" sz="half" idx="2"/>
            <p:custDataLst>
              <p:tags r:id="rId8"/>
            </p:custDataLst>
          </p:nvPr>
        </p:nvSpPr>
        <p:spPr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defPPr>
              <a:defRPr lang="zh-CN" altLang="en-US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/>
            <a:endParaRPr sz="1400"/>
          </a:p>
        </p:txBody>
      </p:sp>
      <p:sp>
        <p:nvSpPr>
          <p:cNvPr id="1029" name="页脚占位符 1028"/>
          <p:cNvSpPr>
            <a:spLocks noGrp="1"/>
          </p:cNvSpPr>
          <p:nvPr>
            <p:ph type="ftr" sz="quarter" idx="3"/>
            <p:custDataLst>
              <p:tags r:id="rId9"/>
            </p:custDataLst>
          </p:nvPr>
        </p:nvSpPr>
        <p:spPr>
          <a:xfrm>
            <a:off x="4165600" y="6245225"/>
            <a:ext cx="3860800" cy="4762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defPPr>
              <a:defRPr lang="zh-CN" altLang="en-US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 algn="ctr"/>
            <a:endParaRPr sz="1400"/>
          </a:p>
        </p:txBody>
      </p:sp>
      <p:sp>
        <p:nvSpPr>
          <p:cNvPr id="1030" name="灯片编号占位符 1029"/>
          <p:cNvSpPr>
            <a:spLocks noGrp="1"/>
          </p:cNvSpPr>
          <p:nvPr>
            <p:ph type="sldNum" sz="quarter" idx="4"/>
            <p:custDataLst>
              <p:tags r:id="rId10"/>
            </p:custDataLst>
          </p:nvPr>
        </p:nvSpPr>
        <p:spPr>
          <a:xfrm>
            <a:off x="8737600" y="6245225"/>
            <a:ext cx="2844800" cy="4762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defPPr>
              <a:defRPr lang="zh-CN" altLang="en-US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 algn="r"/>
            <a:fld id="{7E5D1432-6D9D-41D8-B009-A9881145F18A}" type="slidenum">
              <a:rPr sz="1400"/>
              <a:t/>
            </a:fld>
            <a:endParaRPr sz="140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</p:sldLayoutIdLst>
  <p:transition/>
  <p:timing/>
  <p:hf sldNum="0" hdr="0" dt="0"/>
  <p:txStyles>
    <p:titleStyle>
      <a:lvl1pPr marL="0" indent="0" algn="ctr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4400" b="0" i="0" u="none" baseline="0">
          <a:solidFill>
            <a:schemeClr val="tx2"/>
          </a:solidFill>
          <a:effectLst/>
          <a:latin typeface="Arial" panose="020b0604020202020204" pitchFamily="34" charset="0"/>
          <a:ea typeface="宋体" panose="02010600030101010101" pitchFamily="2" charset="-122"/>
        </a:defRPr>
      </a:lvl1pPr>
    </p:titleStyle>
    <p:bodyStyle>
      <a:lvl1pPr marL="342900" indent="-342900" algn="l" defTabSz="914400" rtl="0" eaLnBrk="1" fontAlgn="base" hangingPunct="1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•"/>
        <a:defRPr kumimoji="0" sz="3200" b="0" i="0" u="none" baseline="0">
          <a:solidFill>
            <a:schemeClr val="tx1"/>
          </a:solidFill>
          <a:effectLst/>
          <a:latin typeface="Arial" panose="020b0604020202020204" pitchFamily="34" charset="0"/>
          <a:ea typeface="宋体" panose="02010600030101010101" pitchFamily="2" charset="-122"/>
        </a:defRPr>
      </a:lvl1pPr>
      <a:lvl2pPr marL="742950" indent="-285750" algn="l" defTabSz="914400" rtl="0" eaLnBrk="1" fontAlgn="base" hangingPunct="1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–"/>
        <a:defRPr kumimoji="0" sz="2800" b="0" i="0" u="none" baseline="0">
          <a:solidFill>
            <a:schemeClr val="tx1"/>
          </a:solidFill>
          <a:effectLst/>
          <a:latin typeface="Arial" panose="020b0604020202020204" pitchFamily="34" charset="0"/>
          <a:ea typeface="宋体" panose="02010600030101010101" pitchFamily="2" charset="-122"/>
        </a:defRPr>
      </a:lvl2pPr>
      <a:lvl3pPr marL="1143000" indent="-228600" algn="l" defTabSz="914400" rtl="0" eaLnBrk="1" fontAlgn="base" hangingPunct="1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•"/>
        <a:defRPr kumimoji="0" sz="2400" b="0" i="0" u="none" baseline="0">
          <a:solidFill>
            <a:schemeClr val="tx1"/>
          </a:solidFill>
          <a:effectLst/>
          <a:latin typeface="Arial" panose="020b0604020202020204" pitchFamily="34" charset="0"/>
          <a:ea typeface="宋体" panose="02010600030101010101" pitchFamily="2" charset="-122"/>
        </a:defRPr>
      </a:lvl3pPr>
      <a:lvl4pPr marL="1600200" indent="-228600" algn="l" defTabSz="914400" rtl="0" eaLnBrk="1" fontAlgn="base" hangingPunct="1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–"/>
        <a:defRPr kumimoji="0" sz="2000" b="0" i="0" u="none" baseline="0">
          <a:solidFill>
            <a:schemeClr val="tx1"/>
          </a:solidFill>
          <a:effectLst/>
          <a:latin typeface="Arial" panose="020b0604020202020204" pitchFamily="34" charset="0"/>
          <a:ea typeface="宋体" panose="02010600030101010101" pitchFamily="2" charset="-122"/>
        </a:defRPr>
      </a:lvl4pPr>
      <a:lvl5pPr marL="2057400" indent="-228600" algn="l" defTabSz="914400" rtl="0" eaLnBrk="1" fontAlgn="base" hangingPunct="1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»"/>
        <a:defRPr kumimoji="0" sz="2000" b="0" i="0" u="none" baseline="0">
          <a:solidFill>
            <a:schemeClr val="tx1"/>
          </a:solidFill>
          <a:effectLst/>
          <a:latin typeface="Arial" panose="020b0604020202020204" pitchFamily="34" charset="0"/>
          <a:ea typeface="宋体" panose="02010600030101010101" pitchFamily="2" charset="-122"/>
        </a:defRPr>
      </a:lvl5pPr>
    </p:bodyStyle>
    <p:otherStyle/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>
          <p:custDataLst>
            <p:tags r:id="rId20"/>
          </p:custDataLst>
        </p:nvPr>
      </p:nvGrpSpPr>
      <p:grpSpPr>
        <a:xfrm>
          <a:off x="0" y="0"/>
          <a: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  <p:custDataLst>
              <p:tags r:id="rId21"/>
            </p:custDataLst>
          </p:nvPr>
        </p:nvSpPr>
        <p:spPr>
          <a:xfrm>
            <a:off x="669882" y="443230"/>
            <a:ext cx="10852237" cy="441964"/>
          </a:xfrm>
          <a:prstGeom prst="rect">
            <a:avLst/>
          </a:prstGeom>
        </p:spPr>
        <p:txBody>
          <a:bodyPr vert="horz" lIns="101600" tIns="38100" rIns="76200" bIns="38100" rtlCol="0" anchor="t" anchorCtr="0">
            <a:normAutofit/>
          </a:bodyPr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22"/>
            </p:custDataLst>
          </p:nvPr>
        </p:nvSpPr>
        <p:spPr>
          <a:xfrm>
            <a:off x="669882" y="952508"/>
            <a:ext cx="10852237" cy="5388907"/>
          </a:xfrm>
          <a:prstGeom prst="rect">
            <a:avLst/>
          </a:prstGeom>
        </p:spPr>
        <p:txBody>
          <a:bodyPr vert="horz" lIns="101600" tIns="0" rIns="82550" bIns="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  <p:custDataLst>
              <p:tags r:id="rId23"/>
            </p:custDataLst>
          </p:nvPr>
        </p:nvSpPr>
        <p:spPr>
          <a:xfrm>
            <a:off x="879742" y="6349833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  <p:custDataLst>
              <p:tags r:id="rId24"/>
            </p:custDataLst>
          </p:nvPr>
        </p:nvSpPr>
        <p:spPr>
          <a:xfrm>
            <a:off x="4116000" y="6349833"/>
            <a:ext cx="396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  <p:custDataLst>
              <p:tags r:id="rId25"/>
            </p:custDataLst>
          </p:nvPr>
        </p:nvSpPr>
        <p:spPr>
          <a:xfrm>
            <a:off x="8610600" y="6349833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AE70B2-8BF9-45C0-BB95-33D1B9D3A854}" type="slidenum">
              <a:rPr lang="zh-CN" altLang="en-US" smtClean="0"/>
              <a:t>0</a:t>
            </a:fld>
            <a:endParaRPr lang="zh-CN" altLang="en-US"/>
          </a:p>
        </p:txBody>
      </p:sp>
      <p:sp>
        <p:nvSpPr>
          <p:cNvPr id="7" name="KSO_TEMPLATE" hidden="1"/>
          <p:cNvSpPr/>
          <p:nvPr userDrawn="1">
            <p:custDataLst>
              <p:tags r:id="rId26"/>
            </p:custDataLst>
          </p:nvPr>
        </p:nvSpPr>
        <p:spPr>
          <a:xfrm flipH="1"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lt1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  <p:sldLayoutId id="2147483655" r:id="rId2"/>
    <p:sldLayoutId id="2147483656" r:id="rId3"/>
    <p:sldLayoutId id="2147483657" r:id="rId4"/>
    <p:sldLayoutId id="2147483658" r:id="rId5"/>
    <p:sldLayoutId id="2147483659" r:id="rId6"/>
    <p:sldLayoutId id="2147483660" r:id="rId7"/>
    <p:sldLayoutId id="2147483661" r:id="rId8"/>
    <p:sldLayoutId id="2147483662" r:id="rId9"/>
    <p:sldLayoutId id="2147483663" r:id="rId10"/>
    <p:sldLayoutId id="2147483664" r:id="rId11"/>
    <p:sldLayoutId id="2147483665" r:id="rId12"/>
    <p:sldLayoutId id="2147483666" r:id="rId13"/>
    <p:sldLayoutId id="2147483667" r:id="rId14"/>
    <p:sldLayoutId id="2147483668" r:id="rId15"/>
    <p:sldLayoutId id="2147483669" r:id="rId16"/>
    <p:sldLayoutId id="2147483670" r:id="rId17"/>
    <p:sldLayoutId id="2147483671" r:id="rId18"/>
    <p:sldLayoutId id="2147483672" r:id="rId19"/>
  </p:sldLayoutIdLst>
  <p:transition/>
  <p:timing/>
  <p:txStyles>
    <p:titleStyle>
      <a:lvl1pPr algn="l" defTabSz="914400" rtl="0" eaLnBrk="1" fontAlgn="auto" latinLnBrk="0" hangingPunct="1">
        <a:lnSpc>
          <a:spcPct val="100000"/>
        </a:lnSpc>
        <a:spcBef>
          <a:spcPct val="0"/>
        </a:spcBef>
        <a:buNone/>
        <a:defRPr sz="2400" b="1" u="none" strike="noStrike" kern="1200" cap="none" spc="200" normalizeH="0" baseline="0">
          <a:solidFill>
            <a:schemeClr val="accent1"/>
          </a:solidFill>
          <a:uFillTx/>
          <a:latin typeface="Arial" panose="020b0604020202020204" pitchFamily="34" charset="0"/>
          <a:ea typeface="微软雅黑" panose="020b0503020204020204" charset="-122"/>
          <a:cs typeface="+mj-cs"/>
        </a:defRPr>
      </a:lvl1pPr>
    </p:titleStyle>
    <p:bodyStyle>
      <a:lvl1pPr marL="228600" indent="-228600" algn="l" defTabSz="914400" rtl="0" eaLnBrk="1" fontAlgn="auto" latinLnBrk="0" hangingPunct="1">
        <a:lnSpc>
          <a:spcPct val="130000"/>
        </a:lnSpc>
        <a:spcBef>
          <a:spcPct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>
              <a:lumMod val="75000"/>
              <a:lumOff val="25000"/>
            </a:schemeClr>
          </a:solidFill>
          <a:uFillTx/>
          <a:latin typeface="Arial" panose="020b0604020202020204" pitchFamily="34" charset="0"/>
          <a:ea typeface="微软雅黑" panose="020b0503020204020204" charset="-122"/>
          <a:cs typeface="+mn-cs"/>
        </a:defRPr>
      </a:lvl1pPr>
      <a:lvl2pPr marL="685800" indent="-228600" algn="l" defTabSz="914400" rtl="0" eaLnBrk="1" fontAlgn="auto" latinLnBrk="0" hangingPunct="1">
        <a:lnSpc>
          <a:spcPct val="130000"/>
        </a:lnSpc>
        <a:spcBef>
          <a:spcPct val="0"/>
        </a:spcBef>
        <a:spcAft>
          <a:spcPts val="1000"/>
        </a:spcAft>
        <a:buFont typeface="Arial" panose="020b0604020202020204" pitchFamily="34" charset="0"/>
        <a:buChar char="•"/>
        <a:tabLst>
          <a:tab pos="1609725"/>
        </a:tabLst>
        <a:defRPr sz="1600" u="none" strike="noStrike" kern="1200" cap="none" spc="150" normalizeH="0" baseline="0">
          <a:solidFill>
            <a:schemeClr val="tx1">
              <a:lumMod val="75000"/>
              <a:lumOff val="25000"/>
            </a:schemeClr>
          </a:solidFill>
          <a:uFillTx/>
          <a:latin typeface="Arial" panose="020b0604020202020204" pitchFamily="34" charset="0"/>
          <a:ea typeface="微软雅黑" panose="020b0503020204020204" charset="-122"/>
          <a:cs typeface="+mn-cs"/>
        </a:defRPr>
      </a:lvl2pPr>
      <a:lvl3pPr marL="1143000" indent="-228600" algn="l" defTabSz="914400" rtl="0" eaLnBrk="1" fontAlgn="auto" latinLnBrk="0" hangingPunct="1">
        <a:lnSpc>
          <a:spcPct val="130000"/>
        </a:lnSpc>
        <a:spcBef>
          <a:spcPct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>
              <a:lumMod val="75000"/>
              <a:lumOff val="25000"/>
            </a:schemeClr>
          </a:solidFill>
          <a:uFillTx/>
          <a:latin typeface="Arial" panose="020b0604020202020204" pitchFamily="34" charset="0"/>
          <a:ea typeface="微软雅黑" panose="020b0503020204020204" charset="-122"/>
          <a:cs typeface="+mn-cs"/>
        </a:defRPr>
      </a:lvl3pPr>
      <a:lvl4pPr marL="1600200" indent="-228600" algn="l" defTabSz="914400" rtl="0" eaLnBrk="1" fontAlgn="auto" latinLnBrk="0" hangingPunct="1">
        <a:lnSpc>
          <a:spcPct val="130000"/>
        </a:lnSpc>
        <a:spcBef>
          <a:spcPct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>
              <a:lumMod val="75000"/>
              <a:lumOff val="25000"/>
            </a:schemeClr>
          </a:solidFill>
          <a:uFillTx/>
          <a:latin typeface="Arial" panose="020b0604020202020204" pitchFamily="34" charset="0"/>
          <a:ea typeface="微软雅黑" panose="020b0503020204020204" charset="-122"/>
          <a:cs typeface="+mn-cs"/>
        </a:defRPr>
      </a:lvl4pPr>
      <a:lvl5pPr marL="2057400" indent="-228600" algn="l" defTabSz="914400" rtl="0" eaLnBrk="1" fontAlgn="auto" latinLnBrk="0" hangingPunct="1">
        <a:lnSpc>
          <a:spcPct val="130000"/>
        </a:lnSpc>
        <a:spcBef>
          <a:spcPct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>
              <a:lumMod val="75000"/>
              <a:lumOff val="25000"/>
            </a:schemeClr>
          </a:solidFill>
          <a:uFillTx/>
          <a:latin typeface="Arial" panose="020b0604020202020204" pitchFamily="34" charset="0"/>
          <a:ea typeface="微软雅黑" panose="020b0503020204020204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1.xml" /><Relationship Id="rId10" Type="http://schemas.openxmlformats.org/officeDocument/2006/relationships/tags" Target="../tags/tag191.xml" /><Relationship Id="rId11" Type="http://schemas.openxmlformats.org/officeDocument/2006/relationships/tags" Target="../tags/tag192.xml" /><Relationship Id="rId12" Type="http://schemas.openxmlformats.org/officeDocument/2006/relationships/tags" Target="../tags/tag193.xml" /><Relationship Id="rId13" Type="http://schemas.openxmlformats.org/officeDocument/2006/relationships/tags" Target="../tags/tag194.xml" /><Relationship Id="rId14" Type="http://schemas.openxmlformats.org/officeDocument/2006/relationships/image" Target="../media/image1.png" /><Relationship Id="rId15" Type="http://schemas.openxmlformats.org/officeDocument/2006/relationships/tags" Target="../tags/tag195.xml" /><Relationship Id="rId16" Type="http://schemas.openxmlformats.org/officeDocument/2006/relationships/image" Target="../media/image2.png" /><Relationship Id="rId17" Type="http://schemas.openxmlformats.org/officeDocument/2006/relationships/tags" Target="../tags/tag196.xml" /><Relationship Id="rId18" Type="http://schemas.openxmlformats.org/officeDocument/2006/relationships/tags" Target="../tags/tag197.xml" /><Relationship Id="rId2" Type="http://schemas.openxmlformats.org/officeDocument/2006/relationships/tags" Target="../tags/tag183.xml" /><Relationship Id="rId3" Type="http://schemas.openxmlformats.org/officeDocument/2006/relationships/tags" Target="../tags/tag184.xml" /><Relationship Id="rId4" Type="http://schemas.openxmlformats.org/officeDocument/2006/relationships/tags" Target="../tags/tag185.xml" /><Relationship Id="rId5" Type="http://schemas.openxmlformats.org/officeDocument/2006/relationships/tags" Target="../tags/tag186.xml" /><Relationship Id="rId6" Type="http://schemas.openxmlformats.org/officeDocument/2006/relationships/tags" Target="../tags/tag187.xml" /><Relationship Id="rId7" Type="http://schemas.openxmlformats.org/officeDocument/2006/relationships/tags" Target="../tags/tag188.xml" /><Relationship Id="rId8" Type="http://schemas.openxmlformats.org/officeDocument/2006/relationships/tags" Target="../tags/tag189.xml" /><Relationship Id="rId9" Type="http://schemas.openxmlformats.org/officeDocument/2006/relationships/tags" Target="../tags/tag190.xml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1.xml" /><Relationship Id="rId10" Type="http://schemas.openxmlformats.org/officeDocument/2006/relationships/tags" Target="../tags/tag209.xml" /><Relationship Id="rId11" Type="http://schemas.openxmlformats.org/officeDocument/2006/relationships/tags" Target="../tags/tag210.xml" /><Relationship Id="rId12" Type="http://schemas.openxmlformats.org/officeDocument/2006/relationships/tags" Target="../tags/tag211.xml" /><Relationship Id="rId13" Type="http://schemas.openxmlformats.org/officeDocument/2006/relationships/tags" Target="../tags/tag212.xml" /><Relationship Id="rId14" Type="http://schemas.openxmlformats.org/officeDocument/2006/relationships/tags" Target="../tags/tag213.xml" /><Relationship Id="rId15" Type="http://schemas.openxmlformats.org/officeDocument/2006/relationships/tags" Target="../tags/tag214.xml" /><Relationship Id="rId16" Type="http://schemas.openxmlformats.org/officeDocument/2006/relationships/tags" Target="../tags/tag215.xml" /><Relationship Id="rId17" Type="http://schemas.openxmlformats.org/officeDocument/2006/relationships/tags" Target="../tags/tag216.xml" /><Relationship Id="rId18" Type="http://schemas.openxmlformats.org/officeDocument/2006/relationships/tags" Target="../tags/tag217.xml" /><Relationship Id="rId19" Type="http://schemas.openxmlformats.org/officeDocument/2006/relationships/tags" Target="../tags/tag218.xml" /><Relationship Id="rId2" Type="http://schemas.openxmlformats.org/officeDocument/2006/relationships/notesSlide" Target="../notesSlides/notesSlide1.xml" /><Relationship Id="rId20" Type="http://schemas.openxmlformats.org/officeDocument/2006/relationships/tags" Target="../tags/tag219.xml" /><Relationship Id="rId21" Type="http://schemas.openxmlformats.org/officeDocument/2006/relationships/tags" Target="../tags/tag220.xml" /><Relationship Id="rId22" Type="http://schemas.openxmlformats.org/officeDocument/2006/relationships/tags" Target="../tags/tag221.xml" /><Relationship Id="rId23" Type="http://schemas.openxmlformats.org/officeDocument/2006/relationships/tags" Target="../tags/tag222.xml" /><Relationship Id="rId24" Type="http://schemas.openxmlformats.org/officeDocument/2006/relationships/tags" Target="../tags/tag223.xml" /><Relationship Id="rId25" Type="http://schemas.openxmlformats.org/officeDocument/2006/relationships/tags" Target="../tags/tag224.xml" /><Relationship Id="rId26" Type="http://schemas.openxmlformats.org/officeDocument/2006/relationships/tags" Target="../tags/tag225.xml" /><Relationship Id="rId27" Type="http://schemas.openxmlformats.org/officeDocument/2006/relationships/tags" Target="../tags/tag226.xml" /><Relationship Id="rId28" Type="http://schemas.openxmlformats.org/officeDocument/2006/relationships/tags" Target="../tags/tag227.xml" /><Relationship Id="rId29" Type="http://schemas.openxmlformats.org/officeDocument/2006/relationships/tags" Target="../tags/tag228.xml" /><Relationship Id="rId3" Type="http://schemas.openxmlformats.org/officeDocument/2006/relationships/tags" Target="../tags/tag202.xml" /><Relationship Id="rId30" Type="http://schemas.openxmlformats.org/officeDocument/2006/relationships/tags" Target="../tags/tag229.xml" /><Relationship Id="rId31" Type="http://schemas.openxmlformats.org/officeDocument/2006/relationships/tags" Target="../tags/tag230.xml" /><Relationship Id="rId32" Type="http://schemas.openxmlformats.org/officeDocument/2006/relationships/tags" Target="../tags/tag231.xml" /><Relationship Id="rId4" Type="http://schemas.openxmlformats.org/officeDocument/2006/relationships/tags" Target="../tags/tag203.xml" /><Relationship Id="rId5" Type="http://schemas.openxmlformats.org/officeDocument/2006/relationships/tags" Target="../tags/tag204.xml" /><Relationship Id="rId6" Type="http://schemas.openxmlformats.org/officeDocument/2006/relationships/tags" Target="../tags/tag205.xml" /><Relationship Id="rId7" Type="http://schemas.openxmlformats.org/officeDocument/2006/relationships/tags" Target="../tags/tag206.xml" /><Relationship Id="rId8" Type="http://schemas.openxmlformats.org/officeDocument/2006/relationships/tags" Target="../tags/tag207.xml" /><Relationship Id="rId9" Type="http://schemas.openxmlformats.org/officeDocument/2006/relationships/tags" Target="../tags/tag208.xml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1.xml" /><Relationship Id="rId10" Type="http://schemas.openxmlformats.org/officeDocument/2006/relationships/tags" Target="../tags/tag240.xml" /><Relationship Id="rId11" Type="http://schemas.openxmlformats.org/officeDocument/2006/relationships/tags" Target="../tags/tag241.xml" /><Relationship Id="rId2" Type="http://schemas.openxmlformats.org/officeDocument/2006/relationships/tags" Target="../tags/tag232.xml" /><Relationship Id="rId3" Type="http://schemas.openxmlformats.org/officeDocument/2006/relationships/tags" Target="../tags/tag233.xml" /><Relationship Id="rId4" Type="http://schemas.openxmlformats.org/officeDocument/2006/relationships/tags" Target="../tags/tag234.xml" /><Relationship Id="rId5" Type="http://schemas.openxmlformats.org/officeDocument/2006/relationships/tags" Target="../tags/tag235.xml" /><Relationship Id="rId6" Type="http://schemas.openxmlformats.org/officeDocument/2006/relationships/tags" Target="../tags/tag236.xml" /><Relationship Id="rId7" Type="http://schemas.openxmlformats.org/officeDocument/2006/relationships/tags" Target="../tags/tag237.xml" /><Relationship Id="rId8" Type="http://schemas.openxmlformats.org/officeDocument/2006/relationships/tags" Target="../tags/tag238.xml" /><Relationship Id="rId9" Type="http://schemas.openxmlformats.org/officeDocument/2006/relationships/tags" Target="../tags/tag239.xml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1.xml" /><Relationship Id="rId10" Type="http://schemas.openxmlformats.org/officeDocument/2006/relationships/tags" Target="../tags/tag249.xml" /><Relationship Id="rId11" Type="http://schemas.openxmlformats.org/officeDocument/2006/relationships/tags" Target="../tags/tag250.xml" /><Relationship Id="rId12" Type="http://schemas.openxmlformats.org/officeDocument/2006/relationships/tags" Target="../tags/tag251.xml" /><Relationship Id="rId13" Type="http://schemas.openxmlformats.org/officeDocument/2006/relationships/tags" Target="../tags/tag252.xml" /><Relationship Id="rId14" Type="http://schemas.openxmlformats.org/officeDocument/2006/relationships/tags" Target="../tags/tag253.xml" /><Relationship Id="rId15" Type="http://schemas.openxmlformats.org/officeDocument/2006/relationships/tags" Target="../tags/tag254.xml" /><Relationship Id="rId2" Type="http://schemas.openxmlformats.org/officeDocument/2006/relationships/tags" Target="../tags/tag242.xml" /><Relationship Id="rId3" Type="http://schemas.openxmlformats.org/officeDocument/2006/relationships/image" Target="../media/image3.png" /><Relationship Id="rId4" Type="http://schemas.openxmlformats.org/officeDocument/2006/relationships/tags" Target="../tags/tag243.xml" /><Relationship Id="rId5" Type="http://schemas.openxmlformats.org/officeDocument/2006/relationships/tags" Target="../tags/tag244.xml" /><Relationship Id="rId6" Type="http://schemas.openxmlformats.org/officeDocument/2006/relationships/tags" Target="../tags/tag245.xml" /><Relationship Id="rId7" Type="http://schemas.openxmlformats.org/officeDocument/2006/relationships/tags" Target="../tags/tag246.xml" /><Relationship Id="rId8" Type="http://schemas.openxmlformats.org/officeDocument/2006/relationships/tags" Target="../tags/tag247.xml" /><Relationship Id="rId9" Type="http://schemas.openxmlformats.org/officeDocument/2006/relationships/tags" Target="../tags/tag248.xml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1.xml" /><Relationship Id="rId10" Type="http://schemas.openxmlformats.org/officeDocument/2006/relationships/tags" Target="../tags/tag263.xml" /><Relationship Id="rId11" Type="http://schemas.openxmlformats.org/officeDocument/2006/relationships/tags" Target="../tags/tag264.xml" /><Relationship Id="rId12" Type="http://schemas.openxmlformats.org/officeDocument/2006/relationships/tags" Target="../tags/tag265.xml" /><Relationship Id="rId13" Type="http://schemas.openxmlformats.org/officeDocument/2006/relationships/oleObject" Target="../embeddings/oleObject1.bin" TargetMode="Internal" /><Relationship Id="rId14" Type="http://schemas.openxmlformats.org/officeDocument/2006/relationships/image" Target="../media/image4.wmf" /><Relationship Id="rId15" Type="http://schemas.openxmlformats.org/officeDocument/2006/relationships/image" Target="../media/image5.png" /><Relationship Id="rId16" Type="http://schemas.microsoft.com/office/2007/relationships/hdphoto" Target="../media/image6.wdp" /><Relationship Id="rId17" Type="http://schemas.openxmlformats.org/officeDocument/2006/relationships/tags" Target="../tags/tag266.xml" /><Relationship Id="rId18" Type="http://schemas.openxmlformats.org/officeDocument/2006/relationships/tags" Target="../tags/tag267.xml" /><Relationship Id="rId19" Type="http://schemas.openxmlformats.org/officeDocument/2006/relationships/tags" Target="../tags/tag268.xml" /><Relationship Id="rId2" Type="http://schemas.openxmlformats.org/officeDocument/2006/relationships/tags" Target="../tags/tag255.xml" /><Relationship Id="rId20" Type="http://schemas.openxmlformats.org/officeDocument/2006/relationships/tags" Target="../tags/tag269.xml" /><Relationship Id="rId21" Type="http://schemas.openxmlformats.org/officeDocument/2006/relationships/tags" Target="../tags/tag270.xml" /><Relationship Id="rId22" Type="http://schemas.openxmlformats.org/officeDocument/2006/relationships/vmlDrawing" Target="../drawings/vmlDrawing1.vml" /><Relationship Id="rId3" Type="http://schemas.openxmlformats.org/officeDocument/2006/relationships/tags" Target="../tags/tag256.xml" /><Relationship Id="rId4" Type="http://schemas.openxmlformats.org/officeDocument/2006/relationships/tags" Target="../tags/tag257.xml" /><Relationship Id="rId5" Type="http://schemas.openxmlformats.org/officeDocument/2006/relationships/tags" Target="../tags/tag258.xml" /><Relationship Id="rId6" Type="http://schemas.openxmlformats.org/officeDocument/2006/relationships/tags" Target="../tags/tag259.xml" /><Relationship Id="rId7" Type="http://schemas.openxmlformats.org/officeDocument/2006/relationships/tags" Target="../tags/tag260.xml" /><Relationship Id="rId8" Type="http://schemas.openxmlformats.org/officeDocument/2006/relationships/tags" Target="../tags/tag261.xml" /><Relationship Id="rId9" Type="http://schemas.openxmlformats.org/officeDocument/2006/relationships/tags" Target="../tags/tag262.xml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1.xml" /><Relationship Id="rId10" Type="http://schemas.openxmlformats.org/officeDocument/2006/relationships/tags" Target="../tags/tag279.xml" /><Relationship Id="rId11" Type="http://schemas.openxmlformats.org/officeDocument/2006/relationships/tags" Target="../tags/tag280.xml" /><Relationship Id="rId12" Type="http://schemas.openxmlformats.org/officeDocument/2006/relationships/tags" Target="../tags/tag281.xml" /><Relationship Id="rId13" Type="http://schemas.openxmlformats.org/officeDocument/2006/relationships/tags" Target="../tags/tag282.xml" /><Relationship Id="rId14" Type="http://schemas.openxmlformats.org/officeDocument/2006/relationships/tags" Target="../tags/tag283.xml" /><Relationship Id="rId15" Type="http://schemas.openxmlformats.org/officeDocument/2006/relationships/image" Target="../media/image7.jpeg" /><Relationship Id="rId16" Type="http://schemas.openxmlformats.org/officeDocument/2006/relationships/tags" Target="../tags/tag284.xml" /><Relationship Id="rId17" Type="http://schemas.openxmlformats.org/officeDocument/2006/relationships/image" Target="../media/image8.jpeg" /><Relationship Id="rId18" Type="http://schemas.openxmlformats.org/officeDocument/2006/relationships/tags" Target="../tags/tag285.xml" /><Relationship Id="rId19" Type="http://schemas.openxmlformats.org/officeDocument/2006/relationships/tags" Target="../tags/tag286.xml" /><Relationship Id="rId2" Type="http://schemas.openxmlformats.org/officeDocument/2006/relationships/tags" Target="../tags/tag271.xml" /><Relationship Id="rId20" Type="http://schemas.openxmlformats.org/officeDocument/2006/relationships/tags" Target="../tags/tag287.xml" /><Relationship Id="rId21" Type="http://schemas.openxmlformats.org/officeDocument/2006/relationships/tags" Target="../tags/tag288.xml" /><Relationship Id="rId22" Type="http://schemas.openxmlformats.org/officeDocument/2006/relationships/tags" Target="../tags/tag289.xml" /><Relationship Id="rId23" Type="http://schemas.openxmlformats.org/officeDocument/2006/relationships/tags" Target="../tags/tag290.xml" /><Relationship Id="rId24" Type="http://schemas.openxmlformats.org/officeDocument/2006/relationships/tags" Target="../tags/tag291.xml" /><Relationship Id="rId25" Type="http://schemas.openxmlformats.org/officeDocument/2006/relationships/tags" Target="../tags/tag292.xml" /><Relationship Id="rId26" Type="http://schemas.openxmlformats.org/officeDocument/2006/relationships/tags" Target="../tags/tag293.xml" /><Relationship Id="rId3" Type="http://schemas.openxmlformats.org/officeDocument/2006/relationships/tags" Target="../tags/tag272.xml" /><Relationship Id="rId4" Type="http://schemas.openxmlformats.org/officeDocument/2006/relationships/tags" Target="../tags/tag273.xml" /><Relationship Id="rId5" Type="http://schemas.openxmlformats.org/officeDocument/2006/relationships/tags" Target="../tags/tag274.xml" /><Relationship Id="rId6" Type="http://schemas.openxmlformats.org/officeDocument/2006/relationships/tags" Target="../tags/tag275.xml" /><Relationship Id="rId7" Type="http://schemas.openxmlformats.org/officeDocument/2006/relationships/tags" Target="../tags/tag276.xml" /><Relationship Id="rId8" Type="http://schemas.openxmlformats.org/officeDocument/2006/relationships/tags" Target="../tags/tag277.xml" /><Relationship Id="rId9" Type="http://schemas.openxmlformats.org/officeDocument/2006/relationships/tags" Target="../tags/tag278.xml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1.xml" /><Relationship Id="rId10" Type="http://schemas.openxmlformats.org/officeDocument/2006/relationships/tags" Target="../tags/tag302.xml" /><Relationship Id="rId11" Type="http://schemas.openxmlformats.org/officeDocument/2006/relationships/tags" Target="../tags/tag303.xml" /><Relationship Id="rId12" Type="http://schemas.openxmlformats.org/officeDocument/2006/relationships/tags" Target="../tags/tag304.xml" /><Relationship Id="rId13" Type="http://schemas.openxmlformats.org/officeDocument/2006/relationships/tags" Target="../tags/tag305.xml" /><Relationship Id="rId14" Type="http://schemas.openxmlformats.org/officeDocument/2006/relationships/tags" Target="../tags/tag306.xml" /><Relationship Id="rId15" Type="http://schemas.openxmlformats.org/officeDocument/2006/relationships/tags" Target="../tags/tag307.xml" /><Relationship Id="rId16" Type="http://schemas.openxmlformats.org/officeDocument/2006/relationships/tags" Target="../tags/tag308.xml" /><Relationship Id="rId17" Type="http://schemas.openxmlformats.org/officeDocument/2006/relationships/tags" Target="../tags/tag309.xml" /><Relationship Id="rId18" Type="http://schemas.openxmlformats.org/officeDocument/2006/relationships/tags" Target="../tags/tag310.xml" /><Relationship Id="rId19" Type="http://schemas.openxmlformats.org/officeDocument/2006/relationships/tags" Target="../tags/tag311.xml" /><Relationship Id="rId2" Type="http://schemas.openxmlformats.org/officeDocument/2006/relationships/tags" Target="../tags/tag294.xml" /><Relationship Id="rId20" Type="http://schemas.openxmlformats.org/officeDocument/2006/relationships/tags" Target="../tags/tag312.xml" /><Relationship Id="rId21" Type="http://schemas.openxmlformats.org/officeDocument/2006/relationships/tags" Target="../tags/tag313.xml" /><Relationship Id="rId22" Type="http://schemas.openxmlformats.org/officeDocument/2006/relationships/tags" Target="../tags/tag314.xml" /><Relationship Id="rId23" Type="http://schemas.openxmlformats.org/officeDocument/2006/relationships/tags" Target="../tags/tag315.xml" /><Relationship Id="rId24" Type="http://schemas.openxmlformats.org/officeDocument/2006/relationships/tags" Target="../tags/tag316.xml" /><Relationship Id="rId25" Type="http://schemas.openxmlformats.org/officeDocument/2006/relationships/tags" Target="../tags/tag317.xml" /><Relationship Id="rId26" Type="http://schemas.openxmlformats.org/officeDocument/2006/relationships/tags" Target="../tags/tag318.xml" /><Relationship Id="rId27" Type="http://schemas.openxmlformats.org/officeDocument/2006/relationships/tags" Target="../tags/tag319.xml" /><Relationship Id="rId28" Type="http://schemas.openxmlformats.org/officeDocument/2006/relationships/tags" Target="../tags/tag320.xml" /><Relationship Id="rId29" Type="http://schemas.openxmlformats.org/officeDocument/2006/relationships/tags" Target="../tags/tag321.xml" /><Relationship Id="rId3" Type="http://schemas.openxmlformats.org/officeDocument/2006/relationships/tags" Target="../tags/tag295.xml" /><Relationship Id="rId30" Type="http://schemas.openxmlformats.org/officeDocument/2006/relationships/tags" Target="../tags/tag322.xml" /><Relationship Id="rId31" Type="http://schemas.openxmlformats.org/officeDocument/2006/relationships/tags" Target="../tags/tag323.xml" /><Relationship Id="rId32" Type="http://schemas.openxmlformats.org/officeDocument/2006/relationships/tags" Target="../tags/tag324.xml" /><Relationship Id="rId33" Type="http://schemas.openxmlformats.org/officeDocument/2006/relationships/tags" Target="../tags/tag325.xml" /><Relationship Id="rId4" Type="http://schemas.openxmlformats.org/officeDocument/2006/relationships/tags" Target="../tags/tag296.xml" /><Relationship Id="rId5" Type="http://schemas.openxmlformats.org/officeDocument/2006/relationships/tags" Target="../tags/tag297.xml" /><Relationship Id="rId6" Type="http://schemas.openxmlformats.org/officeDocument/2006/relationships/tags" Target="../tags/tag298.xml" /><Relationship Id="rId7" Type="http://schemas.openxmlformats.org/officeDocument/2006/relationships/tags" Target="../tags/tag299.xml" /><Relationship Id="rId8" Type="http://schemas.openxmlformats.org/officeDocument/2006/relationships/tags" Target="../tags/tag300.xml" /><Relationship Id="rId9" Type="http://schemas.openxmlformats.org/officeDocument/2006/relationships/tags" Target="../tags/tag301.xml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1.xml" /><Relationship Id="rId10" Type="http://schemas.openxmlformats.org/officeDocument/2006/relationships/tags" Target="../tags/tag334.xml" /><Relationship Id="rId11" Type="http://schemas.openxmlformats.org/officeDocument/2006/relationships/tags" Target="../tags/tag335.xml" /><Relationship Id="rId12" Type="http://schemas.openxmlformats.org/officeDocument/2006/relationships/tags" Target="../tags/tag336.xml" /><Relationship Id="rId13" Type="http://schemas.openxmlformats.org/officeDocument/2006/relationships/tags" Target="../tags/tag337.xml" /><Relationship Id="rId14" Type="http://schemas.openxmlformats.org/officeDocument/2006/relationships/tags" Target="../tags/tag338.xml" /><Relationship Id="rId15" Type="http://schemas.openxmlformats.org/officeDocument/2006/relationships/tags" Target="../tags/tag339.xml" /><Relationship Id="rId16" Type="http://schemas.openxmlformats.org/officeDocument/2006/relationships/tags" Target="../tags/tag340.xml" /><Relationship Id="rId17" Type="http://schemas.openxmlformats.org/officeDocument/2006/relationships/tags" Target="../tags/tag341.xml" /><Relationship Id="rId18" Type="http://schemas.openxmlformats.org/officeDocument/2006/relationships/tags" Target="../tags/tag342.xml" /><Relationship Id="rId19" Type="http://schemas.openxmlformats.org/officeDocument/2006/relationships/tags" Target="../tags/tag343.xml" /><Relationship Id="rId2" Type="http://schemas.openxmlformats.org/officeDocument/2006/relationships/tags" Target="../tags/tag326.xml" /><Relationship Id="rId3" Type="http://schemas.openxmlformats.org/officeDocument/2006/relationships/tags" Target="../tags/tag327.xml" /><Relationship Id="rId4" Type="http://schemas.openxmlformats.org/officeDocument/2006/relationships/tags" Target="../tags/tag328.xml" /><Relationship Id="rId5" Type="http://schemas.openxmlformats.org/officeDocument/2006/relationships/tags" Target="../tags/tag329.xml" /><Relationship Id="rId6" Type="http://schemas.openxmlformats.org/officeDocument/2006/relationships/tags" Target="../tags/tag330.xml" /><Relationship Id="rId7" Type="http://schemas.openxmlformats.org/officeDocument/2006/relationships/tags" Target="../tags/tag331.xml" /><Relationship Id="rId8" Type="http://schemas.openxmlformats.org/officeDocument/2006/relationships/tags" Target="../tags/tag332.xml" /><Relationship Id="rId9" Type="http://schemas.openxmlformats.org/officeDocument/2006/relationships/tags" Target="../tags/tag333.xml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1.xml" /><Relationship Id="rId10" Type="http://schemas.openxmlformats.org/officeDocument/2006/relationships/tags" Target="../tags/tag352.xml" /><Relationship Id="rId11" Type="http://schemas.openxmlformats.org/officeDocument/2006/relationships/tags" Target="../tags/tag353.xml" /><Relationship Id="rId12" Type="http://schemas.openxmlformats.org/officeDocument/2006/relationships/tags" Target="../tags/tag354.xml" /><Relationship Id="rId13" Type="http://schemas.openxmlformats.org/officeDocument/2006/relationships/tags" Target="../tags/tag355.xml" /><Relationship Id="rId14" Type="http://schemas.openxmlformats.org/officeDocument/2006/relationships/tags" Target="../tags/tag356.xml" /><Relationship Id="rId15" Type="http://schemas.openxmlformats.org/officeDocument/2006/relationships/tags" Target="../tags/tag357.xml" /><Relationship Id="rId16" Type="http://schemas.openxmlformats.org/officeDocument/2006/relationships/tags" Target="../tags/tag358.xml" /><Relationship Id="rId17" Type="http://schemas.openxmlformats.org/officeDocument/2006/relationships/tags" Target="../tags/tag359.xml" /><Relationship Id="rId18" Type="http://schemas.openxmlformats.org/officeDocument/2006/relationships/tags" Target="../tags/tag360.xml" /><Relationship Id="rId19" Type="http://schemas.openxmlformats.org/officeDocument/2006/relationships/tags" Target="../tags/tag361.xml" /><Relationship Id="rId2" Type="http://schemas.openxmlformats.org/officeDocument/2006/relationships/tags" Target="../tags/tag344.xml" /><Relationship Id="rId20" Type="http://schemas.openxmlformats.org/officeDocument/2006/relationships/tags" Target="../tags/tag362.xml" /><Relationship Id="rId21" Type="http://schemas.openxmlformats.org/officeDocument/2006/relationships/tags" Target="../tags/tag363.xml" /><Relationship Id="rId22" Type="http://schemas.openxmlformats.org/officeDocument/2006/relationships/tags" Target="../tags/tag364.xml" /><Relationship Id="rId23" Type="http://schemas.openxmlformats.org/officeDocument/2006/relationships/tags" Target="../tags/tag365.xml" /><Relationship Id="rId24" Type="http://schemas.openxmlformats.org/officeDocument/2006/relationships/tags" Target="../tags/tag366.xml" /><Relationship Id="rId25" Type="http://schemas.openxmlformats.org/officeDocument/2006/relationships/tags" Target="../tags/tag367.xml" /><Relationship Id="rId26" Type="http://schemas.openxmlformats.org/officeDocument/2006/relationships/tags" Target="../tags/tag368.xml" /><Relationship Id="rId27" Type="http://schemas.openxmlformats.org/officeDocument/2006/relationships/tags" Target="../tags/tag369.xml" /><Relationship Id="rId28" Type="http://schemas.openxmlformats.org/officeDocument/2006/relationships/slide" Target="slide10.xml" TargetMode="Internal" /><Relationship Id="rId29" Type="http://schemas.openxmlformats.org/officeDocument/2006/relationships/tags" Target="../tags/tag370.xml" /><Relationship Id="rId3" Type="http://schemas.openxmlformats.org/officeDocument/2006/relationships/tags" Target="../tags/tag345.xml" /><Relationship Id="rId30" Type="http://schemas.openxmlformats.org/officeDocument/2006/relationships/slide" Target="slide11.xml" TargetMode="Internal" /><Relationship Id="rId31" Type="http://schemas.openxmlformats.org/officeDocument/2006/relationships/tags" Target="../tags/tag371.xml" /><Relationship Id="rId4" Type="http://schemas.openxmlformats.org/officeDocument/2006/relationships/tags" Target="../tags/tag346.xml" /><Relationship Id="rId5" Type="http://schemas.openxmlformats.org/officeDocument/2006/relationships/tags" Target="../tags/tag347.xml" /><Relationship Id="rId6" Type="http://schemas.openxmlformats.org/officeDocument/2006/relationships/tags" Target="../tags/tag348.xml" /><Relationship Id="rId7" Type="http://schemas.openxmlformats.org/officeDocument/2006/relationships/tags" Target="../tags/tag349.xml" /><Relationship Id="rId8" Type="http://schemas.openxmlformats.org/officeDocument/2006/relationships/tags" Target="../tags/tag350.xml" /><Relationship Id="rId9" Type="http://schemas.openxmlformats.org/officeDocument/2006/relationships/tags" Target="../tags/tag351.xml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1.xml" /><Relationship Id="rId10" Type="http://schemas.openxmlformats.org/officeDocument/2006/relationships/tags" Target="../tags/tag380.xml" /><Relationship Id="rId11" Type="http://schemas.openxmlformats.org/officeDocument/2006/relationships/tags" Target="../tags/tag381.xml" /><Relationship Id="rId12" Type="http://schemas.openxmlformats.org/officeDocument/2006/relationships/tags" Target="../tags/tag382.xml" /><Relationship Id="rId13" Type="http://schemas.openxmlformats.org/officeDocument/2006/relationships/tags" Target="../tags/tag383.xml" /><Relationship Id="rId14" Type="http://schemas.openxmlformats.org/officeDocument/2006/relationships/tags" Target="../tags/tag384.xml" /><Relationship Id="rId15" Type="http://schemas.openxmlformats.org/officeDocument/2006/relationships/tags" Target="../tags/tag385.xml" /><Relationship Id="rId16" Type="http://schemas.openxmlformats.org/officeDocument/2006/relationships/tags" Target="../tags/tag386.xml" /><Relationship Id="rId17" Type="http://schemas.openxmlformats.org/officeDocument/2006/relationships/tags" Target="../tags/tag387.xml" /><Relationship Id="rId18" Type="http://schemas.openxmlformats.org/officeDocument/2006/relationships/tags" Target="../tags/tag388.xml" /><Relationship Id="rId19" Type="http://schemas.openxmlformats.org/officeDocument/2006/relationships/tags" Target="../tags/tag389.xml" /><Relationship Id="rId2" Type="http://schemas.openxmlformats.org/officeDocument/2006/relationships/tags" Target="../tags/tag372.xml" /><Relationship Id="rId20" Type="http://schemas.openxmlformats.org/officeDocument/2006/relationships/tags" Target="../tags/tag390.xml" /><Relationship Id="rId21" Type="http://schemas.openxmlformats.org/officeDocument/2006/relationships/tags" Target="../tags/tag391.xml" /><Relationship Id="rId22" Type="http://schemas.openxmlformats.org/officeDocument/2006/relationships/slide" Target="slide9.xml" TargetMode="Internal" /><Relationship Id="rId23" Type="http://schemas.openxmlformats.org/officeDocument/2006/relationships/tags" Target="../tags/tag392.xml" /><Relationship Id="rId3" Type="http://schemas.openxmlformats.org/officeDocument/2006/relationships/tags" Target="../tags/tag373.xml" /><Relationship Id="rId4" Type="http://schemas.openxmlformats.org/officeDocument/2006/relationships/tags" Target="../tags/tag374.xml" /><Relationship Id="rId5" Type="http://schemas.openxmlformats.org/officeDocument/2006/relationships/tags" Target="../tags/tag375.xml" /><Relationship Id="rId6" Type="http://schemas.openxmlformats.org/officeDocument/2006/relationships/tags" Target="../tags/tag376.xml" /><Relationship Id="rId7" Type="http://schemas.openxmlformats.org/officeDocument/2006/relationships/tags" Target="../tags/tag377.xml" /><Relationship Id="rId8" Type="http://schemas.openxmlformats.org/officeDocument/2006/relationships/tags" Target="../tags/tag378.xml" /><Relationship Id="rId9" Type="http://schemas.openxmlformats.org/officeDocument/2006/relationships/tags" Target="../tags/tag379.xml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1.xml" /><Relationship Id="rId10" Type="http://schemas.openxmlformats.org/officeDocument/2006/relationships/tags" Target="../tags/tag401.xml" /><Relationship Id="rId11" Type="http://schemas.openxmlformats.org/officeDocument/2006/relationships/tags" Target="../tags/tag402.xml" /><Relationship Id="rId12" Type="http://schemas.openxmlformats.org/officeDocument/2006/relationships/slide" Target="slide9.xml" TargetMode="Internal" /><Relationship Id="rId13" Type="http://schemas.openxmlformats.org/officeDocument/2006/relationships/tags" Target="../tags/tag403.xml" /><Relationship Id="rId14" Type="http://schemas.openxmlformats.org/officeDocument/2006/relationships/tags" Target="../tags/tag404.xml" /><Relationship Id="rId15" Type="http://schemas.openxmlformats.org/officeDocument/2006/relationships/tags" Target="../tags/tag405.xml" /><Relationship Id="rId16" Type="http://schemas.openxmlformats.org/officeDocument/2006/relationships/tags" Target="../tags/tag406.xml" /><Relationship Id="rId17" Type="http://schemas.openxmlformats.org/officeDocument/2006/relationships/tags" Target="../tags/tag407.xml" /><Relationship Id="rId18" Type="http://schemas.openxmlformats.org/officeDocument/2006/relationships/tags" Target="../tags/tag408.xml" /><Relationship Id="rId19" Type="http://schemas.openxmlformats.org/officeDocument/2006/relationships/tags" Target="../tags/tag409.xml" /><Relationship Id="rId2" Type="http://schemas.openxmlformats.org/officeDocument/2006/relationships/tags" Target="../tags/tag393.xml" /><Relationship Id="rId20" Type="http://schemas.openxmlformats.org/officeDocument/2006/relationships/tags" Target="../tags/tag410.xml" /><Relationship Id="rId21" Type="http://schemas.openxmlformats.org/officeDocument/2006/relationships/tags" Target="../tags/tag411.xml" /><Relationship Id="rId22" Type="http://schemas.openxmlformats.org/officeDocument/2006/relationships/tags" Target="../tags/tag412.xml" /><Relationship Id="rId23" Type="http://schemas.openxmlformats.org/officeDocument/2006/relationships/tags" Target="../tags/tag413.xml" /><Relationship Id="rId24" Type="http://schemas.openxmlformats.org/officeDocument/2006/relationships/tags" Target="../tags/tag414.xml" /><Relationship Id="rId25" Type="http://schemas.openxmlformats.org/officeDocument/2006/relationships/tags" Target="../tags/tag415.xml" /><Relationship Id="rId26" Type="http://schemas.openxmlformats.org/officeDocument/2006/relationships/tags" Target="../tags/tag416.xml" /><Relationship Id="rId27" Type="http://schemas.openxmlformats.org/officeDocument/2006/relationships/tags" Target="../tags/tag417.xml" /><Relationship Id="rId28" Type="http://schemas.openxmlformats.org/officeDocument/2006/relationships/tags" Target="../tags/tag418.xml" /><Relationship Id="rId29" Type="http://schemas.openxmlformats.org/officeDocument/2006/relationships/tags" Target="../tags/tag419.xml" /><Relationship Id="rId3" Type="http://schemas.openxmlformats.org/officeDocument/2006/relationships/tags" Target="../tags/tag394.xml" /><Relationship Id="rId30" Type="http://schemas.openxmlformats.org/officeDocument/2006/relationships/tags" Target="../tags/tag420.xml" /><Relationship Id="rId31" Type="http://schemas.openxmlformats.org/officeDocument/2006/relationships/tags" Target="../tags/tag421.xml" /><Relationship Id="rId4" Type="http://schemas.openxmlformats.org/officeDocument/2006/relationships/tags" Target="../tags/tag395.xml" /><Relationship Id="rId5" Type="http://schemas.openxmlformats.org/officeDocument/2006/relationships/tags" Target="../tags/tag396.xml" /><Relationship Id="rId6" Type="http://schemas.openxmlformats.org/officeDocument/2006/relationships/tags" Target="../tags/tag397.xml" /><Relationship Id="rId7" Type="http://schemas.openxmlformats.org/officeDocument/2006/relationships/tags" Target="../tags/tag398.xml" /><Relationship Id="rId8" Type="http://schemas.openxmlformats.org/officeDocument/2006/relationships/tags" Target="../tags/tag399.xml" /><Relationship Id="rId9" Type="http://schemas.openxmlformats.org/officeDocument/2006/relationships/tags" Target="../tags/tag400.xml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1.xml" /><Relationship Id="rId10" Type="http://schemas.openxmlformats.org/officeDocument/2006/relationships/tags" Target="../tags/tag430.xml" /><Relationship Id="rId11" Type="http://schemas.openxmlformats.org/officeDocument/2006/relationships/tags" Target="../tags/tag431.xml" /><Relationship Id="rId12" Type="http://schemas.openxmlformats.org/officeDocument/2006/relationships/tags" Target="../tags/tag432.xml" /><Relationship Id="rId13" Type="http://schemas.openxmlformats.org/officeDocument/2006/relationships/tags" Target="../tags/tag433.xml" /><Relationship Id="rId14" Type="http://schemas.openxmlformats.org/officeDocument/2006/relationships/tags" Target="../tags/tag434.xml" /><Relationship Id="rId15" Type="http://schemas.openxmlformats.org/officeDocument/2006/relationships/tags" Target="../tags/tag435.xml" /><Relationship Id="rId16" Type="http://schemas.openxmlformats.org/officeDocument/2006/relationships/tags" Target="../tags/tag436.xml" /><Relationship Id="rId17" Type="http://schemas.openxmlformats.org/officeDocument/2006/relationships/tags" Target="../tags/tag437.xml" /><Relationship Id="rId18" Type="http://schemas.openxmlformats.org/officeDocument/2006/relationships/tags" Target="../tags/tag438.xml" /><Relationship Id="rId2" Type="http://schemas.openxmlformats.org/officeDocument/2006/relationships/tags" Target="../tags/tag422.xml" /><Relationship Id="rId3" Type="http://schemas.openxmlformats.org/officeDocument/2006/relationships/tags" Target="../tags/tag423.xml" /><Relationship Id="rId4" Type="http://schemas.openxmlformats.org/officeDocument/2006/relationships/tags" Target="../tags/tag424.xml" /><Relationship Id="rId5" Type="http://schemas.openxmlformats.org/officeDocument/2006/relationships/tags" Target="../tags/tag425.xml" /><Relationship Id="rId6" Type="http://schemas.openxmlformats.org/officeDocument/2006/relationships/tags" Target="../tags/tag426.xml" /><Relationship Id="rId7" Type="http://schemas.openxmlformats.org/officeDocument/2006/relationships/tags" Target="../tags/tag427.xml" /><Relationship Id="rId8" Type="http://schemas.openxmlformats.org/officeDocument/2006/relationships/tags" Target="../tags/tag428.xml" /><Relationship Id="rId9" Type="http://schemas.openxmlformats.org/officeDocument/2006/relationships/tags" Target="../tags/tag429.xml" /></Relationships>
</file>

<file path=ppt/slides/_rels/slide1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1.xml" /><Relationship Id="rId10" Type="http://schemas.openxmlformats.org/officeDocument/2006/relationships/tags" Target="../tags/tag447.xml" /><Relationship Id="rId11" Type="http://schemas.openxmlformats.org/officeDocument/2006/relationships/tags" Target="../tags/tag448.xml" /><Relationship Id="rId12" Type="http://schemas.openxmlformats.org/officeDocument/2006/relationships/slide" Target="slide9.xml" TargetMode="Internal" /><Relationship Id="rId13" Type="http://schemas.openxmlformats.org/officeDocument/2006/relationships/tags" Target="../tags/tag449.xml" /><Relationship Id="rId14" Type="http://schemas.openxmlformats.org/officeDocument/2006/relationships/tags" Target="../tags/tag450.xml" /><Relationship Id="rId15" Type="http://schemas.openxmlformats.org/officeDocument/2006/relationships/tags" Target="../tags/tag451.xml" /><Relationship Id="rId16" Type="http://schemas.openxmlformats.org/officeDocument/2006/relationships/image" Target="../media/image9.jpeg" /><Relationship Id="rId17" Type="http://schemas.openxmlformats.org/officeDocument/2006/relationships/tags" Target="../tags/tag452.xml" /><Relationship Id="rId18" Type="http://schemas.openxmlformats.org/officeDocument/2006/relationships/tags" Target="../tags/tag453.xml" /><Relationship Id="rId19" Type="http://schemas.openxmlformats.org/officeDocument/2006/relationships/tags" Target="../tags/tag454.xml" /><Relationship Id="rId2" Type="http://schemas.openxmlformats.org/officeDocument/2006/relationships/tags" Target="../tags/tag439.xml" /><Relationship Id="rId20" Type="http://schemas.openxmlformats.org/officeDocument/2006/relationships/tags" Target="../tags/tag455.xml" /><Relationship Id="rId21" Type="http://schemas.openxmlformats.org/officeDocument/2006/relationships/tags" Target="../tags/tag456.xml" /><Relationship Id="rId22" Type="http://schemas.openxmlformats.org/officeDocument/2006/relationships/tags" Target="../tags/tag457.xml" /><Relationship Id="rId23" Type="http://schemas.openxmlformats.org/officeDocument/2006/relationships/tags" Target="../tags/tag458.xml" /><Relationship Id="rId3" Type="http://schemas.openxmlformats.org/officeDocument/2006/relationships/tags" Target="../tags/tag440.xml" /><Relationship Id="rId4" Type="http://schemas.openxmlformats.org/officeDocument/2006/relationships/tags" Target="../tags/tag441.xml" /><Relationship Id="rId5" Type="http://schemas.openxmlformats.org/officeDocument/2006/relationships/tags" Target="../tags/tag442.xml" /><Relationship Id="rId6" Type="http://schemas.openxmlformats.org/officeDocument/2006/relationships/tags" Target="../tags/tag443.xml" /><Relationship Id="rId7" Type="http://schemas.openxmlformats.org/officeDocument/2006/relationships/tags" Target="../tags/tag444.xml" /><Relationship Id="rId8" Type="http://schemas.openxmlformats.org/officeDocument/2006/relationships/tags" Target="../tags/tag445.xml" /><Relationship Id="rId9" Type="http://schemas.openxmlformats.org/officeDocument/2006/relationships/tags" Target="../tags/tag446.xml" /></Relationships>
</file>

<file path=ppt/slides/_rels/slide1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1.xml" /><Relationship Id="rId10" Type="http://schemas.openxmlformats.org/officeDocument/2006/relationships/tags" Target="../tags/tag466.xml" /><Relationship Id="rId11" Type="http://schemas.openxmlformats.org/officeDocument/2006/relationships/tags" Target="../tags/tag467.xml" /><Relationship Id="rId12" Type="http://schemas.openxmlformats.org/officeDocument/2006/relationships/tags" Target="../tags/tag468.xml" /><Relationship Id="rId13" Type="http://schemas.openxmlformats.org/officeDocument/2006/relationships/tags" Target="../tags/tag469.xml" /><Relationship Id="rId14" Type="http://schemas.openxmlformats.org/officeDocument/2006/relationships/tags" Target="../tags/tag470.xml" /><Relationship Id="rId15" Type="http://schemas.openxmlformats.org/officeDocument/2006/relationships/tags" Target="../tags/tag471.xml" /><Relationship Id="rId16" Type="http://schemas.openxmlformats.org/officeDocument/2006/relationships/tags" Target="../tags/tag472.xml" /><Relationship Id="rId17" Type="http://schemas.openxmlformats.org/officeDocument/2006/relationships/tags" Target="../tags/tag473.xml" /><Relationship Id="rId18" Type="http://schemas.openxmlformats.org/officeDocument/2006/relationships/tags" Target="../tags/tag474.xml" /><Relationship Id="rId19" Type="http://schemas.openxmlformats.org/officeDocument/2006/relationships/tags" Target="../tags/tag475.xml" /><Relationship Id="rId2" Type="http://schemas.openxmlformats.org/officeDocument/2006/relationships/tags" Target="../tags/tag459.xml" /><Relationship Id="rId20" Type="http://schemas.openxmlformats.org/officeDocument/2006/relationships/tags" Target="../tags/tag476.xml" /><Relationship Id="rId3" Type="http://schemas.openxmlformats.org/officeDocument/2006/relationships/image" Target="../media/image10.png" /><Relationship Id="rId4" Type="http://schemas.openxmlformats.org/officeDocument/2006/relationships/tags" Target="../tags/tag460.xml" /><Relationship Id="rId5" Type="http://schemas.openxmlformats.org/officeDocument/2006/relationships/tags" Target="../tags/tag461.xml" /><Relationship Id="rId6" Type="http://schemas.openxmlformats.org/officeDocument/2006/relationships/tags" Target="../tags/tag462.xml" /><Relationship Id="rId7" Type="http://schemas.openxmlformats.org/officeDocument/2006/relationships/tags" Target="../tags/tag463.xml" /><Relationship Id="rId8" Type="http://schemas.openxmlformats.org/officeDocument/2006/relationships/tags" Target="../tags/tag464.xml" /><Relationship Id="rId9" Type="http://schemas.openxmlformats.org/officeDocument/2006/relationships/tags" Target="../tags/tag465.xml" /></Relationships>
</file>

<file path=ppt/slides/_rels/slide1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1.xml" /><Relationship Id="rId10" Type="http://schemas.openxmlformats.org/officeDocument/2006/relationships/tags" Target="../tags/tag485.xml" /><Relationship Id="rId11" Type="http://schemas.openxmlformats.org/officeDocument/2006/relationships/tags" Target="../tags/tag486.xml" /><Relationship Id="rId12" Type="http://schemas.openxmlformats.org/officeDocument/2006/relationships/oleObject" Target="../embeddings/oleObject2.bin" TargetMode="Internal" /><Relationship Id="rId13" Type="http://schemas.openxmlformats.org/officeDocument/2006/relationships/image" Target="../media/image11.wmf" /><Relationship Id="rId14" Type="http://schemas.openxmlformats.org/officeDocument/2006/relationships/tags" Target="../tags/tag487.xml" /><Relationship Id="rId15" Type="http://schemas.openxmlformats.org/officeDocument/2006/relationships/tags" Target="../tags/tag488.xml" /><Relationship Id="rId16" Type="http://schemas.openxmlformats.org/officeDocument/2006/relationships/vmlDrawing" Target="../drawings/vmlDrawing2.vml" /><Relationship Id="rId2" Type="http://schemas.openxmlformats.org/officeDocument/2006/relationships/tags" Target="../tags/tag477.xml" /><Relationship Id="rId3" Type="http://schemas.openxmlformats.org/officeDocument/2006/relationships/tags" Target="../tags/tag478.xml" /><Relationship Id="rId4" Type="http://schemas.openxmlformats.org/officeDocument/2006/relationships/tags" Target="../tags/tag479.xml" /><Relationship Id="rId5" Type="http://schemas.openxmlformats.org/officeDocument/2006/relationships/tags" Target="../tags/tag480.xml" /><Relationship Id="rId6" Type="http://schemas.openxmlformats.org/officeDocument/2006/relationships/tags" Target="../tags/tag481.xml" /><Relationship Id="rId7" Type="http://schemas.openxmlformats.org/officeDocument/2006/relationships/tags" Target="../tags/tag482.xml" /><Relationship Id="rId8" Type="http://schemas.openxmlformats.org/officeDocument/2006/relationships/tags" Target="../tags/tag483.xml" /><Relationship Id="rId9" Type="http://schemas.openxmlformats.org/officeDocument/2006/relationships/tags" Target="../tags/tag484.xml" /></Relationships>
</file>

<file path=ppt/slides/_rels/slide1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1.xml" /><Relationship Id="rId10" Type="http://schemas.openxmlformats.org/officeDocument/2006/relationships/tags" Target="../tags/tag497.xml" /><Relationship Id="rId11" Type="http://schemas.openxmlformats.org/officeDocument/2006/relationships/tags" Target="../tags/tag498.xml" /><Relationship Id="rId12" Type="http://schemas.openxmlformats.org/officeDocument/2006/relationships/tags" Target="../tags/tag499.xml" /><Relationship Id="rId13" Type="http://schemas.openxmlformats.org/officeDocument/2006/relationships/tags" Target="../tags/tag500.xml" /><Relationship Id="rId14" Type="http://schemas.openxmlformats.org/officeDocument/2006/relationships/image" Target="../media/image12.png" /><Relationship Id="rId15" Type="http://schemas.openxmlformats.org/officeDocument/2006/relationships/tags" Target="../tags/tag501.xml" /><Relationship Id="rId16" Type="http://schemas.openxmlformats.org/officeDocument/2006/relationships/tags" Target="../tags/tag502.xml" /><Relationship Id="rId2" Type="http://schemas.openxmlformats.org/officeDocument/2006/relationships/tags" Target="../tags/tag489.xml" /><Relationship Id="rId3" Type="http://schemas.openxmlformats.org/officeDocument/2006/relationships/tags" Target="../tags/tag490.xml" /><Relationship Id="rId4" Type="http://schemas.openxmlformats.org/officeDocument/2006/relationships/tags" Target="../tags/tag491.xml" /><Relationship Id="rId5" Type="http://schemas.openxmlformats.org/officeDocument/2006/relationships/tags" Target="../tags/tag492.xml" /><Relationship Id="rId6" Type="http://schemas.openxmlformats.org/officeDocument/2006/relationships/tags" Target="../tags/tag493.xml" /><Relationship Id="rId7" Type="http://schemas.openxmlformats.org/officeDocument/2006/relationships/tags" Target="../tags/tag494.xml" /><Relationship Id="rId8" Type="http://schemas.openxmlformats.org/officeDocument/2006/relationships/tags" Target="../tags/tag495.xml" /><Relationship Id="rId9" Type="http://schemas.openxmlformats.org/officeDocument/2006/relationships/tags" Target="../tags/tag496.xml" /></Relationships>
</file>

<file path=ppt/slides/slide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sp>
        <p:nvSpPr>
          <p:cNvPr id="2" name="任意形状 8"/>
          <p:cNvSpPr/>
          <p:nvPr userDrawn="1">
            <p:custDataLst>
              <p:tags r:id="rId3"/>
            </p:custDataLst>
          </p:nvPr>
        </p:nvSpPr>
        <p:spPr>
          <a:xfrm>
            <a:off x="9727092" y="-51"/>
            <a:ext cx="2464998" cy="2403231"/>
          </a:xfrm>
          <a:custGeom>
            <a:gdLst>
              <a:gd name="connsiteX0" fmla="*/ 361564 w 3507050"/>
              <a:gd name="connsiteY0" fmla="*/ 0 h 3419170"/>
              <a:gd name="connsiteX1" fmla="*/ 3507050 w 3507050"/>
              <a:gd name="connsiteY1" fmla="*/ 0 h 3419170"/>
              <a:gd name="connsiteX2" fmla="*/ 3507050 w 3507050"/>
              <a:gd name="connsiteY2" fmla="*/ 3045349 h 3419170"/>
              <a:gd name="connsiteX3" fmla="*/ 3329322 w 3507050"/>
              <a:gd name="connsiteY3" fmla="*/ 3151539 h 3419170"/>
              <a:gd name="connsiteX4" fmla="*/ 2254631 w 3507050"/>
              <a:gd name="connsiteY4" fmla="*/ 3419170 h 3419170"/>
              <a:gd name="connsiteX5" fmla="*/ 0 w 3507050"/>
              <a:gd name="connsiteY5" fmla="*/ 1201750 h 3419170"/>
              <a:gd name="connsiteX6" fmla="*/ 272122 w 3507050"/>
              <a:gd name="connsiteY6" fmla="*/ 144796 h 3419170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507050" h="3419170">
                <a:moveTo>
                  <a:pt x="361564" y="0"/>
                </a:moveTo>
                <a:lnTo>
                  <a:pt x="3507050" y="0"/>
                </a:lnTo>
                <a:lnTo>
                  <a:pt x="3507050" y="3045349"/>
                </a:lnTo>
                <a:lnTo>
                  <a:pt x="3329322" y="3151539"/>
                </a:lnTo>
                <a:cubicBezTo>
                  <a:pt x="3009856" y="3322220"/>
                  <a:pt x="2643756" y="3419170"/>
                  <a:pt x="2254631" y="3419170"/>
                </a:cubicBezTo>
                <a:cubicBezTo>
                  <a:pt x="1009433" y="3419170"/>
                  <a:pt x="0" y="2426397"/>
                  <a:pt x="0" y="1201750"/>
                </a:cubicBezTo>
                <a:cubicBezTo>
                  <a:pt x="0" y="819048"/>
                  <a:pt x="98578" y="458990"/>
                  <a:pt x="272122" y="144796"/>
                </a:cubicBezTo>
                <a:close/>
              </a:path>
            </a:pathLst>
          </a:custGeom>
          <a:gradFill>
            <a:gsLst>
              <a:gs pos="0">
                <a:srgbClr val="FFFFFF">
                  <a:alpha val="10000"/>
                </a:srgbClr>
              </a:gs>
              <a:gs pos="100000">
                <a:srgbClr val="D8D8E4">
                  <a:lumMod val="90000"/>
                  <a:alpha val="24000"/>
                </a:srgb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kumimoji="1" lang="zh-CN" altLang="en-US">
              <a:solidFill>
                <a:schemeClr val="lt1"/>
              </a:solidFill>
              <a:highlight>
                <a:srgbClr val="1171F1"/>
              </a:highlight>
              <a:latin typeface="微软雅黑" panose="020b0503020204020204" charset="-122"/>
              <a:ea typeface="微软雅黑" panose="020b0503020204020204" charset="-122"/>
            </a:endParaRPr>
          </a:p>
        </p:txBody>
      </p:sp>
      <p:grpSp>
        <p:nvGrpSpPr>
          <p:cNvPr id="10" name="组合 9"/>
          <p:cNvGrpSpPr/>
          <p:nvPr>
            <p:custDataLst>
              <p:tags r:id="rId4"/>
            </p:custDataLst>
          </p:nvPr>
        </p:nvGrpSpPr>
        <p:grpSpPr>
          <a:xfrm>
            <a:off x="10770870" y="201295"/>
            <a:ext cx="1211580" cy="684530"/>
            <a:chOff x="12391" y="529"/>
            <a:chExt cx="1759" cy="939"/>
          </a:xfrm>
        </p:grpSpPr>
        <p:sp>
          <p:nvSpPr>
            <p:cNvPr id="11" name="椭圆 10"/>
            <p:cNvSpPr/>
            <p:nvPr>
              <p:custDataLst>
                <p:tags r:id="rId5"/>
              </p:custDataLst>
            </p:nvPr>
          </p:nvSpPr>
          <p:spPr>
            <a:xfrm>
              <a:off x="12665" y="642"/>
              <a:ext cx="433" cy="43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254000" dist="127000" dir="8100000" algn="tr" rotWithShape="0">
                <a:prstClr val="black">
                  <a:alpha val="6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椭圆 11"/>
            <p:cNvSpPr/>
            <p:nvPr>
              <p:custDataLst>
                <p:tags r:id="rId6"/>
              </p:custDataLst>
            </p:nvPr>
          </p:nvSpPr>
          <p:spPr>
            <a:xfrm>
              <a:off x="13644" y="962"/>
              <a:ext cx="507" cy="50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317500" dist="190500" dir="8100000" algn="tr" rotWithShape="0">
                <a:prstClr val="black">
                  <a:alpha val="5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椭圆 12"/>
            <p:cNvSpPr/>
            <p:nvPr>
              <p:custDataLst>
                <p:tags r:id="rId7"/>
              </p:custDataLst>
            </p:nvPr>
          </p:nvSpPr>
          <p:spPr>
            <a:xfrm>
              <a:off x="13211" y="529"/>
              <a:ext cx="433" cy="43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254000" dist="127000" dir="8100000" algn="tr" rotWithShape="0">
                <a:prstClr val="black">
                  <a:alpha val="6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" name="椭圆 13"/>
            <p:cNvSpPr/>
            <p:nvPr>
              <p:custDataLst>
                <p:tags r:id="rId8"/>
              </p:custDataLst>
            </p:nvPr>
          </p:nvSpPr>
          <p:spPr>
            <a:xfrm>
              <a:off x="12684" y="1123"/>
              <a:ext cx="216" cy="21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254000" dist="127000" dir="8100000" algn="tr" rotWithShape="0">
                <a:prstClr val="black">
                  <a:alpha val="6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" name="椭圆 14"/>
            <p:cNvSpPr/>
            <p:nvPr>
              <p:custDataLst>
                <p:tags r:id="rId9"/>
              </p:custDataLst>
            </p:nvPr>
          </p:nvSpPr>
          <p:spPr>
            <a:xfrm>
              <a:off x="12391" y="1140"/>
              <a:ext cx="216" cy="21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254000" dist="127000" dir="8100000" algn="tr" rotWithShape="0">
                <a:prstClr val="black">
                  <a:alpha val="6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40962" name="文本框 300035"/>
          <p:cNvSpPr txBox="1"/>
          <p:nvPr>
            <p:custDataLst>
              <p:tags r:id="rId10"/>
            </p:custDataLst>
          </p:nvPr>
        </p:nvSpPr>
        <p:spPr>
          <a:xfrm>
            <a:off x="119380" y="548640"/>
            <a:ext cx="4321810" cy="153797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  <a:buFontTx/>
            </a:pPr>
            <a:r>
              <a:rPr lang="zh-CN" altLang="en-US" sz="4000" b="1">
                <a:solidFill>
                  <a:srgbClr val="0000FF"/>
                </a:solidFill>
                <a:latin typeface="Times New Roman" panose="02020603050405020304" pitchFamily="18" charset="0"/>
                <a:ea typeface="楷体_GB2312"/>
              </a:rPr>
              <a:t>课前</a:t>
            </a:r>
            <a:r>
              <a:rPr lang="en-US" altLang="zh-CN" sz="4000" b="1">
                <a:solidFill>
                  <a:srgbClr val="0000FF"/>
                </a:solidFill>
                <a:latin typeface="Times New Roman" panose="02020603050405020304" pitchFamily="18" charset="0"/>
                <a:ea typeface="楷体_GB2312"/>
              </a:rPr>
              <a:t>5</a:t>
            </a:r>
            <a:r>
              <a:rPr lang="zh-CN" altLang="en-US" sz="4000" b="1">
                <a:solidFill>
                  <a:srgbClr val="0000FF"/>
                </a:solidFill>
                <a:latin typeface="Times New Roman" panose="02020603050405020304" pitchFamily="18" charset="0"/>
                <a:ea typeface="楷体_GB2312"/>
              </a:rPr>
              <a:t>分钟</a:t>
            </a:r>
            <a:endParaRPr lang="zh-CN" altLang="en-US" sz="4000" b="1">
              <a:solidFill>
                <a:srgbClr val="0000FF"/>
              </a:solidFill>
              <a:latin typeface="Times New Roman" panose="02020603050405020304" pitchFamily="18" charset="0"/>
              <a:ea typeface="楷体_GB2312"/>
            </a:endParaRPr>
          </a:p>
          <a:p>
            <a:pPr>
              <a:spcBef>
                <a:spcPct val="50000"/>
              </a:spcBef>
              <a:buFontTx/>
            </a:pPr>
            <a:r>
              <a:rPr lang="zh-CN" altLang="en-US" sz="3600" b="1">
                <a:solidFill>
                  <a:srgbClr val="0000FF"/>
                </a:solidFill>
                <a:latin typeface="Times New Roman" panose="02020603050405020304" pitchFamily="18" charset="0"/>
                <a:ea typeface="楷体_GB2312"/>
              </a:rPr>
              <a:t>规范书写遗传图解</a:t>
            </a:r>
            <a:endParaRPr lang="zh-CN" altLang="en-US" sz="3600" b="1">
              <a:solidFill>
                <a:srgbClr val="0000FF"/>
              </a:solidFill>
              <a:latin typeface="Times New Roman" panose="02020603050405020304" pitchFamily="18" charset="0"/>
              <a:ea typeface="楷体_GB2312"/>
            </a:endParaRPr>
          </a:p>
        </p:txBody>
      </p:sp>
      <p:sp>
        <p:nvSpPr>
          <p:cNvPr id="300037" name="文本框 300036"/>
          <p:cNvSpPr txBox="1"/>
          <p:nvPr>
            <p:custDataLst>
              <p:tags r:id="rId11"/>
            </p:custDataLst>
          </p:nvPr>
        </p:nvSpPr>
        <p:spPr>
          <a:xfrm>
            <a:off x="4526280" y="212090"/>
            <a:ext cx="7450455" cy="2330450"/>
          </a:xfrm>
          <a:prstGeom prst="rect">
            <a:avLst/>
          </a:prstGeom>
          <a:solidFill>
            <a:schemeClr val="tx2">
              <a:lumMod val="90000"/>
            </a:schemeClr>
          </a:solidFill>
          <a:ln w="9525">
            <a:noFill/>
          </a:ln>
        </p:spPr>
        <p:txBody>
          <a:bodyPr wrap="square" anchor="t">
            <a:spAutoFit/>
          </a:bodyPr>
          <a:lstStyle/>
          <a:p>
            <a:pPr>
              <a:lnSpc>
                <a:spcPct val="130000"/>
              </a:lnSpc>
              <a:buFontTx/>
            </a:pPr>
            <a:r>
              <a:rPr lang="en-US" altLang="zh-CN" sz="2800" b="1">
                <a:solidFill>
                  <a:srgbClr val="000000"/>
                </a:solidFill>
                <a:latin typeface="幼圆" panose="02010509060101010101" charset="-122"/>
                <a:ea typeface="幼圆" panose="02010509060101010101" charset="-122"/>
                <a:cs typeface="幼圆" panose="02010509060101010101" charset="-122"/>
              </a:rPr>
              <a:t>1</a:t>
            </a:r>
            <a:r>
              <a:rPr lang="zh-CN" altLang="en-US" sz="2800" b="1">
                <a:solidFill>
                  <a:srgbClr val="000000"/>
                </a:solidFill>
                <a:latin typeface="幼圆" panose="02010509060101010101" charset="-122"/>
                <a:ea typeface="幼圆" panose="02010509060101010101" charset="-122"/>
                <a:cs typeface="幼圆" panose="02010509060101010101" charset="-122"/>
              </a:rPr>
              <a:t>）亲代要写基因型及表现型；</a:t>
            </a:r>
            <a:endParaRPr lang="zh-CN" altLang="en-US" sz="2800" b="1">
              <a:solidFill>
                <a:srgbClr val="000000"/>
              </a:solidFill>
              <a:latin typeface="幼圆" panose="02010509060101010101" charset="-122"/>
              <a:ea typeface="幼圆" panose="02010509060101010101" charset="-122"/>
              <a:cs typeface="幼圆" panose="02010509060101010101" charset="-122"/>
            </a:endParaRPr>
          </a:p>
          <a:p>
            <a:pPr>
              <a:lnSpc>
                <a:spcPct val="130000"/>
              </a:lnSpc>
              <a:buFontTx/>
            </a:pPr>
            <a:r>
              <a:rPr lang="zh-CN" altLang="en-US" sz="2800" b="1">
                <a:solidFill>
                  <a:srgbClr val="000000"/>
                </a:solidFill>
                <a:latin typeface="幼圆" panose="02010509060101010101" charset="-122"/>
                <a:ea typeface="幼圆" panose="02010509060101010101" charset="-122"/>
                <a:cs typeface="幼圆" panose="02010509060101010101" charset="-122"/>
              </a:rPr>
              <a:t>   子代要写基因型、表现型及其比例。</a:t>
            </a:r>
            <a:endParaRPr lang="zh-CN" altLang="en-US" sz="2800" b="1">
              <a:solidFill>
                <a:srgbClr val="000000"/>
              </a:solidFill>
              <a:latin typeface="幼圆" panose="02010509060101010101" charset="-122"/>
              <a:ea typeface="幼圆" panose="02010509060101010101" charset="-122"/>
              <a:cs typeface="幼圆" panose="02010509060101010101" charset="-122"/>
            </a:endParaRPr>
          </a:p>
          <a:p>
            <a:pPr>
              <a:lnSpc>
                <a:spcPct val="130000"/>
              </a:lnSpc>
              <a:buFontTx/>
            </a:pPr>
            <a:r>
              <a:rPr lang="en-US" altLang="zh-CN" sz="2800" b="1">
                <a:solidFill>
                  <a:srgbClr val="000000"/>
                </a:solidFill>
                <a:latin typeface="幼圆" panose="02010509060101010101" charset="-122"/>
                <a:ea typeface="幼圆" panose="02010509060101010101" charset="-122"/>
                <a:cs typeface="幼圆" panose="02010509060101010101" charset="-122"/>
              </a:rPr>
              <a:t>2</a:t>
            </a:r>
            <a:r>
              <a:rPr lang="zh-CN" altLang="en-US" sz="2800" b="1">
                <a:solidFill>
                  <a:srgbClr val="000000"/>
                </a:solidFill>
                <a:latin typeface="幼圆" panose="02010509060101010101" charset="-122"/>
                <a:ea typeface="幼圆" panose="02010509060101010101" charset="-122"/>
                <a:cs typeface="幼圆" panose="02010509060101010101" charset="-122"/>
              </a:rPr>
              <a:t>）标注不能漏：亲本、杂交符号、箭头等。</a:t>
            </a:r>
            <a:endParaRPr lang="zh-CN" altLang="en-US" sz="2800" b="1">
              <a:solidFill>
                <a:srgbClr val="000000"/>
              </a:solidFill>
              <a:latin typeface="幼圆" panose="02010509060101010101" charset="-122"/>
              <a:ea typeface="幼圆" panose="02010509060101010101" charset="-122"/>
              <a:cs typeface="幼圆" panose="02010509060101010101" charset="-122"/>
            </a:endParaRPr>
          </a:p>
          <a:p>
            <a:pPr>
              <a:lnSpc>
                <a:spcPct val="130000"/>
              </a:lnSpc>
              <a:buFontTx/>
            </a:pPr>
            <a:r>
              <a:rPr lang="en-US" altLang="zh-CN" sz="2800" b="1">
                <a:solidFill>
                  <a:srgbClr val="000000"/>
                </a:solidFill>
                <a:latin typeface="幼圆" panose="02010509060101010101" charset="-122"/>
                <a:ea typeface="幼圆" panose="02010509060101010101" charset="-122"/>
                <a:cs typeface="幼圆" panose="02010509060101010101" charset="-122"/>
              </a:rPr>
              <a:t>3</a:t>
            </a:r>
            <a:r>
              <a:rPr lang="zh-CN" altLang="en-US" sz="2800" b="1">
                <a:solidFill>
                  <a:srgbClr val="000000"/>
                </a:solidFill>
                <a:latin typeface="幼圆" panose="02010509060101010101" charset="-122"/>
                <a:ea typeface="幼圆" panose="02010509060101010101" charset="-122"/>
                <a:cs typeface="幼圆" panose="02010509060101010101" charset="-122"/>
              </a:rPr>
              <a:t>）只涉及</a:t>
            </a:r>
            <a:r>
              <a:rPr lang="en-US" altLang="zh-CN" sz="2800" b="1">
                <a:solidFill>
                  <a:srgbClr val="000000"/>
                </a:solidFill>
                <a:latin typeface="幼圆" panose="02010509060101010101" charset="-122"/>
                <a:ea typeface="幼圆" panose="02010509060101010101" charset="-122"/>
                <a:cs typeface="幼圆" panose="02010509060101010101" charset="-122"/>
              </a:rPr>
              <a:t>2</a:t>
            </a:r>
            <a:r>
              <a:rPr lang="zh-CN" altLang="en-US" sz="2800" b="1">
                <a:solidFill>
                  <a:srgbClr val="000000"/>
                </a:solidFill>
                <a:latin typeface="幼圆" panose="02010509060101010101" charset="-122"/>
                <a:ea typeface="幼圆" panose="02010509060101010101" charset="-122"/>
                <a:cs typeface="幼圆" panose="02010509060101010101" charset="-122"/>
              </a:rPr>
              <a:t>代，必需写配子（</a:t>
            </a:r>
            <a:r>
              <a:rPr lang="en-US" altLang="zh-CN" sz="2800" b="1">
                <a:solidFill>
                  <a:srgbClr val="000000"/>
                </a:solidFill>
                <a:latin typeface="幼圆" panose="02010509060101010101" charset="-122"/>
                <a:ea typeface="幼圆" panose="02010509060101010101" charset="-122"/>
                <a:cs typeface="幼圆" panose="02010509060101010101" charset="-122"/>
              </a:rPr>
              <a:t>3</a:t>
            </a:r>
            <a:r>
              <a:rPr lang="zh-CN" altLang="en-US" sz="2800" b="1">
                <a:solidFill>
                  <a:srgbClr val="000000"/>
                </a:solidFill>
                <a:latin typeface="幼圆" panose="02010509060101010101" charset="-122"/>
                <a:ea typeface="幼圆" panose="02010509060101010101" charset="-122"/>
                <a:cs typeface="幼圆" panose="02010509060101010101" charset="-122"/>
              </a:rPr>
              <a:t>代可不写）。</a:t>
            </a:r>
            <a:endParaRPr lang="zh-CN" altLang="en-US" sz="2800" b="1">
              <a:solidFill>
                <a:srgbClr val="000000"/>
              </a:solidFill>
              <a:latin typeface="幼圆" panose="02010509060101010101" charset="-122"/>
              <a:ea typeface="幼圆" panose="02010509060101010101" charset="-122"/>
              <a:cs typeface="幼圆" panose="02010509060101010101" charset="-122"/>
            </a:endParaRPr>
          </a:p>
        </p:txBody>
      </p:sp>
      <p:sp>
        <p:nvSpPr>
          <p:cNvPr id="5" name="文本框 300035"/>
          <p:cNvSpPr txBox="1"/>
          <p:nvPr>
            <p:custDataLst>
              <p:tags r:id="rId12"/>
            </p:custDataLst>
          </p:nvPr>
        </p:nvSpPr>
        <p:spPr>
          <a:xfrm>
            <a:off x="259080" y="2745105"/>
            <a:ext cx="11600180" cy="52197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  <a:buFontTx/>
            </a:pPr>
            <a:r>
              <a:rPr lang="zh-CN" altLang="en-US" sz="2800" b="1">
                <a:solidFill>
                  <a:srgbClr val="0000FF"/>
                </a:solidFill>
                <a:latin typeface="Times New Roman" panose="02020603050405020304" pitchFamily="18" charset="0"/>
                <a:ea typeface="楷体_GB2312"/>
              </a:rPr>
              <a:t>杂交实验２遗传图解　　　　　　　　　Ｆ</a:t>
            </a:r>
            <a:r>
              <a:rPr lang="en-US" altLang="zh-CN" sz="2800" b="1" baseline="-25000">
                <a:solidFill>
                  <a:srgbClr val="0000FF"/>
                </a:solidFill>
                <a:latin typeface="Times New Roman" panose="02020603050405020304" pitchFamily="18" charset="0"/>
                <a:ea typeface="楷体_GB2312"/>
              </a:rPr>
              <a:t>1</a:t>
            </a:r>
            <a:r>
              <a:rPr lang="zh-CN" altLang="en-US" sz="2800" b="1">
                <a:solidFill>
                  <a:srgbClr val="0000FF"/>
                </a:solidFill>
                <a:latin typeface="Times New Roman" panose="02020603050405020304" pitchFamily="18" charset="0"/>
                <a:ea typeface="楷体_GB2312"/>
              </a:rPr>
              <a:t>测交实验的遗传图解</a:t>
            </a:r>
            <a:endParaRPr lang="zh-CN" altLang="en-US" sz="2800" b="1">
              <a:solidFill>
                <a:srgbClr val="0000FF"/>
              </a:solidFill>
              <a:latin typeface="Times New Roman" panose="02020603050405020304" pitchFamily="18" charset="0"/>
              <a:ea typeface="楷体_GB2312"/>
            </a:endParaRPr>
          </a:p>
        </p:txBody>
      </p:sp>
      <p:cxnSp>
        <p:nvCxnSpPr>
          <p:cNvPr id="44" name="直接连接符 43"/>
          <p:cNvCxnSpPr/>
          <p:nvPr>
            <p:custDataLst>
              <p:tags r:id="rId13"/>
            </p:custDataLst>
          </p:nvPr>
        </p:nvCxnSpPr>
        <p:spPr>
          <a:xfrm>
            <a:off x="28575" y="2667635"/>
            <a:ext cx="12163425" cy="46355"/>
          </a:xfrm>
          <a:prstGeom prst="line">
            <a:avLst/>
          </a:prstGeom>
          <a:ln w="28575" cmpd="sng">
            <a:solidFill>
              <a:srgbClr val="FFC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图片 8"/>
          <p:cNvPicPr>
            <a:picLocks noChangeAspect="1"/>
          </p:cNvPicPr>
          <p:nvPr>
            <p:custDataLst>
              <p:tags r:id="rId15"/>
            </p:custDataLst>
          </p:nvPr>
        </p:nvPicPr>
        <p:blipFill>
          <a:blip r:embed="rId14"/>
          <a:stretch>
            <a:fillRect/>
          </a:stretch>
        </p:blipFill>
        <p:spPr>
          <a:xfrm>
            <a:off x="6598920" y="3409315"/>
            <a:ext cx="4522470" cy="315595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图片 7"/>
          <p:cNvPicPr>
            <a:picLocks noChangeAspect="1"/>
          </p:cNvPicPr>
          <p:nvPr>
            <p:custDataLst>
              <p:tags r:id="rId17"/>
            </p:custDataLst>
          </p:nvPr>
        </p:nvPicPr>
        <p:blipFill>
          <a:blip r:embed="rId16"/>
          <a:stretch>
            <a:fillRect/>
          </a:stretch>
        </p:blipFill>
        <p:spPr>
          <a:xfrm>
            <a:off x="828040" y="3232150"/>
            <a:ext cx="4519295" cy="3575050"/>
          </a:xfrm>
          <a:prstGeom prst="rect">
            <a:avLst/>
          </a:prstGeom>
          <a:noFill/>
          <a:ln>
            <a:noFill/>
          </a:ln>
        </p:spPr>
      </p:pic>
    </p:spTree>
    <p:custDataLst>
      <p:tags r:id="rId18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0037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300037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00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3000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003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30003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0037">
                                            <p:txEl>
                                              <p:charRg st="35" end="4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300037">
                                            <p:txEl>
                                              <p:charRg st="35" end="4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0037">
                                            <p:txEl>
                                              <p:charRg st="43" end="5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300037">
                                            <p:txEl>
                                              <p:charRg st="43" end="5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  <p:cond evt="onBegin" delay="0">
                          <p:tn val="23"/>
                        </p:cond>
                      </p:stCondLst>
                      <p:childTnLst>
                        <p:par>
                          <p:cTn id="2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21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28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  <p:cond evt="onBegin" delay="0">
                          <p:tn val="28"/>
                        </p:cond>
                      </p:stCondLst>
                      <p:childTnLst>
                        <p:par>
                          <p:cTn id="3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21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3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0037" grpId="0" uiExpand="1" build="allAtOnce"/>
    </p:bldLst>
  </p:timing>
</p:sld>
</file>

<file path=ppt/slides/slide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>
          <p:custDataLst>
            <p:tags r:id="rId3"/>
          </p:custDataLst>
        </p:nvPr>
      </p:nvGrpSpPr>
      <p:grpSpPr>
        <a:xfrm>
          <a:off x="0" y="0"/>
          <a:ext cx="0" cy="0"/>
        </a:xfrm>
      </p:grpSpPr>
      <p:grpSp>
        <p:nvGrpSpPr>
          <p:cNvPr id="2" name="组合 1"/>
          <p:cNvGrpSpPr/>
          <p:nvPr>
            <p:custDataLst>
              <p:tags r:id="rId4"/>
            </p:custDataLst>
          </p:nvPr>
        </p:nvGrpSpPr>
        <p:grpSpPr>
          <a:xfrm>
            <a:off x="10698480" y="203835"/>
            <a:ext cx="1116965" cy="596265"/>
            <a:chOff x="12391" y="529"/>
            <a:chExt cx="1759" cy="939"/>
          </a:xfrm>
        </p:grpSpPr>
        <p:sp>
          <p:nvSpPr>
            <p:cNvPr id="3" name="椭圆 2"/>
            <p:cNvSpPr/>
            <p:nvPr>
              <p:custDataLst>
                <p:tags r:id="rId5"/>
              </p:custDataLst>
            </p:nvPr>
          </p:nvSpPr>
          <p:spPr>
            <a:xfrm>
              <a:off x="12665" y="642"/>
              <a:ext cx="433" cy="43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254000" dist="127000" dir="8100000" algn="tr" rotWithShape="0">
                <a:prstClr val="black">
                  <a:alpha val="6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" name="椭圆 5"/>
            <p:cNvSpPr/>
            <p:nvPr>
              <p:custDataLst>
                <p:tags r:id="rId6"/>
              </p:custDataLst>
            </p:nvPr>
          </p:nvSpPr>
          <p:spPr>
            <a:xfrm>
              <a:off x="13644" y="962"/>
              <a:ext cx="507" cy="50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317500" dist="190500" dir="8100000" algn="tr" rotWithShape="0">
                <a:prstClr val="black">
                  <a:alpha val="5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" name="椭圆 6"/>
            <p:cNvSpPr/>
            <p:nvPr>
              <p:custDataLst>
                <p:tags r:id="rId7"/>
              </p:custDataLst>
            </p:nvPr>
          </p:nvSpPr>
          <p:spPr>
            <a:xfrm>
              <a:off x="13211" y="529"/>
              <a:ext cx="433" cy="43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254000" dist="127000" dir="8100000" algn="tr" rotWithShape="0">
                <a:prstClr val="black">
                  <a:alpha val="6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" name="椭圆 9"/>
            <p:cNvSpPr/>
            <p:nvPr>
              <p:custDataLst>
                <p:tags r:id="rId8"/>
              </p:custDataLst>
            </p:nvPr>
          </p:nvSpPr>
          <p:spPr>
            <a:xfrm>
              <a:off x="12684" y="1123"/>
              <a:ext cx="216" cy="21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254000" dist="127000" dir="8100000" algn="tr" rotWithShape="0">
                <a:prstClr val="black">
                  <a:alpha val="6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椭圆 11"/>
            <p:cNvSpPr/>
            <p:nvPr>
              <p:custDataLst>
                <p:tags r:id="rId9"/>
              </p:custDataLst>
            </p:nvPr>
          </p:nvSpPr>
          <p:spPr>
            <a:xfrm>
              <a:off x="12391" y="1140"/>
              <a:ext cx="216" cy="21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254000" dist="127000" dir="8100000" algn="tr" rotWithShape="0">
                <a:prstClr val="black">
                  <a:alpha val="6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4" name="组合 13"/>
          <p:cNvGrpSpPr/>
          <p:nvPr>
            <p:custDataLst>
              <p:tags r:id="rId10"/>
            </p:custDataLst>
          </p:nvPr>
        </p:nvGrpSpPr>
        <p:grpSpPr>
          <a:xfrm>
            <a:off x="890905" y="837565"/>
            <a:ext cx="4359910" cy="1190625"/>
            <a:chOff x="252" y="2328"/>
            <a:chExt cx="5519" cy="1875"/>
          </a:xfrm>
        </p:grpSpPr>
        <p:grpSp>
          <p:nvGrpSpPr>
            <p:cNvPr id="16" name="组合 15"/>
            <p:cNvGrpSpPr/>
            <p:nvPr>
              <p:custDataLst>
                <p:tags r:id="rId11"/>
              </p:custDataLst>
            </p:nvPr>
          </p:nvGrpSpPr>
          <p:grpSpPr>
            <a:xfrm>
              <a:off x="3417" y="3560"/>
              <a:ext cx="393" cy="411"/>
              <a:chOff x="5040" y="3600"/>
              <a:chExt cx="192" cy="192"/>
            </a:xfrm>
          </p:grpSpPr>
          <p:sp>
            <p:nvSpPr>
              <p:cNvPr id="17" name="直接连接符 273444"/>
              <p:cNvSpPr/>
              <p:nvPr>
                <p:custDataLst>
                  <p:tags r:id="rId12"/>
                </p:custDataLst>
              </p:nvPr>
            </p:nvSpPr>
            <p:spPr>
              <a:xfrm flipH="1">
                <a:off x="5040" y="3600"/>
                <a:ext cx="192" cy="192"/>
              </a:xfrm>
              <a:prstGeom prst="line">
                <a:avLst/>
              </a:prstGeom>
              <a:ln w="57150" cap="flat" cmpd="sng">
                <a:solidFill>
                  <a:srgbClr val="FF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lstStyle/>
              <a:p/>
            </p:txBody>
          </p:sp>
          <p:sp>
            <p:nvSpPr>
              <p:cNvPr id="18" name="直接连接符 273445"/>
              <p:cNvSpPr/>
              <p:nvPr>
                <p:custDataLst>
                  <p:tags r:id="rId13"/>
                </p:custDataLst>
              </p:nvPr>
            </p:nvSpPr>
            <p:spPr>
              <a:xfrm>
                <a:off x="5040" y="3600"/>
                <a:ext cx="192" cy="192"/>
              </a:xfrm>
              <a:prstGeom prst="line">
                <a:avLst/>
              </a:prstGeom>
              <a:ln w="57150" cap="flat" cmpd="sng">
                <a:solidFill>
                  <a:srgbClr val="FF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lstStyle/>
              <a:p/>
            </p:txBody>
          </p:sp>
        </p:grpSp>
        <p:grpSp>
          <p:nvGrpSpPr>
            <p:cNvPr id="20" name="组合 19"/>
            <p:cNvGrpSpPr/>
            <p:nvPr>
              <p:custDataLst>
                <p:tags r:id="rId14"/>
              </p:custDataLst>
            </p:nvPr>
          </p:nvGrpSpPr>
          <p:grpSpPr>
            <a:xfrm>
              <a:off x="252" y="2328"/>
              <a:ext cx="5519" cy="1875"/>
              <a:chOff x="252" y="2328"/>
              <a:chExt cx="5519" cy="1875"/>
            </a:xfrm>
          </p:grpSpPr>
          <p:sp>
            <p:nvSpPr>
              <p:cNvPr id="21" name="文本框 273413"/>
              <p:cNvSpPr txBox="1"/>
              <p:nvPr>
                <p:custDataLst>
                  <p:tags r:id="rId15"/>
                </p:custDataLst>
              </p:nvPr>
            </p:nvSpPr>
            <p:spPr>
              <a:xfrm>
                <a:off x="1256" y="3381"/>
                <a:ext cx="2149" cy="822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square" anchor="t">
                <a:spAutoFit/>
              </a:bodyPr>
              <a:lstStyle/>
              <a:p>
                <a:pPr>
                  <a:spcBef>
                    <a:spcPct val="50000"/>
                  </a:spcBef>
                  <a:buFontTx/>
                </a:pPr>
                <a:r>
                  <a:rPr lang="en-US" altLang="zh-CN" sz="2800" b="1">
                    <a:solidFill>
                      <a:srgbClr val="000000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rPr>
                  <a:t>YyRr</a:t>
                </a:r>
                <a:endParaRPr lang="en-US" altLang="zh-CN" sz="2800" b="1">
                  <a:solidFill>
                    <a:srgbClr val="00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23" name="文本框 22"/>
              <p:cNvSpPr txBox="1"/>
              <p:nvPr>
                <p:custDataLst>
                  <p:tags r:id="rId16"/>
                </p:custDataLst>
              </p:nvPr>
            </p:nvSpPr>
            <p:spPr>
              <a:xfrm>
                <a:off x="1480" y="2328"/>
                <a:ext cx="1472" cy="822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square" anchor="t">
                <a:spAutoFit/>
              </a:bodyPr>
              <a:lstStyle/>
              <a:p>
                <a:pPr>
                  <a:spcBef>
                    <a:spcPct val="50000"/>
                  </a:spcBef>
                  <a:buFontTx/>
                </a:pPr>
                <a:r>
                  <a:rPr lang="zh-CN" altLang="en-US" sz="2800" b="1">
                    <a:solidFill>
                      <a:srgbClr val="000000"/>
                    </a:solidFill>
                    <a:latin typeface="Times New Roman" panose="02020603050405020304" pitchFamily="18" charset="0"/>
                    <a:ea typeface="楷体_GB2312"/>
                  </a:rPr>
                  <a:t>黄圆</a:t>
                </a:r>
                <a:endParaRPr lang="zh-CN" altLang="en-US" sz="2800" b="1">
                  <a:solidFill>
                    <a:srgbClr val="000000"/>
                  </a:solidFill>
                  <a:latin typeface="Times New Roman" panose="02020603050405020304" pitchFamily="18" charset="0"/>
                  <a:ea typeface="楷体_GB2312"/>
                </a:endParaRPr>
              </a:p>
            </p:txBody>
          </p:sp>
          <p:sp>
            <p:nvSpPr>
              <p:cNvPr id="24" name="文本框 23"/>
              <p:cNvSpPr txBox="1"/>
              <p:nvPr>
                <p:custDataLst>
                  <p:tags r:id="rId17"/>
                </p:custDataLst>
              </p:nvPr>
            </p:nvSpPr>
            <p:spPr>
              <a:xfrm>
                <a:off x="4190" y="2328"/>
                <a:ext cx="1374" cy="822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square" anchor="t">
                <a:spAutoFit/>
              </a:bodyPr>
              <a:lstStyle/>
              <a:p>
                <a:pPr>
                  <a:spcBef>
                    <a:spcPct val="50000"/>
                  </a:spcBef>
                  <a:buFontTx/>
                </a:pPr>
                <a:r>
                  <a:rPr lang="zh-CN" altLang="en-US" sz="2800" b="1">
                    <a:solidFill>
                      <a:srgbClr val="000000"/>
                    </a:solidFill>
                    <a:latin typeface="Times New Roman" panose="02020603050405020304" pitchFamily="18" charset="0"/>
                    <a:ea typeface="楷体_GB2312"/>
                  </a:rPr>
                  <a:t>黄圆</a:t>
                </a:r>
                <a:endParaRPr lang="zh-CN" altLang="en-US" sz="2800" b="1">
                  <a:solidFill>
                    <a:srgbClr val="000000"/>
                  </a:solidFill>
                  <a:latin typeface="Times New Roman" panose="02020603050405020304" pitchFamily="18" charset="0"/>
                  <a:ea typeface="楷体_GB2312"/>
                </a:endParaRPr>
              </a:p>
            </p:txBody>
          </p:sp>
          <p:sp>
            <p:nvSpPr>
              <p:cNvPr id="25" name="文本框 24"/>
              <p:cNvSpPr txBox="1"/>
              <p:nvPr>
                <p:custDataLst>
                  <p:tags r:id="rId18"/>
                </p:custDataLst>
              </p:nvPr>
            </p:nvSpPr>
            <p:spPr>
              <a:xfrm>
                <a:off x="252" y="3288"/>
                <a:ext cx="981" cy="822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square" anchor="t">
                <a:spAutoFit/>
              </a:bodyPr>
              <a:lstStyle/>
              <a:p>
                <a:pPr>
                  <a:spcBef>
                    <a:spcPct val="50000"/>
                  </a:spcBef>
                  <a:buFontTx/>
                </a:pPr>
                <a:r>
                  <a:rPr lang="en-US" altLang="zh-CN" sz="2800" b="1">
                    <a:solidFill>
                      <a:srgbClr val="000000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rPr>
                  <a:t>F</a:t>
                </a:r>
                <a:r>
                  <a:rPr lang="en-US" altLang="zh-CN" sz="2800" b="1" baseline="-25000">
                    <a:solidFill>
                      <a:srgbClr val="000000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rPr>
                  <a:t>1</a:t>
                </a:r>
                <a:endParaRPr lang="en-US" altLang="zh-CN" sz="2800" b="1" baseline="-25000">
                  <a:solidFill>
                    <a:srgbClr val="00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26" name="文本框 273413"/>
              <p:cNvSpPr txBox="1"/>
              <p:nvPr>
                <p:custDataLst>
                  <p:tags r:id="rId19"/>
                </p:custDataLst>
              </p:nvPr>
            </p:nvSpPr>
            <p:spPr>
              <a:xfrm>
                <a:off x="4168" y="3355"/>
                <a:ext cx="1603" cy="822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square" anchor="t">
                <a:spAutoFit/>
              </a:bodyPr>
              <a:lstStyle/>
              <a:p>
                <a:pPr>
                  <a:spcBef>
                    <a:spcPct val="50000"/>
                  </a:spcBef>
                  <a:buFontTx/>
                </a:pPr>
                <a:r>
                  <a:rPr lang="en-US" altLang="zh-CN" sz="2800" b="1">
                    <a:solidFill>
                      <a:srgbClr val="000000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rPr>
                  <a:t>YyRr</a:t>
                </a:r>
                <a:endParaRPr lang="en-US" altLang="zh-CN" sz="2800" b="1">
                  <a:solidFill>
                    <a:srgbClr val="00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</p:grpSp>
      </p:grpSp>
      <p:sp>
        <p:nvSpPr>
          <p:cNvPr id="27" name="文本框 273413"/>
          <p:cNvSpPr txBox="1"/>
          <p:nvPr>
            <p:custDataLst>
              <p:tags r:id="rId20"/>
            </p:custDataLst>
          </p:nvPr>
        </p:nvSpPr>
        <p:spPr>
          <a:xfrm>
            <a:off x="763905" y="2738120"/>
            <a:ext cx="3555365" cy="52197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  <a:buFontTx/>
            </a:pPr>
            <a:r>
              <a:rPr lang="en-US" altLang="zh-CN" sz="2800" b="1">
                <a:solidFill>
                  <a:srgbClr val="000000"/>
                </a:solidFill>
                <a:latin typeface="宋体" panose="02010600030101010101" pitchFamily="2" charset="-122"/>
              </a:rPr>
              <a:t>① </a:t>
            </a:r>
            <a:r>
              <a:rPr lang="en-US" altLang="zh-CN" sz="28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Yy   </a:t>
            </a:r>
            <a:r>
              <a:rPr lang="en-US" altLang="zh-CN" sz="2800" b="1">
                <a:solidFill>
                  <a:srgbClr val="000000"/>
                </a:solidFill>
                <a:ea typeface="宋体" panose="02010600030101010101" pitchFamily="2" charset="-122"/>
              </a:rPr>
              <a:t>×  </a:t>
            </a:r>
            <a:r>
              <a:rPr lang="en-US" altLang="zh-CN" sz="28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Yy   </a:t>
            </a:r>
            <a:r>
              <a:rPr lang="en-US" altLang="zh-CN" sz="2800" b="1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</a:rPr>
              <a:t>→</a:t>
            </a:r>
            <a:endParaRPr lang="en-US" altLang="zh-CN" sz="2800" b="1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8" name="文本框 273413"/>
          <p:cNvSpPr txBox="1"/>
          <p:nvPr>
            <p:custDataLst>
              <p:tags r:id="rId21"/>
            </p:custDataLst>
          </p:nvPr>
        </p:nvSpPr>
        <p:spPr>
          <a:xfrm>
            <a:off x="747395" y="3367405"/>
            <a:ext cx="3555365" cy="52197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  <a:buFontTx/>
            </a:pPr>
            <a:r>
              <a:rPr lang="en-US" altLang="zh-CN" sz="2800" b="1">
                <a:solidFill>
                  <a:srgbClr val="000000"/>
                </a:solidFill>
                <a:latin typeface="宋体" panose="02010600030101010101" pitchFamily="2" charset="-122"/>
              </a:rPr>
              <a:t>② </a:t>
            </a:r>
            <a:r>
              <a:rPr lang="en-US" altLang="zh-CN" sz="28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Rr   </a:t>
            </a:r>
            <a:r>
              <a:rPr lang="en-US" altLang="zh-CN" sz="2800" b="1">
                <a:solidFill>
                  <a:srgbClr val="000000"/>
                </a:solidFill>
                <a:ea typeface="宋体" panose="02010600030101010101" pitchFamily="2" charset="-122"/>
              </a:rPr>
              <a:t>×  </a:t>
            </a:r>
            <a:r>
              <a:rPr lang="en-US" altLang="zh-CN" sz="28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Rr   </a:t>
            </a:r>
            <a:r>
              <a:rPr lang="en-US" altLang="zh-CN" sz="2800" b="1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</a:rPr>
              <a:t>→</a:t>
            </a:r>
            <a:endParaRPr lang="en-US" altLang="zh-CN" sz="2800" b="1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grpSp>
        <p:nvGrpSpPr>
          <p:cNvPr id="29" name="组合 28"/>
          <p:cNvGrpSpPr/>
          <p:nvPr>
            <p:custDataLst>
              <p:tags r:id="rId22"/>
            </p:custDataLst>
          </p:nvPr>
        </p:nvGrpSpPr>
        <p:grpSpPr>
          <a:xfrm>
            <a:off x="7687310" y="308610"/>
            <a:ext cx="3048000" cy="1428115"/>
            <a:chOff x="9168" y="260"/>
            <a:chExt cx="4800" cy="2249"/>
          </a:xfrm>
        </p:grpSpPr>
        <p:sp>
          <p:nvSpPr>
            <p:cNvPr id="30" name="矩形 29"/>
            <p:cNvSpPr/>
            <p:nvPr>
              <p:custDataLst>
                <p:tags r:id="rId23"/>
              </p:custDataLst>
            </p:nvPr>
          </p:nvSpPr>
          <p:spPr>
            <a:xfrm>
              <a:off x="9168" y="260"/>
              <a:ext cx="4800" cy="2237"/>
            </a:xfrm>
            <a:prstGeom prst="rect">
              <a:avLst/>
            </a:prstGeom>
            <a:noFill/>
            <a:ln>
              <a:noFill/>
              <a:miter lim="800000"/>
            </a:ln>
            <a:effectLst/>
          </p:spPr>
          <p:txBody>
            <a:bodyPr>
              <a:spAutoFit/>
            </a:bodyPr>
            <a:lstStyle>
              <a:defPPr>
                <a:defRPr lang="zh-CN" altLang="en-US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5pPr>
            </a:lstStyle>
            <a:p>
              <a:pPr marL="0" marR="0" lvl="0" indent="0">
                <a:lnSpc>
                  <a:spcPct val="120000"/>
                </a:lnSpc>
              </a:pPr>
              <a:r>
                <a:rPr kumimoji="1" sz="2400" b="1">
                  <a:solidFill>
                    <a:srgbClr val="000000"/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结合方式有___种</a:t>
              </a:r>
              <a:endParaRPr kumimoji="1" sz="2400" b="1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endParaRPr>
            </a:p>
            <a:p>
              <a:pPr marL="0" marR="0" lvl="0" indent="0">
                <a:lnSpc>
                  <a:spcPct val="120000"/>
                </a:lnSpc>
              </a:pPr>
              <a:r>
                <a:rPr kumimoji="1" sz="2400" b="1">
                  <a:solidFill>
                    <a:srgbClr val="000000"/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基因型____种</a:t>
              </a:r>
              <a:endParaRPr kumimoji="1" sz="2400" b="1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endParaRPr>
            </a:p>
            <a:p>
              <a:pPr marL="0" marR="0" lvl="0" indent="0">
                <a:lnSpc>
                  <a:spcPct val="120000"/>
                </a:lnSpc>
              </a:pPr>
              <a:r>
                <a:rPr kumimoji="1" sz="2400" b="1">
                  <a:solidFill>
                    <a:srgbClr val="000000"/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表现型____种</a:t>
              </a:r>
              <a:endParaRPr kumimoji="1" sz="2400" b="1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endParaRPr>
            </a:p>
          </p:txBody>
        </p:sp>
        <p:sp>
          <p:nvSpPr>
            <p:cNvPr id="36" name="矩形 35"/>
            <p:cNvSpPr/>
            <p:nvPr>
              <p:custDataLst>
                <p:tags r:id="rId24"/>
              </p:custDataLst>
            </p:nvPr>
          </p:nvSpPr>
          <p:spPr>
            <a:xfrm>
              <a:off x="10851" y="898"/>
              <a:ext cx="584" cy="841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wrap="none" anchor="t" anchorCtr="0">
              <a:spAutoFit/>
            </a:bodyPr>
            <a:lstStyle>
              <a:defPPr>
                <a:defRPr lang="zh-CN" altLang="en-US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5pPr>
            </a:lstStyle>
            <a:p>
              <a:pPr marL="0" marR="0" lvl="0" indent="0">
                <a:lnSpc>
                  <a:spcPct val="120000"/>
                </a:lnSpc>
              </a:pPr>
              <a:r>
                <a:rPr kumimoji="1" sz="2400" b="1">
                  <a:solidFill>
                    <a:srgbClr val="FF0000"/>
                  </a:solidFill>
                  <a:latin typeface="微软雅黑" panose="020b0503020204020204" charset="-122"/>
                  <a:ea typeface="微软雅黑" panose="020b0503020204020204" charset="-122"/>
                </a:rPr>
                <a:t>9</a:t>
              </a:r>
              <a:endParaRPr kumimoji="1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37" name="矩形 36"/>
            <p:cNvSpPr/>
            <p:nvPr>
              <p:custDataLst>
                <p:tags r:id="rId25"/>
              </p:custDataLst>
            </p:nvPr>
          </p:nvSpPr>
          <p:spPr>
            <a:xfrm>
              <a:off x="10851" y="1668"/>
              <a:ext cx="584" cy="841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wrap="none" anchor="t" anchorCtr="0">
              <a:spAutoFit/>
            </a:bodyPr>
            <a:lstStyle>
              <a:defPPr>
                <a:defRPr lang="zh-CN" altLang="en-US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5pPr>
            </a:lstStyle>
            <a:p>
              <a:pPr marL="0" marR="0" lvl="0" indent="0">
                <a:lnSpc>
                  <a:spcPct val="120000"/>
                </a:lnSpc>
              </a:pPr>
              <a:r>
                <a:rPr kumimoji="1" sz="2400" b="1">
                  <a:solidFill>
                    <a:srgbClr val="FF0000"/>
                  </a:solidFill>
                  <a:latin typeface="微软雅黑" panose="020b0503020204020204" charset="-122"/>
                  <a:ea typeface="微软雅黑" panose="020b0503020204020204" charset="-122"/>
                </a:rPr>
                <a:t>4</a:t>
              </a:r>
              <a:endParaRPr kumimoji="1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38" name="矩形 37"/>
            <p:cNvSpPr/>
            <p:nvPr>
              <p:custDataLst>
                <p:tags r:id="rId26"/>
              </p:custDataLst>
            </p:nvPr>
          </p:nvSpPr>
          <p:spPr>
            <a:xfrm>
              <a:off x="11596" y="260"/>
              <a:ext cx="1095" cy="841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defPPr>
                <a:defRPr lang="zh-CN" altLang="en-US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5pPr>
            </a:lstStyle>
            <a:p>
              <a:pPr marL="0" marR="0" lvl="0" indent="0">
                <a:lnSpc>
                  <a:spcPct val="120000"/>
                </a:lnSpc>
              </a:pPr>
              <a:r>
                <a:rPr kumimoji="1" sz="2400" b="1">
                  <a:solidFill>
                    <a:srgbClr val="FF0000"/>
                  </a:solidFill>
                  <a:latin typeface="微软雅黑" panose="020b0503020204020204" charset="-122"/>
                  <a:ea typeface="微软雅黑" panose="020b0503020204020204" charset="-122"/>
                </a:rPr>
                <a:t>16</a:t>
              </a:r>
              <a:endParaRPr kumimoji="1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  <p:sp>
        <p:nvSpPr>
          <p:cNvPr id="39" name="矩形 38"/>
          <p:cNvSpPr/>
          <p:nvPr>
            <p:custDataLst>
              <p:tags r:id="rId27"/>
            </p:custDataLst>
          </p:nvPr>
        </p:nvSpPr>
        <p:spPr>
          <a:xfrm>
            <a:off x="3808095" y="2125980"/>
            <a:ext cx="6352540" cy="534035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 wrap="square">
            <a:spAutoFit/>
          </a:bodyPr>
          <a:lstStyle>
            <a:defPPr>
              <a:defRPr lang="zh-CN" altLang="en-US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5pPr>
          </a:lstStyle>
          <a:p>
            <a:pPr marL="0" marR="0" lvl="0" indent="0">
              <a:lnSpc>
                <a:spcPct val="120000"/>
              </a:lnSpc>
            </a:pPr>
            <a:r>
              <a:rPr kumimoji="1" sz="2400" b="1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基因型种类     表现型种类　纯合子比例　</a:t>
            </a:r>
            <a:r>
              <a:rPr kumimoji="1" lang="en-US" altLang="zh-CN" sz="2400" b="1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...</a:t>
            </a:r>
            <a:endParaRPr kumimoji="1" lang="en-US" altLang="zh-CN" sz="2400" b="1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grpSp>
        <p:nvGrpSpPr>
          <p:cNvPr id="41" name="组合 40"/>
          <p:cNvGrpSpPr/>
          <p:nvPr>
            <p:custDataLst>
              <p:tags r:id="rId28"/>
            </p:custDataLst>
          </p:nvPr>
        </p:nvGrpSpPr>
        <p:grpSpPr>
          <a:xfrm>
            <a:off x="956945" y="4352925"/>
            <a:ext cx="8516620" cy="2292350"/>
            <a:chOff x="1507" y="6855"/>
            <a:chExt cx="13412" cy="3610"/>
          </a:xfrm>
        </p:grpSpPr>
        <p:sp>
          <p:nvSpPr>
            <p:cNvPr id="42" name="矩形 41"/>
            <p:cNvSpPr/>
            <p:nvPr>
              <p:custDataLst>
                <p:tags r:id="rId29"/>
              </p:custDataLst>
            </p:nvPr>
          </p:nvSpPr>
          <p:spPr>
            <a:xfrm>
              <a:off x="2659" y="6855"/>
              <a:ext cx="11919" cy="1074"/>
            </a:xfrm>
            <a:prstGeom prst="rect">
              <a:avLst/>
            </a:prstGeom>
            <a:noFill/>
            <a:ln>
              <a:noFill/>
              <a:miter lim="800000"/>
            </a:ln>
            <a:effectLst/>
          </p:spPr>
          <p:txBody>
            <a:bodyPr wrap="square">
              <a:spAutoFit/>
              <a:scene3d>
                <a:camera prst="orthographicFront"/>
                <a:lightRig rig="threePt" dir="t"/>
              </a:scene3d>
            </a:bodyPr>
            <a:lstStyle>
              <a:defPPr>
                <a:defRPr lang="zh-CN" altLang="en-US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5pPr>
            </a:lstStyle>
            <a:p>
              <a:pPr lvl="0" algn="l">
                <a:lnSpc>
                  <a:spcPct val="120000"/>
                </a:lnSpc>
              </a:pPr>
              <a:r>
                <a:rPr kumimoji="1" sz="3200" b="1">
                  <a:solidFill>
                    <a:srgbClr val="0070C0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  <a:sym typeface="+mn-ea"/>
                </a:rPr>
                <a:t>AaBBCcDdeeFf   X  AaBbCcDdEeff</a:t>
              </a:r>
              <a:endParaRPr kumimoji="1" sz="3200" b="1"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endParaRPr>
            </a:p>
          </p:txBody>
        </p:sp>
        <p:sp>
          <p:nvSpPr>
            <p:cNvPr id="43" name="矩形 42"/>
            <p:cNvSpPr/>
            <p:nvPr>
              <p:custDataLst>
                <p:tags r:id="rId30"/>
              </p:custDataLst>
            </p:nvPr>
          </p:nvSpPr>
          <p:spPr>
            <a:xfrm>
              <a:off x="1507" y="7765"/>
              <a:ext cx="13412" cy="2700"/>
            </a:xfrm>
            <a:prstGeom prst="rect">
              <a:avLst/>
            </a:prstGeom>
            <a:noFill/>
            <a:ln>
              <a:noFill/>
              <a:miter lim="800000"/>
            </a:ln>
            <a:effectLst/>
          </p:spPr>
          <p:txBody>
            <a:bodyPr wrap="square">
              <a:spAutoFit/>
              <a:scene3d>
                <a:camera prst="orthographicFront"/>
                <a:lightRig rig="threePt" dir="t"/>
              </a:scene3d>
            </a:bodyPr>
            <a:lstStyle>
              <a:defPPr>
                <a:defRPr lang="zh-CN" altLang="en-US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5pPr>
            </a:lstStyle>
            <a:p>
              <a:pPr lvl="0" algn="l">
                <a:lnSpc>
                  <a:spcPct val="120000"/>
                </a:lnSpc>
              </a:pPr>
              <a:r>
                <a:rPr kumimoji="1" sz="2200" b="1">
                  <a:solidFill>
                    <a:srgbClr val="0070C0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  <a:sym typeface="+mn-ea"/>
                </a:rPr>
                <a:t>分析：</a:t>
              </a:r>
              <a:endParaRPr kumimoji="1" sz="2200" b="1"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endParaRPr>
            </a:p>
            <a:p>
              <a:pPr lvl="0" algn="l">
                <a:lnSpc>
                  <a:spcPct val="120000"/>
                </a:lnSpc>
              </a:pPr>
              <a:r>
                <a:rPr kumimoji="1" sz="2200" b="1">
                  <a:solidFill>
                    <a:srgbClr val="0070C0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  <a:sym typeface="+mn-ea"/>
                </a:rPr>
                <a:t>１）两亲本各能产生几种配子？其中产生ABcDef的概率为？</a:t>
              </a:r>
              <a:endParaRPr kumimoji="1" sz="2200" b="1"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endParaRPr>
            </a:p>
            <a:p>
              <a:pPr lvl="0" algn="l">
                <a:lnSpc>
                  <a:spcPct val="120000"/>
                </a:lnSpc>
              </a:pPr>
              <a:r>
                <a:rPr kumimoji="1" sz="2200" b="1">
                  <a:solidFill>
                    <a:srgbClr val="0070C0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  <a:sym typeface="+mn-ea"/>
                </a:rPr>
                <a:t>２）后代表现型有几种？全显性状的概率占？</a:t>
              </a:r>
              <a:endParaRPr kumimoji="1" sz="2200" b="1"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endParaRPr>
            </a:p>
            <a:p>
              <a:pPr lvl="0" algn="l">
                <a:lnSpc>
                  <a:spcPct val="120000"/>
                </a:lnSpc>
              </a:pPr>
              <a:r>
                <a:rPr kumimoji="1" sz="2200" b="1">
                  <a:solidFill>
                    <a:srgbClr val="0070C0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  <a:sym typeface="+mn-ea"/>
                </a:rPr>
                <a:t>３）后代基因型有几种？杂合子概率占？</a:t>
              </a:r>
              <a:endParaRPr kumimoji="1" sz="2200" b="1"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endParaRPr>
            </a:p>
          </p:txBody>
        </p:sp>
      </p:grpSp>
      <p:cxnSp>
        <p:nvCxnSpPr>
          <p:cNvPr id="44" name="直接连接符 43"/>
          <p:cNvCxnSpPr/>
          <p:nvPr>
            <p:custDataLst>
              <p:tags r:id="rId31"/>
            </p:custDataLst>
          </p:nvPr>
        </p:nvCxnSpPr>
        <p:spPr>
          <a:xfrm>
            <a:off x="28575" y="4102735"/>
            <a:ext cx="12163425" cy="46355"/>
          </a:xfrm>
          <a:prstGeom prst="line">
            <a:avLst/>
          </a:prstGeom>
          <a:ln w="28575" cmpd="sng">
            <a:solidFill>
              <a:srgbClr val="00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457" name="矩形 12456"/>
          <p:cNvSpPr/>
          <p:nvPr>
            <p:custDataLst>
              <p:tags r:id="rId32"/>
            </p:custDataLst>
          </p:nvPr>
        </p:nvSpPr>
        <p:spPr>
          <a:xfrm>
            <a:off x="316865" y="236855"/>
            <a:ext cx="1924050" cy="521970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 wrap="square">
            <a:spAutoFit/>
          </a:bodyPr>
          <a:lstStyle>
            <a:defPPr>
              <a:defRPr lang="zh-CN" altLang="en-US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5pPr>
          </a:lstStyle>
          <a:p>
            <a:pPr marL="0" marR="0" lvl="0" indent="0"/>
            <a:r>
              <a:rPr kumimoji="1" sz="28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先拆再合</a:t>
            </a:r>
            <a:endParaRPr kumimoji="1" lang="en-US" altLang="zh-CN" sz="2800" b="1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/>
      <p:bldP spid="28" grpId="0"/>
      <p:bldP spid="3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grpSp>
        <p:nvGrpSpPr>
          <p:cNvPr id="10" name="组合 9"/>
          <p:cNvGrpSpPr/>
          <p:nvPr>
            <p:custDataLst>
              <p:tags r:id="rId3"/>
            </p:custDataLst>
          </p:nvPr>
        </p:nvGrpSpPr>
        <p:grpSpPr>
          <a:xfrm>
            <a:off x="10770870" y="201295"/>
            <a:ext cx="1211580" cy="684530"/>
            <a:chOff x="12391" y="529"/>
            <a:chExt cx="1759" cy="939"/>
          </a:xfrm>
        </p:grpSpPr>
        <p:sp>
          <p:nvSpPr>
            <p:cNvPr id="11" name="椭圆 10"/>
            <p:cNvSpPr/>
            <p:nvPr>
              <p:custDataLst>
                <p:tags r:id="rId4"/>
              </p:custDataLst>
            </p:nvPr>
          </p:nvSpPr>
          <p:spPr>
            <a:xfrm>
              <a:off x="12665" y="642"/>
              <a:ext cx="433" cy="43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254000" dist="127000" dir="8100000" algn="tr" rotWithShape="0">
                <a:prstClr val="black">
                  <a:alpha val="6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椭圆 11"/>
            <p:cNvSpPr/>
            <p:nvPr>
              <p:custDataLst>
                <p:tags r:id="rId5"/>
              </p:custDataLst>
            </p:nvPr>
          </p:nvSpPr>
          <p:spPr>
            <a:xfrm>
              <a:off x="13644" y="962"/>
              <a:ext cx="507" cy="50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317500" dist="190500" dir="8100000" algn="tr" rotWithShape="0">
                <a:prstClr val="black">
                  <a:alpha val="5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椭圆 12"/>
            <p:cNvSpPr/>
            <p:nvPr>
              <p:custDataLst>
                <p:tags r:id="rId6"/>
              </p:custDataLst>
            </p:nvPr>
          </p:nvSpPr>
          <p:spPr>
            <a:xfrm>
              <a:off x="13211" y="529"/>
              <a:ext cx="433" cy="43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254000" dist="127000" dir="8100000" algn="tr" rotWithShape="0">
                <a:prstClr val="black">
                  <a:alpha val="6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" name="椭圆 13"/>
            <p:cNvSpPr/>
            <p:nvPr>
              <p:custDataLst>
                <p:tags r:id="rId7"/>
              </p:custDataLst>
            </p:nvPr>
          </p:nvSpPr>
          <p:spPr>
            <a:xfrm>
              <a:off x="12684" y="1123"/>
              <a:ext cx="216" cy="21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254000" dist="127000" dir="8100000" algn="tr" rotWithShape="0">
                <a:prstClr val="black">
                  <a:alpha val="6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" name="椭圆 14"/>
            <p:cNvSpPr/>
            <p:nvPr>
              <p:custDataLst>
                <p:tags r:id="rId8"/>
              </p:custDataLst>
            </p:nvPr>
          </p:nvSpPr>
          <p:spPr>
            <a:xfrm>
              <a:off x="12391" y="1140"/>
              <a:ext cx="216" cy="21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254000" dist="127000" dir="8100000" algn="tr" rotWithShape="0">
                <a:prstClr val="black">
                  <a:alpha val="6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5362" name="文本框 1"/>
          <p:cNvSpPr txBox="1"/>
          <p:nvPr>
            <p:custDataLst>
              <p:tags r:id="rId9"/>
            </p:custDataLst>
          </p:nvPr>
        </p:nvSpPr>
        <p:spPr>
          <a:xfrm>
            <a:off x="290195" y="271780"/>
            <a:ext cx="10972800" cy="481584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3200" b="1">
                <a:solidFill>
                  <a:srgbClr val="000000"/>
                </a:solidFill>
                <a:latin typeface="仿宋" panose="02010609060101010101" charset="-122"/>
                <a:ea typeface="仿宋" panose="02010609060101010101" charset="-122"/>
              </a:rPr>
              <a:t>1.</a:t>
            </a:r>
            <a:r>
              <a:rPr lang="zh-CN" altLang="zh-CN" sz="3200" b="1">
                <a:solidFill>
                  <a:srgbClr val="000000"/>
                </a:solidFill>
                <a:latin typeface="仿宋" panose="02010609060101010101" charset="-122"/>
                <a:ea typeface="仿宋" panose="02010609060101010101" charset="-122"/>
              </a:rPr>
              <a:t>孟德尔运用</a:t>
            </a:r>
            <a:r>
              <a:rPr lang="en-US" altLang="zh-CN" sz="3200" b="1">
                <a:solidFill>
                  <a:srgbClr val="000000"/>
                </a:solidFill>
                <a:latin typeface="仿宋" panose="02010609060101010101" charset="-122"/>
                <a:ea typeface="仿宋" panose="02010609060101010101" charset="-122"/>
              </a:rPr>
              <a:t>“</a:t>
            </a:r>
            <a:r>
              <a:rPr lang="zh-CN" altLang="zh-CN" sz="3200" b="1">
                <a:solidFill>
                  <a:srgbClr val="000000"/>
                </a:solidFill>
                <a:latin typeface="仿宋" panose="02010609060101010101" charset="-122"/>
                <a:ea typeface="仿宋" panose="02010609060101010101" charset="-122"/>
              </a:rPr>
              <a:t>假说</a:t>
            </a:r>
            <a:r>
              <a:rPr lang="en-US" altLang="zh-CN" sz="3200" b="1">
                <a:solidFill>
                  <a:srgbClr val="000000"/>
                </a:solidFill>
                <a:latin typeface="仿宋" panose="02010609060101010101" charset="-122"/>
                <a:ea typeface="仿宋" panose="02010609060101010101" charset="-122"/>
              </a:rPr>
              <a:t>—</a:t>
            </a:r>
            <a:r>
              <a:rPr lang="zh-CN" altLang="zh-CN" sz="3200" b="1">
                <a:solidFill>
                  <a:srgbClr val="000000"/>
                </a:solidFill>
                <a:latin typeface="仿宋" panose="02010609060101010101" charset="-122"/>
                <a:ea typeface="仿宋" panose="02010609060101010101" charset="-122"/>
              </a:rPr>
              <a:t>演绎法</a:t>
            </a:r>
            <a:r>
              <a:rPr lang="en-US" altLang="zh-CN" sz="3200" b="1">
                <a:solidFill>
                  <a:srgbClr val="000000"/>
                </a:solidFill>
                <a:latin typeface="仿宋" panose="02010609060101010101" charset="-122"/>
                <a:ea typeface="仿宋" panose="02010609060101010101" charset="-122"/>
                <a:sym typeface="+mn-ea"/>
              </a:rPr>
              <a:t>”</a:t>
            </a:r>
            <a:r>
              <a:rPr lang="zh-CN" altLang="zh-CN" sz="3200" b="1">
                <a:solidFill>
                  <a:srgbClr val="000000"/>
                </a:solidFill>
                <a:latin typeface="仿宋" panose="02010609060101010101" charset="-122"/>
                <a:ea typeface="仿宋" panose="02010609060101010101" charset="-122"/>
              </a:rPr>
              <a:t>发现了遗传因子的两大遗传规律。假说一演绎法包栝</a:t>
            </a:r>
            <a:r>
              <a:rPr lang="en-US" altLang="zh-CN" sz="3200" b="1">
                <a:solidFill>
                  <a:srgbClr val="000000"/>
                </a:solidFill>
                <a:latin typeface="仿宋" panose="02010609060101010101" charset="-122"/>
                <a:ea typeface="仿宋" panose="02010609060101010101" charset="-122"/>
              </a:rPr>
              <a:t>“</a:t>
            </a:r>
            <a:r>
              <a:rPr lang="zh-CN" altLang="zh-CN" sz="3200" b="1">
                <a:solidFill>
                  <a:srgbClr val="000000"/>
                </a:solidFill>
                <a:latin typeface="仿宋" panose="02010609060101010101" charset="-122"/>
                <a:ea typeface="仿宋" panose="02010609060101010101" charset="-122"/>
              </a:rPr>
              <a:t>提出问题、作出假设、演绎推理、验证假设、得出结论</a:t>
            </a:r>
            <a:r>
              <a:rPr lang="en-US" altLang="zh-CN" sz="3200" b="1">
                <a:solidFill>
                  <a:srgbClr val="000000"/>
                </a:solidFill>
                <a:latin typeface="仿宋" panose="02010609060101010101" charset="-122"/>
                <a:ea typeface="仿宋" panose="02010609060101010101" charset="-122"/>
              </a:rPr>
              <a:t>”</a:t>
            </a:r>
            <a:r>
              <a:rPr lang="zh-CN" altLang="zh-CN" sz="3200" b="1">
                <a:solidFill>
                  <a:srgbClr val="000000"/>
                </a:solidFill>
                <a:latin typeface="仿宋" panose="02010609060101010101" charset="-122"/>
                <a:ea typeface="仿宋" panose="02010609060101010101" charset="-122"/>
              </a:rPr>
              <a:t>五个基本环节。在自由组合定律的发现过程中，属于提出问题的是（</a:t>
            </a:r>
            <a:r>
              <a:rPr lang="en-US" altLang="zh-CN" sz="3200" b="1">
                <a:solidFill>
                  <a:srgbClr val="000000"/>
                </a:solidFill>
                <a:latin typeface="仿宋" panose="02010609060101010101" charset="-122"/>
                <a:ea typeface="仿宋" panose="02010609060101010101" charset="-122"/>
              </a:rPr>
              <a:t>   </a:t>
            </a:r>
            <a:r>
              <a:rPr lang="zh-CN" altLang="zh-CN" sz="3200" b="1">
                <a:solidFill>
                  <a:srgbClr val="000000"/>
                </a:solidFill>
                <a:latin typeface="仿宋" panose="02010609060101010101" charset="-122"/>
                <a:ea typeface="仿宋" panose="02010609060101010101" charset="-122"/>
              </a:rPr>
              <a:t>）</a:t>
            </a:r>
            <a:endParaRPr lang="en-US" altLang="zh-CN" sz="3200" b="1">
              <a:solidFill>
                <a:srgbClr val="000000"/>
              </a:solidFill>
              <a:latin typeface="仿宋" panose="02010609060101010101" charset="-122"/>
              <a:ea typeface="仿宋" panose="02010609060101010101" charset="-122"/>
            </a:endParaRPr>
          </a:p>
          <a:p>
            <a:pPr>
              <a:lnSpc>
                <a:spcPct val="120000"/>
              </a:lnSpc>
            </a:pPr>
            <a:r>
              <a:rPr lang="en-US" altLang="zh-CN" sz="3200" b="1">
                <a:solidFill>
                  <a:srgbClr val="000000"/>
                </a:solidFill>
                <a:latin typeface="仿宋" panose="02010609060101010101" charset="-122"/>
                <a:ea typeface="仿宋" panose="02010609060101010101" charset="-122"/>
              </a:rPr>
              <a:t>A. </a:t>
            </a:r>
            <a:r>
              <a:rPr lang="zh-CN" altLang="zh-CN" sz="3200" b="1">
                <a:solidFill>
                  <a:srgbClr val="000000"/>
                </a:solidFill>
                <a:latin typeface="仿宋" panose="02010609060101010101" charset="-122"/>
                <a:ea typeface="仿宋" panose="02010609060101010101" charset="-122"/>
                <a:sym typeface="宋体" panose="02010600030101010101" pitchFamily="2" charset="-122"/>
              </a:rPr>
              <a:t>无论正交、反交，</a:t>
            </a:r>
            <a:r>
              <a:rPr lang="en-US" altLang="zh-CN" sz="3200" b="1">
                <a:solidFill>
                  <a:srgbClr val="000000"/>
                </a:solidFill>
                <a:latin typeface="仿宋" panose="02010609060101010101" charset="-122"/>
                <a:ea typeface="仿宋" panose="02010609060101010101" charset="-122"/>
                <a:sym typeface="宋体" panose="02010600030101010101" pitchFamily="2" charset="-122"/>
              </a:rPr>
              <a:t>F</a:t>
            </a:r>
            <a:r>
              <a:rPr lang="en-US" altLang="zh-CN" sz="3200" b="1" baseline="-25000">
                <a:solidFill>
                  <a:srgbClr val="000000"/>
                </a:solidFill>
                <a:latin typeface="仿宋" panose="02010609060101010101" charset="-122"/>
                <a:ea typeface="仿宋" panose="02010609060101010101" charset="-122"/>
                <a:sym typeface="宋体" panose="02010600030101010101" pitchFamily="2" charset="-122"/>
              </a:rPr>
              <a:t>1</a:t>
            </a:r>
            <a:r>
              <a:rPr lang="zh-CN" altLang="zh-CN" sz="3200" b="1">
                <a:solidFill>
                  <a:srgbClr val="000000"/>
                </a:solidFill>
                <a:latin typeface="仿宋" panose="02010609060101010101" charset="-122"/>
                <a:ea typeface="仿宋" panose="02010609060101010101" charset="-122"/>
                <a:sym typeface="宋体" panose="02010600030101010101" pitchFamily="2" charset="-122"/>
              </a:rPr>
              <a:t>总是黄色圆粒</a:t>
            </a:r>
            <a:r>
              <a:rPr lang="en-US" altLang="zh-CN" sz="3200" b="1">
                <a:solidFill>
                  <a:srgbClr val="000000"/>
                </a:solidFill>
                <a:latin typeface="仿宋" panose="02010609060101010101" charset="-122"/>
                <a:ea typeface="仿宋" panose="02010609060101010101" charset="-122"/>
                <a:sym typeface="宋体" panose="02010600030101010101" pitchFamily="2" charset="-122"/>
              </a:rPr>
              <a:t>  </a:t>
            </a:r>
            <a:r>
              <a:rPr lang="en-US" altLang="zh-CN" sz="3200" b="1">
                <a:solidFill>
                  <a:srgbClr val="000000"/>
                </a:solidFill>
                <a:latin typeface="仿宋" panose="02010609060101010101" charset="-122"/>
                <a:ea typeface="仿宋" panose="02010609060101010101" charset="-122"/>
              </a:rPr>
              <a:t>      </a:t>
            </a:r>
            <a:endParaRPr lang="en-US" altLang="zh-CN" sz="3200" b="1">
              <a:solidFill>
                <a:srgbClr val="000000"/>
              </a:solidFill>
              <a:latin typeface="仿宋" panose="02010609060101010101" charset="-122"/>
              <a:ea typeface="仿宋" panose="02010609060101010101" charset="-122"/>
            </a:endParaRPr>
          </a:p>
          <a:p>
            <a:pPr>
              <a:lnSpc>
                <a:spcPct val="120000"/>
              </a:lnSpc>
            </a:pPr>
            <a:r>
              <a:rPr lang="en-US" altLang="zh-CN" sz="3200" b="1">
                <a:solidFill>
                  <a:srgbClr val="000000"/>
                </a:solidFill>
                <a:latin typeface="仿宋" panose="02010609060101010101" charset="-122"/>
                <a:ea typeface="仿宋" panose="02010609060101010101" charset="-122"/>
              </a:rPr>
              <a:t>B. </a:t>
            </a:r>
            <a:r>
              <a:rPr lang="en-US" altLang="zh-CN" sz="3200" b="1">
                <a:solidFill>
                  <a:srgbClr val="000000"/>
                </a:solidFill>
                <a:latin typeface="仿宋" panose="02010609060101010101" charset="-122"/>
                <a:ea typeface="仿宋" panose="02010609060101010101" charset="-122"/>
                <a:sym typeface="宋体" panose="02010600030101010101" pitchFamily="2" charset="-122"/>
              </a:rPr>
              <a:t>F</a:t>
            </a:r>
            <a:r>
              <a:rPr lang="en-US" altLang="zh-CN" sz="3200" b="1" baseline="-25000">
                <a:solidFill>
                  <a:srgbClr val="000000"/>
                </a:solidFill>
                <a:latin typeface="仿宋" panose="02010609060101010101" charset="-122"/>
                <a:ea typeface="仿宋" panose="02010609060101010101" charset="-122"/>
                <a:sym typeface="宋体" panose="02010600030101010101" pitchFamily="2" charset="-122"/>
              </a:rPr>
              <a:t>1</a:t>
            </a:r>
            <a:r>
              <a:rPr lang="zh-CN" altLang="zh-CN" sz="3200" b="1">
                <a:solidFill>
                  <a:srgbClr val="000000"/>
                </a:solidFill>
                <a:latin typeface="仿宋" panose="02010609060101010101" charset="-122"/>
                <a:ea typeface="仿宋" panose="02010609060101010101" charset="-122"/>
                <a:sym typeface="宋体" panose="02010600030101010101" pitchFamily="2" charset="-122"/>
              </a:rPr>
              <a:t>代产生</a:t>
            </a:r>
            <a:r>
              <a:rPr lang="en-US" altLang="zh-CN" sz="3200" b="1">
                <a:solidFill>
                  <a:srgbClr val="000000"/>
                </a:solidFill>
                <a:latin typeface="仿宋" panose="02010609060101010101" charset="-122"/>
                <a:ea typeface="仿宋" panose="02010609060101010101" charset="-122"/>
                <a:sym typeface="宋体" panose="02010600030101010101" pitchFamily="2" charset="-122"/>
              </a:rPr>
              <a:t>4</a:t>
            </a:r>
            <a:r>
              <a:rPr lang="zh-CN" altLang="en-US" sz="3200" b="1">
                <a:solidFill>
                  <a:srgbClr val="000000"/>
                </a:solidFill>
                <a:latin typeface="仿宋" panose="02010609060101010101" charset="-122"/>
                <a:ea typeface="仿宋" panose="02010609060101010101" charset="-122"/>
                <a:sym typeface="宋体" panose="02010600030101010101" pitchFamily="2" charset="-122"/>
              </a:rPr>
              <a:t>种比例相同的配子</a:t>
            </a:r>
            <a:endParaRPr lang="en-US" altLang="zh-CN" sz="3200" b="1">
              <a:solidFill>
                <a:srgbClr val="000000"/>
              </a:solidFill>
              <a:latin typeface="仿宋" panose="02010609060101010101" charset="-122"/>
              <a:ea typeface="仿宋" panose="02010609060101010101" charset="-122"/>
            </a:endParaRPr>
          </a:p>
          <a:p>
            <a:pPr>
              <a:lnSpc>
                <a:spcPct val="120000"/>
              </a:lnSpc>
            </a:pPr>
            <a:r>
              <a:rPr lang="en-US" altLang="zh-CN" sz="3200" b="1">
                <a:solidFill>
                  <a:srgbClr val="000000"/>
                </a:solidFill>
                <a:latin typeface="仿宋" panose="02010609060101010101" charset="-122"/>
                <a:ea typeface="仿宋" panose="02010609060101010101" charset="-122"/>
              </a:rPr>
              <a:t>C. </a:t>
            </a:r>
            <a:r>
              <a:rPr lang="zh-CN" altLang="zh-CN" sz="3200" b="1">
                <a:solidFill>
                  <a:srgbClr val="000000"/>
                </a:solidFill>
                <a:latin typeface="仿宋" panose="02010609060101010101" charset="-122"/>
                <a:ea typeface="仿宋" panose="02010609060101010101" charset="-122"/>
                <a:sym typeface="宋体" panose="02010600030101010101" pitchFamily="2" charset="-122"/>
              </a:rPr>
              <a:t>受精作用时，雌雄配子随机结合</a:t>
            </a:r>
            <a:r>
              <a:rPr lang="en-US" altLang="zh-CN" sz="3200" b="1">
                <a:solidFill>
                  <a:srgbClr val="000000"/>
                </a:solidFill>
                <a:latin typeface="仿宋" panose="02010609060101010101" charset="-122"/>
                <a:ea typeface="仿宋" panose="02010609060101010101" charset="-122"/>
              </a:rPr>
              <a:t>   </a:t>
            </a:r>
            <a:endParaRPr lang="en-US" altLang="zh-CN" sz="3200" b="1">
              <a:solidFill>
                <a:srgbClr val="000000"/>
              </a:solidFill>
              <a:latin typeface="仿宋" panose="02010609060101010101" charset="-122"/>
              <a:ea typeface="仿宋" panose="02010609060101010101" charset="-122"/>
            </a:endParaRPr>
          </a:p>
          <a:p>
            <a:pPr>
              <a:lnSpc>
                <a:spcPct val="120000"/>
              </a:lnSpc>
            </a:pPr>
            <a:r>
              <a:rPr lang="en-US" altLang="zh-CN" sz="3200" b="1">
                <a:solidFill>
                  <a:srgbClr val="000000"/>
                </a:solidFill>
                <a:latin typeface="仿宋" panose="02010609060101010101" charset="-122"/>
                <a:ea typeface="仿宋" panose="02010609060101010101" charset="-122"/>
              </a:rPr>
              <a:t>D</a:t>
            </a:r>
            <a:r>
              <a:rPr lang="zh-CN" altLang="en-US" sz="3200" b="1">
                <a:solidFill>
                  <a:srgbClr val="000000"/>
                </a:solidFill>
                <a:latin typeface="仿宋" panose="02010609060101010101" charset="-122"/>
                <a:ea typeface="仿宋" panose="02010609060101010101" charset="-122"/>
              </a:rPr>
              <a:t>．</a:t>
            </a:r>
            <a:r>
              <a:rPr lang="en-US" altLang="zh-CN" sz="3200" b="1">
                <a:solidFill>
                  <a:srgbClr val="000000"/>
                </a:solidFill>
                <a:latin typeface="仿宋" panose="02010609060101010101" charset="-122"/>
                <a:ea typeface="仿宋" panose="02010609060101010101" charset="-122"/>
                <a:sym typeface="宋体" panose="02010600030101010101" pitchFamily="2" charset="-122"/>
              </a:rPr>
              <a:t>F</a:t>
            </a:r>
            <a:r>
              <a:rPr lang="en-US" altLang="zh-CN" sz="3200" b="1" baseline="-25000">
                <a:solidFill>
                  <a:srgbClr val="000000"/>
                </a:solidFill>
                <a:latin typeface="仿宋" panose="02010609060101010101" charset="-122"/>
                <a:ea typeface="仿宋" panose="02010609060101010101" charset="-122"/>
                <a:sym typeface="宋体" panose="02010600030101010101" pitchFamily="2" charset="-122"/>
              </a:rPr>
              <a:t>1</a:t>
            </a:r>
            <a:r>
              <a:rPr lang="zh-CN" altLang="zh-CN" sz="3200" b="1">
                <a:solidFill>
                  <a:srgbClr val="000000"/>
                </a:solidFill>
                <a:latin typeface="仿宋" panose="02010609060101010101" charset="-122"/>
                <a:ea typeface="仿宋" panose="02010609060101010101" charset="-122"/>
                <a:sym typeface="宋体" panose="02010600030101010101" pitchFamily="2" charset="-122"/>
              </a:rPr>
              <a:t>代进行测交实验，后代性状分离比为</a:t>
            </a:r>
            <a:r>
              <a:rPr lang="en-US" altLang="zh-CN" sz="3200" b="1">
                <a:solidFill>
                  <a:srgbClr val="000000"/>
                </a:solidFill>
                <a:latin typeface="仿宋" panose="02010609060101010101" charset="-122"/>
                <a:ea typeface="仿宋" panose="02010609060101010101" charset="-122"/>
                <a:sym typeface="宋体" panose="02010600030101010101" pitchFamily="2" charset="-122"/>
              </a:rPr>
              <a:t>1:1:1:1</a:t>
            </a:r>
            <a:endParaRPr lang="en-US" altLang="zh-CN" sz="3200" b="1">
              <a:solidFill>
                <a:srgbClr val="000000"/>
              </a:solidFill>
              <a:latin typeface="仿宋" panose="02010609060101010101" charset="-122"/>
              <a:ea typeface="仿宋" panose="02010609060101010101" charset="-122"/>
              <a:sym typeface="宋体" panose="02010600030101010101" pitchFamily="2" charset="-122"/>
            </a:endParaRPr>
          </a:p>
        </p:txBody>
      </p:sp>
      <p:sp>
        <p:nvSpPr>
          <p:cNvPr id="5" name="文本框 4"/>
          <p:cNvSpPr txBox="1"/>
          <p:nvPr>
            <p:custDataLst>
              <p:tags r:id="rId10"/>
            </p:custDataLst>
          </p:nvPr>
        </p:nvSpPr>
        <p:spPr>
          <a:xfrm>
            <a:off x="2100263" y="5380038"/>
            <a:ext cx="3451225" cy="107632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en-US" altLang="zh-CN" sz="3200" b="1">
                <a:latin typeface="仿宋" panose="02010609060101010101" charset="-122"/>
                <a:ea typeface="仿宋" panose="02010609060101010101" charset="-122"/>
              </a:rPr>
              <a:t>BC</a:t>
            </a:r>
            <a:r>
              <a:rPr lang="zh-CN" altLang="en-US" sz="3200" b="1">
                <a:latin typeface="仿宋" panose="02010609060101010101" charset="-122"/>
                <a:ea typeface="仿宋" panose="02010609060101010101" charset="-122"/>
              </a:rPr>
              <a:t>为</a:t>
            </a:r>
            <a:r>
              <a:rPr lang="en-US" altLang="en-US" sz="3200" b="1">
                <a:latin typeface="仿宋" panose="02010609060101010101" charset="-122"/>
                <a:ea typeface="仿宋" panose="02010609060101010101" charset="-122"/>
              </a:rPr>
              <a:t>“</a:t>
            </a:r>
            <a:r>
              <a:rPr lang="zh-CN" altLang="en-US" sz="3200" b="1">
                <a:latin typeface="仿宋" panose="02010609060101010101" charset="-122"/>
                <a:ea typeface="仿宋" panose="02010609060101010101" charset="-122"/>
              </a:rPr>
              <a:t>作出假设</a:t>
            </a:r>
            <a:r>
              <a:rPr lang="en-US" altLang="zh-CN" sz="3200" b="1">
                <a:latin typeface="仿宋" panose="02010609060101010101" charset="-122"/>
                <a:ea typeface="仿宋" panose="02010609060101010101" charset="-122"/>
              </a:rPr>
              <a:t>”</a:t>
            </a:r>
            <a:endParaRPr lang="en-US" altLang="zh-CN" sz="3200" b="1">
              <a:latin typeface="仿宋" panose="02010609060101010101" charset="-122"/>
              <a:ea typeface="仿宋" panose="02010609060101010101" charset="-122"/>
            </a:endParaRPr>
          </a:p>
          <a:p>
            <a:r>
              <a:rPr lang="en-US" altLang="zh-CN" sz="3200" b="1">
                <a:latin typeface="仿宋" panose="02010609060101010101" charset="-122"/>
                <a:ea typeface="仿宋" panose="02010609060101010101" charset="-122"/>
              </a:rPr>
              <a:t>D</a:t>
            </a:r>
            <a:r>
              <a:rPr lang="zh-CN" altLang="en-US" sz="3200" b="1">
                <a:latin typeface="仿宋" panose="02010609060101010101" charset="-122"/>
                <a:ea typeface="仿宋" panose="02010609060101010101" charset="-122"/>
              </a:rPr>
              <a:t>为</a:t>
            </a:r>
            <a:r>
              <a:rPr lang="en-US" altLang="zh-CN" sz="3200" b="1">
                <a:latin typeface="仿宋" panose="02010609060101010101" charset="-122"/>
                <a:ea typeface="仿宋" panose="02010609060101010101" charset="-122"/>
              </a:rPr>
              <a:t>“</a:t>
            </a:r>
            <a:r>
              <a:rPr lang="zh-CN" altLang="en-US" sz="3200" b="1">
                <a:latin typeface="仿宋" panose="02010609060101010101" charset="-122"/>
                <a:ea typeface="仿宋" panose="02010609060101010101" charset="-122"/>
              </a:rPr>
              <a:t>验证假设</a:t>
            </a:r>
            <a:r>
              <a:rPr lang="en-US" altLang="zh-CN" sz="3200" b="1">
                <a:latin typeface="仿宋" panose="02010609060101010101" charset="-122"/>
                <a:ea typeface="仿宋" panose="02010609060101010101" charset="-122"/>
              </a:rPr>
              <a:t>”</a:t>
            </a:r>
            <a:endParaRPr lang="en-US" altLang="zh-CN" sz="3200" b="1">
              <a:latin typeface="仿宋" panose="02010609060101010101" charset="-122"/>
              <a:ea typeface="仿宋" panose="02010609060101010101" charset="-122"/>
            </a:endParaRPr>
          </a:p>
        </p:txBody>
      </p:sp>
      <p:sp>
        <p:nvSpPr>
          <p:cNvPr id="6" name="文本框 5"/>
          <p:cNvSpPr txBox="1"/>
          <p:nvPr>
            <p:custDataLst>
              <p:tags r:id="rId11"/>
            </p:custDataLst>
          </p:nvPr>
        </p:nvSpPr>
        <p:spPr>
          <a:xfrm>
            <a:off x="6070283" y="2064385"/>
            <a:ext cx="476250" cy="58356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en-US" altLang="zh-CN" sz="32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A</a:t>
            </a:r>
            <a:endParaRPr lang="en-US" altLang="zh-CN" sz="3200" b="1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pic>
        <p:nvPicPr>
          <p:cNvPr id="22530" name="Picture 5" descr="R5-16"/>
          <p:cNvPicPr>
            <a:picLocks noChangeAspect="1"/>
          </p:cNvPicPr>
          <p:nvPr>
            <p:custDataLst>
              <p:tags r:id="rId4"/>
            </p:custDataLst>
          </p:nvPr>
        </p:nvPicPr>
        <p:blipFill>
          <a:blip r:embed="rId3"/>
          <a:stretch>
            <a:fillRect/>
          </a:stretch>
        </p:blipFill>
        <p:spPr>
          <a:xfrm>
            <a:off x="1418590" y="927735"/>
            <a:ext cx="8049895" cy="32893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0482" name="文本框 99"/>
          <p:cNvSpPr txBox="1"/>
          <p:nvPr>
            <p:custDataLst>
              <p:tags r:id="rId5"/>
            </p:custDataLst>
          </p:nvPr>
        </p:nvSpPr>
        <p:spPr>
          <a:xfrm>
            <a:off x="193040" y="303530"/>
            <a:ext cx="9583420" cy="52197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zh-CN" sz="2800" b="1">
                <a:solidFill>
                  <a:srgbClr val="000000"/>
                </a:solidFill>
                <a:latin typeface="+mj-ea"/>
                <a:ea typeface="+mj-ea"/>
                <a:cs typeface="+mj-ea"/>
              </a:rPr>
              <a:t>２、下列图解中哪些过程可以发生基因自由组合（</a:t>
            </a:r>
            <a:r>
              <a:rPr lang="en-US" altLang="zh-CN" sz="2800" b="1">
                <a:solidFill>
                  <a:srgbClr val="000000"/>
                </a:solidFill>
                <a:latin typeface="+mj-ea"/>
                <a:ea typeface="+mj-ea"/>
                <a:cs typeface="+mj-ea"/>
              </a:rPr>
              <a:t>     </a:t>
            </a:r>
            <a:r>
              <a:rPr lang="zh-CN" altLang="zh-CN" sz="2800" b="1">
                <a:solidFill>
                  <a:srgbClr val="000000"/>
                </a:solidFill>
                <a:latin typeface="+mj-ea"/>
                <a:ea typeface="+mj-ea"/>
                <a:cs typeface="+mj-ea"/>
              </a:rPr>
              <a:t>）</a:t>
            </a:r>
            <a:endParaRPr lang="zh-CN" altLang="zh-CN" sz="2800" b="1">
              <a:solidFill>
                <a:srgbClr val="000000"/>
              </a:solidFill>
              <a:latin typeface="+mj-ea"/>
              <a:ea typeface="+mj-ea"/>
              <a:cs typeface="+mj-ea"/>
            </a:endParaRPr>
          </a:p>
        </p:txBody>
      </p:sp>
      <p:sp>
        <p:nvSpPr>
          <p:cNvPr id="2" name="文本框 1"/>
          <p:cNvSpPr txBox="1"/>
          <p:nvPr>
            <p:custDataLst>
              <p:tags r:id="rId6"/>
            </p:custDataLst>
          </p:nvPr>
        </p:nvSpPr>
        <p:spPr>
          <a:xfrm>
            <a:off x="934720" y="5191125"/>
            <a:ext cx="4848860" cy="52197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lvl="0" algn="l"/>
            <a:r>
              <a:rPr lang="zh-CN" altLang="zh-CN" sz="2800" b="1">
                <a:solidFill>
                  <a:schemeClr val="accent1">
                    <a:lumMod val="75000"/>
                  </a:schemeClr>
                </a:solidFill>
                <a:latin typeface="+mj-ea"/>
                <a:ea typeface="+mj-ea"/>
                <a:cs typeface="+mj-ea"/>
                <a:sym typeface="+mn-ea"/>
              </a:rPr>
              <a:t>发生基因分离的过程呢？</a:t>
            </a:r>
            <a:endParaRPr lang="zh-CN" altLang="zh-CN" sz="2800" b="1">
              <a:solidFill>
                <a:schemeClr val="accent1">
                  <a:lumMod val="75000"/>
                </a:schemeClr>
              </a:solidFill>
              <a:latin typeface="+mj-ea"/>
              <a:ea typeface="+mj-ea"/>
              <a:cs typeface="+mj-ea"/>
              <a:sym typeface="+mn-ea"/>
            </a:endParaRPr>
          </a:p>
        </p:txBody>
      </p:sp>
      <p:sp>
        <p:nvSpPr>
          <p:cNvPr id="3" name="文本框 2"/>
          <p:cNvSpPr txBox="1"/>
          <p:nvPr>
            <p:custDataLst>
              <p:tags r:id="rId7"/>
            </p:custDataLst>
          </p:nvPr>
        </p:nvSpPr>
        <p:spPr>
          <a:xfrm>
            <a:off x="5783263" y="5149850"/>
            <a:ext cx="476250" cy="58356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en-US" altLang="zh-CN" sz="32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A</a:t>
            </a:r>
            <a:endParaRPr lang="en-US" altLang="zh-CN" sz="3200" b="1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0484" name="文本框 100"/>
          <p:cNvSpPr txBox="1"/>
          <p:nvPr>
            <p:custDataLst>
              <p:tags r:id="rId8"/>
            </p:custDataLst>
          </p:nvPr>
        </p:nvSpPr>
        <p:spPr>
          <a:xfrm>
            <a:off x="964565" y="4375785"/>
            <a:ext cx="10262870" cy="52197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lvl="0" algn="l"/>
            <a:r>
              <a:rPr lang="zh-CN" altLang="zh-CN" sz="2800" b="1">
                <a:solidFill>
                  <a:srgbClr val="000000"/>
                </a:solidFill>
                <a:latin typeface="+mj-ea"/>
                <a:ea typeface="+mj-ea"/>
                <a:cs typeface="+mj-ea"/>
                <a:sym typeface="+mn-ea"/>
              </a:rPr>
              <a:t>A．①②④⑤         B．①②③④⑤⑥      C．③⑥      D．④⑤</a:t>
            </a:r>
            <a:endParaRPr lang="zh-CN" altLang="zh-CN" sz="2800" b="1">
              <a:solidFill>
                <a:srgbClr val="000000"/>
              </a:solidFill>
              <a:latin typeface="+mj-ea"/>
              <a:ea typeface="+mj-ea"/>
              <a:cs typeface="+mj-ea"/>
              <a:sym typeface="+mn-ea"/>
            </a:endParaRPr>
          </a:p>
        </p:txBody>
      </p:sp>
      <p:sp>
        <p:nvSpPr>
          <p:cNvPr id="7" name="文本框 6"/>
          <p:cNvSpPr txBox="1"/>
          <p:nvPr>
            <p:custDataLst>
              <p:tags r:id="rId9"/>
            </p:custDataLst>
          </p:nvPr>
        </p:nvSpPr>
        <p:spPr>
          <a:xfrm>
            <a:off x="8113713" y="272415"/>
            <a:ext cx="476250" cy="58356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en-US" altLang="zh-CN" sz="32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D</a:t>
            </a:r>
            <a:endParaRPr lang="en-US" altLang="zh-CN" sz="3200" b="1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grpSp>
        <p:nvGrpSpPr>
          <p:cNvPr id="10" name="组合 9"/>
          <p:cNvGrpSpPr/>
          <p:nvPr>
            <p:custDataLst>
              <p:tags r:id="rId10"/>
            </p:custDataLst>
          </p:nvPr>
        </p:nvGrpSpPr>
        <p:grpSpPr>
          <a:xfrm>
            <a:off x="10770870" y="201295"/>
            <a:ext cx="1211580" cy="684530"/>
            <a:chOff x="12391" y="529"/>
            <a:chExt cx="1759" cy="939"/>
          </a:xfrm>
        </p:grpSpPr>
        <p:sp>
          <p:nvSpPr>
            <p:cNvPr id="11" name="椭圆 10"/>
            <p:cNvSpPr/>
            <p:nvPr>
              <p:custDataLst>
                <p:tags r:id="rId11"/>
              </p:custDataLst>
            </p:nvPr>
          </p:nvSpPr>
          <p:spPr>
            <a:xfrm>
              <a:off x="12665" y="642"/>
              <a:ext cx="433" cy="43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254000" dist="127000" dir="8100000" algn="tr" rotWithShape="0">
                <a:prstClr val="black">
                  <a:alpha val="6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椭圆 11"/>
            <p:cNvSpPr/>
            <p:nvPr>
              <p:custDataLst>
                <p:tags r:id="rId12"/>
              </p:custDataLst>
            </p:nvPr>
          </p:nvSpPr>
          <p:spPr>
            <a:xfrm>
              <a:off x="13644" y="962"/>
              <a:ext cx="507" cy="50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317500" dist="190500" dir="8100000" algn="tr" rotWithShape="0">
                <a:prstClr val="black">
                  <a:alpha val="5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椭圆 12"/>
            <p:cNvSpPr/>
            <p:nvPr>
              <p:custDataLst>
                <p:tags r:id="rId13"/>
              </p:custDataLst>
            </p:nvPr>
          </p:nvSpPr>
          <p:spPr>
            <a:xfrm>
              <a:off x="13211" y="529"/>
              <a:ext cx="433" cy="43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254000" dist="127000" dir="8100000" algn="tr" rotWithShape="0">
                <a:prstClr val="black">
                  <a:alpha val="6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" name="椭圆 13"/>
            <p:cNvSpPr/>
            <p:nvPr>
              <p:custDataLst>
                <p:tags r:id="rId14"/>
              </p:custDataLst>
            </p:nvPr>
          </p:nvSpPr>
          <p:spPr>
            <a:xfrm>
              <a:off x="12684" y="1123"/>
              <a:ext cx="216" cy="21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254000" dist="127000" dir="8100000" algn="tr" rotWithShape="0">
                <a:prstClr val="black">
                  <a:alpha val="6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" name="椭圆 14"/>
            <p:cNvSpPr/>
            <p:nvPr>
              <p:custDataLst>
                <p:tags r:id="rId15"/>
              </p:custDataLst>
            </p:nvPr>
          </p:nvSpPr>
          <p:spPr>
            <a:xfrm>
              <a:off x="12391" y="1140"/>
              <a:ext cx="216" cy="21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254000" dist="127000" dir="8100000" algn="tr" rotWithShape="0">
                <a:prstClr val="black">
                  <a:alpha val="6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sp>
        <p:nvSpPr>
          <p:cNvPr id="2" name="任意形状 8"/>
          <p:cNvSpPr/>
          <p:nvPr userDrawn="1">
            <p:custDataLst>
              <p:tags r:id="rId3"/>
            </p:custDataLst>
          </p:nvPr>
        </p:nvSpPr>
        <p:spPr>
          <a:xfrm>
            <a:off x="9727092" y="-51"/>
            <a:ext cx="2464998" cy="2403231"/>
          </a:xfrm>
          <a:custGeom>
            <a:gdLst>
              <a:gd name="connsiteX0" fmla="*/ 361564 w 3507050"/>
              <a:gd name="connsiteY0" fmla="*/ 0 h 3419170"/>
              <a:gd name="connsiteX1" fmla="*/ 3507050 w 3507050"/>
              <a:gd name="connsiteY1" fmla="*/ 0 h 3419170"/>
              <a:gd name="connsiteX2" fmla="*/ 3507050 w 3507050"/>
              <a:gd name="connsiteY2" fmla="*/ 3045349 h 3419170"/>
              <a:gd name="connsiteX3" fmla="*/ 3329322 w 3507050"/>
              <a:gd name="connsiteY3" fmla="*/ 3151539 h 3419170"/>
              <a:gd name="connsiteX4" fmla="*/ 2254631 w 3507050"/>
              <a:gd name="connsiteY4" fmla="*/ 3419170 h 3419170"/>
              <a:gd name="connsiteX5" fmla="*/ 0 w 3507050"/>
              <a:gd name="connsiteY5" fmla="*/ 1201750 h 3419170"/>
              <a:gd name="connsiteX6" fmla="*/ 272122 w 3507050"/>
              <a:gd name="connsiteY6" fmla="*/ 144796 h 3419170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507050" h="3419170">
                <a:moveTo>
                  <a:pt x="361564" y="0"/>
                </a:moveTo>
                <a:lnTo>
                  <a:pt x="3507050" y="0"/>
                </a:lnTo>
                <a:lnTo>
                  <a:pt x="3507050" y="3045349"/>
                </a:lnTo>
                <a:lnTo>
                  <a:pt x="3329322" y="3151539"/>
                </a:lnTo>
                <a:cubicBezTo>
                  <a:pt x="3009856" y="3322220"/>
                  <a:pt x="2643756" y="3419170"/>
                  <a:pt x="2254631" y="3419170"/>
                </a:cubicBezTo>
                <a:cubicBezTo>
                  <a:pt x="1009433" y="3419170"/>
                  <a:pt x="0" y="2426397"/>
                  <a:pt x="0" y="1201750"/>
                </a:cubicBezTo>
                <a:cubicBezTo>
                  <a:pt x="0" y="819048"/>
                  <a:pt x="98578" y="458990"/>
                  <a:pt x="272122" y="144796"/>
                </a:cubicBezTo>
                <a:close/>
              </a:path>
            </a:pathLst>
          </a:custGeom>
          <a:gradFill>
            <a:gsLst>
              <a:gs pos="0">
                <a:srgbClr val="FFFFFF">
                  <a:alpha val="10000"/>
                </a:srgbClr>
              </a:gs>
              <a:gs pos="100000">
                <a:srgbClr val="D8D8E4">
                  <a:lumMod val="90000"/>
                  <a:alpha val="24000"/>
                </a:srgb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kumimoji="1" lang="zh-CN" altLang="en-US">
              <a:solidFill>
                <a:schemeClr val="lt1"/>
              </a:solidFill>
              <a:highlight>
                <a:srgbClr val="1171F1"/>
              </a:highlight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" name="任意形状 8"/>
          <p:cNvSpPr/>
          <p:nvPr userDrawn="1">
            <p:custDataLst>
              <p:tags r:id="rId4"/>
            </p:custDataLst>
          </p:nvPr>
        </p:nvSpPr>
        <p:spPr>
          <a:xfrm rot="10800000">
            <a:off x="0" y="5480050"/>
            <a:ext cx="1412875" cy="1377950"/>
          </a:xfrm>
          <a:custGeom>
            <a:gdLst>
              <a:gd name="connsiteX0" fmla="*/ 361564 w 3507050"/>
              <a:gd name="connsiteY0" fmla="*/ 0 h 3419170"/>
              <a:gd name="connsiteX1" fmla="*/ 3507050 w 3507050"/>
              <a:gd name="connsiteY1" fmla="*/ 0 h 3419170"/>
              <a:gd name="connsiteX2" fmla="*/ 3507050 w 3507050"/>
              <a:gd name="connsiteY2" fmla="*/ 3045349 h 3419170"/>
              <a:gd name="connsiteX3" fmla="*/ 3329322 w 3507050"/>
              <a:gd name="connsiteY3" fmla="*/ 3151539 h 3419170"/>
              <a:gd name="connsiteX4" fmla="*/ 2254631 w 3507050"/>
              <a:gd name="connsiteY4" fmla="*/ 3419170 h 3419170"/>
              <a:gd name="connsiteX5" fmla="*/ 0 w 3507050"/>
              <a:gd name="connsiteY5" fmla="*/ 1201750 h 3419170"/>
              <a:gd name="connsiteX6" fmla="*/ 272122 w 3507050"/>
              <a:gd name="connsiteY6" fmla="*/ 144796 h 3419170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507050" h="3419170">
                <a:moveTo>
                  <a:pt x="361564" y="0"/>
                </a:moveTo>
                <a:lnTo>
                  <a:pt x="3507050" y="0"/>
                </a:lnTo>
                <a:lnTo>
                  <a:pt x="3507050" y="3045349"/>
                </a:lnTo>
                <a:lnTo>
                  <a:pt x="3329322" y="3151539"/>
                </a:lnTo>
                <a:cubicBezTo>
                  <a:pt x="3009856" y="3322220"/>
                  <a:pt x="2643756" y="3419170"/>
                  <a:pt x="2254631" y="3419170"/>
                </a:cubicBezTo>
                <a:cubicBezTo>
                  <a:pt x="1009433" y="3419170"/>
                  <a:pt x="0" y="2426397"/>
                  <a:pt x="0" y="1201750"/>
                </a:cubicBezTo>
                <a:cubicBezTo>
                  <a:pt x="0" y="819048"/>
                  <a:pt x="98578" y="458990"/>
                  <a:pt x="272122" y="144796"/>
                </a:cubicBezTo>
                <a:close/>
              </a:path>
            </a:pathLst>
          </a:custGeom>
          <a:gradFill>
            <a:gsLst>
              <a:gs pos="0">
                <a:srgbClr val="FFFFFF">
                  <a:alpha val="10000"/>
                </a:srgbClr>
              </a:gs>
              <a:gs pos="100000">
                <a:srgbClr val="D8D8E4">
                  <a:lumMod val="90000"/>
                  <a:alpha val="24000"/>
                </a:srgb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kumimoji="1" lang="zh-CN" altLang="en-US">
              <a:solidFill>
                <a:schemeClr val="lt1"/>
              </a:solidFill>
              <a:highlight>
                <a:srgbClr val="1171F1"/>
              </a:highlight>
              <a:latin typeface="微软雅黑" panose="020b0503020204020204" charset="-122"/>
              <a:ea typeface="微软雅黑" panose="020b0503020204020204" charset="-122"/>
            </a:endParaRPr>
          </a:p>
        </p:txBody>
      </p:sp>
      <p:grpSp>
        <p:nvGrpSpPr>
          <p:cNvPr id="10" name="组合 9"/>
          <p:cNvGrpSpPr/>
          <p:nvPr>
            <p:custDataLst>
              <p:tags r:id="rId5"/>
            </p:custDataLst>
          </p:nvPr>
        </p:nvGrpSpPr>
        <p:grpSpPr>
          <a:xfrm>
            <a:off x="10937240" y="273050"/>
            <a:ext cx="1116965" cy="596265"/>
            <a:chOff x="12391" y="529"/>
            <a:chExt cx="1759" cy="939"/>
          </a:xfrm>
        </p:grpSpPr>
        <p:sp>
          <p:nvSpPr>
            <p:cNvPr id="11" name="椭圆 10"/>
            <p:cNvSpPr/>
            <p:nvPr>
              <p:custDataLst>
                <p:tags r:id="rId6"/>
              </p:custDataLst>
            </p:nvPr>
          </p:nvSpPr>
          <p:spPr>
            <a:xfrm>
              <a:off x="12665" y="642"/>
              <a:ext cx="433" cy="43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254000" dist="127000" dir="8100000" algn="tr" rotWithShape="0">
                <a:prstClr val="black">
                  <a:alpha val="6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椭圆 11"/>
            <p:cNvSpPr/>
            <p:nvPr>
              <p:custDataLst>
                <p:tags r:id="rId7"/>
              </p:custDataLst>
            </p:nvPr>
          </p:nvSpPr>
          <p:spPr>
            <a:xfrm>
              <a:off x="13644" y="962"/>
              <a:ext cx="507" cy="50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317500" dist="190500" dir="8100000" algn="tr" rotWithShape="0">
                <a:prstClr val="black">
                  <a:alpha val="5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椭圆 12"/>
            <p:cNvSpPr/>
            <p:nvPr>
              <p:custDataLst>
                <p:tags r:id="rId8"/>
              </p:custDataLst>
            </p:nvPr>
          </p:nvSpPr>
          <p:spPr>
            <a:xfrm>
              <a:off x="13211" y="529"/>
              <a:ext cx="433" cy="43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254000" dist="127000" dir="8100000" algn="tr" rotWithShape="0">
                <a:prstClr val="black">
                  <a:alpha val="6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" name="椭圆 13"/>
            <p:cNvSpPr/>
            <p:nvPr>
              <p:custDataLst>
                <p:tags r:id="rId9"/>
              </p:custDataLst>
            </p:nvPr>
          </p:nvSpPr>
          <p:spPr>
            <a:xfrm>
              <a:off x="12684" y="1123"/>
              <a:ext cx="216" cy="21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254000" dist="127000" dir="8100000" algn="tr" rotWithShape="0">
                <a:prstClr val="black">
                  <a:alpha val="6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" name="椭圆 14"/>
            <p:cNvSpPr/>
            <p:nvPr>
              <p:custDataLst>
                <p:tags r:id="rId10"/>
              </p:custDataLst>
            </p:nvPr>
          </p:nvSpPr>
          <p:spPr>
            <a:xfrm>
              <a:off x="12391" y="1140"/>
              <a:ext cx="216" cy="21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254000" dist="127000" dir="8100000" algn="tr" rotWithShape="0">
                <a:prstClr val="black">
                  <a:alpha val="6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6" name="组合 5"/>
          <p:cNvGrpSpPr/>
          <p:nvPr>
            <p:custDataLst>
              <p:tags r:id="rId11"/>
            </p:custDataLst>
          </p:nvPr>
        </p:nvGrpSpPr>
        <p:grpSpPr>
          <a:xfrm>
            <a:off x="359" y="0"/>
            <a:ext cx="12197991" cy="6858000"/>
            <a:chOff x="-171" y="-1"/>
            <a:chExt cx="14571" cy="10800"/>
          </a:xfrm>
        </p:grpSpPr>
        <p:graphicFrame>
          <p:nvGraphicFramePr>
            <p:cNvPr id="16" name="对象 15"/>
            <p:cNvGraphicFramePr>
              <a:graphicFrameLocks noChangeAspect="1"/>
            </p:cNvGraphicFramePr>
            <p:nvPr>
              <p:custDataLst>
                <p:tags r:id="rId12"/>
              </p:custDataLst>
            </p:nvPr>
          </p:nvGraphicFramePr>
          <p:xfrm>
            <a:off x="-171" y="-1"/>
            <a:ext cx="14571" cy="10800"/>
          </p:xfrm>
          <a:graphic>
            <a:graphicData uri="http://schemas.openxmlformats.org/presentationml/2006/ole">
              <mc:AlternateContent>
                <mc:Choice xmlns:v="urn:schemas-microsoft-com:vml" Requires="v">
                  <p:oleObj spid="_x0000_s1038" r:id="rId13" imgW="6600825" imgH="4962525" progId="Paint.Picture">
                    <p:embed/>
                  </p:oleObj>
                </mc:Choice>
                <mc:Fallback>
                  <p:oleObj r:id="rId13" imgW="6600825" imgH="4962525" progId="Paint.Picture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14"/>
                        <a:stretch>
                          <a:fillRect/>
                        </a:stretch>
                      </p:blipFill>
                      <p:spPr>
                        <a:xfrm>
                          <a:off x="-171" y="-1"/>
                          <a:ext cx="14571" cy="10800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  <p:pic>
          <p:nvPicPr>
            <p:cNvPr id="22" name="Picture 4"/>
            <p:cNvPicPr>
              <a:picLocks noChangeAspect="1" noChangeArrowheads="1"/>
            </p:cNvPicPr>
            <p:nvPr>
              <p:custDataLst>
                <p:tags r:id="rId17"/>
              </p:custDataLst>
            </p:nvPr>
          </p:nvPicPr>
          <p:blipFill>
            <a:blip r:embed="rId15">
              <a:extLst>
                <a:ext uri="{BEBA8EAE-BF5A-486C-A8C5-ECC9F3942E4B}">
                  <a14:imgProps xmlns:a14="http://schemas.microsoft.com/office/drawing/2010/main">
                    <a14:imgLayer r:embed="rId16">
                      <a14:imgEffect>
                        <a14:saturation sat="40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12126" y="2163"/>
              <a:ext cx="2237" cy="8422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8" name="灯片编号占位符 5"/>
          <p:cNvSpPr txBox="1">
            <a:spLocks noGrp="1"/>
          </p:cNvSpPr>
          <p:nvPr>
            <p:custDataLst>
              <p:tags r:id="rId18"/>
            </p:custDataLst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</p:spPr>
        <p:txBody>
          <a:bodyPr vert="horz" lIns="91440" tIns="45720" rIns="91440" bIns="45720" rtlCol="0" anchor="ctr"/>
          <a:lstStyle/>
          <a:p>
            <a:pPr algn="r">
              <a:buFontTx/>
            </a:pPr>
            <a:fld id="{9A0DB2DC-4C9A-4742-B13C-FB6460FD3503}" type="slidenum">
              <a:rPr lang="en-US" altLang="zh-CN" sz="1200">
                <a:solidFill>
                  <a:srgbClr val="898989"/>
                </a:solidFill>
                <a:latin typeface="Calibri" panose="020f0502020204030204" pitchFamily="34" charset="0"/>
              </a:rPr>
              <a:t>5</a:t>
            </a:fld>
            <a:endParaRPr lang="en-US" altLang="zh-CN" sz="1200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218116" name="矩形 218115"/>
          <p:cNvSpPr/>
          <p:nvPr>
            <p:custDataLst>
              <p:tags r:id="rId19"/>
            </p:custDataLst>
          </p:nvPr>
        </p:nvSpPr>
        <p:spPr>
          <a:xfrm>
            <a:off x="1371600" y="1138555"/>
            <a:ext cx="7851775" cy="253555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lstStyle/>
          <a:p>
            <a:pPr algn="ctr"/>
            <a:r>
              <a:rPr lang="zh-CN" altLang="en-US" sz="3600" b="1">
                <a:ln w="9525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FFFF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1.2   孟德尔的豌豆杂交实验（二）</a:t>
            </a:r>
            <a:endParaRPr lang="zh-CN" altLang="en-US" sz="3600" b="1"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algn="ctr"/>
            <a:endParaRPr lang="zh-CN" altLang="en-US" sz="3600" b="1"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algn="ctr"/>
            <a:r>
              <a:rPr lang="zh-CN" altLang="en-US" sz="3600" b="1">
                <a:ln w="9525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FFFF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（第２课时）</a:t>
            </a:r>
            <a:endParaRPr lang="zh-CN" altLang="en-US" sz="3600" b="1"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18117" name="文本框 218116"/>
          <p:cNvSpPr txBox="1"/>
          <p:nvPr>
            <p:custDataLst>
              <p:tags r:id="rId20"/>
            </p:custDataLst>
          </p:nvPr>
        </p:nvSpPr>
        <p:spPr>
          <a:xfrm>
            <a:off x="1590040" y="4015740"/>
            <a:ext cx="8136890" cy="177038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algn="l">
              <a:lnSpc>
                <a:spcPct val="130000"/>
              </a:lnSpc>
              <a:buFontTx/>
            </a:pPr>
            <a:r>
              <a:rPr lang="zh-CN" altLang="en-US" sz="2800" b="1">
                <a:solidFill>
                  <a:srgbClr val="FF0066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宋体" panose="02010600030101010101" pitchFamily="2" charset="-122"/>
              </a:rPr>
              <a:t>核心点：</a:t>
            </a:r>
            <a:r>
              <a:rPr lang="zh-CN" altLang="en-US" sz="2800" b="1">
                <a:solidFill>
                  <a:srgbClr val="FF0066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宋体" panose="02010600030101010101" pitchFamily="2" charset="-122"/>
                <a:sym typeface="+mn-ea"/>
              </a:rPr>
              <a:t>了解孟德尔成功的４因素</a:t>
            </a:r>
            <a:endParaRPr lang="zh-CN" altLang="en-US" sz="2800" b="1">
              <a:solidFill>
                <a:srgbClr val="FF0066"/>
              </a:solidFill>
              <a:effectLst>
                <a:outerShdw blurRad="38100" dist="38100" dir="2700000">
                  <a:srgbClr val="000000"/>
                </a:outerShdw>
              </a:effectLst>
              <a:latin typeface="宋体" panose="02010600030101010101" pitchFamily="2" charset="-122"/>
              <a:sym typeface="+mn-ea"/>
            </a:endParaRPr>
          </a:p>
          <a:p>
            <a:pPr algn="l">
              <a:lnSpc>
                <a:spcPct val="130000"/>
              </a:lnSpc>
              <a:buFontTx/>
            </a:pPr>
            <a:r>
              <a:rPr lang="zh-CN" altLang="en-US" sz="2800" b="1">
                <a:solidFill>
                  <a:srgbClr val="FF0066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宋体" panose="02010600030101010101" pitchFamily="2" charset="-122"/>
                <a:sym typeface="+mn-ea"/>
              </a:rPr>
              <a:t>　　　　熟悉９</a:t>
            </a:r>
            <a:r>
              <a:rPr lang="en-US" altLang="zh-CN" sz="2800" b="1">
                <a:solidFill>
                  <a:srgbClr val="FF0066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宋体" panose="02010600030101010101" pitchFamily="2" charset="-122"/>
                <a:sym typeface="+mn-ea"/>
              </a:rPr>
              <a:t>:</a:t>
            </a:r>
            <a:r>
              <a:rPr lang="zh-CN" altLang="en-US" sz="2800" b="1">
                <a:solidFill>
                  <a:srgbClr val="FF0066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宋体" panose="02010600030101010101" pitchFamily="2" charset="-122"/>
                <a:sym typeface="+mn-ea"/>
              </a:rPr>
              <a:t>３</a:t>
            </a:r>
            <a:r>
              <a:rPr lang="en-US" altLang="zh-CN" sz="2800" b="1">
                <a:solidFill>
                  <a:srgbClr val="FF0066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宋体" panose="02010600030101010101" pitchFamily="2" charset="-122"/>
                <a:sym typeface="+mn-ea"/>
              </a:rPr>
              <a:t>:</a:t>
            </a:r>
            <a:r>
              <a:rPr lang="zh-CN" altLang="en-US" sz="2800" b="1">
                <a:solidFill>
                  <a:srgbClr val="FF0066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宋体" panose="02010600030101010101" pitchFamily="2" charset="-122"/>
                <a:sym typeface="+mn-ea"/>
              </a:rPr>
              <a:t>３</a:t>
            </a:r>
            <a:r>
              <a:rPr lang="en-US" altLang="zh-CN" sz="2800" b="1">
                <a:solidFill>
                  <a:srgbClr val="FF0066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宋体" panose="02010600030101010101" pitchFamily="2" charset="-122"/>
                <a:sym typeface="+mn-ea"/>
              </a:rPr>
              <a:t>:</a:t>
            </a:r>
            <a:r>
              <a:rPr lang="zh-CN" altLang="en-US" sz="2800" b="1">
                <a:solidFill>
                  <a:srgbClr val="FF0066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宋体" panose="02010600030101010101" pitchFamily="2" charset="-122"/>
                <a:sym typeface="+mn-ea"/>
              </a:rPr>
              <a:t>１各组合及比例</a:t>
            </a:r>
            <a:endParaRPr lang="zh-CN" altLang="en-US" sz="2800" b="1">
              <a:solidFill>
                <a:srgbClr val="FF0066"/>
              </a:solidFill>
              <a:effectLst>
                <a:outerShdw blurRad="38100" dist="38100" dir="2700000">
                  <a:srgbClr val="000000"/>
                </a:outerShdw>
              </a:effectLst>
              <a:latin typeface="宋体" panose="02010600030101010101" pitchFamily="2" charset="-122"/>
            </a:endParaRPr>
          </a:p>
          <a:p>
            <a:pPr algn="l">
              <a:lnSpc>
                <a:spcPct val="130000"/>
              </a:lnSpc>
              <a:buFontTx/>
            </a:pPr>
            <a:r>
              <a:rPr lang="zh-CN" altLang="en-US" sz="2800" b="1">
                <a:solidFill>
                  <a:srgbClr val="FF0066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宋体" panose="02010600030101010101" pitchFamily="2" charset="-122"/>
              </a:rPr>
              <a:t>　　　　掌握利用分离定律解答自由组合的题　  </a:t>
            </a:r>
            <a:endParaRPr lang="zh-CN" altLang="en-US" sz="2800" b="1">
              <a:solidFill>
                <a:srgbClr val="FF0066"/>
              </a:solidFill>
              <a:effectLst>
                <a:outerShdw blurRad="38100" dist="38100" dir="2700000">
                  <a:srgbClr val="000000"/>
                </a:outerShdw>
              </a:effectLst>
              <a:latin typeface="宋体" panose="02010600030101010101" pitchFamily="2" charset="-122"/>
              <a:sym typeface="+mn-ea"/>
            </a:endParaRPr>
          </a:p>
        </p:txBody>
      </p:sp>
    </p:spTree>
    <p:custDataLst>
      <p:tags r:id="rId21"/>
    </p:custDataLst>
  </p:cSld>
  <p:clrMapOvr>
    <a:masterClrMapping/>
  </p:clrMapOvr>
  <p:transition/>
  <p:timing/>
</p:sld>
</file>

<file path=ppt/slides/slide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sp>
        <p:nvSpPr>
          <p:cNvPr id="2" name="任意形状 8"/>
          <p:cNvSpPr/>
          <p:nvPr userDrawn="1">
            <p:custDataLst>
              <p:tags r:id="rId3"/>
            </p:custDataLst>
          </p:nvPr>
        </p:nvSpPr>
        <p:spPr>
          <a:xfrm>
            <a:off x="9727092" y="-51"/>
            <a:ext cx="2464998" cy="2403231"/>
          </a:xfrm>
          <a:custGeom>
            <a:gdLst>
              <a:gd name="connsiteX0" fmla="*/ 361564 w 3507050"/>
              <a:gd name="connsiteY0" fmla="*/ 0 h 3419170"/>
              <a:gd name="connsiteX1" fmla="*/ 3507050 w 3507050"/>
              <a:gd name="connsiteY1" fmla="*/ 0 h 3419170"/>
              <a:gd name="connsiteX2" fmla="*/ 3507050 w 3507050"/>
              <a:gd name="connsiteY2" fmla="*/ 3045349 h 3419170"/>
              <a:gd name="connsiteX3" fmla="*/ 3329322 w 3507050"/>
              <a:gd name="connsiteY3" fmla="*/ 3151539 h 3419170"/>
              <a:gd name="connsiteX4" fmla="*/ 2254631 w 3507050"/>
              <a:gd name="connsiteY4" fmla="*/ 3419170 h 3419170"/>
              <a:gd name="connsiteX5" fmla="*/ 0 w 3507050"/>
              <a:gd name="connsiteY5" fmla="*/ 1201750 h 3419170"/>
              <a:gd name="connsiteX6" fmla="*/ 272122 w 3507050"/>
              <a:gd name="connsiteY6" fmla="*/ 144796 h 3419170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507050" h="3419170">
                <a:moveTo>
                  <a:pt x="361564" y="0"/>
                </a:moveTo>
                <a:lnTo>
                  <a:pt x="3507050" y="0"/>
                </a:lnTo>
                <a:lnTo>
                  <a:pt x="3507050" y="3045349"/>
                </a:lnTo>
                <a:lnTo>
                  <a:pt x="3329322" y="3151539"/>
                </a:lnTo>
                <a:cubicBezTo>
                  <a:pt x="3009856" y="3322220"/>
                  <a:pt x="2643756" y="3419170"/>
                  <a:pt x="2254631" y="3419170"/>
                </a:cubicBezTo>
                <a:cubicBezTo>
                  <a:pt x="1009433" y="3419170"/>
                  <a:pt x="0" y="2426397"/>
                  <a:pt x="0" y="1201750"/>
                </a:cubicBezTo>
                <a:cubicBezTo>
                  <a:pt x="0" y="819048"/>
                  <a:pt x="98578" y="458990"/>
                  <a:pt x="272122" y="144796"/>
                </a:cubicBezTo>
                <a:close/>
              </a:path>
            </a:pathLst>
          </a:custGeom>
          <a:gradFill>
            <a:gsLst>
              <a:gs pos="0">
                <a:srgbClr val="FFFFFF">
                  <a:alpha val="10000"/>
                </a:srgbClr>
              </a:gs>
              <a:gs pos="100000">
                <a:srgbClr val="D8D8E4">
                  <a:lumMod val="90000"/>
                  <a:alpha val="24000"/>
                </a:srgb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kumimoji="1" lang="zh-CN" altLang="en-US">
              <a:solidFill>
                <a:schemeClr val="lt1"/>
              </a:solidFill>
              <a:highlight>
                <a:srgbClr val="1171F1"/>
              </a:highlight>
              <a:latin typeface="微软雅黑" panose="020b0503020204020204" charset="-122"/>
              <a:ea typeface="微软雅黑" panose="020b0503020204020204" charset="-122"/>
            </a:endParaRPr>
          </a:p>
        </p:txBody>
      </p:sp>
      <p:grpSp>
        <p:nvGrpSpPr>
          <p:cNvPr id="10" name="组合 9"/>
          <p:cNvGrpSpPr/>
          <p:nvPr>
            <p:custDataLst>
              <p:tags r:id="rId4"/>
            </p:custDataLst>
          </p:nvPr>
        </p:nvGrpSpPr>
        <p:grpSpPr>
          <a:xfrm>
            <a:off x="10770870" y="201295"/>
            <a:ext cx="1211580" cy="684530"/>
            <a:chOff x="12391" y="529"/>
            <a:chExt cx="1759" cy="939"/>
          </a:xfrm>
        </p:grpSpPr>
        <p:sp>
          <p:nvSpPr>
            <p:cNvPr id="11" name="椭圆 10"/>
            <p:cNvSpPr/>
            <p:nvPr>
              <p:custDataLst>
                <p:tags r:id="rId5"/>
              </p:custDataLst>
            </p:nvPr>
          </p:nvSpPr>
          <p:spPr>
            <a:xfrm>
              <a:off x="12665" y="642"/>
              <a:ext cx="433" cy="43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254000" dist="127000" dir="8100000" algn="tr" rotWithShape="0">
                <a:prstClr val="black">
                  <a:alpha val="6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椭圆 11"/>
            <p:cNvSpPr/>
            <p:nvPr>
              <p:custDataLst>
                <p:tags r:id="rId6"/>
              </p:custDataLst>
            </p:nvPr>
          </p:nvSpPr>
          <p:spPr>
            <a:xfrm>
              <a:off x="13644" y="962"/>
              <a:ext cx="507" cy="50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317500" dist="190500" dir="8100000" algn="tr" rotWithShape="0">
                <a:prstClr val="black">
                  <a:alpha val="5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椭圆 12"/>
            <p:cNvSpPr/>
            <p:nvPr>
              <p:custDataLst>
                <p:tags r:id="rId7"/>
              </p:custDataLst>
            </p:nvPr>
          </p:nvSpPr>
          <p:spPr>
            <a:xfrm>
              <a:off x="13211" y="529"/>
              <a:ext cx="433" cy="43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254000" dist="127000" dir="8100000" algn="tr" rotWithShape="0">
                <a:prstClr val="black">
                  <a:alpha val="6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" name="椭圆 13"/>
            <p:cNvSpPr/>
            <p:nvPr>
              <p:custDataLst>
                <p:tags r:id="rId8"/>
              </p:custDataLst>
            </p:nvPr>
          </p:nvSpPr>
          <p:spPr>
            <a:xfrm>
              <a:off x="12684" y="1123"/>
              <a:ext cx="216" cy="21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254000" dist="127000" dir="8100000" algn="tr" rotWithShape="0">
                <a:prstClr val="black">
                  <a:alpha val="6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" name="椭圆 14"/>
            <p:cNvSpPr/>
            <p:nvPr>
              <p:custDataLst>
                <p:tags r:id="rId9"/>
              </p:custDataLst>
            </p:nvPr>
          </p:nvSpPr>
          <p:spPr>
            <a:xfrm>
              <a:off x="12391" y="1140"/>
              <a:ext cx="216" cy="21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254000" dist="127000" dir="8100000" algn="tr" rotWithShape="0">
                <a:prstClr val="black">
                  <a:alpha val="6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7409" name="矩形 46084"/>
          <p:cNvSpPr/>
          <p:nvPr>
            <p:custDataLst>
              <p:tags r:id="rId10"/>
            </p:custDataLst>
          </p:nvPr>
        </p:nvSpPr>
        <p:spPr>
          <a:xfrm>
            <a:off x="427355" y="1300480"/>
            <a:ext cx="7874635" cy="58356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en-US" altLang="zh-CN" sz="3200" b="1">
                <a:solidFill>
                  <a:srgbClr val="000000"/>
                </a:solidFill>
                <a:latin typeface="仿宋" panose="02010609060101010101" charset="-122"/>
                <a:ea typeface="仿宋" panose="02010609060101010101" charset="-122"/>
              </a:rPr>
              <a:t>1.</a:t>
            </a:r>
            <a:r>
              <a:rPr lang="zh-CN" altLang="en-US" sz="3200" b="1">
                <a:solidFill>
                  <a:srgbClr val="000000"/>
                </a:solidFill>
                <a:latin typeface="仿宋" panose="02010609060101010101" charset="-122"/>
                <a:ea typeface="仿宋" panose="02010609060101010101" charset="-122"/>
              </a:rPr>
              <a:t>正确选用实验材料</a:t>
            </a:r>
            <a:r>
              <a:rPr lang="en-US" altLang="zh-CN" sz="3200" b="1">
                <a:solidFill>
                  <a:srgbClr val="000000"/>
                </a:solidFill>
                <a:latin typeface="仿宋" panose="02010609060101010101" charset="-122"/>
                <a:ea typeface="仿宋" panose="02010609060101010101" charset="-122"/>
              </a:rPr>
              <a:t>——</a:t>
            </a:r>
            <a:r>
              <a:rPr lang="zh-CN" altLang="en-US" sz="3200" b="1">
                <a:solidFill>
                  <a:schemeClr val="accent1">
                    <a:lumMod val="75000"/>
                  </a:schemeClr>
                </a:solidFill>
                <a:latin typeface="仿宋" panose="02010609060101010101" charset="-122"/>
                <a:ea typeface="仿宋" panose="02010609060101010101" charset="-122"/>
              </a:rPr>
              <a:t>豌豆</a:t>
            </a:r>
            <a:endParaRPr lang="zh-CN" altLang="en-US" sz="3200" b="1">
              <a:solidFill>
                <a:schemeClr val="accent1">
                  <a:lumMod val="75000"/>
                </a:schemeClr>
              </a:solidFill>
              <a:latin typeface="仿宋" panose="02010609060101010101" charset="-122"/>
              <a:ea typeface="仿宋" panose="02010609060101010101" charset="-122"/>
              <a:sym typeface="+mn-ea"/>
            </a:endParaRPr>
          </a:p>
        </p:txBody>
      </p:sp>
      <p:sp>
        <p:nvSpPr>
          <p:cNvPr id="46087" name="矩形 46086"/>
          <p:cNvSpPr/>
          <p:nvPr>
            <p:custDataLst>
              <p:tags r:id="rId11"/>
            </p:custDataLst>
          </p:nvPr>
        </p:nvSpPr>
        <p:spPr>
          <a:xfrm>
            <a:off x="427355" y="2521585"/>
            <a:ext cx="10236835" cy="107632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en-US" altLang="zh-CN" sz="3200" b="1">
                <a:solidFill>
                  <a:srgbClr val="000000"/>
                </a:solidFill>
                <a:latin typeface="仿宋" panose="02010609060101010101" charset="-122"/>
                <a:ea typeface="仿宋" panose="02010609060101010101" charset="-122"/>
              </a:rPr>
              <a:t>2.</a:t>
            </a:r>
            <a:r>
              <a:rPr lang="zh-CN" altLang="en-US" sz="3200" b="1">
                <a:solidFill>
                  <a:srgbClr val="000000"/>
                </a:solidFill>
                <a:latin typeface="仿宋" panose="02010609060101010101" charset="-122"/>
                <a:ea typeface="仿宋" panose="02010609060101010101" charset="-122"/>
              </a:rPr>
              <a:t>由单因素到多因素的研究方法</a:t>
            </a:r>
            <a:r>
              <a:rPr lang="en-US" altLang="zh-CN" sz="3200" b="1">
                <a:solidFill>
                  <a:srgbClr val="000000"/>
                </a:solidFill>
                <a:latin typeface="仿宋" panose="02010609060101010101" charset="-122"/>
                <a:ea typeface="仿宋" panose="02010609060101010101" charset="-122"/>
              </a:rPr>
              <a:t>:</a:t>
            </a:r>
            <a:r>
              <a:rPr lang="zh-CN" altLang="en-US" sz="3200" b="1">
                <a:solidFill>
                  <a:srgbClr val="000000"/>
                </a:solidFill>
                <a:latin typeface="仿宋" panose="02010609060101010101" charset="-122"/>
                <a:ea typeface="仿宋" panose="02010609060101010101" charset="-122"/>
              </a:rPr>
              <a:t>先研究</a:t>
            </a:r>
            <a:r>
              <a:rPr lang="zh-CN" altLang="en-US" sz="3200" b="1">
                <a:solidFill>
                  <a:schemeClr val="accent1">
                    <a:lumMod val="75000"/>
                  </a:schemeClr>
                </a:solidFill>
                <a:latin typeface="仿宋" panose="02010609060101010101" charset="-122"/>
                <a:ea typeface="仿宋" panose="02010609060101010101" charset="-122"/>
              </a:rPr>
              <a:t>一</a:t>
            </a:r>
            <a:r>
              <a:rPr lang="zh-CN" altLang="en-US" sz="3200" b="1">
                <a:solidFill>
                  <a:schemeClr val="accent1">
                    <a:lumMod val="75000"/>
                  </a:schemeClr>
                </a:solidFill>
                <a:latin typeface="仿宋" panose="02010609060101010101" charset="-122"/>
                <a:ea typeface="仿宋" panose="02010609060101010101" charset="-122"/>
                <a:cs typeface="+mn-ea"/>
              </a:rPr>
              <a:t>对</a:t>
            </a:r>
            <a:r>
              <a:rPr lang="zh-CN" altLang="en-US" sz="3200" b="1">
                <a:solidFill>
                  <a:srgbClr val="000000"/>
                </a:solidFill>
                <a:latin typeface="仿宋" panose="02010609060101010101" charset="-122"/>
                <a:ea typeface="仿宋" panose="02010609060101010101" charset="-122"/>
              </a:rPr>
              <a:t>相对性状的遗传</a:t>
            </a:r>
            <a:r>
              <a:rPr lang="en-US" altLang="zh-CN" sz="3200" b="1">
                <a:solidFill>
                  <a:srgbClr val="000000"/>
                </a:solidFill>
                <a:latin typeface="仿宋" panose="02010609060101010101" charset="-122"/>
                <a:ea typeface="仿宋" panose="02010609060101010101" charset="-122"/>
              </a:rPr>
              <a:t>,</a:t>
            </a:r>
            <a:r>
              <a:rPr lang="zh-CN" altLang="en-US" sz="3200" b="1">
                <a:solidFill>
                  <a:srgbClr val="000000"/>
                </a:solidFill>
                <a:latin typeface="仿宋" panose="02010609060101010101" charset="-122"/>
                <a:ea typeface="仿宋" panose="02010609060101010101" charset="-122"/>
              </a:rPr>
              <a:t>再研究</a:t>
            </a:r>
            <a:r>
              <a:rPr lang="zh-CN" altLang="en-US" sz="3200" b="1">
                <a:solidFill>
                  <a:schemeClr val="accent1">
                    <a:lumMod val="75000"/>
                  </a:schemeClr>
                </a:solidFill>
                <a:latin typeface="仿宋" panose="02010609060101010101" charset="-122"/>
                <a:ea typeface="仿宋" panose="02010609060101010101" charset="-122"/>
              </a:rPr>
              <a:t>两对或多对</a:t>
            </a:r>
            <a:r>
              <a:rPr lang="zh-CN" altLang="en-US" sz="3200" b="1">
                <a:solidFill>
                  <a:srgbClr val="000000"/>
                </a:solidFill>
                <a:latin typeface="仿宋" panose="02010609060101010101" charset="-122"/>
                <a:ea typeface="仿宋" panose="02010609060101010101" charset="-122"/>
              </a:rPr>
              <a:t>性状的遗传。</a:t>
            </a:r>
            <a:endParaRPr lang="zh-CN" altLang="en-US" sz="3200" b="1">
              <a:solidFill>
                <a:srgbClr val="000000"/>
              </a:solidFill>
              <a:latin typeface="仿宋" panose="02010609060101010101" charset="-122"/>
              <a:ea typeface="仿宋" panose="02010609060101010101" charset="-122"/>
              <a:sym typeface="+mn-ea"/>
            </a:endParaRPr>
          </a:p>
        </p:txBody>
      </p:sp>
      <p:sp>
        <p:nvSpPr>
          <p:cNvPr id="46088" name="矩形 46087"/>
          <p:cNvSpPr/>
          <p:nvPr>
            <p:custDataLst>
              <p:tags r:id="rId12"/>
            </p:custDataLst>
          </p:nvPr>
        </p:nvSpPr>
        <p:spPr>
          <a:xfrm>
            <a:off x="481330" y="5370195"/>
            <a:ext cx="10293985" cy="58356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en-US" altLang="zh-CN" sz="3200" b="1">
                <a:solidFill>
                  <a:srgbClr val="000000"/>
                </a:solidFill>
                <a:latin typeface="仿宋" panose="02010609060101010101" charset="-122"/>
                <a:ea typeface="仿宋" panose="02010609060101010101" charset="-122"/>
              </a:rPr>
              <a:t>4.</a:t>
            </a:r>
            <a:r>
              <a:rPr lang="zh-CN" altLang="en-US" sz="3200" b="1">
                <a:solidFill>
                  <a:srgbClr val="000000"/>
                </a:solidFill>
                <a:latin typeface="仿宋" panose="02010609060101010101" charset="-122"/>
                <a:ea typeface="仿宋" panose="02010609060101010101" charset="-122"/>
              </a:rPr>
              <a:t>用</a:t>
            </a:r>
            <a:r>
              <a:rPr lang="zh-CN" altLang="en-US" sz="3200" b="1">
                <a:solidFill>
                  <a:schemeClr val="accent1">
                    <a:lumMod val="75000"/>
                  </a:schemeClr>
                </a:solidFill>
                <a:latin typeface="仿宋" panose="02010609060101010101" charset="-122"/>
                <a:ea typeface="仿宋" panose="02010609060101010101" charset="-122"/>
              </a:rPr>
              <a:t>数学统计学</a:t>
            </a:r>
            <a:r>
              <a:rPr lang="zh-CN" altLang="en-US" sz="3200" b="1">
                <a:solidFill>
                  <a:srgbClr val="000000"/>
                </a:solidFill>
                <a:latin typeface="仿宋" panose="02010609060101010101" charset="-122"/>
                <a:ea typeface="仿宋" panose="02010609060101010101" charset="-122"/>
              </a:rPr>
              <a:t>的方法对实验结果进行分析。</a:t>
            </a:r>
            <a:endParaRPr lang="zh-CN" altLang="en-US" sz="3200" b="1">
              <a:solidFill>
                <a:srgbClr val="000000"/>
              </a:solidFill>
              <a:latin typeface="仿宋" panose="02010609060101010101" charset="-122"/>
              <a:ea typeface="仿宋" panose="02010609060101010101" charset="-122"/>
            </a:endParaRPr>
          </a:p>
        </p:txBody>
      </p:sp>
      <p:sp>
        <p:nvSpPr>
          <p:cNvPr id="46089" name="矩形 46088"/>
          <p:cNvSpPr/>
          <p:nvPr>
            <p:custDataLst>
              <p:tags r:id="rId13"/>
            </p:custDataLst>
          </p:nvPr>
        </p:nvSpPr>
        <p:spPr>
          <a:xfrm>
            <a:off x="428625" y="3963670"/>
            <a:ext cx="10420985" cy="107632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en-US" altLang="zh-CN" sz="3200" b="1">
                <a:solidFill>
                  <a:srgbClr val="000000"/>
                </a:solidFill>
                <a:latin typeface="仿宋" panose="02010609060101010101" charset="-122"/>
                <a:ea typeface="仿宋" panose="02010609060101010101" charset="-122"/>
              </a:rPr>
              <a:t>3.</a:t>
            </a:r>
            <a:r>
              <a:rPr lang="zh-CN" altLang="en-US" sz="3200" b="1">
                <a:solidFill>
                  <a:srgbClr val="000000"/>
                </a:solidFill>
                <a:latin typeface="仿宋" panose="02010609060101010101" charset="-122"/>
                <a:ea typeface="仿宋" panose="02010609060101010101" charset="-122"/>
              </a:rPr>
              <a:t>科学地设计了实验程序、并用新的实验验证。</a:t>
            </a:r>
            <a:endParaRPr lang="zh-CN" altLang="en-US" sz="3200" b="1">
              <a:solidFill>
                <a:srgbClr val="000000"/>
              </a:solidFill>
              <a:latin typeface="仿宋" panose="02010609060101010101" charset="-122"/>
              <a:ea typeface="仿宋" panose="02010609060101010101" charset="-122"/>
            </a:endParaRPr>
          </a:p>
          <a:p>
            <a:r>
              <a:rPr lang="zh-CN" altLang="en-US" sz="3200" b="1">
                <a:solidFill>
                  <a:srgbClr val="000000"/>
                </a:solidFill>
                <a:latin typeface="仿宋" panose="02010609060101010101" charset="-122"/>
                <a:ea typeface="仿宋" panose="02010609060101010101" charset="-122"/>
              </a:rPr>
              <a:t>         　       －－</a:t>
            </a:r>
            <a:r>
              <a:rPr lang="en-US" altLang="zh-CN" sz="3200" b="1">
                <a:solidFill>
                  <a:srgbClr val="000000"/>
                </a:solidFill>
                <a:latin typeface="仿宋" panose="02010609060101010101" charset="-122"/>
                <a:ea typeface="仿宋" panose="02010609060101010101" charset="-122"/>
              </a:rPr>
              <a:t>(</a:t>
            </a:r>
            <a:r>
              <a:rPr lang="zh-CN" altLang="en-US" sz="3200" b="1">
                <a:solidFill>
                  <a:schemeClr val="accent1">
                    <a:lumMod val="75000"/>
                  </a:schemeClr>
                </a:solidFill>
                <a:latin typeface="仿宋" panose="02010609060101010101" charset="-122"/>
                <a:ea typeface="仿宋" panose="02010609060101010101" charset="-122"/>
              </a:rPr>
              <a:t>假说－演绎法</a:t>
            </a:r>
            <a:r>
              <a:rPr lang="en-US" altLang="zh-CN" sz="3200" b="1">
                <a:solidFill>
                  <a:srgbClr val="000000"/>
                </a:solidFill>
                <a:latin typeface="仿宋" panose="02010609060101010101" charset="-122"/>
                <a:ea typeface="仿宋" panose="02010609060101010101" charset="-122"/>
              </a:rPr>
              <a:t>)</a:t>
            </a:r>
            <a:endParaRPr lang="en-US" altLang="zh-CN" sz="3200" b="1">
              <a:solidFill>
                <a:srgbClr val="000000"/>
              </a:solidFill>
              <a:latin typeface="仿宋" panose="02010609060101010101" charset="-122"/>
              <a:ea typeface="仿宋" panose="02010609060101010101" charset="-122"/>
            </a:endParaRPr>
          </a:p>
        </p:txBody>
      </p:sp>
      <p:grpSp>
        <p:nvGrpSpPr>
          <p:cNvPr id="17416" name="组合 2"/>
          <p:cNvGrpSpPr/>
          <p:nvPr>
            <p:custDataLst>
              <p:tags r:id="rId14"/>
            </p:custDataLst>
          </p:nvPr>
        </p:nvGrpSpPr>
        <p:grpSpPr>
          <a:xfrm>
            <a:off x="9505950" y="107950"/>
            <a:ext cx="2558415" cy="2304415"/>
            <a:chOff x="8520" y="171"/>
            <a:chExt cx="5506" cy="4772"/>
          </a:xfrm>
        </p:grpSpPr>
        <p:pic>
          <p:nvPicPr>
            <p:cNvPr id="17417" name="图片 145424" descr="endou"/>
            <p:cNvPicPr>
              <a:picLocks noChangeAspect="1"/>
            </p:cNvPicPr>
            <p:nvPr>
              <p:custDataLst>
                <p:tags r:id="rId16"/>
              </p:custDataLst>
            </p:nvPr>
          </p:nvPicPr>
          <p:blipFill>
            <a:blip r:embed="rId15">
              <a:lum contrast="29999"/>
            </a:blip>
            <a:stretch>
              <a:fillRect/>
            </a:stretch>
          </p:blipFill>
          <p:spPr>
            <a:xfrm>
              <a:off x="8520" y="171"/>
              <a:ext cx="5506" cy="4772"/>
            </a:xfrm>
            <a:prstGeom prst="rect">
              <a:avLst/>
            </a:prstGeom>
            <a:noFill/>
            <a:ln w="76200" cap="flat" cmpd="tri">
              <a:solidFill>
                <a:srgbClr val="BDDE9C"/>
              </a:solidFill>
              <a:prstDash val="solid"/>
              <a:miter/>
              <a:headEnd type="none" w="med" len="med"/>
              <a:tailEnd type="none" w="med" len="med"/>
            </a:ln>
          </p:spPr>
        </p:pic>
        <p:pic>
          <p:nvPicPr>
            <p:cNvPr id="17418" name="图片 145425" descr="endou01"/>
            <p:cNvPicPr>
              <a:picLocks noChangeAspect="1"/>
            </p:cNvPicPr>
            <p:nvPr>
              <p:custDataLst>
                <p:tags r:id="rId18"/>
              </p:custDataLst>
            </p:nvPr>
          </p:nvPicPr>
          <p:blipFill>
            <a:blip r:embed="rId17">
              <a:lum bright="2002" contrast="56000"/>
            </a:blip>
            <a:stretch>
              <a:fillRect/>
            </a:stretch>
          </p:blipFill>
          <p:spPr>
            <a:xfrm>
              <a:off x="11369" y="3034"/>
              <a:ext cx="2646" cy="1784"/>
            </a:xfrm>
            <a:prstGeom prst="rect">
              <a:avLst/>
            </a:prstGeom>
            <a:noFill/>
            <a:ln w="76200" cap="flat" cmpd="tri">
              <a:solidFill>
                <a:srgbClr val="BDDE9C"/>
              </a:solidFill>
              <a:prstDash val="solid"/>
              <a:miter/>
              <a:headEnd type="none" w="med" len="med"/>
              <a:tailEnd type="none" w="med" len="med"/>
            </a:ln>
          </p:spPr>
        </p:pic>
      </p:grpSp>
      <p:sp>
        <p:nvSpPr>
          <p:cNvPr id="3" name="文本框 2"/>
          <p:cNvSpPr txBox="1"/>
          <p:nvPr>
            <p:custDataLst>
              <p:tags r:id="rId19"/>
            </p:custDataLst>
          </p:nvPr>
        </p:nvSpPr>
        <p:spPr>
          <a:xfrm>
            <a:off x="6149340" y="1456055"/>
            <a:ext cx="2226310" cy="583565"/>
          </a:xfrm>
          <a:prstGeom prst="rect">
            <a:avLst/>
          </a:prstGeom>
          <a:solidFill>
            <a:srgbClr val="FFFF00"/>
          </a:solidFill>
        </p:spPr>
        <p:txBody>
          <a:bodyPr wrap="none" rtlCol="0" anchor="t">
            <a:spAutoFit/>
          </a:bodyPr>
          <a:lstStyle/>
          <a:p>
            <a:r>
              <a:rPr lang="en-US" altLang="zh-CN" sz="3200" b="1">
                <a:solidFill>
                  <a:srgbClr val="CC0000"/>
                </a:solidFill>
                <a:latin typeface="仿宋" panose="02010609060101010101" charset="-122"/>
                <a:ea typeface="仿宋" panose="02010609060101010101" charset="-122"/>
                <a:sym typeface="+mn-ea"/>
              </a:rPr>
              <a:t>(</a:t>
            </a:r>
            <a:r>
              <a:rPr lang="zh-CN" altLang="en-US" sz="3200" b="1">
                <a:solidFill>
                  <a:srgbClr val="CC0000"/>
                </a:solidFill>
                <a:latin typeface="仿宋" panose="02010609060101010101" charset="-122"/>
                <a:ea typeface="仿宋" panose="02010609060101010101" charset="-122"/>
                <a:sym typeface="+mn-ea"/>
              </a:rPr>
              <a:t>选材科学</a:t>
            </a:r>
            <a:r>
              <a:rPr lang="en-US" altLang="zh-CN" sz="3200" b="1">
                <a:solidFill>
                  <a:srgbClr val="CC0000"/>
                </a:solidFill>
                <a:latin typeface="仿宋" panose="02010609060101010101" charset="-122"/>
                <a:ea typeface="仿宋" panose="02010609060101010101" charset="-122"/>
                <a:sym typeface="+mn-ea"/>
              </a:rPr>
              <a:t>)</a:t>
            </a:r>
            <a:endParaRPr lang="en-US" altLang="zh-CN" sz="3200" b="1">
              <a:solidFill>
                <a:srgbClr val="CC0000"/>
              </a:solidFill>
              <a:latin typeface="仿宋" panose="02010609060101010101" charset="-122"/>
              <a:ea typeface="仿宋" panose="02010609060101010101" charset="-122"/>
              <a:sym typeface="+mn-ea"/>
            </a:endParaRPr>
          </a:p>
        </p:txBody>
      </p:sp>
      <p:sp>
        <p:nvSpPr>
          <p:cNvPr id="4" name="文本框 3"/>
          <p:cNvSpPr txBox="1"/>
          <p:nvPr>
            <p:custDataLst>
              <p:tags r:id="rId20"/>
            </p:custDataLst>
          </p:nvPr>
        </p:nvSpPr>
        <p:spPr>
          <a:xfrm>
            <a:off x="8665845" y="3331210"/>
            <a:ext cx="2226310" cy="583565"/>
          </a:xfrm>
          <a:prstGeom prst="rect">
            <a:avLst/>
          </a:prstGeom>
          <a:solidFill>
            <a:srgbClr val="FFFF00"/>
          </a:solidFill>
        </p:spPr>
        <p:txBody>
          <a:bodyPr wrap="none" rtlCol="0" anchor="t">
            <a:spAutoFit/>
          </a:bodyPr>
          <a:lstStyle/>
          <a:p>
            <a:pPr algn="l"/>
            <a:r>
              <a:rPr lang="en-US" altLang="zh-CN" sz="3200" b="1">
                <a:solidFill>
                  <a:srgbClr val="CC0000"/>
                </a:solidFill>
                <a:latin typeface="仿宋" panose="02010609060101010101" charset="-122"/>
                <a:ea typeface="仿宋" panose="02010609060101010101" charset="-122"/>
                <a:sym typeface="+mn-ea"/>
              </a:rPr>
              <a:t>(</a:t>
            </a:r>
            <a:r>
              <a:rPr lang="zh-CN" altLang="en-US" sz="3200" b="1">
                <a:solidFill>
                  <a:srgbClr val="CC0000"/>
                </a:solidFill>
                <a:latin typeface="仿宋" panose="02010609060101010101" charset="-122"/>
                <a:ea typeface="仿宋" panose="02010609060101010101" charset="-122"/>
                <a:sym typeface="+mn-ea"/>
              </a:rPr>
              <a:t>策略科学</a:t>
            </a:r>
            <a:r>
              <a:rPr lang="en-US" altLang="zh-CN" sz="3200" b="1">
                <a:solidFill>
                  <a:srgbClr val="CC0000"/>
                </a:solidFill>
                <a:latin typeface="仿宋" panose="02010609060101010101" charset="-122"/>
                <a:ea typeface="仿宋" panose="02010609060101010101" charset="-122"/>
                <a:sym typeface="+mn-ea"/>
              </a:rPr>
              <a:t>)</a:t>
            </a:r>
            <a:endParaRPr lang="en-US" altLang="zh-CN" sz="3200" b="1">
              <a:solidFill>
                <a:srgbClr val="CC0000"/>
              </a:solidFill>
              <a:latin typeface="仿宋" panose="02010609060101010101" charset="-122"/>
              <a:ea typeface="仿宋" panose="02010609060101010101" charset="-122"/>
              <a:sym typeface="+mn-ea"/>
            </a:endParaRPr>
          </a:p>
        </p:txBody>
      </p:sp>
      <p:sp>
        <p:nvSpPr>
          <p:cNvPr id="5" name="文本框 4"/>
          <p:cNvSpPr txBox="1"/>
          <p:nvPr>
            <p:custDataLst>
              <p:tags r:id="rId21"/>
            </p:custDataLst>
          </p:nvPr>
        </p:nvSpPr>
        <p:spPr>
          <a:xfrm>
            <a:off x="8665845" y="5892165"/>
            <a:ext cx="2226310" cy="583565"/>
          </a:xfrm>
          <a:prstGeom prst="rect">
            <a:avLst/>
          </a:prstGeom>
          <a:solidFill>
            <a:srgbClr val="FFFF00"/>
          </a:solidFill>
        </p:spPr>
        <p:txBody>
          <a:bodyPr wrap="none" rtlCol="0" anchor="t">
            <a:spAutoFit/>
          </a:bodyPr>
          <a:lstStyle/>
          <a:p>
            <a:r>
              <a:rPr lang="en-US" altLang="zh-CN" sz="3200" b="1">
                <a:solidFill>
                  <a:srgbClr val="CC0000"/>
                </a:solidFill>
                <a:latin typeface="仿宋" panose="02010609060101010101" charset="-122"/>
                <a:ea typeface="仿宋" panose="02010609060101010101" charset="-122"/>
                <a:sym typeface="+mn-ea"/>
              </a:rPr>
              <a:t>(</a:t>
            </a:r>
            <a:r>
              <a:rPr lang="zh-CN" altLang="en-US" sz="3200" b="1">
                <a:solidFill>
                  <a:srgbClr val="CC0000"/>
                </a:solidFill>
                <a:latin typeface="仿宋" panose="02010609060101010101" charset="-122"/>
                <a:ea typeface="仿宋" panose="02010609060101010101" charset="-122"/>
                <a:sym typeface="+mn-ea"/>
              </a:rPr>
              <a:t>分析科学</a:t>
            </a:r>
            <a:r>
              <a:rPr lang="en-US" altLang="zh-CN" sz="3200" b="1">
                <a:solidFill>
                  <a:srgbClr val="CC0000"/>
                </a:solidFill>
                <a:latin typeface="仿宋" panose="02010609060101010101" charset="-122"/>
                <a:ea typeface="仿宋" panose="02010609060101010101" charset="-122"/>
                <a:sym typeface="+mn-ea"/>
              </a:rPr>
              <a:t>)</a:t>
            </a:r>
            <a:endParaRPr lang="en-US" altLang="zh-CN" sz="3200" b="1">
              <a:solidFill>
                <a:srgbClr val="CC0000"/>
              </a:solidFill>
              <a:latin typeface="仿宋" panose="02010609060101010101" charset="-122"/>
              <a:ea typeface="仿宋" panose="02010609060101010101" charset="-122"/>
              <a:sym typeface="+mn-ea"/>
            </a:endParaRPr>
          </a:p>
        </p:txBody>
      </p:sp>
      <p:sp>
        <p:nvSpPr>
          <p:cNvPr id="6" name="文本框 5"/>
          <p:cNvSpPr txBox="1"/>
          <p:nvPr>
            <p:custDataLst>
              <p:tags r:id="rId22"/>
            </p:custDataLst>
          </p:nvPr>
        </p:nvSpPr>
        <p:spPr>
          <a:xfrm>
            <a:off x="8665845" y="4590415"/>
            <a:ext cx="2226310" cy="583565"/>
          </a:xfrm>
          <a:prstGeom prst="rect">
            <a:avLst/>
          </a:prstGeom>
          <a:solidFill>
            <a:srgbClr val="FFFF00"/>
          </a:solidFill>
        </p:spPr>
        <p:txBody>
          <a:bodyPr wrap="none" rtlCol="0" anchor="t">
            <a:spAutoFit/>
          </a:bodyPr>
          <a:lstStyle/>
          <a:p>
            <a:pPr algn="l"/>
            <a:r>
              <a:rPr lang="en-US" altLang="zh-CN" sz="3200" b="1">
                <a:solidFill>
                  <a:srgbClr val="CC0000"/>
                </a:solidFill>
                <a:latin typeface="仿宋" panose="02010609060101010101" charset="-122"/>
                <a:ea typeface="仿宋" panose="02010609060101010101" charset="-122"/>
                <a:sym typeface="+mn-ea"/>
              </a:rPr>
              <a:t>(</a:t>
            </a:r>
            <a:r>
              <a:rPr lang="zh-CN" altLang="en-US" sz="3200" b="1">
                <a:solidFill>
                  <a:srgbClr val="CC0000"/>
                </a:solidFill>
                <a:latin typeface="仿宋" panose="02010609060101010101" charset="-122"/>
                <a:ea typeface="仿宋" panose="02010609060101010101" charset="-122"/>
                <a:sym typeface="+mn-ea"/>
              </a:rPr>
              <a:t>设计科学</a:t>
            </a:r>
            <a:r>
              <a:rPr lang="en-US" altLang="zh-CN" sz="3200" b="1">
                <a:solidFill>
                  <a:srgbClr val="CC0000"/>
                </a:solidFill>
                <a:latin typeface="仿宋" panose="02010609060101010101" charset="-122"/>
                <a:ea typeface="仿宋" panose="02010609060101010101" charset="-122"/>
                <a:sym typeface="+mn-ea"/>
              </a:rPr>
              <a:t>)</a:t>
            </a:r>
            <a:endParaRPr lang="en-US" altLang="zh-CN" sz="3200" b="1">
              <a:solidFill>
                <a:srgbClr val="CC0000"/>
              </a:solidFill>
              <a:latin typeface="仿宋" panose="02010609060101010101" charset="-122"/>
              <a:ea typeface="仿宋" panose="02010609060101010101" charset="-122"/>
              <a:sym typeface="+mn-ea"/>
            </a:endParaRPr>
          </a:p>
        </p:txBody>
      </p:sp>
      <p:grpSp>
        <p:nvGrpSpPr>
          <p:cNvPr id="7" name="组合 6"/>
          <p:cNvGrpSpPr/>
          <p:nvPr>
            <p:custDataLst>
              <p:tags r:id="rId23"/>
            </p:custDataLst>
          </p:nvPr>
        </p:nvGrpSpPr>
        <p:grpSpPr>
          <a:xfrm>
            <a:off x="314325" y="368300"/>
            <a:ext cx="5835015" cy="622299"/>
            <a:chOff x="5222272" y="788613"/>
            <a:chExt cx="1853398" cy="829869"/>
          </a:xfrm>
        </p:grpSpPr>
        <p:sp>
          <p:nvSpPr>
            <p:cNvPr id="8" name="矩形: 圆角 14"/>
            <p:cNvSpPr/>
            <p:nvPr>
              <p:custDataLst>
                <p:tags r:id="rId24"/>
              </p:custDataLst>
            </p:nvPr>
          </p:nvSpPr>
          <p:spPr>
            <a:xfrm>
              <a:off x="5222272" y="788613"/>
              <a:ext cx="1853398" cy="798540"/>
            </a:xfrm>
            <a:prstGeom prst="roundRect">
              <a:avLst>
                <a:gd name="adj" fmla="val 12542"/>
              </a:avLst>
            </a:prstGeom>
            <a:solidFill>
              <a:srgbClr val="FFBB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3200"/>
            </a:p>
          </p:txBody>
        </p:sp>
        <p:sp>
          <p:nvSpPr>
            <p:cNvPr id="9" name="文本框 8"/>
            <p:cNvSpPr txBox="1"/>
            <p:nvPr>
              <p:custDataLst>
                <p:tags r:id="rId25"/>
              </p:custDataLst>
            </p:nvPr>
          </p:nvSpPr>
          <p:spPr>
            <a:xfrm>
              <a:off x="5250464" y="840267"/>
              <a:ext cx="1746015" cy="77821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200" b="1">
                  <a:latin typeface="微软雅黑" panose="020b0503020204020204" charset="-122"/>
                  <a:ea typeface="微软雅黑" panose="020b0503020204020204" charset="-122"/>
                </a:rPr>
                <a:t>整理归纳：孟德尔成功因素</a:t>
              </a:r>
              <a:endParaRPr lang="zh-CN" altLang="en-US" sz="3200" b="1"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</p:spTree>
    <p:custDataLst>
      <p:tags r:id="rId26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74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3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460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8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460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8" dur="1" fill="hold"/>
                                        <p:tgtEl>
                                          <p:spTgt spid="6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460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6" dur="1" fill="hold"/>
                                        <p:tgtEl>
                                          <p:spTgt spid="5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087" grpId="0"/>
      <p:bldP spid="46088" grpId="0"/>
      <p:bldP spid="46089" grpId="0"/>
      <p:bldP spid="4" grpId="0"/>
      <p:bldP spid="5" grpId="0"/>
      <p:bldP spid="6" grpId="0"/>
      <p:bldP spid="3" grpId="0"/>
      <p:bldP spid="1740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sp>
        <p:nvSpPr>
          <p:cNvPr id="7" name="任意形状 8"/>
          <p:cNvSpPr/>
          <p:nvPr userDrawn="1">
            <p:custDataLst>
              <p:tags r:id="rId3"/>
            </p:custDataLst>
          </p:nvPr>
        </p:nvSpPr>
        <p:spPr>
          <a:xfrm>
            <a:off x="9727092" y="-51"/>
            <a:ext cx="2464998" cy="2403231"/>
          </a:xfrm>
          <a:custGeom>
            <a:gdLst>
              <a:gd name="connsiteX0" fmla="*/ 361564 w 3507050"/>
              <a:gd name="connsiteY0" fmla="*/ 0 h 3419170"/>
              <a:gd name="connsiteX1" fmla="*/ 3507050 w 3507050"/>
              <a:gd name="connsiteY1" fmla="*/ 0 h 3419170"/>
              <a:gd name="connsiteX2" fmla="*/ 3507050 w 3507050"/>
              <a:gd name="connsiteY2" fmla="*/ 3045349 h 3419170"/>
              <a:gd name="connsiteX3" fmla="*/ 3329322 w 3507050"/>
              <a:gd name="connsiteY3" fmla="*/ 3151539 h 3419170"/>
              <a:gd name="connsiteX4" fmla="*/ 2254631 w 3507050"/>
              <a:gd name="connsiteY4" fmla="*/ 3419170 h 3419170"/>
              <a:gd name="connsiteX5" fmla="*/ 0 w 3507050"/>
              <a:gd name="connsiteY5" fmla="*/ 1201750 h 3419170"/>
              <a:gd name="connsiteX6" fmla="*/ 272122 w 3507050"/>
              <a:gd name="connsiteY6" fmla="*/ 144796 h 3419170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507050" h="3419170">
                <a:moveTo>
                  <a:pt x="361564" y="0"/>
                </a:moveTo>
                <a:lnTo>
                  <a:pt x="3507050" y="0"/>
                </a:lnTo>
                <a:lnTo>
                  <a:pt x="3507050" y="3045349"/>
                </a:lnTo>
                <a:lnTo>
                  <a:pt x="3329322" y="3151539"/>
                </a:lnTo>
                <a:cubicBezTo>
                  <a:pt x="3009856" y="3322220"/>
                  <a:pt x="2643756" y="3419170"/>
                  <a:pt x="2254631" y="3419170"/>
                </a:cubicBezTo>
                <a:cubicBezTo>
                  <a:pt x="1009433" y="3419170"/>
                  <a:pt x="0" y="2426397"/>
                  <a:pt x="0" y="1201750"/>
                </a:cubicBezTo>
                <a:cubicBezTo>
                  <a:pt x="0" y="819048"/>
                  <a:pt x="98578" y="458990"/>
                  <a:pt x="272122" y="144796"/>
                </a:cubicBezTo>
                <a:close/>
              </a:path>
            </a:pathLst>
          </a:custGeom>
          <a:gradFill>
            <a:gsLst>
              <a:gs pos="0">
                <a:srgbClr val="FFFFFF">
                  <a:alpha val="10000"/>
                </a:srgbClr>
              </a:gs>
              <a:gs pos="100000">
                <a:srgbClr val="D8D8E4">
                  <a:lumMod val="90000"/>
                  <a:alpha val="24000"/>
                </a:srgb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kumimoji="1" lang="zh-CN" altLang="en-US">
              <a:solidFill>
                <a:schemeClr val="lt1"/>
              </a:solidFill>
              <a:highlight>
                <a:srgbClr val="1171F1"/>
              </a:highlight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6" name="任意形状 8"/>
          <p:cNvSpPr/>
          <p:nvPr userDrawn="1">
            <p:custDataLst>
              <p:tags r:id="rId4"/>
            </p:custDataLst>
          </p:nvPr>
        </p:nvSpPr>
        <p:spPr>
          <a:xfrm rot="10800000">
            <a:off x="0" y="5480050"/>
            <a:ext cx="1412875" cy="1377950"/>
          </a:xfrm>
          <a:custGeom>
            <a:gdLst>
              <a:gd name="connsiteX0" fmla="*/ 361564 w 3507050"/>
              <a:gd name="connsiteY0" fmla="*/ 0 h 3419170"/>
              <a:gd name="connsiteX1" fmla="*/ 3507050 w 3507050"/>
              <a:gd name="connsiteY1" fmla="*/ 0 h 3419170"/>
              <a:gd name="connsiteX2" fmla="*/ 3507050 w 3507050"/>
              <a:gd name="connsiteY2" fmla="*/ 3045349 h 3419170"/>
              <a:gd name="connsiteX3" fmla="*/ 3329322 w 3507050"/>
              <a:gd name="connsiteY3" fmla="*/ 3151539 h 3419170"/>
              <a:gd name="connsiteX4" fmla="*/ 2254631 w 3507050"/>
              <a:gd name="connsiteY4" fmla="*/ 3419170 h 3419170"/>
              <a:gd name="connsiteX5" fmla="*/ 0 w 3507050"/>
              <a:gd name="connsiteY5" fmla="*/ 1201750 h 3419170"/>
              <a:gd name="connsiteX6" fmla="*/ 272122 w 3507050"/>
              <a:gd name="connsiteY6" fmla="*/ 144796 h 3419170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507050" h="3419170">
                <a:moveTo>
                  <a:pt x="361564" y="0"/>
                </a:moveTo>
                <a:lnTo>
                  <a:pt x="3507050" y="0"/>
                </a:lnTo>
                <a:lnTo>
                  <a:pt x="3507050" y="3045349"/>
                </a:lnTo>
                <a:lnTo>
                  <a:pt x="3329322" y="3151539"/>
                </a:lnTo>
                <a:cubicBezTo>
                  <a:pt x="3009856" y="3322220"/>
                  <a:pt x="2643756" y="3419170"/>
                  <a:pt x="2254631" y="3419170"/>
                </a:cubicBezTo>
                <a:cubicBezTo>
                  <a:pt x="1009433" y="3419170"/>
                  <a:pt x="0" y="2426397"/>
                  <a:pt x="0" y="1201750"/>
                </a:cubicBezTo>
                <a:cubicBezTo>
                  <a:pt x="0" y="819048"/>
                  <a:pt x="98578" y="458990"/>
                  <a:pt x="272122" y="144796"/>
                </a:cubicBezTo>
                <a:close/>
              </a:path>
            </a:pathLst>
          </a:custGeom>
          <a:gradFill>
            <a:gsLst>
              <a:gs pos="0">
                <a:srgbClr val="FFFFFF">
                  <a:alpha val="10000"/>
                </a:srgbClr>
              </a:gs>
              <a:gs pos="100000">
                <a:srgbClr val="D8D8E4">
                  <a:lumMod val="90000"/>
                  <a:alpha val="24000"/>
                </a:srgb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kumimoji="1" lang="zh-CN" altLang="en-US">
              <a:solidFill>
                <a:schemeClr val="lt1"/>
              </a:solidFill>
              <a:highlight>
                <a:srgbClr val="1171F1"/>
              </a:highlight>
              <a:latin typeface="微软雅黑" panose="020b0503020204020204" charset="-122"/>
              <a:ea typeface="微软雅黑" panose="020b0503020204020204" charset="-122"/>
            </a:endParaRPr>
          </a:p>
        </p:txBody>
      </p:sp>
      <p:grpSp>
        <p:nvGrpSpPr>
          <p:cNvPr id="10" name="组合 9"/>
          <p:cNvGrpSpPr/>
          <p:nvPr>
            <p:custDataLst>
              <p:tags r:id="rId5"/>
            </p:custDataLst>
          </p:nvPr>
        </p:nvGrpSpPr>
        <p:grpSpPr>
          <a:xfrm>
            <a:off x="10770870" y="201295"/>
            <a:ext cx="1211580" cy="684530"/>
            <a:chOff x="12391" y="529"/>
            <a:chExt cx="1759" cy="939"/>
          </a:xfrm>
        </p:grpSpPr>
        <p:sp>
          <p:nvSpPr>
            <p:cNvPr id="11" name="椭圆 10"/>
            <p:cNvSpPr/>
            <p:nvPr>
              <p:custDataLst>
                <p:tags r:id="rId6"/>
              </p:custDataLst>
            </p:nvPr>
          </p:nvSpPr>
          <p:spPr>
            <a:xfrm>
              <a:off x="12665" y="642"/>
              <a:ext cx="433" cy="43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254000" dist="127000" dir="8100000" algn="tr" rotWithShape="0">
                <a:prstClr val="black">
                  <a:alpha val="6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椭圆 11"/>
            <p:cNvSpPr/>
            <p:nvPr>
              <p:custDataLst>
                <p:tags r:id="rId7"/>
              </p:custDataLst>
            </p:nvPr>
          </p:nvSpPr>
          <p:spPr>
            <a:xfrm>
              <a:off x="13644" y="962"/>
              <a:ext cx="507" cy="50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317500" dist="190500" dir="8100000" algn="tr" rotWithShape="0">
                <a:prstClr val="black">
                  <a:alpha val="5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椭圆 12"/>
            <p:cNvSpPr/>
            <p:nvPr>
              <p:custDataLst>
                <p:tags r:id="rId8"/>
              </p:custDataLst>
            </p:nvPr>
          </p:nvSpPr>
          <p:spPr>
            <a:xfrm>
              <a:off x="13211" y="529"/>
              <a:ext cx="433" cy="43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254000" dist="127000" dir="8100000" algn="tr" rotWithShape="0">
                <a:prstClr val="black">
                  <a:alpha val="6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" name="椭圆 13"/>
            <p:cNvSpPr/>
            <p:nvPr>
              <p:custDataLst>
                <p:tags r:id="rId9"/>
              </p:custDataLst>
            </p:nvPr>
          </p:nvSpPr>
          <p:spPr>
            <a:xfrm>
              <a:off x="12684" y="1123"/>
              <a:ext cx="216" cy="21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254000" dist="127000" dir="8100000" algn="tr" rotWithShape="0">
                <a:prstClr val="black">
                  <a:alpha val="6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" name="椭圆 14"/>
            <p:cNvSpPr/>
            <p:nvPr>
              <p:custDataLst>
                <p:tags r:id="rId10"/>
              </p:custDataLst>
            </p:nvPr>
          </p:nvSpPr>
          <p:spPr>
            <a:xfrm>
              <a:off x="12391" y="1140"/>
              <a:ext cx="216" cy="21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254000" dist="127000" dir="8100000" algn="tr" rotWithShape="0">
                <a:prstClr val="black">
                  <a:alpha val="6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62146" name="TextBox 3"/>
          <p:cNvSpPr txBox="1"/>
          <p:nvPr>
            <p:custDataLst>
              <p:tags r:id="rId11"/>
            </p:custDataLst>
          </p:nvPr>
        </p:nvSpPr>
        <p:spPr>
          <a:xfrm>
            <a:off x="951865" y="2186305"/>
            <a:ext cx="10488930" cy="1531620"/>
          </a:xfrm>
          <a:prstGeom prst="rect">
            <a:avLst/>
          </a:prstGeom>
          <a:solidFill>
            <a:schemeClr val="bg1"/>
          </a:solidFill>
          <a:ln w="22225">
            <a:noFill/>
          </a:ln>
        </p:spPr>
        <p:txBody>
          <a:bodyPr wrap="square" anchor="ctr">
            <a:spAutoFit/>
          </a:bodyPr>
          <a:lstStyle/>
          <a:p>
            <a:pPr>
              <a:lnSpc>
                <a:spcPct val="130000"/>
              </a:lnSpc>
              <a:buFontTx/>
            </a:pPr>
            <a:r>
              <a:rPr lang="en-US" altLang="zh-CN" sz="3600" b="1">
                <a:effectLst>
                  <a:outerShdw blurRad="38100" dist="38100" dir="2700000">
                    <a:srgbClr val="000000"/>
                  </a:outerShdw>
                </a:effectLst>
                <a:latin typeface="宋体" panose="02010600030101010101" pitchFamily="2" charset="-122"/>
              </a:rPr>
              <a:t> </a:t>
            </a:r>
            <a:r>
              <a:rPr lang="zh-CN" altLang="en-US" sz="3600" b="1">
                <a:effectLst>
                  <a:outerShdw blurRad="38100" dist="38100" dir="2700000">
                    <a:srgbClr val="000000"/>
                  </a:outerShdw>
                </a:effectLst>
                <a:latin typeface="宋体" panose="02010600030101010101" pitchFamily="2" charset="-122"/>
              </a:rPr>
              <a:t>双显　　　  单显　　　　单显　　　　双隐</a:t>
            </a:r>
            <a:endParaRPr lang="en-US" altLang="zh-CN" sz="3600" b="1">
              <a:effectLst>
                <a:outerShdw blurRad="38100" dist="38100" dir="2700000">
                  <a:srgbClr val="000000"/>
                </a:outerShdw>
              </a:effectLst>
              <a:latin typeface="宋体" panose="02010600030101010101" pitchFamily="2" charset="-122"/>
            </a:endParaRPr>
          </a:p>
          <a:p>
            <a:pPr>
              <a:lnSpc>
                <a:spcPct val="130000"/>
              </a:lnSpc>
              <a:buFontTx/>
            </a:pPr>
            <a:r>
              <a:rPr lang="en-US" altLang="zh-CN" sz="3600" b="1">
                <a:effectLst>
                  <a:outerShdw blurRad="38100" dist="38100" dir="2700000">
                    <a:srgbClr val="000000"/>
                  </a:outerShdw>
                </a:effectLst>
                <a:latin typeface="宋体" panose="02010600030101010101" pitchFamily="2" charset="-122"/>
              </a:rPr>
              <a:t>A</a:t>
            </a:r>
            <a:r>
              <a:rPr lang="en-US" altLang="en-US" sz="3600" b="1">
                <a:effectLst>
                  <a:outerShdw blurRad="38100" dist="38100" dir="2700000">
                    <a:srgbClr val="000000"/>
                  </a:outerShdw>
                </a:effectLst>
                <a:latin typeface="宋体" panose="02010600030101010101" pitchFamily="2" charset="-122"/>
              </a:rPr>
              <a:t>＿</a:t>
            </a:r>
            <a:r>
              <a:rPr lang="en-US" altLang="zh-CN" sz="3600" b="1">
                <a:effectLst>
                  <a:outerShdw blurRad="38100" dist="38100" dir="2700000">
                    <a:srgbClr val="000000"/>
                  </a:outerShdw>
                </a:effectLst>
                <a:latin typeface="宋体" panose="02010600030101010101" pitchFamily="2" charset="-122"/>
              </a:rPr>
              <a:t>B</a:t>
            </a:r>
            <a:r>
              <a:rPr lang="en-US" altLang="en-US" sz="3600" b="1">
                <a:effectLst>
                  <a:outerShdw blurRad="38100" dist="38100" dir="2700000">
                    <a:srgbClr val="000000"/>
                  </a:outerShdw>
                </a:effectLst>
                <a:latin typeface="宋体" panose="02010600030101010101" pitchFamily="2" charset="-122"/>
              </a:rPr>
              <a:t>＿</a:t>
            </a:r>
            <a:r>
              <a:rPr lang="zh-CN" altLang="en-US" sz="3600" b="1">
                <a:effectLst>
                  <a:outerShdw blurRad="38100" dist="38100" dir="2700000">
                    <a:srgbClr val="000000"/>
                  </a:outerShdw>
                </a:effectLst>
                <a:latin typeface="宋体" panose="02010600030101010101" pitchFamily="2" charset="-122"/>
              </a:rPr>
              <a:t> 　</a:t>
            </a:r>
            <a:r>
              <a:rPr lang="en-US" altLang="zh-CN" sz="3600" b="1">
                <a:effectLst>
                  <a:outerShdw blurRad="38100" dist="38100" dir="2700000">
                    <a:srgbClr val="000000"/>
                  </a:outerShdw>
                </a:effectLst>
                <a:latin typeface="宋体" panose="02010600030101010101" pitchFamily="2" charset="-122"/>
              </a:rPr>
              <a:t>: </a:t>
            </a:r>
            <a:r>
              <a:rPr lang="zh-CN" altLang="en-US" sz="3600" b="1">
                <a:effectLst>
                  <a:outerShdw blurRad="38100" dist="38100" dir="2700000">
                    <a:srgbClr val="000000"/>
                  </a:outerShdw>
                </a:effectLst>
                <a:latin typeface="宋体" panose="02010600030101010101" pitchFamily="2" charset="-122"/>
              </a:rPr>
              <a:t>　</a:t>
            </a:r>
            <a:r>
              <a:rPr lang="en-US" altLang="zh-CN" sz="3600" b="1" err="1">
                <a:effectLst>
                  <a:outerShdw blurRad="38100" dist="38100" dir="2700000">
                    <a:srgbClr val="000000"/>
                  </a:outerShdw>
                </a:effectLst>
                <a:latin typeface="宋体" panose="02010600030101010101" pitchFamily="2" charset="-122"/>
              </a:rPr>
              <a:t>A</a:t>
            </a:r>
            <a:r>
              <a:rPr lang="en-US" altLang="en-US" sz="3600" b="1" err="1">
                <a:effectLst>
                  <a:outerShdw blurRad="38100" dist="38100" dir="2700000">
                    <a:srgbClr val="000000"/>
                  </a:outerShdw>
                </a:effectLst>
                <a:latin typeface="宋体" panose="02010600030101010101" pitchFamily="2" charset="-122"/>
              </a:rPr>
              <a:t>＿</a:t>
            </a:r>
            <a:r>
              <a:rPr lang="en-US" altLang="zh-CN" sz="3600" b="1" err="1">
                <a:effectLst>
                  <a:outerShdw blurRad="38100" dist="38100" dir="2700000">
                    <a:srgbClr val="000000"/>
                  </a:outerShdw>
                </a:effectLst>
                <a:latin typeface="宋体" panose="02010600030101010101" pitchFamily="2" charset="-122"/>
              </a:rPr>
              <a:t>bb </a:t>
            </a:r>
            <a:r>
              <a:rPr lang="zh-CN" altLang="en-US" sz="3600" b="1">
                <a:effectLst>
                  <a:outerShdw blurRad="38100" dist="38100" dir="2700000">
                    <a:srgbClr val="000000"/>
                  </a:outerShdw>
                </a:effectLst>
                <a:latin typeface="宋体" panose="02010600030101010101" pitchFamily="2" charset="-122"/>
              </a:rPr>
              <a:t>　</a:t>
            </a:r>
            <a:r>
              <a:rPr lang="en-US" altLang="zh-CN" sz="3600" b="1">
                <a:effectLst>
                  <a:outerShdw blurRad="38100" dist="38100" dir="2700000">
                    <a:srgbClr val="000000"/>
                  </a:outerShdw>
                </a:effectLst>
                <a:latin typeface="宋体" panose="02010600030101010101" pitchFamily="2" charset="-122"/>
              </a:rPr>
              <a:t>:</a:t>
            </a:r>
            <a:r>
              <a:rPr lang="zh-CN" altLang="en-US" sz="3600" b="1">
                <a:effectLst>
                  <a:outerShdw blurRad="38100" dist="38100" dir="2700000">
                    <a:srgbClr val="000000"/>
                  </a:outerShdw>
                </a:effectLst>
                <a:latin typeface="宋体" panose="02010600030101010101" pitchFamily="2" charset="-122"/>
              </a:rPr>
              <a:t>　</a:t>
            </a:r>
            <a:r>
              <a:rPr lang="en-US" altLang="zh-CN" sz="3600" b="1">
                <a:effectLst>
                  <a:outerShdw blurRad="38100" dist="38100" dir="2700000">
                    <a:srgbClr val="000000"/>
                  </a:outerShdw>
                </a:effectLst>
                <a:latin typeface="宋体" panose="02010600030101010101" pitchFamily="2" charset="-122"/>
              </a:rPr>
              <a:t> aaB</a:t>
            </a:r>
            <a:r>
              <a:rPr lang="en-US" altLang="en-US" sz="3600" b="1">
                <a:effectLst>
                  <a:outerShdw blurRad="38100" dist="38100" dir="2700000">
                    <a:srgbClr val="000000"/>
                  </a:outerShdw>
                </a:effectLst>
                <a:latin typeface="宋体" panose="02010600030101010101" pitchFamily="2" charset="-122"/>
              </a:rPr>
              <a:t>＿</a:t>
            </a:r>
            <a:r>
              <a:rPr lang="zh-CN" altLang="en-US" sz="3600" b="1">
                <a:effectLst>
                  <a:outerShdw blurRad="38100" dist="38100" dir="2700000">
                    <a:srgbClr val="000000"/>
                  </a:outerShdw>
                </a:effectLst>
                <a:latin typeface="宋体" panose="02010600030101010101" pitchFamily="2" charset="-122"/>
              </a:rPr>
              <a:t> 　：　</a:t>
            </a:r>
            <a:r>
              <a:rPr lang="en-US" altLang="zh-CN" sz="3600" b="1" err="1">
                <a:effectLst>
                  <a:outerShdw blurRad="38100" dist="38100" dir="2700000">
                    <a:srgbClr val="000000"/>
                  </a:outerShdw>
                </a:effectLst>
                <a:latin typeface="宋体" panose="02010600030101010101" pitchFamily="2" charset="-122"/>
              </a:rPr>
              <a:t>aabb  </a:t>
            </a:r>
            <a:endParaRPr lang="zh-CN" altLang="en-US" sz="3600" b="1">
              <a:effectLst>
                <a:outerShdw blurRad="38100" dist="38100" dir="2700000">
                  <a:srgbClr val="000000"/>
                </a:outerShdw>
              </a:effectLst>
              <a:latin typeface="宋体" panose="02010600030101010101" pitchFamily="2" charset="-122"/>
            </a:endParaRPr>
          </a:p>
        </p:txBody>
      </p:sp>
      <p:sp>
        <p:nvSpPr>
          <p:cNvPr id="262147" name="文本框 262146"/>
          <p:cNvSpPr txBox="1"/>
          <p:nvPr>
            <p:custDataLst>
              <p:tags r:id="rId12"/>
            </p:custDataLst>
          </p:nvPr>
        </p:nvSpPr>
        <p:spPr>
          <a:xfrm>
            <a:off x="1334770" y="3895725"/>
            <a:ext cx="9922510" cy="6451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  <a:buFontTx/>
            </a:pPr>
            <a:r>
              <a:rPr lang="en-US" altLang="zh-CN" sz="3600" b="1">
                <a:solidFill>
                  <a:srgbClr val="FF0000"/>
                </a:solidFill>
                <a:latin typeface="Arial" panose="020b0604020202020204" pitchFamily="34" charset="0"/>
              </a:rPr>
              <a:t>9        </a:t>
            </a:r>
            <a:r>
              <a:rPr lang="zh-CN" altLang="en-US" sz="3600" b="1">
                <a:solidFill>
                  <a:srgbClr val="FF0000"/>
                </a:solidFill>
                <a:latin typeface="Arial" panose="020b0604020202020204" pitchFamily="34" charset="0"/>
              </a:rPr>
              <a:t>　　　</a:t>
            </a:r>
            <a:r>
              <a:rPr lang="en-US" altLang="zh-CN" sz="3600" b="1">
                <a:solidFill>
                  <a:srgbClr val="FF0000"/>
                </a:solidFill>
                <a:latin typeface="Arial" panose="020b0604020202020204" pitchFamily="34" charset="0"/>
              </a:rPr>
              <a:t> 3     </a:t>
            </a:r>
            <a:r>
              <a:rPr lang="zh-CN" altLang="en-US" sz="3600" b="1">
                <a:solidFill>
                  <a:srgbClr val="FF0000"/>
                </a:solidFill>
                <a:latin typeface="Arial" panose="020b0604020202020204" pitchFamily="34" charset="0"/>
              </a:rPr>
              <a:t>　　　</a:t>
            </a:r>
            <a:r>
              <a:rPr lang="en-US" altLang="zh-CN" sz="3600" b="1">
                <a:solidFill>
                  <a:srgbClr val="FF0000"/>
                </a:solidFill>
                <a:latin typeface="Arial" panose="020b0604020202020204" pitchFamily="34" charset="0"/>
              </a:rPr>
              <a:t>      3    </a:t>
            </a:r>
            <a:r>
              <a:rPr lang="zh-CN" altLang="en-US" sz="3600" b="1">
                <a:solidFill>
                  <a:srgbClr val="FF0000"/>
                </a:solidFill>
                <a:latin typeface="Arial" panose="020b0604020202020204" pitchFamily="34" charset="0"/>
              </a:rPr>
              <a:t>　　　</a:t>
            </a:r>
            <a:r>
              <a:rPr lang="en-US" altLang="zh-CN" sz="3600" b="1">
                <a:solidFill>
                  <a:srgbClr val="FF0000"/>
                </a:solidFill>
                <a:latin typeface="Arial" panose="020b0604020202020204" pitchFamily="34" charset="0"/>
              </a:rPr>
              <a:t>    1</a:t>
            </a:r>
            <a:endParaRPr lang="en-US" altLang="zh-CN" sz="3600" b="1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262148" name="TextBox 3"/>
          <p:cNvSpPr txBox="1"/>
          <p:nvPr>
            <p:custDataLst>
              <p:tags r:id="rId13"/>
            </p:custDataLst>
          </p:nvPr>
        </p:nvSpPr>
        <p:spPr>
          <a:xfrm>
            <a:off x="3954145" y="490855"/>
            <a:ext cx="7127875" cy="121031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lnSpc>
                <a:spcPct val="60000"/>
              </a:lnSpc>
              <a:spcBef>
                <a:spcPct val="40000"/>
              </a:spcBef>
              <a:buFontTx/>
            </a:pPr>
            <a:r>
              <a:rPr lang="en-US" altLang="zh-CN" sz="2800" b="1">
                <a:solidFill>
                  <a:srgbClr val="000000"/>
                </a:solidFill>
                <a:effectLst/>
                <a:latin typeface="幼圆" panose="02010509060101010101" charset="-122"/>
                <a:ea typeface="幼圆" panose="02010509060101010101" charset="-122"/>
                <a:cs typeface="幼圆" panose="02010509060101010101" charset="-122"/>
              </a:rPr>
              <a:t>1</a:t>
            </a:r>
            <a:r>
              <a:rPr lang="zh-CN" altLang="en-US" sz="2800" b="1">
                <a:solidFill>
                  <a:srgbClr val="000000"/>
                </a:solidFill>
                <a:effectLst/>
                <a:latin typeface="幼圆" panose="02010509060101010101" charset="-122"/>
                <a:ea typeface="幼圆" panose="02010509060101010101" charset="-122"/>
                <a:cs typeface="幼圆" panose="02010509060101010101" charset="-122"/>
              </a:rPr>
              <a:t>）符合分离定律 </a:t>
            </a:r>
            <a:r>
              <a:rPr lang="en-US" altLang="zh-CN" sz="2800" b="1">
                <a:solidFill>
                  <a:srgbClr val="000000"/>
                </a:solidFill>
                <a:effectLst/>
                <a:latin typeface="幼圆" panose="02010509060101010101" charset="-122"/>
                <a:ea typeface="幼圆" panose="02010509060101010101" charset="-122"/>
                <a:cs typeface="幼圆" panose="02010509060101010101" charset="-122"/>
              </a:rPr>
              <a:t>+</a:t>
            </a:r>
            <a:r>
              <a:rPr lang="zh-CN" altLang="zh-CN" sz="2800" b="1">
                <a:solidFill>
                  <a:srgbClr val="000000"/>
                </a:solidFill>
                <a:effectLst/>
                <a:latin typeface="幼圆" panose="02010509060101010101" charset="-122"/>
                <a:ea typeface="幼圆" panose="02010509060101010101" charset="-122"/>
                <a:cs typeface="幼圆" panose="02010509060101010101" charset="-122"/>
              </a:rPr>
              <a:t> </a:t>
            </a:r>
            <a:r>
              <a:rPr lang="zh-CN" altLang="en-US" sz="2800" b="1">
                <a:solidFill>
                  <a:srgbClr val="000000"/>
                </a:solidFill>
                <a:effectLst/>
                <a:latin typeface="幼圆" panose="02010509060101010101" charset="-122"/>
                <a:ea typeface="幼圆" panose="02010509060101010101" charset="-122"/>
                <a:cs typeface="幼圆" panose="02010509060101010101" charset="-122"/>
              </a:rPr>
              <a:t>自由组合定律；</a:t>
            </a:r>
            <a:endParaRPr lang="zh-CN" altLang="en-US" sz="2800" b="1">
              <a:solidFill>
                <a:srgbClr val="000000"/>
              </a:solidFill>
              <a:effectLst/>
              <a:latin typeface="幼圆" panose="02010509060101010101" charset="-122"/>
              <a:ea typeface="幼圆" panose="02010509060101010101" charset="-122"/>
              <a:cs typeface="幼圆" panose="02010509060101010101" charset="-122"/>
            </a:endParaRPr>
          </a:p>
          <a:p>
            <a:pPr>
              <a:lnSpc>
                <a:spcPct val="60000"/>
              </a:lnSpc>
              <a:spcBef>
                <a:spcPct val="40000"/>
              </a:spcBef>
              <a:buFontTx/>
            </a:pPr>
            <a:r>
              <a:rPr lang="en-US" altLang="zh-CN" sz="2800" b="1">
                <a:solidFill>
                  <a:srgbClr val="000000"/>
                </a:solidFill>
                <a:effectLst/>
                <a:latin typeface="幼圆" panose="02010509060101010101" charset="-122"/>
                <a:ea typeface="幼圆" panose="02010509060101010101" charset="-122"/>
                <a:cs typeface="幼圆" panose="02010509060101010101" charset="-122"/>
              </a:rPr>
              <a:t>2</a:t>
            </a:r>
            <a:r>
              <a:rPr lang="zh-CN" altLang="en-US" sz="2800" b="1">
                <a:solidFill>
                  <a:srgbClr val="000000"/>
                </a:solidFill>
                <a:effectLst/>
                <a:latin typeface="幼圆" panose="02010509060101010101" charset="-122"/>
                <a:ea typeface="幼圆" panose="02010509060101010101" charset="-122"/>
                <a:cs typeface="幼圆" panose="02010509060101010101" charset="-122"/>
              </a:rPr>
              <a:t>）上一代均为杂合子（</a:t>
            </a:r>
            <a:r>
              <a:rPr lang="en-US" altLang="zh-CN" sz="2800" b="1" err="1">
                <a:solidFill>
                  <a:srgbClr val="000000"/>
                </a:solidFill>
                <a:effectLst/>
                <a:latin typeface="幼圆" panose="02010509060101010101" charset="-122"/>
                <a:ea typeface="幼圆" panose="02010509060101010101" charset="-122"/>
                <a:cs typeface="幼圆" panose="02010509060101010101" charset="-122"/>
              </a:rPr>
              <a:t>AaBb</a:t>
            </a:r>
            <a:r>
              <a:rPr lang="zh-CN" altLang="en-US" sz="2800" b="1">
                <a:solidFill>
                  <a:srgbClr val="000000"/>
                </a:solidFill>
                <a:effectLst/>
                <a:latin typeface="幼圆" panose="02010509060101010101" charset="-122"/>
                <a:ea typeface="幼圆" panose="02010509060101010101" charset="-122"/>
                <a:cs typeface="幼圆" panose="02010509060101010101" charset="-122"/>
              </a:rPr>
              <a:t>）；</a:t>
            </a:r>
            <a:endParaRPr lang="zh-CN" altLang="en-US" sz="2800" b="1">
              <a:solidFill>
                <a:srgbClr val="000000"/>
              </a:solidFill>
              <a:effectLst/>
              <a:latin typeface="幼圆" panose="02010509060101010101" charset="-122"/>
              <a:ea typeface="幼圆" panose="02010509060101010101" charset="-122"/>
              <a:cs typeface="幼圆" panose="02010509060101010101" charset="-122"/>
            </a:endParaRPr>
          </a:p>
          <a:p>
            <a:pPr>
              <a:lnSpc>
                <a:spcPct val="60000"/>
              </a:lnSpc>
              <a:spcBef>
                <a:spcPct val="40000"/>
              </a:spcBef>
              <a:buFontTx/>
            </a:pPr>
            <a:r>
              <a:rPr lang="en-US" altLang="zh-CN" sz="2800" b="1">
                <a:solidFill>
                  <a:srgbClr val="000000"/>
                </a:solidFill>
                <a:effectLst/>
                <a:latin typeface="幼圆" panose="02010509060101010101" charset="-122"/>
                <a:ea typeface="幼圆" panose="02010509060101010101" charset="-122"/>
                <a:cs typeface="幼圆" panose="02010509060101010101" charset="-122"/>
              </a:rPr>
              <a:t>3</a:t>
            </a:r>
            <a:r>
              <a:rPr lang="zh-CN" altLang="en-US" sz="2800" b="1">
                <a:solidFill>
                  <a:srgbClr val="000000"/>
                </a:solidFill>
                <a:effectLst/>
                <a:latin typeface="幼圆" panose="02010509060101010101" charset="-122"/>
                <a:ea typeface="幼圆" panose="02010509060101010101" charset="-122"/>
                <a:cs typeface="幼圆" panose="02010509060101010101" charset="-122"/>
              </a:rPr>
              <a:t>）</a:t>
            </a:r>
            <a:r>
              <a:rPr lang="en-US" altLang="zh-CN" sz="2800" b="1">
                <a:solidFill>
                  <a:srgbClr val="000000"/>
                </a:solidFill>
                <a:effectLst/>
                <a:latin typeface="幼圆" panose="02010509060101010101" charset="-122"/>
                <a:ea typeface="幼圆" panose="02010509060101010101" charset="-122"/>
                <a:cs typeface="幼圆" panose="02010509060101010101" charset="-122"/>
              </a:rPr>
              <a:t>9</a:t>
            </a:r>
            <a:r>
              <a:rPr lang="zh-CN" altLang="en-US" sz="2800" b="1">
                <a:solidFill>
                  <a:srgbClr val="000000"/>
                </a:solidFill>
                <a:effectLst/>
                <a:latin typeface="幼圆" panose="02010509060101010101" charset="-122"/>
                <a:ea typeface="幼圆" panose="02010509060101010101" charset="-122"/>
                <a:cs typeface="幼圆" panose="02010509060101010101" charset="-122"/>
              </a:rPr>
              <a:t>种基因型。</a:t>
            </a:r>
            <a:endParaRPr lang="zh-CN" altLang="en-US" sz="2800" b="1">
              <a:solidFill>
                <a:srgbClr val="000000"/>
              </a:solidFill>
              <a:effectLst/>
              <a:latin typeface="幼圆" panose="02010509060101010101" charset="-122"/>
              <a:ea typeface="幼圆" panose="02010509060101010101" charset="-122"/>
              <a:cs typeface="幼圆" panose="02010509060101010101" charset="-122"/>
            </a:endParaRPr>
          </a:p>
        </p:txBody>
      </p:sp>
      <p:sp>
        <p:nvSpPr>
          <p:cNvPr id="2" name="文本框 1"/>
          <p:cNvSpPr txBox="1"/>
          <p:nvPr>
            <p:custDataLst>
              <p:tags r:id="rId14"/>
            </p:custDataLst>
          </p:nvPr>
        </p:nvSpPr>
        <p:spPr>
          <a:xfrm>
            <a:off x="650875" y="427355"/>
            <a:ext cx="2621280" cy="112458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2800" b="1">
                <a:solidFill>
                  <a:srgbClr val="FF0066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熟悉９</a:t>
            </a:r>
            <a:r>
              <a:rPr lang="en-US" altLang="zh-CN" sz="2800" b="1">
                <a:solidFill>
                  <a:srgbClr val="FF0066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:</a:t>
            </a:r>
            <a:r>
              <a:rPr lang="zh-CN" altLang="en-US" sz="2800" b="1">
                <a:solidFill>
                  <a:srgbClr val="FF0066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３</a:t>
            </a:r>
            <a:r>
              <a:rPr lang="en-US" altLang="zh-CN" sz="2800" b="1">
                <a:solidFill>
                  <a:srgbClr val="FF0066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:</a:t>
            </a:r>
            <a:r>
              <a:rPr lang="zh-CN" altLang="en-US" sz="2800" b="1">
                <a:solidFill>
                  <a:srgbClr val="FF0066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３</a:t>
            </a:r>
            <a:r>
              <a:rPr lang="en-US" altLang="zh-CN" sz="2800" b="1">
                <a:solidFill>
                  <a:srgbClr val="FF0066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:</a:t>
            </a:r>
            <a:r>
              <a:rPr lang="zh-CN" altLang="en-US" sz="2800" b="1">
                <a:solidFill>
                  <a:srgbClr val="FF0066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１</a:t>
            </a:r>
            <a:endParaRPr lang="zh-CN" altLang="en-US" sz="2800" b="1">
              <a:solidFill>
                <a:srgbClr val="FF0066"/>
              </a:solidFill>
              <a:effectLst>
                <a:outerShdw blurRad="38100" dist="38100" dir="2700000">
                  <a:srgbClr val="000000"/>
                </a:outerShdw>
              </a:effectLst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ea"/>
            </a:endParaRPr>
          </a:p>
          <a:p>
            <a:pPr>
              <a:lnSpc>
                <a:spcPct val="120000"/>
              </a:lnSpc>
            </a:pPr>
            <a:r>
              <a:rPr lang="zh-CN" altLang="en-US" sz="2800" b="1">
                <a:solidFill>
                  <a:srgbClr val="FF0066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  各组合及比例</a:t>
            </a:r>
            <a:endParaRPr lang="zh-CN" altLang="en-US" sz="2800" b="1">
              <a:solidFill>
                <a:srgbClr val="FF0066"/>
              </a:solidFill>
              <a:effectLst>
                <a:outerShdw blurRad="38100" dist="38100" dir="2700000">
                  <a:srgbClr val="000000"/>
                </a:outerShdw>
              </a:effectLst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ea"/>
            </a:endParaRPr>
          </a:p>
        </p:txBody>
      </p:sp>
      <p:grpSp>
        <p:nvGrpSpPr>
          <p:cNvPr id="8" name="组合 7"/>
          <p:cNvGrpSpPr/>
          <p:nvPr>
            <p:custDataLst>
              <p:tags r:id="rId15"/>
            </p:custDataLst>
          </p:nvPr>
        </p:nvGrpSpPr>
        <p:grpSpPr>
          <a:xfrm>
            <a:off x="1089660" y="4599940"/>
            <a:ext cx="1367790" cy="1706245"/>
            <a:chOff x="16293" y="3176"/>
            <a:chExt cx="2154" cy="2687"/>
          </a:xfrm>
          <a:solidFill>
            <a:schemeClr val="bg2">
              <a:lumMod val="75000"/>
            </a:schemeClr>
          </a:solidFill>
        </p:grpSpPr>
        <p:sp>
          <p:nvSpPr>
            <p:cNvPr id="12467" name="矩形 12466"/>
            <p:cNvSpPr/>
            <p:nvPr>
              <p:custDataLst>
                <p:tags r:id="rId16"/>
              </p:custDataLst>
            </p:nvPr>
          </p:nvSpPr>
          <p:spPr>
            <a:xfrm>
              <a:off x="16293" y="4425"/>
              <a:ext cx="2128" cy="725"/>
            </a:xfrm>
            <a:prstGeom prst="rect">
              <a:avLst/>
            </a:prstGeom>
            <a:grpFill/>
            <a:ln>
              <a:noFill/>
              <a:miter lim="800000"/>
            </a:ln>
          </p:spPr>
          <p:txBody>
            <a:bodyPr wrap="square">
              <a:spAutoFit/>
            </a:bodyPr>
            <a:lstStyle>
              <a:defPPr>
                <a:defRPr lang="zh-CN" altLang="en-US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5pPr>
            </a:lstStyle>
            <a:p>
              <a:pPr marL="0" marR="0" lvl="0" indent="0"/>
              <a:r>
                <a:rPr kumimoji="1" sz="2400" b="1" u="sng">
                  <a:solidFill>
                    <a:schemeClr val="dk1"/>
                  </a:solidFill>
                  <a:latin typeface="微软雅黑" panose="020b0503020204020204" charset="-122"/>
                  <a:ea typeface="微软雅黑" panose="020b0503020204020204" charset="-122"/>
                </a:rPr>
                <a:t>   </a:t>
              </a:r>
              <a:r>
                <a:rPr kumimoji="1" lang="en-US" altLang="zh-CN" sz="2400" b="1">
                  <a:solidFill>
                    <a:schemeClr val="dk1"/>
                  </a:solidFill>
                  <a:latin typeface="微软雅黑" panose="020b0503020204020204" charset="-122"/>
                  <a:ea typeface="微软雅黑" panose="020b0503020204020204" charset="-122"/>
                </a:rPr>
                <a:t>AaBB</a:t>
              </a:r>
              <a:endParaRPr kumimoji="1" lang="en-US" altLang="zh-CN" sz="2400" b="1">
                <a:solidFill>
                  <a:schemeClr val="dk1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12468" name="矩形 12467"/>
            <p:cNvSpPr/>
            <p:nvPr>
              <p:custDataLst>
                <p:tags r:id="rId17"/>
              </p:custDataLst>
            </p:nvPr>
          </p:nvSpPr>
          <p:spPr>
            <a:xfrm>
              <a:off x="16293" y="3818"/>
              <a:ext cx="2126" cy="725"/>
            </a:xfrm>
            <a:prstGeom prst="rect">
              <a:avLst/>
            </a:prstGeom>
            <a:grpFill/>
            <a:ln>
              <a:noFill/>
              <a:miter lim="800000"/>
            </a:ln>
          </p:spPr>
          <p:txBody>
            <a:bodyPr wrap="square">
              <a:spAutoFit/>
            </a:bodyPr>
            <a:lstStyle>
              <a:defPPr>
                <a:defRPr lang="zh-CN" altLang="en-US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5pPr>
            </a:lstStyle>
            <a:p>
              <a:pPr marL="0" marR="0" lvl="0" indent="0"/>
              <a:r>
                <a:rPr kumimoji="1" sz="2400" b="1" u="sng">
                  <a:solidFill>
                    <a:schemeClr val="dk1"/>
                  </a:solidFill>
                  <a:latin typeface="微软雅黑" panose="020b0503020204020204" charset="-122"/>
                  <a:ea typeface="微软雅黑" panose="020b0503020204020204" charset="-122"/>
                </a:rPr>
                <a:t>   </a:t>
              </a:r>
              <a:r>
                <a:rPr kumimoji="1" lang="en-US" altLang="zh-CN" sz="2400" b="1">
                  <a:solidFill>
                    <a:schemeClr val="dk1"/>
                  </a:solidFill>
                  <a:latin typeface="微软雅黑" panose="020b0503020204020204" charset="-122"/>
                  <a:ea typeface="微软雅黑" panose="020b0503020204020204" charset="-122"/>
                </a:rPr>
                <a:t>AABb</a:t>
              </a:r>
              <a:r>
                <a:rPr kumimoji="1" sz="2400" b="1">
                  <a:solidFill>
                    <a:schemeClr val="dk1"/>
                  </a:solidFill>
                  <a:latin typeface="微软雅黑" panose="020b0503020204020204" charset="-122"/>
                  <a:ea typeface="微软雅黑" panose="020b0503020204020204" charset="-122"/>
                </a:rPr>
                <a:t>  </a:t>
              </a:r>
              <a:endParaRPr kumimoji="1" sz="2400" b="1">
                <a:solidFill>
                  <a:schemeClr val="dk1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12469" name="矩形 12468"/>
            <p:cNvSpPr/>
            <p:nvPr>
              <p:custDataLst>
                <p:tags r:id="rId18"/>
              </p:custDataLst>
            </p:nvPr>
          </p:nvSpPr>
          <p:spPr>
            <a:xfrm>
              <a:off x="16293" y="5138"/>
              <a:ext cx="2128" cy="725"/>
            </a:xfrm>
            <a:prstGeom prst="rect">
              <a:avLst/>
            </a:prstGeom>
            <a:grpFill/>
            <a:ln>
              <a:noFill/>
              <a:miter lim="800000"/>
            </a:ln>
          </p:spPr>
          <p:txBody>
            <a:bodyPr wrap="square">
              <a:spAutoFit/>
            </a:bodyPr>
            <a:lstStyle>
              <a:defPPr>
                <a:defRPr lang="zh-CN" altLang="en-US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5pPr>
            </a:lstStyle>
            <a:p>
              <a:pPr marL="0" marR="0" lvl="0" indent="0"/>
              <a:r>
                <a:rPr kumimoji="1" sz="2400" b="1" u="sng">
                  <a:solidFill>
                    <a:schemeClr val="dk1"/>
                  </a:solidFill>
                  <a:latin typeface="微软雅黑" panose="020b0503020204020204" charset="-122"/>
                  <a:ea typeface="微软雅黑" panose="020b0503020204020204" charset="-122"/>
                </a:rPr>
                <a:t>   </a:t>
              </a:r>
              <a:r>
                <a:rPr kumimoji="1" lang="en-US" altLang="zh-CN" sz="2400" b="1">
                  <a:solidFill>
                    <a:schemeClr val="dk1"/>
                  </a:solidFill>
                  <a:latin typeface="微软雅黑" panose="020b0503020204020204" charset="-122"/>
                  <a:ea typeface="微软雅黑" panose="020b0503020204020204" charset="-122"/>
                </a:rPr>
                <a:t>AaBb</a:t>
              </a:r>
              <a:endParaRPr kumimoji="1" lang="en-US" altLang="zh-CN" sz="2400" b="1">
                <a:solidFill>
                  <a:schemeClr val="dk1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5" name="矩形 4"/>
            <p:cNvSpPr/>
            <p:nvPr>
              <p:custDataLst>
                <p:tags r:id="rId19"/>
              </p:custDataLst>
            </p:nvPr>
          </p:nvSpPr>
          <p:spPr>
            <a:xfrm>
              <a:off x="16293" y="3176"/>
              <a:ext cx="2154" cy="725"/>
            </a:xfrm>
            <a:prstGeom prst="rect">
              <a:avLst/>
            </a:prstGeom>
            <a:grpFill/>
            <a:ln>
              <a:noFill/>
              <a:miter lim="800000"/>
            </a:ln>
          </p:spPr>
          <p:txBody>
            <a:bodyPr wrap="square" anchor="t" anchorCtr="0">
              <a:spAutoFit/>
            </a:bodyPr>
            <a:lstStyle>
              <a:defPPr>
                <a:defRPr lang="zh-CN" altLang="en-US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5pPr>
            </a:lstStyle>
            <a:p>
              <a:pPr marL="0" marR="0" lvl="0" indent="0"/>
              <a:r>
                <a:rPr kumimoji="1" sz="2400" b="1" u="sng">
                  <a:solidFill>
                    <a:schemeClr val="dk1"/>
                  </a:solidFill>
                  <a:latin typeface="微软雅黑" panose="020b0503020204020204" charset="-122"/>
                  <a:ea typeface="微软雅黑" panose="020b0503020204020204" charset="-122"/>
                </a:rPr>
                <a:t>   </a:t>
              </a:r>
              <a:r>
                <a:rPr kumimoji="1" lang="en-US" altLang="zh-CN" sz="2400" b="1">
                  <a:solidFill>
                    <a:schemeClr val="dk1"/>
                  </a:solidFill>
                  <a:latin typeface="微软雅黑" panose="020b0503020204020204" charset="-122"/>
                  <a:ea typeface="微软雅黑" panose="020b0503020204020204" charset="-122"/>
                </a:rPr>
                <a:t>AABB</a:t>
              </a:r>
              <a:r>
                <a:rPr kumimoji="1" sz="2400" b="1">
                  <a:solidFill>
                    <a:schemeClr val="dk1"/>
                  </a:solidFill>
                  <a:latin typeface="微软雅黑" panose="020b0503020204020204" charset="-122"/>
                  <a:ea typeface="微软雅黑" panose="020b0503020204020204" charset="-122"/>
                </a:rPr>
                <a:t>  </a:t>
              </a:r>
              <a:endParaRPr kumimoji="1" sz="2400" b="1">
                <a:solidFill>
                  <a:schemeClr val="dk1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  <p:sp>
        <p:nvSpPr>
          <p:cNvPr id="9" name="矩形 8"/>
          <p:cNvSpPr/>
          <p:nvPr>
            <p:custDataLst>
              <p:tags r:id="rId20"/>
            </p:custDataLst>
          </p:nvPr>
        </p:nvSpPr>
        <p:spPr>
          <a:xfrm>
            <a:off x="3948430" y="4796790"/>
            <a:ext cx="1379220" cy="829945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  <a:miter lim="800000"/>
          </a:ln>
          <a:effectLst/>
        </p:spPr>
        <p:txBody>
          <a:bodyPr wrap="square">
            <a:spAutoFit/>
          </a:bodyPr>
          <a:lstStyle>
            <a:defPPr>
              <a:defRPr lang="zh-CN" altLang="en-US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5pPr>
          </a:lstStyle>
          <a:p>
            <a:pPr marL="0" marR="0" lvl="0" indent="0"/>
            <a:r>
              <a:rPr kumimoji="1" lang="en-US" altLang="zh-CN" sz="2400" b="1" u="sng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   </a:t>
            </a:r>
            <a:r>
              <a:rPr kumimoji="1" lang="en-US" altLang="zh-CN" sz="24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AAbb</a:t>
            </a:r>
            <a:r>
              <a:rPr kumimoji="1" sz="24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   </a:t>
            </a:r>
            <a:endParaRPr kumimoji="1" sz="2400" b="1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 marL="0" marR="0" lvl="0" indent="0"/>
            <a:r>
              <a:rPr kumimoji="1" sz="2400" b="1" u="sng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   </a:t>
            </a:r>
            <a:r>
              <a:rPr kumimoji="1" lang="en-US" altLang="zh-CN" sz="24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Aabb</a:t>
            </a:r>
            <a:endParaRPr kumimoji="1" lang="en-US" altLang="zh-CN" sz="2400" b="1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" name="矩形 2"/>
          <p:cNvSpPr/>
          <p:nvPr>
            <p:custDataLst>
              <p:tags r:id="rId21"/>
            </p:custDataLst>
          </p:nvPr>
        </p:nvSpPr>
        <p:spPr>
          <a:xfrm>
            <a:off x="6535738" y="4773930"/>
            <a:ext cx="1314450" cy="829945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  <a:miter lim="800000"/>
          </a:ln>
          <a:effectLst/>
        </p:spPr>
        <p:txBody>
          <a:bodyPr wrap="none" anchor="t" anchorCtr="0">
            <a:spAutoFit/>
          </a:bodyPr>
          <a:lstStyle>
            <a:defPPr>
              <a:defRPr lang="zh-CN" altLang="en-US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5pPr>
          </a:lstStyle>
          <a:p>
            <a:pPr marL="0" marR="0" lvl="0" indent="0"/>
            <a:r>
              <a:rPr kumimoji="1" sz="2400" b="1">
                <a:solidFill>
                  <a:schemeClr val="dk1"/>
                </a:solidFill>
                <a:latin typeface="微软雅黑" panose="020b0503020204020204" charset="-122"/>
                <a:ea typeface="微软雅黑" panose="020b0503020204020204" charset="-122"/>
              </a:rPr>
              <a:t> </a:t>
            </a:r>
            <a:r>
              <a:rPr kumimoji="1" sz="2400" b="1" u="sng">
                <a:solidFill>
                  <a:schemeClr val="dk1"/>
                </a:solidFill>
                <a:latin typeface="微软雅黑" panose="020b0503020204020204" charset="-122"/>
                <a:ea typeface="微软雅黑" panose="020b0503020204020204" charset="-122"/>
              </a:rPr>
              <a:t>   </a:t>
            </a:r>
            <a:r>
              <a:rPr kumimoji="1" lang="en-US" altLang="zh-CN" sz="2400" b="1">
                <a:solidFill>
                  <a:schemeClr val="dk1"/>
                </a:solidFill>
                <a:latin typeface="微软雅黑" panose="020b0503020204020204" charset="-122"/>
                <a:ea typeface="微软雅黑" panose="020b0503020204020204" charset="-122"/>
              </a:rPr>
              <a:t>aaBB</a:t>
            </a:r>
            <a:endParaRPr kumimoji="1" sz="2400" b="1">
              <a:solidFill>
                <a:schemeClr val="dk1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 marL="0" marR="0" lvl="0" indent="0"/>
            <a:r>
              <a:rPr kumimoji="1" sz="2400" b="1">
                <a:solidFill>
                  <a:schemeClr val="dk1"/>
                </a:solidFill>
                <a:latin typeface="微软雅黑" panose="020b0503020204020204" charset="-122"/>
                <a:ea typeface="微软雅黑" panose="020b0503020204020204" charset="-122"/>
              </a:rPr>
              <a:t> </a:t>
            </a:r>
            <a:r>
              <a:rPr kumimoji="1" sz="2400" b="1" u="sng">
                <a:solidFill>
                  <a:schemeClr val="dk1"/>
                </a:solidFill>
                <a:latin typeface="微软雅黑" panose="020b0503020204020204" charset="-122"/>
                <a:ea typeface="微软雅黑" panose="020b0503020204020204" charset="-122"/>
              </a:rPr>
              <a:t>   </a:t>
            </a:r>
            <a:r>
              <a:rPr kumimoji="1" lang="en-US" altLang="zh-CN" sz="2400" b="1">
                <a:solidFill>
                  <a:schemeClr val="dk1"/>
                </a:solidFill>
                <a:latin typeface="微软雅黑" panose="020b0503020204020204" charset="-122"/>
                <a:ea typeface="微软雅黑" panose="020b0503020204020204" charset="-122"/>
              </a:rPr>
              <a:t>aaBb</a:t>
            </a:r>
            <a:endParaRPr kumimoji="1" lang="en-US" altLang="zh-CN" sz="2400" b="1">
              <a:solidFill>
                <a:schemeClr val="dk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" name="矩形 3"/>
          <p:cNvSpPr/>
          <p:nvPr>
            <p:custDataLst>
              <p:tags r:id="rId22"/>
            </p:custDataLst>
          </p:nvPr>
        </p:nvSpPr>
        <p:spPr>
          <a:xfrm>
            <a:off x="9269413" y="4974590"/>
            <a:ext cx="1295400" cy="460375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  <a:miter lim="800000"/>
          </a:ln>
          <a:effectLst/>
        </p:spPr>
        <p:txBody>
          <a:bodyPr>
            <a:spAutoFit/>
          </a:bodyPr>
          <a:lstStyle>
            <a:defPPr>
              <a:defRPr lang="zh-CN" altLang="en-US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5pPr>
          </a:lstStyle>
          <a:p>
            <a:pPr marL="0" marR="0" lvl="0" indent="0"/>
            <a:r>
              <a:rPr kumimoji="1" sz="2400" b="1" u="sng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   </a:t>
            </a:r>
            <a:r>
              <a:rPr kumimoji="1" lang="en-US" altLang="zh-CN" sz="24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aabb</a:t>
            </a:r>
            <a:endParaRPr kumimoji="1" lang="en-US" altLang="zh-CN" sz="2400" b="1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6" name="矩形 15"/>
          <p:cNvSpPr/>
          <p:nvPr>
            <p:custDataLst>
              <p:tags r:id="rId23"/>
            </p:custDataLst>
          </p:nvPr>
        </p:nvSpPr>
        <p:spPr>
          <a:xfrm>
            <a:off x="1104265" y="4525645"/>
            <a:ext cx="457835" cy="4603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>
            <a:spAutoFit/>
          </a:bodyPr>
          <a:lstStyle>
            <a:defPPr>
              <a:defRPr lang="zh-CN" altLang="en-US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5pPr>
          </a:lstStyle>
          <a:p>
            <a:pPr marL="0" marR="0" lvl="0" indent="0"/>
            <a:r>
              <a:rPr kumimoji="1" sz="2400" b="1">
                <a:solidFill>
                  <a:srgbClr val="FFFF00"/>
                </a:solidFill>
                <a:latin typeface="微软雅黑" panose="020b0503020204020204" charset="-122"/>
                <a:ea typeface="微软雅黑" panose="020b0503020204020204" charset="-122"/>
              </a:rPr>
              <a:t>1</a:t>
            </a:r>
            <a:endParaRPr kumimoji="1" sz="2400" b="1">
              <a:solidFill>
                <a:srgbClr val="FFFF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7" name="矩形 16"/>
          <p:cNvSpPr/>
          <p:nvPr>
            <p:custDataLst>
              <p:tags r:id="rId24"/>
            </p:custDataLst>
          </p:nvPr>
        </p:nvSpPr>
        <p:spPr>
          <a:xfrm>
            <a:off x="1087755" y="4939665"/>
            <a:ext cx="457835" cy="4603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>
            <a:spAutoFit/>
          </a:bodyPr>
          <a:lstStyle>
            <a:defPPr>
              <a:defRPr lang="zh-CN" altLang="en-US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5pPr>
          </a:lstStyle>
          <a:p>
            <a:pPr marL="0" marR="0" lvl="0" indent="0"/>
            <a:r>
              <a:rPr kumimoji="1" lang="en-US" altLang="zh-CN" sz="2400" b="1">
                <a:solidFill>
                  <a:srgbClr val="FFFF00"/>
                </a:solidFill>
                <a:latin typeface="微软雅黑" panose="020b0503020204020204" charset="-122"/>
                <a:ea typeface="微软雅黑" panose="020b0503020204020204" charset="-122"/>
              </a:rPr>
              <a:t>2</a:t>
            </a:r>
            <a:endParaRPr kumimoji="1" lang="en-US" altLang="zh-CN" sz="2400" b="1">
              <a:solidFill>
                <a:srgbClr val="FFFF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8" name="矩形 17"/>
          <p:cNvSpPr/>
          <p:nvPr>
            <p:custDataLst>
              <p:tags r:id="rId25"/>
            </p:custDataLst>
          </p:nvPr>
        </p:nvSpPr>
        <p:spPr>
          <a:xfrm>
            <a:off x="1071245" y="5353685"/>
            <a:ext cx="457835" cy="4603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>
            <a:spAutoFit/>
          </a:bodyPr>
          <a:lstStyle>
            <a:defPPr>
              <a:defRPr lang="zh-CN" altLang="en-US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5pPr>
          </a:lstStyle>
          <a:p>
            <a:pPr marL="0" marR="0" lvl="0" indent="0"/>
            <a:r>
              <a:rPr kumimoji="1" lang="en-US" altLang="zh-CN" sz="2400" b="1">
                <a:solidFill>
                  <a:srgbClr val="FFFF00"/>
                </a:solidFill>
                <a:latin typeface="微软雅黑" panose="020b0503020204020204" charset="-122"/>
                <a:ea typeface="微软雅黑" panose="020b0503020204020204" charset="-122"/>
              </a:rPr>
              <a:t>2</a:t>
            </a:r>
            <a:endParaRPr kumimoji="1" lang="en-US" altLang="zh-CN" sz="2400" b="1">
              <a:solidFill>
                <a:srgbClr val="FFFF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9" name="矩形 18"/>
          <p:cNvSpPr/>
          <p:nvPr>
            <p:custDataLst>
              <p:tags r:id="rId26"/>
            </p:custDataLst>
          </p:nvPr>
        </p:nvSpPr>
        <p:spPr>
          <a:xfrm>
            <a:off x="1071245" y="5712460"/>
            <a:ext cx="457835" cy="4603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>
            <a:spAutoFit/>
          </a:bodyPr>
          <a:lstStyle>
            <a:defPPr>
              <a:defRPr lang="zh-CN" altLang="en-US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5pPr>
          </a:lstStyle>
          <a:p>
            <a:pPr marL="0" marR="0" lvl="0" indent="0"/>
            <a:r>
              <a:rPr kumimoji="1" lang="en-US" altLang="zh-CN" sz="2400" b="1">
                <a:solidFill>
                  <a:srgbClr val="FFFF00"/>
                </a:solidFill>
                <a:latin typeface="微软雅黑" panose="020b0503020204020204" charset="-122"/>
                <a:ea typeface="微软雅黑" panose="020b0503020204020204" charset="-122"/>
              </a:rPr>
              <a:t>4</a:t>
            </a:r>
            <a:endParaRPr kumimoji="1" lang="en-US" altLang="zh-CN" sz="2400" b="1">
              <a:solidFill>
                <a:srgbClr val="FFFF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0" name="矩形 19"/>
          <p:cNvSpPr/>
          <p:nvPr>
            <p:custDataLst>
              <p:tags r:id="rId27"/>
            </p:custDataLst>
          </p:nvPr>
        </p:nvSpPr>
        <p:spPr>
          <a:xfrm>
            <a:off x="3957955" y="4724400"/>
            <a:ext cx="457835" cy="4603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>
            <a:spAutoFit/>
          </a:bodyPr>
          <a:lstStyle>
            <a:defPPr>
              <a:defRPr lang="zh-CN" altLang="en-US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5pPr>
          </a:lstStyle>
          <a:p>
            <a:pPr marL="0" marR="0" lvl="0" indent="0"/>
            <a:r>
              <a:rPr kumimoji="1" sz="2400" b="1">
                <a:solidFill>
                  <a:srgbClr val="FFFF00"/>
                </a:solidFill>
                <a:latin typeface="微软雅黑" panose="020b0503020204020204" charset="-122"/>
                <a:ea typeface="微软雅黑" panose="020b0503020204020204" charset="-122"/>
              </a:rPr>
              <a:t>1</a:t>
            </a:r>
            <a:endParaRPr kumimoji="1" sz="2400" b="1">
              <a:solidFill>
                <a:srgbClr val="FFFF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1" name="矩形 20"/>
          <p:cNvSpPr/>
          <p:nvPr>
            <p:custDataLst>
              <p:tags r:id="rId28"/>
            </p:custDataLst>
          </p:nvPr>
        </p:nvSpPr>
        <p:spPr>
          <a:xfrm>
            <a:off x="3941445" y="5138420"/>
            <a:ext cx="457835" cy="4603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>
            <a:spAutoFit/>
          </a:bodyPr>
          <a:lstStyle>
            <a:defPPr>
              <a:defRPr lang="zh-CN" altLang="en-US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5pPr>
          </a:lstStyle>
          <a:p>
            <a:pPr marL="0" marR="0" lvl="0" indent="0"/>
            <a:r>
              <a:rPr kumimoji="1" lang="en-US" altLang="zh-CN" sz="2400" b="1">
                <a:solidFill>
                  <a:srgbClr val="FFFF00"/>
                </a:solidFill>
                <a:latin typeface="微软雅黑" panose="020b0503020204020204" charset="-122"/>
                <a:ea typeface="微软雅黑" panose="020b0503020204020204" charset="-122"/>
              </a:rPr>
              <a:t>2</a:t>
            </a:r>
            <a:endParaRPr kumimoji="1" lang="en-US" altLang="zh-CN" sz="2400" b="1">
              <a:solidFill>
                <a:srgbClr val="FFFF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2" name="矩形 21"/>
          <p:cNvSpPr/>
          <p:nvPr>
            <p:custDataLst>
              <p:tags r:id="rId29"/>
            </p:custDataLst>
          </p:nvPr>
        </p:nvSpPr>
        <p:spPr>
          <a:xfrm>
            <a:off x="6668135" y="4707890"/>
            <a:ext cx="457835" cy="4603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>
            <a:spAutoFit/>
          </a:bodyPr>
          <a:lstStyle>
            <a:defPPr>
              <a:defRPr lang="zh-CN" altLang="en-US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5pPr>
          </a:lstStyle>
          <a:p>
            <a:pPr marL="0" marR="0" lvl="0" indent="0"/>
            <a:r>
              <a:rPr kumimoji="1" sz="2400" b="1">
                <a:solidFill>
                  <a:srgbClr val="FFFF00"/>
                </a:solidFill>
                <a:latin typeface="微软雅黑" panose="020b0503020204020204" charset="-122"/>
                <a:ea typeface="微软雅黑" panose="020b0503020204020204" charset="-122"/>
              </a:rPr>
              <a:t>1</a:t>
            </a:r>
            <a:endParaRPr kumimoji="1" sz="2400" b="1">
              <a:solidFill>
                <a:srgbClr val="FFFF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3" name="矩形 22"/>
          <p:cNvSpPr/>
          <p:nvPr>
            <p:custDataLst>
              <p:tags r:id="rId30"/>
            </p:custDataLst>
          </p:nvPr>
        </p:nvSpPr>
        <p:spPr>
          <a:xfrm>
            <a:off x="6651625" y="5121910"/>
            <a:ext cx="457835" cy="4603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>
            <a:spAutoFit/>
          </a:bodyPr>
          <a:lstStyle>
            <a:defPPr>
              <a:defRPr lang="zh-CN" altLang="en-US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5pPr>
          </a:lstStyle>
          <a:p>
            <a:pPr marL="0" marR="0" lvl="0" indent="0"/>
            <a:r>
              <a:rPr kumimoji="1" lang="en-US" altLang="zh-CN" sz="2400" b="1">
                <a:solidFill>
                  <a:srgbClr val="FFFF00"/>
                </a:solidFill>
                <a:latin typeface="微软雅黑" panose="020b0503020204020204" charset="-122"/>
                <a:ea typeface="微软雅黑" panose="020b0503020204020204" charset="-122"/>
              </a:rPr>
              <a:t>2</a:t>
            </a:r>
            <a:endParaRPr kumimoji="1" lang="en-US" altLang="zh-CN" sz="2400" b="1">
              <a:solidFill>
                <a:srgbClr val="FFFF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4" name="矩形 23"/>
          <p:cNvSpPr/>
          <p:nvPr>
            <p:custDataLst>
              <p:tags r:id="rId31"/>
            </p:custDataLst>
          </p:nvPr>
        </p:nvSpPr>
        <p:spPr>
          <a:xfrm>
            <a:off x="9251315" y="4923155"/>
            <a:ext cx="457835" cy="460375"/>
          </a:xfrm>
          <a:prstGeom prst="rect">
            <a:avLst/>
          </a:prstGeom>
          <a:noFill/>
          <a:ln>
            <a:noFill/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chemeClr val="bg2">
                    <a:lumMod val="75000"/>
                  </a:schemeClr>
                </a:solidFill>
              </a14:hiddenFill>
            </a:ext>
          </a:extLst>
        </p:spPr>
        <p:txBody>
          <a:bodyPr wrap="square">
            <a:spAutoFit/>
          </a:bodyPr>
          <a:lstStyle>
            <a:defPPr>
              <a:defRPr lang="zh-CN" altLang="en-US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5pPr>
          </a:lstStyle>
          <a:p>
            <a:pPr marL="0" marR="0" lvl="0" indent="0"/>
            <a:r>
              <a:rPr kumimoji="1" sz="2400" b="1">
                <a:solidFill>
                  <a:srgbClr val="FFFF00"/>
                </a:solidFill>
                <a:latin typeface="微软雅黑" panose="020b0503020204020204" charset="-122"/>
                <a:ea typeface="微软雅黑" panose="020b0503020204020204" charset="-122"/>
              </a:rPr>
              <a:t>1</a:t>
            </a:r>
            <a:endParaRPr kumimoji="1" sz="2400" b="1">
              <a:solidFill>
                <a:srgbClr val="FFFF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8194" name="文本框 308229"/>
          <p:cNvSpPr txBox="1"/>
          <p:nvPr>
            <p:custDataLst>
              <p:tags r:id="rId32"/>
            </p:custDataLst>
          </p:nvPr>
        </p:nvSpPr>
        <p:spPr>
          <a:xfrm>
            <a:off x="3355975" y="6101080"/>
            <a:ext cx="8626475" cy="52197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2800" b="1">
                <a:solidFill>
                  <a:srgbClr val="000000"/>
                </a:solidFill>
                <a:latin typeface="仿宋" panose="02010609060101010101" charset="-122"/>
                <a:ea typeface="仿宋" panose="02010609060101010101" charset="-122"/>
              </a:rPr>
              <a:t>熟悉 </a:t>
            </a:r>
            <a:r>
              <a:rPr lang="en-US" altLang="zh-CN" sz="2800" b="1">
                <a:solidFill>
                  <a:srgbClr val="FF0000"/>
                </a:solidFill>
                <a:latin typeface="仿宋" panose="02010609060101010101" charset="-122"/>
                <a:ea typeface="仿宋" panose="02010609060101010101" charset="-122"/>
                <a:sym typeface="+mn-ea"/>
              </a:rPr>
              <a:t>(3/4)</a:t>
            </a:r>
            <a:r>
              <a:rPr lang="zh-CN" altLang="en-US" sz="2800" b="1" baseline="30000">
                <a:solidFill>
                  <a:srgbClr val="FF0000"/>
                </a:solidFill>
                <a:latin typeface="仿宋" panose="02010609060101010101" charset="-122"/>
                <a:ea typeface="仿宋" panose="02010609060101010101" charset="-122"/>
                <a:sym typeface="+mn-ea"/>
              </a:rPr>
              <a:t>２</a:t>
            </a:r>
            <a:r>
              <a:rPr lang="zh-CN" altLang="en-US" sz="2800" b="1">
                <a:solidFill>
                  <a:srgbClr val="FF0000"/>
                </a:solidFill>
                <a:latin typeface="仿宋" panose="02010609060101010101" charset="-122"/>
                <a:ea typeface="仿宋" panose="02010609060101010101" charset="-122"/>
                <a:sym typeface="+mn-ea"/>
              </a:rPr>
              <a:t>、</a:t>
            </a:r>
            <a:r>
              <a:rPr lang="en-US" altLang="zh-CN" sz="2800" b="1">
                <a:solidFill>
                  <a:srgbClr val="FF0000"/>
                </a:solidFill>
                <a:latin typeface="仿宋" panose="02010609060101010101" charset="-122"/>
                <a:ea typeface="仿宋" panose="02010609060101010101" charset="-122"/>
                <a:sym typeface="+mn-ea"/>
              </a:rPr>
              <a:t>(1/4)</a:t>
            </a:r>
            <a:r>
              <a:rPr lang="zh-CN" altLang="en-US" sz="2800" b="1" baseline="30000">
                <a:solidFill>
                  <a:srgbClr val="FF0000"/>
                </a:solidFill>
                <a:latin typeface="仿宋" panose="02010609060101010101" charset="-122"/>
                <a:ea typeface="仿宋" panose="02010609060101010101" charset="-122"/>
                <a:sym typeface="+mn-ea"/>
              </a:rPr>
              <a:t>２</a:t>
            </a:r>
            <a:r>
              <a:rPr lang="zh-CN" altLang="en-US" sz="2800" b="1">
                <a:solidFill>
                  <a:srgbClr val="FF0000"/>
                </a:solidFill>
                <a:latin typeface="仿宋" panose="02010609060101010101" charset="-122"/>
                <a:ea typeface="仿宋" panose="02010609060101010101" charset="-122"/>
                <a:sym typeface="+mn-ea"/>
              </a:rPr>
              <a:t>、</a:t>
            </a:r>
            <a:r>
              <a:rPr lang="en-US" altLang="zh-CN" sz="2800" b="1">
                <a:solidFill>
                  <a:srgbClr val="FF0000"/>
                </a:solidFill>
                <a:latin typeface="仿宋" panose="02010609060101010101" charset="-122"/>
                <a:ea typeface="仿宋" panose="02010609060101010101" charset="-122"/>
              </a:rPr>
              <a:t>1/9</a:t>
            </a:r>
            <a:r>
              <a:rPr lang="zh-CN" altLang="en-US" sz="2800" b="1">
                <a:solidFill>
                  <a:srgbClr val="FF0000"/>
                </a:solidFill>
                <a:latin typeface="仿宋" panose="02010609060101010101" charset="-122"/>
                <a:ea typeface="仿宋" panose="02010609060101010101" charset="-122"/>
              </a:rPr>
              <a:t>、</a:t>
            </a:r>
            <a:r>
              <a:rPr lang="en-US" altLang="zh-CN" sz="2800" b="1">
                <a:solidFill>
                  <a:srgbClr val="FF0000"/>
                </a:solidFill>
                <a:latin typeface="仿宋" panose="02010609060101010101" charset="-122"/>
                <a:ea typeface="仿宋" panose="02010609060101010101" charset="-122"/>
              </a:rPr>
              <a:t>2/9</a:t>
            </a:r>
            <a:r>
              <a:rPr lang="zh-CN" altLang="en-US" sz="2800" b="1">
                <a:solidFill>
                  <a:srgbClr val="FF0000"/>
                </a:solidFill>
                <a:latin typeface="仿宋" panose="02010609060101010101" charset="-122"/>
                <a:ea typeface="仿宋" panose="02010609060101010101" charset="-122"/>
              </a:rPr>
              <a:t>、</a:t>
            </a:r>
            <a:r>
              <a:rPr lang="en-US" altLang="zh-CN" sz="2800" b="1">
                <a:solidFill>
                  <a:srgbClr val="FF0000"/>
                </a:solidFill>
                <a:latin typeface="仿宋" panose="02010609060101010101" charset="-122"/>
                <a:ea typeface="仿宋" panose="02010609060101010101" charset="-122"/>
              </a:rPr>
              <a:t>4/9</a:t>
            </a:r>
            <a:r>
              <a:rPr lang="zh-CN" altLang="en-US" sz="2800" b="1">
                <a:solidFill>
                  <a:srgbClr val="FF0000"/>
                </a:solidFill>
                <a:latin typeface="仿宋" panose="02010609060101010101" charset="-122"/>
                <a:ea typeface="仿宋" panose="02010609060101010101" charset="-122"/>
              </a:rPr>
              <a:t>、</a:t>
            </a:r>
            <a:r>
              <a:rPr lang="en-US" altLang="zh-CN" sz="2800" b="1">
                <a:solidFill>
                  <a:srgbClr val="FF0000"/>
                </a:solidFill>
                <a:latin typeface="仿宋" panose="02010609060101010101" charset="-122"/>
                <a:ea typeface="仿宋" panose="02010609060101010101" charset="-122"/>
              </a:rPr>
              <a:t>1/3</a:t>
            </a:r>
            <a:r>
              <a:rPr lang="zh-CN" altLang="en-US" sz="2800" b="1">
                <a:solidFill>
                  <a:srgbClr val="FF0000"/>
                </a:solidFill>
                <a:latin typeface="仿宋" panose="02010609060101010101" charset="-122"/>
                <a:ea typeface="仿宋" panose="02010609060101010101" charset="-122"/>
              </a:rPr>
              <a:t>、</a:t>
            </a:r>
            <a:r>
              <a:rPr lang="en-US" altLang="zh-CN" sz="2800" b="1">
                <a:solidFill>
                  <a:srgbClr val="FF0000"/>
                </a:solidFill>
                <a:latin typeface="仿宋" panose="02010609060101010101" charset="-122"/>
                <a:ea typeface="仿宋" panose="02010609060101010101" charset="-122"/>
              </a:rPr>
              <a:t>2/3</a:t>
            </a:r>
            <a:r>
              <a:rPr lang="zh-CN" altLang="en-US" sz="2800" b="1">
                <a:solidFill>
                  <a:srgbClr val="FF0000"/>
                </a:solidFill>
                <a:latin typeface="仿宋" panose="02010609060101010101" charset="-122"/>
                <a:ea typeface="仿宋" panose="02010609060101010101" charset="-122"/>
              </a:rPr>
              <a:t>等</a:t>
            </a:r>
            <a:r>
              <a:rPr lang="en-US" altLang="zh-CN" sz="2800" b="1">
                <a:solidFill>
                  <a:srgbClr val="000000"/>
                </a:solidFill>
                <a:latin typeface="仿宋" panose="02010609060101010101" charset="-122"/>
                <a:ea typeface="仿宋" panose="02010609060101010101" charset="-122"/>
              </a:rPr>
              <a:t> </a:t>
            </a:r>
            <a:r>
              <a:rPr lang="zh-CN" altLang="en-US" sz="2800" b="1">
                <a:solidFill>
                  <a:srgbClr val="000000"/>
                </a:solidFill>
                <a:latin typeface="仿宋" panose="02010609060101010101" charset="-122"/>
                <a:ea typeface="仿宋" panose="02010609060101010101" charset="-122"/>
              </a:rPr>
              <a:t> </a:t>
            </a:r>
            <a:endParaRPr lang="zh-CN" altLang="en-US" sz="2800" b="1">
              <a:solidFill>
                <a:srgbClr val="000000"/>
              </a:solidFill>
              <a:latin typeface="仿宋" panose="02010609060101010101" charset="-122"/>
              <a:ea typeface="仿宋" panose="02010609060101010101" charset="-122"/>
            </a:endParaRPr>
          </a:p>
        </p:txBody>
      </p:sp>
    </p:spTree>
    <p:custDataLst>
      <p:tags r:id="rId33"/>
    </p:custData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grpId="1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 additive="base">
                                        <p:cTn id="1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4" fill="hold" grpId="1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 additive="base">
                                        <p:cTn id="1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2" presetClass="entr" presetSubtype="4" fill="hold" grpId="1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 additive="base">
                                        <p:cTn id="2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2" presetClass="entr" presetSubtype="4" fill="hold" grpId="1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 additive="base">
                                        <p:cTn id="2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2" presetClass="entr" presetSubtype="4" fill="hold" grpId="6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 additive="base"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2" presetClass="entr" presetSubtype="4" fill="hold" grpId="1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 additive="base">
                                        <p:cTn id="3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39" presetID="12" presetClass="entr" presetSubtype="4" fill="hold" grpId="1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 additive="base">
                                        <p:cTn id="4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 nodeType="clickPar">
                      <p:stCondLst>
                        <p:cond delay="indefinite"/>
                      </p:stCondLst>
                      <p:childTnLst>
                        <p:par>
                          <p:cTn id="4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4" presetID="12" presetClass="entr" presetSubtype="4" fill="hold" grpId="8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 additive="base">
                                        <p:cTn id="4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 nodeType="clickPar">
                      <p:stCondLst>
                        <p:cond delay="indefinite"/>
                      </p:stCondLst>
                      <p:childTnLst>
                        <p:par>
                          <p:cTn id="4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9" presetID="12" presetClass="entr" presetSubtype="4" fill="hold" grpId="1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 additive="base">
                                        <p:cTn id="5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53" presetID="12" presetClass="entr" presetSubtype="4" fill="hold" grpId="1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 additive="base">
                                        <p:cTn id="5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 nodeType="clickPar">
                      <p:stCondLst>
                        <p:cond delay="indefinite"/>
                      </p:stCondLst>
                      <p:childTnLst>
                        <p:par>
                          <p:cTn id="5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8" presetID="12" presetClass="entr" presetSubtype="4" fill="hold" grpId="1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 additive="base">
                                        <p:cTn id="6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62" presetID="12" presetClass="entr" presetSubtype="4" fill="hold" grpId="1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 additive="base">
                                        <p:cTn id="6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 nodeType="clickPar">
                      <p:stCondLst>
                        <p:cond delay="indefinite"/>
                      </p:stCondLst>
                      <p:childTnLst>
                        <p:par>
                          <p:cTn id="6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7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9" dur="5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6"/>
      <p:bldP spid="3" grpId="8"/>
      <p:bldP spid="4" grpId="10"/>
      <p:bldP spid="16" grpId="11"/>
      <p:bldP spid="17" grpId="11"/>
      <p:bldP spid="18" grpId="11"/>
      <p:bldP spid="19" grpId="11"/>
      <p:bldP spid="20" grpId="11"/>
      <p:bldP spid="21" grpId="11"/>
      <p:bldP spid="22" grpId="11"/>
      <p:bldP spid="23" grpId="11"/>
      <p:bldP spid="24" grpId="11"/>
      <p:bldP spid="819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sp>
        <p:nvSpPr>
          <p:cNvPr id="2" name="任意形状 8"/>
          <p:cNvSpPr/>
          <p:nvPr userDrawn="1">
            <p:custDataLst>
              <p:tags r:id="rId3"/>
            </p:custDataLst>
          </p:nvPr>
        </p:nvSpPr>
        <p:spPr>
          <a:xfrm>
            <a:off x="9727092" y="-51"/>
            <a:ext cx="2464998" cy="2403231"/>
          </a:xfrm>
          <a:custGeom>
            <a:gdLst>
              <a:gd name="connsiteX0" fmla="*/ 361564 w 3507050"/>
              <a:gd name="connsiteY0" fmla="*/ 0 h 3419170"/>
              <a:gd name="connsiteX1" fmla="*/ 3507050 w 3507050"/>
              <a:gd name="connsiteY1" fmla="*/ 0 h 3419170"/>
              <a:gd name="connsiteX2" fmla="*/ 3507050 w 3507050"/>
              <a:gd name="connsiteY2" fmla="*/ 3045349 h 3419170"/>
              <a:gd name="connsiteX3" fmla="*/ 3329322 w 3507050"/>
              <a:gd name="connsiteY3" fmla="*/ 3151539 h 3419170"/>
              <a:gd name="connsiteX4" fmla="*/ 2254631 w 3507050"/>
              <a:gd name="connsiteY4" fmla="*/ 3419170 h 3419170"/>
              <a:gd name="connsiteX5" fmla="*/ 0 w 3507050"/>
              <a:gd name="connsiteY5" fmla="*/ 1201750 h 3419170"/>
              <a:gd name="connsiteX6" fmla="*/ 272122 w 3507050"/>
              <a:gd name="connsiteY6" fmla="*/ 144796 h 3419170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507050" h="3419170">
                <a:moveTo>
                  <a:pt x="361564" y="0"/>
                </a:moveTo>
                <a:lnTo>
                  <a:pt x="3507050" y="0"/>
                </a:lnTo>
                <a:lnTo>
                  <a:pt x="3507050" y="3045349"/>
                </a:lnTo>
                <a:lnTo>
                  <a:pt x="3329322" y="3151539"/>
                </a:lnTo>
                <a:cubicBezTo>
                  <a:pt x="3009856" y="3322220"/>
                  <a:pt x="2643756" y="3419170"/>
                  <a:pt x="2254631" y="3419170"/>
                </a:cubicBezTo>
                <a:cubicBezTo>
                  <a:pt x="1009433" y="3419170"/>
                  <a:pt x="0" y="2426397"/>
                  <a:pt x="0" y="1201750"/>
                </a:cubicBezTo>
                <a:cubicBezTo>
                  <a:pt x="0" y="819048"/>
                  <a:pt x="98578" y="458990"/>
                  <a:pt x="272122" y="144796"/>
                </a:cubicBezTo>
                <a:close/>
              </a:path>
            </a:pathLst>
          </a:custGeom>
          <a:gradFill>
            <a:gsLst>
              <a:gs pos="0">
                <a:srgbClr val="FFFFFF">
                  <a:alpha val="10000"/>
                </a:srgbClr>
              </a:gs>
              <a:gs pos="100000">
                <a:srgbClr val="D8D8E4">
                  <a:lumMod val="90000"/>
                  <a:alpha val="24000"/>
                </a:srgb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kumimoji="1" lang="zh-CN" altLang="en-US">
              <a:solidFill>
                <a:schemeClr val="lt1"/>
              </a:solidFill>
              <a:highlight>
                <a:srgbClr val="1171F1"/>
              </a:highlight>
              <a:latin typeface="微软雅黑" panose="020b0503020204020204" charset="-122"/>
              <a:ea typeface="微软雅黑" panose="020b0503020204020204" charset="-122"/>
            </a:endParaRPr>
          </a:p>
        </p:txBody>
      </p:sp>
      <p:grpSp>
        <p:nvGrpSpPr>
          <p:cNvPr id="10" name="组合 9"/>
          <p:cNvGrpSpPr/>
          <p:nvPr>
            <p:custDataLst>
              <p:tags r:id="rId4"/>
            </p:custDataLst>
          </p:nvPr>
        </p:nvGrpSpPr>
        <p:grpSpPr>
          <a:xfrm>
            <a:off x="10770870" y="201295"/>
            <a:ext cx="1211580" cy="684530"/>
            <a:chOff x="12391" y="529"/>
            <a:chExt cx="1759" cy="939"/>
          </a:xfrm>
        </p:grpSpPr>
        <p:sp>
          <p:nvSpPr>
            <p:cNvPr id="11" name="椭圆 10"/>
            <p:cNvSpPr/>
            <p:nvPr>
              <p:custDataLst>
                <p:tags r:id="rId5"/>
              </p:custDataLst>
            </p:nvPr>
          </p:nvSpPr>
          <p:spPr>
            <a:xfrm>
              <a:off x="12665" y="642"/>
              <a:ext cx="433" cy="43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254000" dist="127000" dir="8100000" algn="tr" rotWithShape="0">
                <a:prstClr val="black">
                  <a:alpha val="6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椭圆 11"/>
            <p:cNvSpPr/>
            <p:nvPr>
              <p:custDataLst>
                <p:tags r:id="rId6"/>
              </p:custDataLst>
            </p:nvPr>
          </p:nvSpPr>
          <p:spPr>
            <a:xfrm>
              <a:off x="13644" y="962"/>
              <a:ext cx="507" cy="50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317500" dist="190500" dir="8100000" algn="tr" rotWithShape="0">
                <a:prstClr val="black">
                  <a:alpha val="5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椭圆 12"/>
            <p:cNvSpPr/>
            <p:nvPr>
              <p:custDataLst>
                <p:tags r:id="rId7"/>
              </p:custDataLst>
            </p:nvPr>
          </p:nvSpPr>
          <p:spPr>
            <a:xfrm>
              <a:off x="13211" y="529"/>
              <a:ext cx="433" cy="43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254000" dist="127000" dir="8100000" algn="tr" rotWithShape="0">
                <a:prstClr val="black">
                  <a:alpha val="6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" name="椭圆 13"/>
            <p:cNvSpPr/>
            <p:nvPr>
              <p:custDataLst>
                <p:tags r:id="rId8"/>
              </p:custDataLst>
            </p:nvPr>
          </p:nvSpPr>
          <p:spPr>
            <a:xfrm>
              <a:off x="12684" y="1123"/>
              <a:ext cx="216" cy="21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254000" dist="127000" dir="8100000" algn="tr" rotWithShape="0">
                <a:prstClr val="black">
                  <a:alpha val="6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" name="椭圆 14"/>
            <p:cNvSpPr/>
            <p:nvPr>
              <p:custDataLst>
                <p:tags r:id="rId9"/>
              </p:custDataLst>
            </p:nvPr>
          </p:nvSpPr>
          <p:spPr>
            <a:xfrm>
              <a:off x="12391" y="1140"/>
              <a:ext cx="216" cy="21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254000" dist="127000" dir="8100000" algn="tr" rotWithShape="0">
                <a:prstClr val="black">
                  <a:alpha val="6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4099" name="Text Box 10"/>
          <p:cNvSpPr txBox="1">
            <a:spLocks noChangeArrowheads="1"/>
          </p:cNvSpPr>
          <p:nvPr>
            <p:custDataLst>
              <p:tags r:id="rId10"/>
            </p:custDataLst>
          </p:nvPr>
        </p:nvSpPr>
        <p:spPr bwMode="auto">
          <a:xfrm>
            <a:off x="761048" y="1645920"/>
            <a:ext cx="6985000" cy="5835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3200" b="1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1pPr>
            <a:lvl2pPr eaLnBrk="0" hangingPunct="0">
              <a:defRPr sz="3200" b="1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2pPr>
            <a:lvl3pPr eaLnBrk="0" hangingPunct="0">
              <a:defRPr sz="3200" b="1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3pPr>
            <a:lvl4pPr eaLnBrk="0" hangingPunct="0">
              <a:defRPr sz="3200" b="1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4pPr>
            <a:lvl5pPr eaLnBrk="0" hangingPunct="0">
              <a:defRPr sz="3200" b="1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考向点</a:t>
            </a:r>
            <a:r>
              <a:rPr lang="en-US" altLang="zh-CN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1.  </a:t>
            </a:r>
            <a:r>
              <a:rPr lang="zh-CN" altLang="en-US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显性和隐性性状的判断</a:t>
            </a:r>
            <a:endParaRPr lang="zh-CN" altLang="en-US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4100" name="Text Box 10"/>
          <p:cNvSpPr txBox="1">
            <a:spLocks noChangeArrowheads="1"/>
          </p:cNvSpPr>
          <p:nvPr>
            <p:custDataLst>
              <p:tags r:id="rId11"/>
            </p:custDataLst>
          </p:nvPr>
        </p:nvSpPr>
        <p:spPr bwMode="auto">
          <a:xfrm>
            <a:off x="761365" y="2457450"/>
            <a:ext cx="8055610" cy="5835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3200" b="1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1pPr>
            <a:lvl2pPr eaLnBrk="0" hangingPunct="0">
              <a:defRPr sz="3200" b="1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2pPr>
            <a:lvl3pPr eaLnBrk="0" hangingPunct="0">
              <a:defRPr sz="3200" b="1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3pPr>
            <a:lvl4pPr eaLnBrk="0" hangingPunct="0">
              <a:defRPr sz="3200" b="1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4pPr>
            <a:lvl5pPr eaLnBrk="0" hangingPunct="0">
              <a:defRPr sz="3200" b="1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考向点</a:t>
            </a:r>
            <a:r>
              <a:rPr lang="en-US" altLang="zh-CN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2.  </a:t>
            </a:r>
            <a:r>
              <a:rPr lang="zh-CN" altLang="en-US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遗传因子组成（基因型）的确定</a:t>
            </a:r>
            <a:endParaRPr lang="zh-CN" altLang="en-US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4101" name="文本框 2"/>
          <p:cNvSpPr txBox="1">
            <a:spLocks noChangeArrowheads="1"/>
          </p:cNvSpPr>
          <p:nvPr>
            <p:custDataLst>
              <p:tags r:id="rId12"/>
            </p:custDataLst>
          </p:nvPr>
        </p:nvSpPr>
        <p:spPr bwMode="auto">
          <a:xfrm>
            <a:off x="749935" y="3244850"/>
            <a:ext cx="5355590" cy="5835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3200" b="1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1pPr>
            <a:lvl2pPr eaLnBrk="0" hangingPunct="0">
              <a:defRPr sz="3200" b="1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2pPr>
            <a:lvl3pPr eaLnBrk="0" hangingPunct="0">
              <a:defRPr sz="3200" b="1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3pPr>
            <a:lvl4pPr eaLnBrk="0" hangingPunct="0">
              <a:defRPr sz="3200" b="1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4pPr>
            <a:lvl5pPr eaLnBrk="0" hangingPunct="0">
              <a:defRPr sz="3200" b="1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9pPr>
          </a:lstStyle>
          <a:p>
            <a:r>
              <a:rPr lang="zh-CN" altLang="en-US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宋体" panose="02010600030101010101" pitchFamily="2" charset="-122"/>
              </a:rPr>
              <a:t>考向点</a:t>
            </a:r>
            <a:r>
              <a:rPr lang="en-US" altLang="zh-CN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宋体" panose="02010600030101010101" pitchFamily="2" charset="-122"/>
              </a:rPr>
              <a:t>3.  </a:t>
            </a:r>
            <a:r>
              <a:rPr lang="zh-CN" altLang="en-US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宋体" panose="02010600030101010101" pitchFamily="2" charset="-122"/>
              </a:rPr>
              <a:t>遗传解题及应用</a:t>
            </a:r>
            <a:endParaRPr lang="en-US" altLang="zh-CN" sz="2800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宋体" panose="02010600030101010101" pitchFamily="2" charset="-122"/>
            </a:endParaRPr>
          </a:p>
        </p:txBody>
      </p:sp>
      <p:sp>
        <p:nvSpPr>
          <p:cNvPr id="3" name="文本框 2"/>
          <p:cNvSpPr txBox="1">
            <a:spLocks noChangeArrowheads="1"/>
          </p:cNvSpPr>
          <p:nvPr>
            <p:custDataLst>
              <p:tags r:id="rId13"/>
            </p:custDataLst>
          </p:nvPr>
        </p:nvSpPr>
        <p:spPr bwMode="auto">
          <a:xfrm>
            <a:off x="678180" y="5408930"/>
            <a:ext cx="6561138" cy="5835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3200" b="1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1pPr>
            <a:lvl2pPr eaLnBrk="0" hangingPunct="0">
              <a:defRPr sz="3200" b="1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2pPr>
            <a:lvl3pPr eaLnBrk="0" hangingPunct="0">
              <a:defRPr sz="3200" b="1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3pPr>
            <a:lvl4pPr eaLnBrk="0" hangingPunct="0">
              <a:defRPr sz="3200" b="1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4pPr>
            <a:lvl5pPr eaLnBrk="0" hangingPunct="0">
              <a:defRPr sz="3200" b="1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9pPr>
          </a:lstStyle>
          <a:p>
            <a:r>
              <a:rPr lang="zh-CN" altLang="en-US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宋体" panose="02010600030101010101" pitchFamily="2" charset="-122"/>
              </a:rPr>
              <a:t>考向点</a:t>
            </a:r>
            <a:r>
              <a:rPr lang="en-US" altLang="zh-CN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宋体" panose="02010600030101010101" pitchFamily="2" charset="-122"/>
              </a:rPr>
              <a:t>4.  </a:t>
            </a:r>
            <a:r>
              <a:rPr lang="zh-CN" altLang="en-US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宋体" panose="02010600030101010101" pitchFamily="2" charset="-122"/>
              </a:rPr>
              <a:t>设计实验及预期结果</a:t>
            </a:r>
            <a:endParaRPr lang="zh-CN" altLang="en-US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宋体" panose="02010600030101010101" pitchFamily="2" charset="-122"/>
            </a:endParaRPr>
          </a:p>
        </p:txBody>
      </p:sp>
      <p:grpSp>
        <p:nvGrpSpPr>
          <p:cNvPr id="4" name="组合 3"/>
          <p:cNvGrpSpPr/>
          <p:nvPr>
            <p:custDataLst>
              <p:tags r:id="rId14"/>
            </p:custDataLst>
          </p:nvPr>
        </p:nvGrpSpPr>
        <p:grpSpPr>
          <a:xfrm>
            <a:off x="1955800" y="297815"/>
            <a:ext cx="4712335" cy="1014012"/>
            <a:chOff x="4380112" y="335823"/>
            <a:chExt cx="4973468" cy="539625"/>
          </a:xfrm>
        </p:grpSpPr>
        <p:sp>
          <p:nvSpPr>
            <p:cNvPr id="5" name="矩形: 圆角 22"/>
            <p:cNvSpPr/>
            <p:nvPr>
              <p:custDataLst>
                <p:tags r:id="rId15"/>
              </p:custDataLst>
            </p:nvPr>
          </p:nvSpPr>
          <p:spPr>
            <a:xfrm>
              <a:off x="4380112" y="335823"/>
              <a:ext cx="4379508" cy="539625"/>
            </a:xfrm>
            <a:prstGeom prst="roundRect">
              <a:avLst>
                <a:gd name="adj" fmla="val 24948"/>
              </a:avLst>
            </a:prstGeom>
            <a:solidFill>
              <a:srgbClr val="FFBB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eaLnBrk="1" fontAlgn="auto" hangingPunct="1">
                <a:spcBef>
                  <a:spcPct val="0"/>
                </a:spcBef>
                <a:spcAft>
                  <a:spcPct val="0"/>
                </a:spcAft>
              </a:pPr>
              <a:endParaRPr lang="zh-CN" altLang="en-US" sz="4000">
                <a:solidFill>
                  <a:prstClr val="white"/>
                </a:solidFill>
                <a:latin typeface="Arial"/>
                <a:cs typeface="+mn-ea"/>
                <a:sym typeface="Arial"/>
              </a:endParaRPr>
            </a:p>
          </p:txBody>
        </p:sp>
        <p:sp>
          <p:nvSpPr>
            <p:cNvPr id="6" name="TextBox 5"/>
            <p:cNvSpPr txBox="1"/>
            <p:nvPr>
              <p:custDataLst>
                <p:tags r:id="rId16"/>
              </p:custDataLst>
            </p:nvPr>
          </p:nvSpPr>
          <p:spPr>
            <a:xfrm>
              <a:off x="4910633" y="417557"/>
              <a:ext cx="4442947" cy="376113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zh-CN" altLang="en-US" sz="4000" b="1">
                  <a:latin typeface="微软雅黑" panose="020b0503020204020204" charset="-122"/>
                  <a:ea typeface="微软雅黑" panose="020b0503020204020204" charset="-122"/>
                  <a:sym typeface="+mn-ea"/>
                </a:rPr>
                <a:t>常考考向聚焦</a:t>
              </a:r>
              <a:endParaRPr lang="zh-CN" altLang="en-US" sz="4000" b="1">
                <a:latin typeface="微软雅黑" panose="020b0503020204020204" charset="-122"/>
                <a:ea typeface="微软雅黑" panose="020b0503020204020204" charset="-122"/>
                <a:sym typeface="+mn-ea"/>
              </a:endParaRPr>
            </a:p>
          </p:txBody>
        </p:sp>
      </p:grpSp>
      <p:sp>
        <p:nvSpPr>
          <p:cNvPr id="18" name="文本框 17"/>
          <p:cNvSpPr txBox="1"/>
          <p:nvPr>
            <p:custDataLst>
              <p:tags r:id="rId17"/>
            </p:custDataLst>
          </p:nvPr>
        </p:nvSpPr>
        <p:spPr>
          <a:xfrm>
            <a:off x="1381760" y="3977640"/>
            <a:ext cx="8819515" cy="1038860"/>
          </a:xfrm>
          <a:prstGeom prst="rect">
            <a:avLst/>
          </a:prstGeom>
          <a:solidFill>
            <a:schemeClr val="bg2">
              <a:lumMod val="85000"/>
            </a:schemeClr>
          </a:solidFill>
        </p:spPr>
        <p:txBody>
          <a:bodyPr wrap="square" rtlCol="0" anchor="t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28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宋体" panose="02010600030101010101" pitchFamily="2" charset="-122"/>
              </a:rPr>
              <a:t>①</a:t>
            </a:r>
            <a:r>
              <a:rPr lang="zh-CN" altLang="zh-CN" sz="28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宋体" panose="02010600030101010101" pitchFamily="2" charset="-122"/>
              </a:rPr>
              <a:t>学会利用分离定律解决自由组合问题</a:t>
            </a:r>
            <a:r>
              <a:rPr lang="zh-CN" altLang="zh-CN" sz="28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宋体" panose="02010600030101010101" pitchFamily="2" charset="-122"/>
              </a:rPr>
              <a:t>（先拆再合）</a:t>
            </a:r>
            <a:r>
              <a:rPr lang="zh-CN" altLang="zh-CN" sz="28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宋体" panose="02010600030101010101" pitchFamily="2" charset="-122"/>
              </a:rPr>
              <a:t>　</a:t>
            </a:r>
            <a:endParaRPr lang="zh-CN" altLang="zh-CN" sz="2800" b="1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宋体" panose="02010600030101010101" pitchFamily="2" charset="-122"/>
            </a:endParaRPr>
          </a:p>
          <a:p>
            <a:pPr>
              <a:lnSpc>
                <a:spcPct val="110000"/>
              </a:lnSpc>
            </a:pPr>
            <a:r>
              <a:rPr lang="en-US" altLang="zh-CN" sz="28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宋体" panose="02010600030101010101" pitchFamily="2" charset="-122"/>
              </a:rPr>
              <a:t>②</a:t>
            </a:r>
            <a:r>
              <a:rPr lang="zh-CN" altLang="en-US" sz="28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9</a:t>
            </a:r>
            <a:r>
              <a:rPr lang="zh-CN" altLang="zh-CN" sz="28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：3：3：1的变式题</a:t>
            </a:r>
            <a:r>
              <a:rPr lang="zh-CN" altLang="zh-CN" sz="28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宋体" panose="02010600030101010101" pitchFamily="2" charset="-122"/>
              </a:rPr>
              <a:t>（熟悉各组合及比例）</a:t>
            </a:r>
            <a:r>
              <a:rPr lang="zh-CN" altLang="zh-CN" sz="28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宋体" panose="02010600030101010101" pitchFamily="2" charset="-122"/>
              </a:rPr>
              <a:t>　</a:t>
            </a:r>
            <a:endParaRPr lang="zh-CN" altLang="zh-CN" sz="2800" b="1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ea"/>
            </a:endParaRPr>
          </a:p>
        </p:txBody>
      </p:sp>
      <p:sp>
        <p:nvSpPr>
          <p:cNvPr id="240662" name="左大括号 240661"/>
          <p:cNvSpPr/>
          <p:nvPr>
            <p:custDataLst>
              <p:tags r:id="rId18"/>
            </p:custDataLst>
          </p:nvPr>
        </p:nvSpPr>
        <p:spPr>
          <a:xfrm>
            <a:off x="1221105" y="4223385"/>
            <a:ext cx="142875" cy="704850"/>
          </a:xfrm>
          <a:prstGeom prst="leftBrace">
            <a:avLst>
              <a:gd name="adj1" fmla="val 41111"/>
              <a:gd name="adj2" fmla="val 50000"/>
            </a:avLst>
          </a:prstGeom>
          <a:noFill/>
          <a:ln w="3810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 sz="2400"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  <p:custDataLst>
      <p:tags r:id="rId19"/>
    </p:custDataLst>
  </p:cSld>
  <p:clrMapOvr>
    <a:masterClrMapping/>
  </p:clrMapOvr>
  <p:transition/>
  <p:timing/>
</p:sld>
</file>

<file path=ppt/slides/slide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sp>
        <p:nvSpPr>
          <p:cNvPr id="7" name="任意形状 8"/>
          <p:cNvSpPr/>
          <p:nvPr userDrawn="1">
            <p:custDataLst>
              <p:tags r:id="rId3"/>
            </p:custDataLst>
          </p:nvPr>
        </p:nvSpPr>
        <p:spPr>
          <a:xfrm>
            <a:off x="9727092" y="-51"/>
            <a:ext cx="2464998" cy="2403231"/>
          </a:xfrm>
          <a:custGeom>
            <a:gdLst>
              <a:gd name="connsiteX0" fmla="*/ 361564 w 3507050"/>
              <a:gd name="connsiteY0" fmla="*/ 0 h 3419170"/>
              <a:gd name="connsiteX1" fmla="*/ 3507050 w 3507050"/>
              <a:gd name="connsiteY1" fmla="*/ 0 h 3419170"/>
              <a:gd name="connsiteX2" fmla="*/ 3507050 w 3507050"/>
              <a:gd name="connsiteY2" fmla="*/ 3045349 h 3419170"/>
              <a:gd name="connsiteX3" fmla="*/ 3329322 w 3507050"/>
              <a:gd name="connsiteY3" fmla="*/ 3151539 h 3419170"/>
              <a:gd name="connsiteX4" fmla="*/ 2254631 w 3507050"/>
              <a:gd name="connsiteY4" fmla="*/ 3419170 h 3419170"/>
              <a:gd name="connsiteX5" fmla="*/ 0 w 3507050"/>
              <a:gd name="connsiteY5" fmla="*/ 1201750 h 3419170"/>
              <a:gd name="connsiteX6" fmla="*/ 272122 w 3507050"/>
              <a:gd name="connsiteY6" fmla="*/ 144796 h 3419170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507050" h="3419170">
                <a:moveTo>
                  <a:pt x="361564" y="0"/>
                </a:moveTo>
                <a:lnTo>
                  <a:pt x="3507050" y="0"/>
                </a:lnTo>
                <a:lnTo>
                  <a:pt x="3507050" y="3045349"/>
                </a:lnTo>
                <a:lnTo>
                  <a:pt x="3329322" y="3151539"/>
                </a:lnTo>
                <a:cubicBezTo>
                  <a:pt x="3009856" y="3322220"/>
                  <a:pt x="2643756" y="3419170"/>
                  <a:pt x="2254631" y="3419170"/>
                </a:cubicBezTo>
                <a:cubicBezTo>
                  <a:pt x="1009433" y="3419170"/>
                  <a:pt x="0" y="2426397"/>
                  <a:pt x="0" y="1201750"/>
                </a:cubicBezTo>
                <a:cubicBezTo>
                  <a:pt x="0" y="819048"/>
                  <a:pt x="98578" y="458990"/>
                  <a:pt x="272122" y="144796"/>
                </a:cubicBezTo>
                <a:close/>
              </a:path>
            </a:pathLst>
          </a:custGeom>
          <a:gradFill>
            <a:gsLst>
              <a:gs pos="0">
                <a:srgbClr val="FFFFFF">
                  <a:alpha val="10000"/>
                </a:srgbClr>
              </a:gs>
              <a:gs pos="100000">
                <a:srgbClr val="D8D8E4">
                  <a:lumMod val="90000"/>
                  <a:alpha val="24000"/>
                </a:srgb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kumimoji="1" lang="zh-CN" altLang="en-US">
              <a:solidFill>
                <a:schemeClr val="lt1"/>
              </a:solidFill>
              <a:highlight>
                <a:srgbClr val="1171F1"/>
              </a:highlight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6" name="任意形状 8"/>
          <p:cNvSpPr/>
          <p:nvPr userDrawn="1">
            <p:custDataLst>
              <p:tags r:id="rId4"/>
            </p:custDataLst>
          </p:nvPr>
        </p:nvSpPr>
        <p:spPr>
          <a:xfrm rot="10800000">
            <a:off x="0" y="5480050"/>
            <a:ext cx="1412875" cy="1377950"/>
          </a:xfrm>
          <a:custGeom>
            <a:gdLst>
              <a:gd name="connsiteX0" fmla="*/ 361564 w 3507050"/>
              <a:gd name="connsiteY0" fmla="*/ 0 h 3419170"/>
              <a:gd name="connsiteX1" fmla="*/ 3507050 w 3507050"/>
              <a:gd name="connsiteY1" fmla="*/ 0 h 3419170"/>
              <a:gd name="connsiteX2" fmla="*/ 3507050 w 3507050"/>
              <a:gd name="connsiteY2" fmla="*/ 3045349 h 3419170"/>
              <a:gd name="connsiteX3" fmla="*/ 3329322 w 3507050"/>
              <a:gd name="connsiteY3" fmla="*/ 3151539 h 3419170"/>
              <a:gd name="connsiteX4" fmla="*/ 2254631 w 3507050"/>
              <a:gd name="connsiteY4" fmla="*/ 3419170 h 3419170"/>
              <a:gd name="connsiteX5" fmla="*/ 0 w 3507050"/>
              <a:gd name="connsiteY5" fmla="*/ 1201750 h 3419170"/>
              <a:gd name="connsiteX6" fmla="*/ 272122 w 3507050"/>
              <a:gd name="connsiteY6" fmla="*/ 144796 h 3419170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507050" h="3419170">
                <a:moveTo>
                  <a:pt x="361564" y="0"/>
                </a:moveTo>
                <a:lnTo>
                  <a:pt x="3507050" y="0"/>
                </a:lnTo>
                <a:lnTo>
                  <a:pt x="3507050" y="3045349"/>
                </a:lnTo>
                <a:lnTo>
                  <a:pt x="3329322" y="3151539"/>
                </a:lnTo>
                <a:cubicBezTo>
                  <a:pt x="3009856" y="3322220"/>
                  <a:pt x="2643756" y="3419170"/>
                  <a:pt x="2254631" y="3419170"/>
                </a:cubicBezTo>
                <a:cubicBezTo>
                  <a:pt x="1009433" y="3419170"/>
                  <a:pt x="0" y="2426397"/>
                  <a:pt x="0" y="1201750"/>
                </a:cubicBezTo>
                <a:cubicBezTo>
                  <a:pt x="0" y="819048"/>
                  <a:pt x="98578" y="458990"/>
                  <a:pt x="272122" y="144796"/>
                </a:cubicBezTo>
                <a:close/>
              </a:path>
            </a:pathLst>
          </a:custGeom>
          <a:gradFill>
            <a:gsLst>
              <a:gs pos="0">
                <a:srgbClr val="FFFFFF">
                  <a:alpha val="10000"/>
                </a:srgbClr>
              </a:gs>
              <a:gs pos="100000">
                <a:srgbClr val="D8D8E4">
                  <a:lumMod val="90000"/>
                  <a:alpha val="24000"/>
                </a:srgb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kumimoji="1" lang="zh-CN" altLang="en-US">
              <a:solidFill>
                <a:schemeClr val="lt1"/>
              </a:solidFill>
              <a:highlight>
                <a:srgbClr val="1171F1"/>
              </a:highlight>
              <a:latin typeface="微软雅黑" panose="020b0503020204020204" charset="-122"/>
              <a:ea typeface="微软雅黑" panose="020b0503020204020204" charset="-122"/>
            </a:endParaRPr>
          </a:p>
        </p:txBody>
      </p:sp>
      <p:grpSp>
        <p:nvGrpSpPr>
          <p:cNvPr id="10" name="组合 9"/>
          <p:cNvGrpSpPr/>
          <p:nvPr>
            <p:custDataLst>
              <p:tags r:id="rId5"/>
            </p:custDataLst>
          </p:nvPr>
        </p:nvGrpSpPr>
        <p:grpSpPr>
          <a:xfrm>
            <a:off x="10770870" y="201295"/>
            <a:ext cx="1211580" cy="684530"/>
            <a:chOff x="12391" y="529"/>
            <a:chExt cx="1759" cy="939"/>
          </a:xfrm>
        </p:grpSpPr>
        <p:sp>
          <p:nvSpPr>
            <p:cNvPr id="11" name="椭圆 10"/>
            <p:cNvSpPr/>
            <p:nvPr>
              <p:custDataLst>
                <p:tags r:id="rId6"/>
              </p:custDataLst>
            </p:nvPr>
          </p:nvSpPr>
          <p:spPr>
            <a:xfrm>
              <a:off x="12665" y="642"/>
              <a:ext cx="433" cy="43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254000" dist="127000" dir="8100000" algn="tr" rotWithShape="0">
                <a:prstClr val="black">
                  <a:alpha val="6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椭圆 11"/>
            <p:cNvSpPr/>
            <p:nvPr>
              <p:custDataLst>
                <p:tags r:id="rId7"/>
              </p:custDataLst>
            </p:nvPr>
          </p:nvSpPr>
          <p:spPr>
            <a:xfrm>
              <a:off x="13644" y="962"/>
              <a:ext cx="507" cy="50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317500" dist="190500" dir="8100000" algn="tr" rotWithShape="0">
                <a:prstClr val="black">
                  <a:alpha val="5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椭圆 12"/>
            <p:cNvSpPr/>
            <p:nvPr>
              <p:custDataLst>
                <p:tags r:id="rId8"/>
              </p:custDataLst>
            </p:nvPr>
          </p:nvSpPr>
          <p:spPr>
            <a:xfrm>
              <a:off x="13211" y="529"/>
              <a:ext cx="433" cy="43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254000" dist="127000" dir="8100000" algn="tr" rotWithShape="0">
                <a:prstClr val="black">
                  <a:alpha val="6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" name="椭圆 13"/>
            <p:cNvSpPr/>
            <p:nvPr>
              <p:custDataLst>
                <p:tags r:id="rId9"/>
              </p:custDataLst>
            </p:nvPr>
          </p:nvSpPr>
          <p:spPr>
            <a:xfrm>
              <a:off x="12684" y="1123"/>
              <a:ext cx="216" cy="21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254000" dist="127000" dir="8100000" algn="tr" rotWithShape="0">
                <a:prstClr val="black">
                  <a:alpha val="6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" name="椭圆 14"/>
            <p:cNvSpPr/>
            <p:nvPr>
              <p:custDataLst>
                <p:tags r:id="rId10"/>
              </p:custDataLst>
            </p:nvPr>
          </p:nvSpPr>
          <p:spPr>
            <a:xfrm>
              <a:off x="12391" y="1140"/>
              <a:ext cx="216" cy="21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254000" dist="127000" dir="8100000" algn="tr" rotWithShape="0">
                <a:prstClr val="black">
                  <a:alpha val="6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38595" name="矩形 238594"/>
          <p:cNvSpPr/>
          <p:nvPr>
            <p:custDataLst>
              <p:tags r:id="rId11"/>
            </p:custDataLst>
          </p:nvPr>
        </p:nvSpPr>
        <p:spPr>
          <a:xfrm>
            <a:off x="393700" y="1457325"/>
            <a:ext cx="3586480" cy="460375"/>
          </a:xfrm>
          <a:prstGeom prst="rect">
            <a:avLst/>
          </a:prstGeom>
          <a:solidFill>
            <a:srgbClr val="B5EFFF"/>
          </a:solidFill>
          <a:ln w="9525">
            <a:noFill/>
          </a:ln>
        </p:spPr>
        <p:txBody>
          <a:bodyPr wrap="square" anchor="ctr">
            <a:spAutoFit/>
          </a:bodyPr>
          <a:lstStyle/>
          <a:p>
            <a:pPr lvl="0" algn="l"/>
            <a:r>
              <a:rPr lang="zh-CN" altLang="en-US" sz="2400" b="1">
                <a:solidFill>
                  <a:schemeClr val="accent1">
                    <a:lumMod val="7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ea"/>
              </a:rPr>
              <a:t>第一步：判断显、隐性</a:t>
            </a:r>
            <a:endParaRPr lang="zh-CN" altLang="en-US" sz="2400" b="1">
              <a:solidFill>
                <a:schemeClr val="accent1">
                  <a:lumMod val="7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+mn-ea"/>
              <a:sym typeface="+mn-ea"/>
            </a:endParaRPr>
          </a:p>
        </p:txBody>
      </p:sp>
      <p:sp>
        <p:nvSpPr>
          <p:cNvPr id="238596" name="矩形 238595">
            <a:hlinkClick action="ppaction://noaction"/>
          </p:cNvPr>
          <p:cNvSpPr/>
          <p:nvPr>
            <p:custDataLst>
              <p:tags r:id="rId12"/>
            </p:custDataLst>
          </p:nvPr>
        </p:nvSpPr>
        <p:spPr>
          <a:xfrm>
            <a:off x="396875" y="2104390"/>
            <a:ext cx="3582670" cy="460375"/>
          </a:xfrm>
          <a:prstGeom prst="rect">
            <a:avLst/>
          </a:prstGeom>
          <a:solidFill>
            <a:srgbClr val="B5EFFF"/>
          </a:solidFill>
          <a:ln w="9525">
            <a:noFill/>
          </a:ln>
        </p:spPr>
        <p:txBody>
          <a:bodyPr wrap="square" anchor="ctr">
            <a:spAutoFit/>
          </a:bodyPr>
          <a:lstStyle/>
          <a:p>
            <a:pPr lvl="0" algn="l"/>
            <a:r>
              <a:rPr lang="zh-CN" altLang="en-US" sz="2400" b="1">
                <a:solidFill>
                  <a:schemeClr val="accent1">
                    <a:lumMod val="7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ea"/>
              </a:rPr>
              <a:t>第二步：确定基因型</a:t>
            </a:r>
            <a:endParaRPr lang="zh-CN" altLang="en-US" sz="2400" b="1">
              <a:solidFill>
                <a:schemeClr val="accent1">
                  <a:lumMod val="7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+mn-ea"/>
              <a:sym typeface="+mn-ea"/>
            </a:endParaRPr>
          </a:p>
        </p:txBody>
      </p:sp>
      <p:sp>
        <p:nvSpPr>
          <p:cNvPr id="238597" name="矩形 238596"/>
          <p:cNvSpPr/>
          <p:nvPr>
            <p:custDataLst>
              <p:tags r:id="rId13"/>
            </p:custDataLst>
          </p:nvPr>
        </p:nvSpPr>
        <p:spPr>
          <a:xfrm>
            <a:off x="610553" y="2616518"/>
            <a:ext cx="4516437" cy="460375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lstStyle/>
          <a:p>
            <a:pPr>
              <a:buFontTx/>
            </a:pPr>
            <a:r>
              <a:rPr lang="zh-CN" altLang="en-US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①隐性纯合子突破：</a:t>
            </a:r>
            <a:endParaRPr lang="zh-CN" altLang="en-US" sz="2400" b="1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38598" name="矩形 238597"/>
          <p:cNvSpPr/>
          <p:nvPr>
            <p:custDataLst>
              <p:tags r:id="rId14"/>
            </p:custDataLst>
          </p:nvPr>
        </p:nvSpPr>
        <p:spPr>
          <a:xfrm>
            <a:off x="647065" y="3154681"/>
            <a:ext cx="3292475" cy="460375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lstStyle/>
          <a:p>
            <a:pPr>
              <a:buFontTx/>
            </a:pPr>
            <a:r>
              <a:rPr lang="zh-CN" altLang="en-US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②性状分离比突破：</a:t>
            </a:r>
            <a:endParaRPr lang="zh-CN" altLang="en-US" sz="2400" b="1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38599" name="矩形 238598">
            <a:hlinkClick action="ppaction://noaction"/>
          </p:cNvPr>
          <p:cNvSpPr/>
          <p:nvPr>
            <p:custDataLst>
              <p:tags r:id="rId15"/>
            </p:custDataLst>
          </p:nvPr>
        </p:nvSpPr>
        <p:spPr>
          <a:xfrm>
            <a:off x="431800" y="5899785"/>
            <a:ext cx="3387090" cy="460375"/>
          </a:xfrm>
          <a:prstGeom prst="rect">
            <a:avLst/>
          </a:prstGeom>
          <a:solidFill>
            <a:srgbClr val="B5EFFF"/>
          </a:solidFill>
          <a:ln w="9525">
            <a:noFill/>
          </a:ln>
        </p:spPr>
        <p:txBody>
          <a:bodyPr wrap="square" anchor="ctr">
            <a:spAutoFit/>
          </a:bodyPr>
          <a:lstStyle/>
          <a:p>
            <a:pPr lvl="0" algn="l"/>
            <a:r>
              <a:rPr lang="zh-CN" altLang="en-US" sz="2400" b="1">
                <a:solidFill>
                  <a:schemeClr val="accent1">
                    <a:lumMod val="7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ea"/>
              </a:rPr>
              <a:t>第三步：解题</a:t>
            </a:r>
            <a:endParaRPr lang="zh-CN" altLang="en-US" sz="2400" b="1">
              <a:solidFill>
                <a:schemeClr val="accent1">
                  <a:lumMod val="7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+mn-ea"/>
              <a:sym typeface="+mn-ea"/>
            </a:endParaRPr>
          </a:p>
        </p:txBody>
      </p:sp>
      <p:sp>
        <p:nvSpPr>
          <p:cNvPr id="238601" name="左大括号 238600"/>
          <p:cNvSpPr/>
          <p:nvPr>
            <p:custDataLst>
              <p:tags r:id="rId16"/>
            </p:custDataLst>
          </p:nvPr>
        </p:nvSpPr>
        <p:spPr>
          <a:xfrm>
            <a:off x="5018405" y="3372485"/>
            <a:ext cx="142875" cy="2282825"/>
          </a:xfrm>
          <a:prstGeom prst="leftBrace">
            <a:avLst>
              <a:gd name="adj1" fmla="val 133148"/>
              <a:gd name="adj2" fmla="val 50000"/>
            </a:avLst>
          </a:prstGeom>
          <a:noFill/>
          <a:ln w="381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38602" name="文本框 238601"/>
          <p:cNvSpPr txBox="1"/>
          <p:nvPr>
            <p:custDataLst>
              <p:tags r:id="rId17"/>
            </p:custDataLst>
          </p:nvPr>
        </p:nvSpPr>
        <p:spPr>
          <a:xfrm>
            <a:off x="3741103" y="2651443"/>
            <a:ext cx="7222490" cy="4603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>
              <a:buFontTx/>
            </a:pPr>
            <a:r>
              <a:rPr lang="zh-CN" altLang="en-US" sz="2400" b="1" i="1">
                <a:latin typeface="Arial" panose="020b0604020202020204" pitchFamily="34" charset="0"/>
              </a:rPr>
              <a:t>先写隐性个体的基因型，再根据信息推出显性个体。</a:t>
            </a:r>
            <a:endParaRPr lang="zh-CN" altLang="en-US" sz="2400" b="1" i="1">
              <a:latin typeface="Arial" panose="020b0604020202020204" pitchFamily="34" charset="0"/>
            </a:endParaRPr>
          </a:p>
        </p:txBody>
      </p:sp>
      <p:sp>
        <p:nvSpPr>
          <p:cNvPr id="238609" name="文本框 238608"/>
          <p:cNvSpPr txBox="1"/>
          <p:nvPr>
            <p:custDataLst>
              <p:tags r:id="rId18"/>
            </p:custDataLst>
          </p:nvPr>
        </p:nvSpPr>
        <p:spPr>
          <a:xfrm>
            <a:off x="395605" y="116205"/>
            <a:ext cx="9714230" cy="6451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buFontTx/>
            </a:pPr>
            <a:r>
              <a:rPr lang="zh-CN" altLang="en-US" sz="3600" b="1" kern="1200">
                <a:solidFill>
                  <a:srgbClr val="000000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+mn-cs"/>
                <a:sym typeface="+mn-ea"/>
              </a:rPr>
              <a:t>解题的基本思路</a:t>
            </a:r>
            <a:r>
              <a:rPr lang="zh-CN" altLang="en-US" sz="3200" b="1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幼圆" panose="02010509060101010101" charset="-122"/>
                <a:ea typeface="幼圆" panose="02010509060101010101" charset="-122"/>
              </a:rPr>
              <a:t>（针对两对相对性状）</a:t>
            </a:r>
            <a:endParaRPr lang="zh-CN" altLang="en-US" sz="3200" b="1">
              <a:solidFill>
                <a:schemeClr val="accent1">
                  <a:lumMod val="75000"/>
                </a:schemeClr>
              </a:solidFill>
              <a:effectLst>
                <a:outerShdw blurRad="38100" dist="38100" dir="2700000">
                  <a:srgbClr val="FFFFFF"/>
                </a:outerShdw>
              </a:effectLst>
              <a:latin typeface="幼圆" panose="02010509060101010101" charset="-122"/>
              <a:ea typeface="幼圆" panose="02010509060101010101" charset="-122"/>
            </a:endParaRPr>
          </a:p>
        </p:txBody>
      </p:sp>
      <p:sp>
        <p:nvSpPr>
          <p:cNvPr id="238610" name="直接连接符 238609"/>
          <p:cNvSpPr/>
          <p:nvPr>
            <p:custDataLst>
              <p:tags r:id="rId19"/>
            </p:custDataLst>
          </p:nvPr>
        </p:nvSpPr>
        <p:spPr>
          <a:xfrm>
            <a:off x="2914650" y="764223"/>
            <a:ext cx="903288" cy="295275"/>
          </a:xfrm>
          <a:prstGeom prst="line">
            <a:avLst/>
          </a:prstGeom>
          <a:ln w="38100" cap="flat" cmpd="sng">
            <a:solidFill>
              <a:srgbClr val="FF0000"/>
            </a:solidFill>
            <a:prstDash val="solid"/>
            <a:headEnd type="none" w="med" len="med"/>
            <a:tailEnd type="triangle" w="med" len="med"/>
          </a:ln>
        </p:spPr>
        <p:txBody>
          <a:bodyPr/>
          <a:lstStyle/>
          <a:p/>
        </p:txBody>
      </p:sp>
      <p:sp>
        <p:nvSpPr>
          <p:cNvPr id="238611" name="文本框 238610"/>
          <p:cNvSpPr txBox="1"/>
          <p:nvPr>
            <p:custDataLst>
              <p:tags r:id="rId20"/>
            </p:custDataLst>
          </p:nvPr>
        </p:nvSpPr>
        <p:spPr>
          <a:xfrm>
            <a:off x="3817938" y="764223"/>
            <a:ext cx="2846387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buFontTx/>
            </a:pPr>
            <a:r>
              <a:rPr lang="zh-CN" altLang="en-US" sz="3200" b="1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Arial" panose="020b0604020202020204" pitchFamily="34" charset="0"/>
              </a:rPr>
              <a:t>先拆 后合！！</a:t>
            </a:r>
            <a:endParaRPr lang="zh-CN" altLang="en-US" sz="3200" b="1">
              <a:solidFill>
                <a:srgbClr val="FF0000"/>
              </a:solidFill>
              <a:effectLst>
                <a:outerShdw blurRad="38100" dist="38100" dir="2700000">
                  <a:srgbClr val="000000"/>
                </a:outerShdw>
              </a:effectLst>
              <a:latin typeface="Arial" panose="020b0604020202020204" pitchFamily="34" charset="0"/>
            </a:endParaRPr>
          </a:p>
        </p:txBody>
      </p:sp>
      <p:sp>
        <p:nvSpPr>
          <p:cNvPr id="238612" name="文本框 238611"/>
          <p:cNvSpPr txBox="1"/>
          <p:nvPr>
            <p:custDataLst>
              <p:tags r:id="rId21"/>
            </p:custDataLst>
          </p:nvPr>
        </p:nvSpPr>
        <p:spPr>
          <a:xfrm>
            <a:off x="5196205" y="3156585"/>
            <a:ext cx="3614420" cy="13836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buFontTx/>
            </a:pPr>
            <a:r>
              <a:rPr lang="en-US" altLang="zh-CN" sz="2800" b="1">
                <a:effectLst>
                  <a:outerShdw blurRad="38100" dist="38100" dir="2700000">
                    <a:srgbClr val="000000"/>
                  </a:outerShdw>
                </a:effectLst>
                <a:latin typeface="Arial" panose="020b0604020202020204" pitchFamily="34" charset="0"/>
              </a:rPr>
              <a:t>9:3:3:1</a:t>
            </a:r>
            <a:r>
              <a:rPr lang="zh-CN" altLang="en-US" sz="2800" b="1">
                <a:effectLst>
                  <a:outerShdw blurRad="38100" dist="38100" dir="2700000">
                    <a:srgbClr val="000000"/>
                  </a:outerShdw>
                </a:effectLst>
                <a:latin typeface="Arial" panose="020b0604020202020204" pitchFamily="34" charset="0"/>
              </a:rPr>
              <a:t>，则双亲？</a:t>
            </a:r>
            <a:endParaRPr lang="zh-CN" altLang="en-US" sz="2800" b="1">
              <a:effectLst>
                <a:outerShdw blurRad="38100" dist="38100" dir="2700000">
                  <a:srgbClr val="000000"/>
                </a:outerShdw>
              </a:effectLst>
              <a:latin typeface="Arial" panose="020b0604020202020204" pitchFamily="34" charset="0"/>
            </a:endParaRPr>
          </a:p>
          <a:p>
            <a:pPr>
              <a:buFontTx/>
            </a:pPr>
            <a:r>
              <a:rPr lang="en-US" altLang="zh-CN" sz="2800" b="1">
                <a:effectLst>
                  <a:outerShdw blurRad="38100" dist="38100" dir="2700000">
                    <a:srgbClr val="000000"/>
                  </a:outerShdw>
                </a:effectLst>
                <a:latin typeface="Arial" panose="020b0604020202020204" pitchFamily="34" charset="0"/>
              </a:rPr>
              <a:t>1:1:1:1</a:t>
            </a:r>
            <a:r>
              <a:rPr lang="zh-CN" altLang="en-US" sz="2800" b="1">
                <a:effectLst>
                  <a:outerShdw blurRad="38100" dist="38100" dir="2700000">
                    <a:srgbClr val="000000"/>
                  </a:outerShdw>
                </a:effectLst>
                <a:latin typeface="Arial" panose="020b0604020202020204" pitchFamily="34" charset="0"/>
              </a:rPr>
              <a:t>，则双亲？</a:t>
            </a:r>
            <a:endParaRPr lang="zh-CN" altLang="en-US" sz="2800" b="1">
              <a:effectLst>
                <a:outerShdw blurRad="38100" dist="38100" dir="2700000">
                  <a:srgbClr val="000000"/>
                </a:outerShdw>
              </a:effectLst>
              <a:latin typeface="Arial" panose="020b0604020202020204" pitchFamily="34" charset="0"/>
            </a:endParaRPr>
          </a:p>
          <a:p>
            <a:pPr>
              <a:buFontTx/>
            </a:pPr>
            <a:r>
              <a:rPr lang="en-US" altLang="zh-CN" sz="2800" b="1">
                <a:effectLst>
                  <a:outerShdw blurRad="38100" dist="38100" dir="2700000">
                    <a:srgbClr val="000000"/>
                  </a:outerShdw>
                </a:effectLst>
                <a:latin typeface="Arial" panose="020b0604020202020204" pitchFamily="34" charset="0"/>
              </a:rPr>
              <a:t>3:1:3:1</a:t>
            </a:r>
            <a:r>
              <a:rPr lang="zh-CN" altLang="en-US" sz="2800" b="1">
                <a:effectLst>
                  <a:outerShdw blurRad="38100" dist="38100" dir="2700000">
                    <a:srgbClr val="000000"/>
                  </a:outerShdw>
                </a:effectLst>
                <a:latin typeface="Arial" panose="020b0604020202020204" pitchFamily="34" charset="0"/>
              </a:rPr>
              <a:t>，则双亲？</a:t>
            </a:r>
            <a:endParaRPr lang="zh-CN" altLang="en-US" sz="2800" b="1">
              <a:effectLst>
                <a:outerShdw blurRad="38100" dist="38100" dir="2700000">
                  <a:srgbClr val="000000"/>
                </a:outerShdw>
              </a:effectLst>
              <a:latin typeface="Arial" panose="020b0604020202020204" pitchFamily="34" charset="0"/>
            </a:endParaRPr>
          </a:p>
        </p:txBody>
      </p:sp>
      <p:sp>
        <p:nvSpPr>
          <p:cNvPr id="238613" name="文本框 238612"/>
          <p:cNvSpPr txBox="1"/>
          <p:nvPr>
            <p:custDataLst>
              <p:tags r:id="rId22"/>
            </p:custDataLst>
          </p:nvPr>
        </p:nvSpPr>
        <p:spPr>
          <a:xfrm>
            <a:off x="2808288" y="4191635"/>
            <a:ext cx="2487612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buFontTx/>
            </a:pPr>
            <a:r>
              <a:rPr lang="zh-CN" altLang="en-US" sz="2800" b="1">
                <a:effectLst>
                  <a:outerShdw blurRad="38100" dist="38100" dir="2700000">
                    <a:srgbClr val="000000"/>
                  </a:outerShdw>
                </a:effectLst>
                <a:latin typeface="Arial" panose="020b0604020202020204" pitchFamily="34" charset="0"/>
              </a:rPr>
              <a:t>若后代比为</a:t>
            </a:r>
            <a:endParaRPr lang="zh-CN" altLang="en-US" sz="2800" b="1">
              <a:effectLst>
                <a:outerShdw blurRad="38100" dist="38100" dir="2700000">
                  <a:srgbClr val="000000"/>
                </a:outerShdw>
              </a:effectLst>
              <a:latin typeface="Arial" panose="020b0604020202020204" pitchFamily="34" charset="0"/>
            </a:endParaRPr>
          </a:p>
        </p:txBody>
      </p:sp>
      <p:sp>
        <p:nvSpPr>
          <p:cNvPr id="238614" name="文本框 238613"/>
          <p:cNvSpPr txBox="1"/>
          <p:nvPr>
            <p:custDataLst>
              <p:tags r:id="rId23"/>
            </p:custDataLst>
          </p:nvPr>
        </p:nvSpPr>
        <p:spPr>
          <a:xfrm>
            <a:off x="4804728" y="1373823"/>
            <a:ext cx="3442970" cy="521970"/>
          </a:xfrm>
          <a:prstGeom prst="rect">
            <a:avLst/>
          </a:prstGeom>
          <a:noFill/>
          <a:ln w="9525"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00"/>
                </a:solidFill>
              </a14:hiddenFill>
            </a:ext>
          </a:extLst>
        </p:spPr>
        <p:txBody>
          <a:bodyPr wrap="none" anchor="t">
            <a:spAutoFit/>
          </a:bodyPr>
          <a:lstStyle/>
          <a:p>
            <a:pPr>
              <a:buFontTx/>
            </a:pPr>
            <a:r>
              <a:rPr lang="zh-CN" altLang="en-US" sz="2800">
                <a:latin typeface="Arial" panose="020b0604020202020204" pitchFamily="34" charset="0"/>
              </a:rPr>
              <a:t>资</a:t>
            </a:r>
            <a:r>
              <a:rPr lang="en-US" altLang="zh-CN" sz="2800">
                <a:latin typeface="Arial" panose="020b0604020202020204" pitchFamily="34" charset="0"/>
              </a:rPr>
              <a:t>P15 </a:t>
            </a:r>
            <a:r>
              <a:rPr lang="zh-CN" altLang="en-US" sz="2800">
                <a:latin typeface="Arial" panose="020b0604020202020204" pitchFamily="34" charset="0"/>
              </a:rPr>
              <a:t>　第</a:t>
            </a:r>
            <a:r>
              <a:rPr lang="en-US" altLang="zh-CN" sz="2800">
                <a:latin typeface="Arial" panose="020b0604020202020204" pitchFamily="34" charset="0"/>
              </a:rPr>
              <a:t>5</a:t>
            </a:r>
            <a:r>
              <a:rPr lang="zh-CN" altLang="en-US" sz="2800">
                <a:latin typeface="Arial" panose="020b0604020202020204" pitchFamily="34" charset="0"/>
              </a:rPr>
              <a:t>题（</a:t>
            </a:r>
            <a:r>
              <a:rPr lang="en-US" altLang="zh-CN" sz="2800">
                <a:latin typeface="Arial" panose="020b0604020202020204" pitchFamily="34" charset="0"/>
              </a:rPr>
              <a:t>2</a:t>
            </a:r>
            <a:r>
              <a:rPr lang="zh-CN" altLang="en-US" sz="2800">
                <a:latin typeface="Arial" panose="020b0604020202020204" pitchFamily="34" charset="0"/>
              </a:rPr>
              <a:t>）</a:t>
            </a:r>
            <a:endParaRPr lang="zh-CN" altLang="en-US" sz="2800">
              <a:latin typeface="Arial" panose="020b0604020202020204" pitchFamily="34" charset="0"/>
            </a:endParaRPr>
          </a:p>
        </p:txBody>
      </p:sp>
      <p:sp>
        <p:nvSpPr>
          <p:cNvPr id="238615" name="文本框 238614"/>
          <p:cNvSpPr txBox="1"/>
          <p:nvPr>
            <p:custDataLst>
              <p:tags r:id="rId24"/>
            </p:custDataLst>
          </p:nvPr>
        </p:nvSpPr>
        <p:spPr>
          <a:xfrm>
            <a:off x="5208270" y="4462145"/>
            <a:ext cx="4328160" cy="13836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buFontTx/>
            </a:pPr>
            <a:r>
              <a:rPr lang="en-US" altLang="zh-CN" sz="2800" b="1">
                <a:effectLst>
                  <a:outerShdw blurRad="38100" dist="38100" dir="2700000">
                    <a:srgbClr val="000000"/>
                  </a:outerShdw>
                </a:effectLst>
                <a:latin typeface="Arial" panose="020b0604020202020204" pitchFamily="34" charset="0"/>
              </a:rPr>
              <a:t>3:1</a:t>
            </a:r>
            <a:r>
              <a:rPr lang="zh-CN" altLang="en-US" sz="2800" b="1">
                <a:effectLst>
                  <a:outerShdw blurRad="38100" dist="38100" dir="2700000">
                    <a:srgbClr val="000000"/>
                  </a:outerShdw>
                </a:effectLst>
                <a:latin typeface="Arial" panose="020b0604020202020204" pitchFamily="34" charset="0"/>
              </a:rPr>
              <a:t>，则双亲？</a:t>
            </a:r>
            <a:endParaRPr lang="zh-CN" altLang="en-US" sz="2800" b="1">
              <a:effectLst>
                <a:outerShdw blurRad="38100" dist="38100" dir="2700000">
                  <a:srgbClr val="000000"/>
                </a:outerShdw>
              </a:effectLst>
              <a:latin typeface="Arial" panose="020b0604020202020204" pitchFamily="34" charset="0"/>
            </a:endParaRPr>
          </a:p>
          <a:p>
            <a:pPr>
              <a:buFontTx/>
            </a:pPr>
            <a:r>
              <a:rPr lang="en-US" altLang="zh-CN" sz="2800" b="1">
                <a:effectLst>
                  <a:outerShdw blurRad="38100" dist="38100" dir="2700000">
                    <a:srgbClr val="000000"/>
                  </a:outerShdw>
                </a:effectLst>
                <a:latin typeface="Arial" panose="020b0604020202020204" pitchFamily="34" charset="0"/>
              </a:rPr>
              <a:t>1:1</a:t>
            </a:r>
            <a:r>
              <a:rPr lang="zh-CN" altLang="en-US" sz="2800" b="1">
                <a:effectLst>
                  <a:outerShdw blurRad="38100" dist="38100" dir="2700000">
                    <a:srgbClr val="000000"/>
                  </a:outerShdw>
                </a:effectLst>
                <a:latin typeface="Arial" panose="020b0604020202020204" pitchFamily="34" charset="0"/>
              </a:rPr>
              <a:t>，则双亲？</a:t>
            </a:r>
            <a:endParaRPr lang="zh-CN" altLang="en-US" sz="2800" b="1">
              <a:effectLst>
                <a:outerShdw blurRad="38100" dist="38100" dir="2700000">
                  <a:srgbClr val="000000"/>
                </a:outerShdw>
              </a:effectLst>
              <a:latin typeface="Arial" panose="020b0604020202020204" pitchFamily="34" charset="0"/>
            </a:endParaRPr>
          </a:p>
          <a:p>
            <a:pPr>
              <a:buFontTx/>
            </a:pPr>
            <a:r>
              <a:rPr lang="zh-CN" altLang="en-US" sz="2800" b="1">
                <a:effectLst>
                  <a:outerShdw blurRad="38100" dist="38100" dir="2700000">
                    <a:srgbClr val="000000"/>
                  </a:outerShdw>
                </a:effectLst>
                <a:sym typeface="+mn-ea"/>
              </a:rPr>
              <a:t>后代</a:t>
            </a:r>
            <a:r>
              <a:rPr lang="zh-CN" altLang="en-US" sz="2800" b="1">
                <a:effectLst>
                  <a:outerShdw blurRad="38100" dist="38100" dir="2700000">
                    <a:srgbClr val="000000"/>
                  </a:outerShdw>
                </a:effectLst>
                <a:latin typeface="Arial" panose="020b0604020202020204" pitchFamily="34" charset="0"/>
              </a:rPr>
              <a:t>全为</a:t>
            </a:r>
            <a:r>
              <a:rPr lang="en-US" altLang="zh-CN" sz="2800" b="1" err="1">
                <a:effectLst>
                  <a:outerShdw blurRad="38100" dist="38100" dir="2700000">
                    <a:srgbClr val="000000"/>
                  </a:outerShdw>
                </a:effectLst>
                <a:latin typeface="Arial" panose="020b0604020202020204" pitchFamily="34" charset="0"/>
              </a:rPr>
              <a:t>AaBb</a:t>
            </a:r>
            <a:r>
              <a:rPr lang="zh-CN" altLang="en-US" sz="2800" b="1">
                <a:effectLst>
                  <a:outerShdw blurRad="38100" dist="38100" dir="2700000">
                    <a:srgbClr val="000000"/>
                  </a:outerShdw>
                </a:effectLst>
                <a:latin typeface="Arial" panose="020b0604020202020204" pitchFamily="34" charset="0"/>
              </a:rPr>
              <a:t>，则双亲？</a:t>
            </a:r>
            <a:endParaRPr lang="zh-CN" altLang="en-US" sz="2800" b="1">
              <a:effectLst>
                <a:outerShdw blurRad="38100" dist="38100" dir="2700000">
                  <a:srgbClr val="000000"/>
                </a:outerShdw>
              </a:effectLst>
              <a:latin typeface="Arial" panose="020b0604020202020204" pitchFamily="34" charset="0"/>
            </a:endParaRPr>
          </a:p>
        </p:txBody>
      </p:sp>
      <p:sp>
        <p:nvSpPr>
          <p:cNvPr id="238617" name="文本框 238616"/>
          <p:cNvSpPr txBox="1"/>
          <p:nvPr>
            <p:custDataLst>
              <p:tags r:id="rId25"/>
            </p:custDataLst>
          </p:nvPr>
        </p:nvSpPr>
        <p:spPr>
          <a:xfrm>
            <a:off x="9535795" y="3444875"/>
            <a:ext cx="1803400" cy="829945"/>
          </a:xfrm>
          <a:prstGeom prst="rect">
            <a:avLst/>
          </a:prstGeom>
          <a:noFill/>
          <a:ln w="9525"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00"/>
                </a:solidFill>
              </a14:hiddenFill>
            </a:ext>
          </a:extLst>
        </p:spPr>
        <p:txBody>
          <a:bodyPr wrap="square" anchor="t">
            <a:spAutoFit/>
          </a:bodyPr>
          <a:lstStyle/>
          <a:p>
            <a:pPr>
              <a:buFontTx/>
            </a:pPr>
            <a:r>
              <a:rPr lang="zh-CN" altLang="en-US" sz="2400">
                <a:latin typeface="Arial" panose="020b0604020202020204" pitchFamily="34" charset="0"/>
              </a:rPr>
              <a:t>资</a:t>
            </a:r>
            <a:r>
              <a:rPr lang="en-US" altLang="zh-CN" sz="2400">
                <a:latin typeface="Arial" panose="020b0604020202020204" pitchFamily="34" charset="0"/>
              </a:rPr>
              <a:t>P17 </a:t>
            </a:r>
            <a:r>
              <a:rPr lang="zh-CN" altLang="en-US" sz="2400">
                <a:latin typeface="Arial" panose="020b0604020202020204" pitchFamily="34" charset="0"/>
              </a:rPr>
              <a:t>典</a:t>
            </a:r>
            <a:r>
              <a:rPr lang="en-US" altLang="zh-CN" sz="2400">
                <a:latin typeface="Arial" panose="020b0604020202020204" pitchFamily="34" charset="0"/>
              </a:rPr>
              <a:t>1</a:t>
            </a:r>
            <a:endParaRPr lang="en-US" altLang="zh-CN" sz="2400">
              <a:latin typeface="Arial" panose="020b0604020202020204" pitchFamily="34" charset="0"/>
            </a:endParaRPr>
          </a:p>
          <a:p>
            <a:pPr>
              <a:buFontTx/>
            </a:pPr>
            <a:r>
              <a:rPr lang="en-US" altLang="zh-CN" sz="2400">
                <a:latin typeface="Arial" panose="020b0604020202020204" pitchFamily="34" charset="0"/>
              </a:rPr>
              <a:t>P18  1</a:t>
            </a:r>
            <a:endParaRPr lang="en-US" altLang="zh-CN" sz="2400">
              <a:latin typeface="Arial" panose="020b0604020202020204" pitchFamily="34" charset="0"/>
            </a:endParaRPr>
          </a:p>
        </p:txBody>
      </p:sp>
      <p:sp>
        <p:nvSpPr>
          <p:cNvPr id="238619" name="矩形 238618"/>
          <p:cNvSpPr/>
          <p:nvPr>
            <p:custDataLst>
              <p:tags r:id="rId26"/>
            </p:custDataLst>
          </p:nvPr>
        </p:nvSpPr>
        <p:spPr>
          <a:xfrm>
            <a:off x="4730750" y="5974715"/>
            <a:ext cx="7174230" cy="829945"/>
          </a:xfrm>
          <a:prstGeom prst="rect">
            <a:avLst/>
          </a:prstGeom>
          <a:noFill/>
          <a:ln w="9525">
            <a:noFill/>
          </a:ln>
        </p:spPr>
        <p:txBody>
          <a:bodyPr wrap="square" anchor="ctr">
            <a:spAutoFit/>
          </a:bodyPr>
          <a:lstStyle/>
          <a:p>
            <a:pPr>
              <a:buFontTx/>
            </a:pPr>
            <a:r>
              <a:rPr lang="zh-CN" altLang="en-US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分析：孟德尔的杂交实验（二），可以改变</a:t>
            </a:r>
            <a:r>
              <a:rPr lang="en-US" altLang="zh-CN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2</a:t>
            </a:r>
            <a:r>
              <a:rPr lang="zh-CN" altLang="en-US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个亲本，</a:t>
            </a:r>
            <a:endParaRPr lang="zh-CN" altLang="en-US" sz="2400" b="1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>
              <a:buFontTx/>
            </a:pPr>
            <a:r>
              <a:rPr lang="zh-CN" altLang="en-US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　　　但不改变</a:t>
            </a:r>
            <a:r>
              <a:rPr lang="en-US" altLang="zh-CN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F1</a:t>
            </a:r>
            <a:r>
              <a:rPr lang="zh-CN" altLang="en-US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、</a:t>
            </a:r>
            <a:r>
              <a:rPr lang="en-US" altLang="zh-CN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F2</a:t>
            </a:r>
            <a:r>
              <a:rPr lang="zh-CN" altLang="en-US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的表现及比例么？</a:t>
            </a:r>
            <a:endParaRPr lang="zh-CN" altLang="en-US" sz="2400" b="1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2" name="笑脸 1">
            <a:hlinkClick r:id="rId28" action="ppaction://hlinksldjump"/>
          </p:cNvPr>
          <p:cNvSpPr/>
          <p:nvPr>
            <p:custDataLst>
              <p:tags r:id="rId27"/>
            </p:custDataLst>
          </p:nvPr>
        </p:nvSpPr>
        <p:spPr>
          <a:xfrm>
            <a:off x="11633835" y="6360160"/>
            <a:ext cx="474345" cy="438785"/>
          </a:xfrm>
          <a:prstGeom prst="smileyFac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文本框 8">
            <a:hlinkClick r:id="rId30" action="ppaction://hlinksldjump"/>
          </p:cNvPr>
          <p:cNvSpPr txBox="1"/>
          <p:nvPr>
            <p:custDataLst>
              <p:tags r:id="rId29"/>
            </p:custDataLst>
          </p:nvPr>
        </p:nvSpPr>
        <p:spPr>
          <a:xfrm>
            <a:off x="9830435" y="2104390"/>
            <a:ext cx="1803400" cy="460375"/>
          </a:xfrm>
          <a:prstGeom prst="rect">
            <a:avLst/>
          </a:prstGeom>
          <a:noFill/>
          <a:ln w="9525"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00"/>
                </a:solidFill>
              </a14:hiddenFill>
            </a:ext>
          </a:extLst>
        </p:spPr>
        <p:txBody>
          <a:bodyPr wrap="square" anchor="t">
            <a:spAutoFit/>
          </a:bodyPr>
          <a:lstStyle/>
          <a:p>
            <a:pPr>
              <a:buFontTx/>
            </a:pPr>
            <a:r>
              <a:rPr lang="zh-CN" altLang="en-US" sz="2400">
                <a:latin typeface="Arial" panose="020b0604020202020204" pitchFamily="34" charset="0"/>
              </a:rPr>
              <a:t>资</a:t>
            </a:r>
            <a:r>
              <a:rPr lang="en-US" altLang="zh-CN" sz="2400">
                <a:latin typeface="Arial" panose="020b0604020202020204" pitchFamily="34" charset="0"/>
              </a:rPr>
              <a:t>P17 </a:t>
            </a:r>
            <a:r>
              <a:rPr lang="zh-CN" altLang="en-US" sz="2400">
                <a:latin typeface="Arial" panose="020b0604020202020204" pitchFamily="34" charset="0"/>
              </a:rPr>
              <a:t>典４</a:t>
            </a:r>
            <a:endParaRPr lang="en-US" altLang="zh-CN" sz="2400">
              <a:latin typeface="Arial" panose="020b0604020202020204" pitchFamily="34" charset="0"/>
            </a:endParaRPr>
          </a:p>
        </p:txBody>
      </p:sp>
    </p:spTree>
    <p:custDataLst>
      <p:tags r:id="rId31"/>
    </p:custData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5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385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5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2385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5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2385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6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2386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5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385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385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5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385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385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2386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3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6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386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386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6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386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386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6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386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386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 nodeType="clickPar">
                      <p:stCondLst>
                        <p:cond delay="indefinite"/>
                      </p:stCondLst>
                      <p:childTnLst>
                        <p:par>
                          <p:cTn id="5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6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2386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 nodeType="clickPar">
                      <p:stCondLst>
                        <p:cond delay="indefinite"/>
                      </p:stCondLst>
                      <p:childTnLst>
                        <p:par>
                          <p:cTn id="5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6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386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386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6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2386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386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8595" grpId="0"/>
      <p:bldP spid="238596" grpId="0"/>
      <p:bldP spid="238597" grpId="0"/>
      <p:bldP spid="238598" grpId="0"/>
      <p:bldP spid="238599" grpId="0"/>
      <p:bldP spid="238602" grpId="0"/>
      <p:bldP spid="238612" grpId="0"/>
      <p:bldP spid="238613" grpId="0"/>
      <p:bldP spid="238614" grpId="0"/>
      <p:bldP spid="238615" grpId="0"/>
      <p:bldP spid="238617" grpId="0"/>
      <p:bldP spid="238619" grpId="0"/>
      <p:bldP spid="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sp>
        <p:nvSpPr>
          <p:cNvPr id="7" name="任意形状 8"/>
          <p:cNvSpPr/>
          <p:nvPr userDrawn="1">
            <p:custDataLst>
              <p:tags r:id="rId3"/>
            </p:custDataLst>
          </p:nvPr>
        </p:nvSpPr>
        <p:spPr>
          <a:xfrm>
            <a:off x="9727092" y="-51"/>
            <a:ext cx="2464998" cy="2403231"/>
          </a:xfrm>
          <a:custGeom>
            <a:gdLst>
              <a:gd name="connsiteX0" fmla="*/ 361564 w 3507050"/>
              <a:gd name="connsiteY0" fmla="*/ 0 h 3419170"/>
              <a:gd name="connsiteX1" fmla="*/ 3507050 w 3507050"/>
              <a:gd name="connsiteY1" fmla="*/ 0 h 3419170"/>
              <a:gd name="connsiteX2" fmla="*/ 3507050 w 3507050"/>
              <a:gd name="connsiteY2" fmla="*/ 3045349 h 3419170"/>
              <a:gd name="connsiteX3" fmla="*/ 3329322 w 3507050"/>
              <a:gd name="connsiteY3" fmla="*/ 3151539 h 3419170"/>
              <a:gd name="connsiteX4" fmla="*/ 2254631 w 3507050"/>
              <a:gd name="connsiteY4" fmla="*/ 3419170 h 3419170"/>
              <a:gd name="connsiteX5" fmla="*/ 0 w 3507050"/>
              <a:gd name="connsiteY5" fmla="*/ 1201750 h 3419170"/>
              <a:gd name="connsiteX6" fmla="*/ 272122 w 3507050"/>
              <a:gd name="connsiteY6" fmla="*/ 144796 h 3419170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507050" h="3419170">
                <a:moveTo>
                  <a:pt x="361564" y="0"/>
                </a:moveTo>
                <a:lnTo>
                  <a:pt x="3507050" y="0"/>
                </a:lnTo>
                <a:lnTo>
                  <a:pt x="3507050" y="3045349"/>
                </a:lnTo>
                <a:lnTo>
                  <a:pt x="3329322" y="3151539"/>
                </a:lnTo>
                <a:cubicBezTo>
                  <a:pt x="3009856" y="3322220"/>
                  <a:pt x="2643756" y="3419170"/>
                  <a:pt x="2254631" y="3419170"/>
                </a:cubicBezTo>
                <a:cubicBezTo>
                  <a:pt x="1009433" y="3419170"/>
                  <a:pt x="0" y="2426397"/>
                  <a:pt x="0" y="1201750"/>
                </a:cubicBezTo>
                <a:cubicBezTo>
                  <a:pt x="0" y="819048"/>
                  <a:pt x="98578" y="458990"/>
                  <a:pt x="272122" y="144796"/>
                </a:cubicBezTo>
                <a:close/>
              </a:path>
            </a:pathLst>
          </a:custGeom>
          <a:gradFill>
            <a:gsLst>
              <a:gs pos="0">
                <a:srgbClr val="FFFFFF">
                  <a:alpha val="10000"/>
                </a:srgbClr>
              </a:gs>
              <a:gs pos="100000">
                <a:srgbClr val="D8D8E4">
                  <a:lumMod val="90000"/>
                  <a:alpha val="24000"/>
                </a:srgb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kumimoji="1" lang="zh-CN" altLang="en-US" sz="2800">
              <a:solidFill>
                <a:schemeClr val="lt1"/>
              </a:solidFill>
              <a:highlight>
                <a:srgbClr val="1171F1"/>
              </a:highlight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6" name="任意形状 8"/>
          <p:cNvSpPr/>
          <p:nvPr userDrawn="1">
            <p:custDataLst>
              <p:tags r:id="rId4"/>
            </p:custDataLst>
          </p:nvPr>
        </p:nvSpPr>
        <p:spPr>
          <a:xfrm rot="10800000">
            <a:off x="0" y="5480050"/>
            <a:ext cx="1412875" cy="1377950"/>
          </a:xfrm>
          <a:custGeom>
            <a:gdLst>
              <a:gd name="connsiteX0" fmla="*/ 361564 w 3507050"/>
              <a:gd name="connsiteY0" fmla="*/ 0 h 3419170"/>
              <a:gd name="connsiteX1" fmla="*/ 3507050 w 3507050"/>
              <a:gd name="connsiteY1" fmla="*/ 0 h 3419170"/>
              <a:gd name="connsiteX2" fmla="*/ 3507050 w 3507050"/>
              <a:gd name="connsiteY2" fmla="*/ 3045349 h 3419170"/>
              <a:gd name="connsiteX3" fmla="*/ 3329322 w 3507050"/>
              <a:gd name="connsiteY3" fmla="*/ 3151539 h 3419170"/>
              <a:gd name="connsiteX4" fmla="*/ 2254631 w 3507050"/>
              <a:gd name="connsiteY4" fmla="*/ 3419170 h 3419170"/>
              <a:gd name="connsiteX5" fmla="*/ 0 w 3507050"/>
              <a:gd name="connsiteY5" fmla="*/ 1201750 h 3419170"/>
              <a:gd name="connsiteX6" fmla="*/ 272122 w 3507050"/>
              <a:gd name="connsiteY6" fmla="*/ 144796 h 3419170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507050" h="3419170">
                <a:moveTo>
                  <a:pt x="361564" y="0"/>
                </a:moveTo>
                <a:lnTo>
                  <a:pt x="3507050" y="0"/>
                </a:lnTo>
                <a:lnTo>
                  <a:pt x="3507050" y="3045349"/>
                </a:lnTo>
                <a:lnTo>
                  <a:pt x="3329322" y="3151539"/>
                </a:lnTo>
                <a:cubicBezTo>
                  <a:pt x="3009856" y="3322220"/>
                  <a:pt x="2643756" y="3419170"/>
                  <a:pt x="2254631" y="3419170"/>
                </a:cubicBezTo>
                <a:cubicBezTo>
                  <a:pt x="1009433" y="3419170"/>
                  <a:pt x="0" y="2426397"/>
                  <a:pt x="0" y="1201750"/>
                </a:cubicBezTo>
                <a:cubicBezTo>
                  <a:pt x="0" y="819048"/>
                  <a:pt x="98578" y="458990"/>
                  <a:pt x="272122" y="144796"/>
                </a:cubicBezTo>
                <a:close/>
              </a:path>
            </a:pathLst>
          </a:custGeom>
          <a:gradFill>
            <a:gsLst>
              <a:gs pos="0">
                <a:srgbClr val="FFFFFF">
                  <a:alpha val="10000"/>
                </a:srgbClr>
              </a:gs>
              <a:gs pos="100000">
                <a:srgbClr val="D8D8E4">
                  <a:lumMod val="90000"/>
                  <a:alpha val="24000"/>
                </a:srgb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kumimoji="1" lang="zh-CN" altLang="en-US" sz="2800">
              <a:solidFill>
                <a:schemeClr val="lt1"/>
              </a:solidFill>
              <a:highlight>
                <a:srgbClr val="1171F1"/>
              </a:highlight>
              <a:latin typeface="微软雅黑" panose="020b0503020204020204" charset="-122"/>
              <a:ea typeface="微软雅黑" panose="020b0503020204020204" charset="-122"/>
            </a:endParaRPr>
          </a:p>
        </p:txBody>
      </p:sp>
      <p:grpSp>
        <p:nvGrpSpPr>
          <p:cNvPr id="10" name="组合 9"/>
          <p:cNvGrpSpPr/>
          <p:nvPr>
            <p:custDataLst>
              <p:tags r:id="rId5"/>
            </p:custDataLst>
          </p:nvPr>
        </p:nvGrpSpPr>
        <p:grpSpPr>
          <a:xfrm>
            <a:off x="10770870" y="201295"/>
            <a:ext cx="1211580" cy="684530"/>
            <a:chOff x="12391" y="529"/>
            <a:chExt cx="1759" cy="939"/>
          </a:xfrm>
        </p:grpSpPr>
        <p:sp>
          <p:nvSpPr>
            <p:cNvPr id="11" name="椭圆 10"/>
            <p:cNvSpPr/>
            <p:nvPr>
              <p:custDataLst>
                <p:tags r:id="rId6"/>
              </p:custDataLst>
            </p:nvPr>
          </p:nvSpPr>
          <p:spPr>
            <a:xfrm>
              <a:off x="12665" y="642"/>
              <a:ext cx="433" cy="43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254000" dist="127000" dir="8100000" algn="tr" rotWithShape="0">
                <a:prstClr val="black">
                  <a:alpha val="6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800"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12" name="椭圆 11"/>
            <p:cNvSpPr/>
            <p:nvPr>
              <p:custDataLst>
                <p:tags r:id="rId7"/>
              </p:custDataLst>
            </p:nvPr>
          </p:nvSpPr>
          <p:spPr>
            <a:xfrm>
              <a:off x="13644" y="962"/>
              <a:ext cx="507" cy="50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317500" dist="190500" dir="8100000" algn="tr" rotWithShape="0">
                <a:prstClr val="black">
                  <a:alpha val="5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800"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13" name="椭圆 12"/>
            <p:cNvSpPr/>
            <p:nvPr>
              <p:custDataLst>
                <p:tags r:id="rId8"/>
              </p:custDataLst>
            </p:nvPr>
          </p:nvSpPr>
          <p:spPr>
            <a:xfrm>
              <a:off x="13211" y="529"/>
              <a:ext cx="433" cy="43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254000" dist="127000" dir="8100000" algn="tr" rotWithShape="0">
                <a:prstClr val="black">
                  <a:alpha val="6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800"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14" name="椭圆 13"/>
            <p:cNvSpPr/>
            <p:nvPr>
              <p:custDataLst>
                <p:tags r:id="rId9"/>
              </p:custDataLst>
            </p:nvPr>
          </p:nvSpPr>
          <p:spPr>
            <a:xfrm>
              <a:off x="12684" y="1123"/>
              <a:ext cx="216" cy="21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254000" dist="127000" dir="8100000" algn="tr" rotWithShape="0">
                <a:prstClr val="black">
                  <a:alpha val="6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800"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15" name="椭圆 14"/>
            <p:cNvSpPr/>
            <p:nvPr>
              <p:custDataLst>
                <p:tags r:id="rId10"/>
              </p:custDataLst>
            </p:nvPr>
          </p:nvSpPr>
          <p:spPr>
            <a:xfrm>
              <a:off x="12391" y="1140"/>
              <a:ext cx="216" cy="21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254000" dist="127000" dir="8100000" algn="tr" rotWithShape="0">
                <a:prstClr val="black">
                  <a:alpha val="6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800"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  <p:sp>
        <p:nvSpPr>
          <p:cNvPr id="100" name="文本框 99"/>
          <p:cNvSpPr txBox="1"/>
          <p:nvPr>
            <p:custDataLst>
              <p:tags r:id="rId11"/>
            </p:custDataLst>
          </p:nvPr>
        </p:nvSpPr>
        <p:spPr>
          <a:xfrm>
            <a:off x="448945" y="516890"/>
            <a:ext cx="11184890" cy="112458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sz="28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(2)</a:t>
            </a:r>
            <a:r>
              <a:rPr lang="zh-CN" sz="28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若</a:t>
            </a:r>
            <a:r>
              <a:rPr lang="zh-CN" sz="2800" b="1">
                <a:solidFill>
                  <a:schemeClr val="accent1">
                    <a:lumMod val="7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甲</a:t>
            </a:r>
            <a:r>
              <a:rPr lang="zh-CN" sz="28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为纯种绿粒普通型</a:t>
            </a:r>
            <a:r>
              <a:rPr lang="en-US" sz="28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,</a:t>
            </a:r>
            <a:r>
              <a:rPr lang="zh-CN" sz="2800" b="1">
                <a:solidFill>
                  <a:schemeClr val="accent1">
                    <a:lumMod val="7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乙</a:t>
            </a:r>
            <a:r>
              <a:rPr lang="zh-CN" sz="28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为纯种黄粒半无叶型</a:t>
            </a:r>
            <a:r>
              <a:rPr lang="en-US" sz="28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,F</a:t>
            </a:r>
            <a:r>
              <a:rPr lang="en-US" sz="2800" b="1" baseline="-250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1</a:t>
            </a:r>
            <a:r>
              <a:rPr lang="zh-CN" sz="28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自交后代类型及数目如下表所示。</a:t>
            </a:r>
            <a:endParaRPr lang="zh-CN" altLang="en-US" sz="2800" b="1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graphicFrame>
        <p:nvGraphicFramePr>
          <p:cNvPr id="2" name="表格 1"/>
          <p:cNvGraphicFramePr>
            <a:graphicFrameLocks noGrp="1"/>
          </p:cNvGraphicFramePr>
          <p:nvPr>
            <p:custDataLst>
              <p:tags r:id="rId12"/>
            </p:custDataLst>
          </p:nvPr>
        </p:nvGraphicFramePr>
        <p:xfrm>
          <a:off x="621030" y="2138680"/>
          <a:ext cx="11061700" cy="110947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464310"/>
                <a:gridCol w="2633980"/>
                <a:gridCol w="2237740"/>
                <a:gridCol w="2420620"/>
                <a:gridCol w="2305050"/>
              </a:tblGrid>
              <a:tr h="426720">
                <a:tc>
                  <a:txBody>
                    <a:bodyPr vert="horz" wrap="square"/>
                    <a:lstStyle/>
                    <a:p>
                      <a:pPr indent="0" algn="ctr">
                        <a:lnSpc>
                          <a:spcPct val="130000"/>
                        </a:lnSpc>
                        <a:buNone/>
                      </a:pPr>
                      <a:r>
                        <a:rPr lang="en-US" sz="2800" b="1">
                          <a:solidFill>
                            <a:schemeClr val="accent1">
                              <a:lumMod val="75000"/>
                            </a:schemeClr>
                          </a:solidFill>
                          <a:latin typeface="微软雅黑" panose="020b0503020204020204" charset="-122"/>
                          <a:ea typeface="微软雅黑" panose="020b0503020204020204" charset="-122"/>
                          <a:cs typeface="宋体" panose="02010600030101010101" pitchFamily="2" charset="-122"/>
                        </a:rPr>
                        <a:t>类型</a:t>
                      </a:r>
                      <a:endParaRPr lang="en-US" altLang="en-US" sz="2800" b="1">
                        <a:solidFill>
                          <a:schemeClr val="accent1">
                            <a:lumMod val="75000"/>
                          </a:schemeClr>
                        </a:solidFill>
                        <a:latin typeface="微软雅黑" panose="020b0503020204020204" charset="-122"/>
                        <a:ea typeface="微软雅黑" panose="020b0503020204020204" charset="-122"/>
                        <a:cs typeface="宋体" panose="02010600030101010101" pitchFamily="2" charset="-122"/>
                      </a:endParaRPr>
                    </a:p>
                  </a:txBody>
                  <a:tcPr marL="0" marR="0" marT="0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indent="0" algn="ctr">
                        <a:lnSpc>
                          <a:spcPct val="130000"/>
                        </a:lnSpc>
                        <a:buNone/>
                      </a:pPr>
                      <a:r>
                        <a:rPr lang="en-US" sz="2800" b="1">
                          <a:solidFill>
                            <a:schemeClr val="accent1">
                              <a:lumMod val="75000"/>
                            </a:schemeClr>
                          </a:solidFill>
                          <a:latin typeface="微软雅黑" panose="020b0503020204020204" charset="-122"/>
                          <a:ea typeface="微软雅黑" panose="020b0503020204020204" charset="-122"/>
                          <a:cs typeface="宋体" panose="02010600030101010101" pitchFamily="2" charset="-122"/>
                        </a:rPr>
                        <a:t>绿粒半无叶型</a:t>
                      </a:r>
                      <a:endParaRPr lang="en-US" altLang="en-US" sz="2800" b="1">
                        <a:solidFill>
                          <a:schemeClr val="accent1">
                            <a:lumMod val="75000"/>
                          </a:schemeClr>
                        </a:solidFill>
                        <a:latin typeface="微软雅黑" panose="020b0503020204020204" charset="-122"/>
                        <a:ea typeface="微软雅黑" panose="020b0503020204020204" charset="-122"/>
                        <a:cs typeface="宋体" panose="02010600030101010101" pitchFamily="2" charset="-122"/>
                      </a:endParaRPr>
                    </a:p>
                  </a:txBody>
                  <a:tcPr marL="0" marR="0" marT="0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indent="0" algn="ctr">
                        <a:lnSpc>
                          <a:spcPct val="130000"/>
                        </a:lnSpc>
                        <a:buNone/>
                      </a:pPr>
                      <a:r>
                        <a:rPr lang="en-US" sz="2800" b="1">
                          <a:solidFill>
                            <a:schemeClr val="accent1">
                              <a:lumMod val="75000"/>
                            </a:schemeClr>
                          </a:solidFill>
                          <a:latin typeface="微软雅黑" panose="020b0503020204020204" charset="-122"/>
                          <a:ea typeface="微软雅黑" panose="020b0503020204020204" charset="-122"/>
                          <a:cs typeface="宋体" panose="02010600030101010101" pitchFamily="2" charset="-122"/>
                        </a:rPr>
                        <a:t>绿粒普通型</a:t>
                      </a:r>
                      <a:endParaRPr lang="en-US" altLang="en-US" sz="2800" b="1">
                        <a:solidFill>
                          <a:schemeClr val="accent1">
                            <a:lumMod val="75000"/>
                          </a:schemeClr>
                        </a:solidFill>
                        <a:latin typeface="微软雅黑" panose="020b0503020204020204" charset="-122"/>
                        <a:ea typeface="微软雅黑" panose="020b0503020204020204" charset="-122"/>
                        <a:cs typeface="宋体" panose="02010600030101010101" pitchFamily="2" charset="-122"/>
                      </a:endParaRPr>
                    </a:p>
                  </a:txBody>
                  <a:tcPr marL="0" marR="0" marT="0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indent="0" algn="ctr">
                        <a:lnSpc>
                          <a:spcPct val="130000"/>
                        </a:lnSpc>
                        <a:buNone/>
                      </a:pPr>
                      <a:r>
                        <a:rPr lang="en-US" sz="2800" b="1">
                          <a:solidFill>
                            <a:schemeClr val="accent1">
                              <a:lumMod val="75000"/>
                            </a:schemeClr>
                          </a:solidFill>
                          <a:latin typeface="微软雅黑" panose="020b0503020204020204" charset="-122"/>
                          <a:ea typeface="微软雅黑" panose="020b0503020204020204" charset="-122"/>
                          <a:cs typeface="宋体" panose="02010600030101010101" pitchFamily="2" charset="-122"/>
                        </a:rPr>
                        <a:t>黄粒半无叶型</a:t>
                      </a:r>
                      <a:endParaRPr lang="en-US" altLang="en-US" sz="2800" b="1">
                        <a:solidFill>
                          <a:schemeClr val="accent1">
                            <a:lumMod val="75000"/>
                          </a:schemeClr>
                        </a:solidFill>
                        <a:latin typeface="微软雅黑" panose="020b0503020204020204" charset="-122"/>
                        <a:ea typeface="微软雅黑" panose="020b0503020204020204" charset="-122"/>
                        <a:cs typeface="宋体" panose="02010600030101010101" pitchFamily="2" charset="-122"/>
                      </a:endParaRPr>
                    </a:p>
                  </a:txBody>
                  <a:tcPr marL="0" marR="0" marT="0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indent="0" algn="ctr">
                        <a:lnSpc>
                          <a:spcPct val="130000"/>
                        </a:lnSpc>
                        <a:buNone/>
                      </a:pPr>
                      <a:r>
                        <a:rPr lang="en-US" sz="2800" b="1">
                          <a:solidFill>
                            <a:schemeClr val="accent1">
                              <a:lumMod val="75000"/>
                            </a:schemeClr>
                          </a:solidFill>
                          <a:latin typeface="微软雅黑" panose="020b0503020204020204" charset="-122"/>
                          <a:ea typeface="微软雅黑" panose="020b0503020204020204" charset="-122"/>
                          <a:cs typeface="宋体" panose="02010600030101010101" pitchFamily="2" charset="-122"/>
                        </a:rPr>
                        <a:t>黄粒普通型</a:t>
                      </a:r>
                      <a:endParaRPr lang="en-US" altLang="en-US" sz="2800" b="1">
                        <a:solidFill>
                          <a:schemeClr val="accent1">
                            <a:lumMod val="75000"/>
                          </a:schemeClr>
                        </a:solidFill>
                        <a:latin typeface="微软雅黑" panose="020b0503020204020204" charset="-122"/>
                        <a:ea typeface="微软雅黑" panose="020b0503020204020204" charset="-122"/>
                        <a:cs typeface="宋体" panose="02010600030101010101" pitchFamily="2" charset="-122"/>
                      </a:endParaRPr>
                    </a:p>
                  </a:txBody>
                  <a:tcPr marL="0" marR="0" marT="0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54355">
                <a:tc>
                  <a:txBody>
                    <a:bodyPr vert="horz" wrap="square"/>
                    <a:lstStyle/>
                    <a:p>
                      <a:pPr indent="0" algn="ctr">
                        <a:lnSpc>
                          <a:spcPct val="130000"/>
                        </a:lnSpc>
                        <a:buNone/>
                      </a:pPr>
                      <a:r>
                        <a:rPr lang="en-US" sz="2800" b="1">
                          <a:solidFill>
                            <a:schemeClr val="accent1">
                              <a:lumMod val="75000"/>
                            </a:schemeClr>
                          </a:solidFill>
                          <a:latin typeface="微软雅黑" panose="020b0503020204020204" charset="-122"/>
                          <a:ea typeface="微软雅黑" panose="020b0503020204020204" charset="-122"/>
                          <a:cs typeface="宋体" panose="02010600030101010101" pitchFamily="2" charset="-122"/>
                        </a:rPr>
                        <a:t>数目</a:t>
                      </a:r>
                      <a:endParaRPr lang="en-US" altLang="en-US" sz="2800" b="1">
                        <a:solidFill>
                          <a:schemeClr val="accent1">
                            <a:lumMod val="75000"/>
                          </a:schemeClr>
                        </a:solidFill>
                        <a:latin typeface="微软雅黑" panose="020b0503020204020204" charset="-122"/>
                        <a:ea typeface="微软雅黑" panose="020b0503020204020204" charset="-122"/>
                        <a:cs typeface="宋体" panose="02010600030101010101" pitchFamily="2" charset="-122"/>
                      </a:endParaRPr>
                    </a:p>
                  </a:txBody>
                  <a:tcPr marL="0" marR="0" marT="0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indent="0" algn="ctr">
                        <a:lnSpc>
                          <a:spcPct val="130000"/>
                        </a:lnSpc>
                        <a:buNone/>
                      </a:pPr>
                      <a:r>
                        <a:rPr lang="en-US" sz="2800" b="1">
                          <a:solidFill>
                            <a:schemeClr val="accent1">
                              <a:lumMod val="75000"/>
                            </a:schemeClr>
                          </a:solidFill>
                          <a:latin typeface="微软雅黑" panose="020b0503020204020204" charset="-122"/>
                          <a:ea typeface="微软雅黑" panose="020b0503020204020204" charset="-122"/>
                          <a:cs typeface="宋体" panose="02010600030101010101" pitchFamily="2" charset="-122"/>
                        </a:rPr>
                        <a:t>413</a:t>
                      </a:r>
                      <a:endParaRPr lang="en-US" altLang="en-US" sz="2800" b="1">
                        <a:solidFill>
                          <a:schemeClr val="accent1">
                            <a:lumMod val="75000"/>
                          </a:schemeClr>
                        </a:solidFill>
                        <a:latin typeface="微软雅黑" panose="020b0503020204020204" charset="-122"/>
                        <a:ea typeface="微软雅黑" panose="020b0503020204020204" charset="-122"/>
                        <a:cs typeface="宋体" panose="02010600030101010101" pitchFamily="2" charset="-122"/>
                      </a:endParaRPr>
                    </a:p>
                  </a:txBody>
                  <a:tcPr marL="0" marR="0" marT="0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indent="0" algn="ctr">
                        <a:lnSpc>
                          <a:spcPct val="130000"/>
                        </a:lnSpc>
                        <a:buNone/>
                      </a:pPr>
                      <a:r>
                        <a:rPr lang="en-US" sz="2800" b="1">
                          <a:solidFill>
                            <a:schemeClr val="accent1">
                              <a:lumMod val="75000"/>
                            </a:schemeClr>
                          </a:solidFill>
                          <a:latin typeface="微软雅黑" panose="020b0503020204020204" charset="-122"/>
                          <a:ea typeface="微软雅黑" panose="020b0503020204020204" charset="-122"/>
                          <a:cs typeface="宋体" panose="02010600030101010101" pitchFamily="2" charset="-122"/>
                        </a:rPr>
                        <a:t>1251</a:t>
                      </a:r>
                      <a:endParaRPr lang="en-US" altLang="en-US" sz="2800" b="1">
                        <a:solidFill>
                          <a:schemeClr val="accent1">
                            <a:lumMod val="75000"/>
                          </a:schemeClr>
                        </a:solidFill>
                        <a:latin typeface="微软雅黑" panose="020b0503020204020204" charset="-122"/>
                        <a:ea typeface="微软雅黑" panose="020b0503020204020204" charset="-122"/>
                        <a:cs typeface="宋体" panose="02010600030101010101" pitchFamily="2" charset="-122"/>
                      </a:endParaRPr>
                    </a:p>
                  </a:txBody>
                  <a:tcPr marL="0" marR="0" marT="0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indent="0" algn="ctr">
                        <a:lnSpc>
                          <a:spcPct val="130000"/>
                        </a:lnSpc>
                        <a:buNone/>
                      </a:pPr>
                      <a:r>
                        <a:rPr lang="en-US" sz="2800" b="1">
                          <a:solidFill>
                            <a:schemeClr val="accent1">
                              <a:lumMod val="75000"/>
                            </a:schemeClr>
                          </a:solidFill>
                          <a:latin typeface="微软雅黑" panose="020b0503020204020204" charset="-122"/>
                          <a:ea typeface="微软雅黑" panose="020b0503020204020204" charset="-122"/>
                          <a:cs typeface="宋体" panose="02010600030101010101" pitchFamily="2" charset="-122"/>
                        </a:rPr>
                        <a:t>141</a:t>
                      </a:r>
                      <a:endParaRPr lang="en-US" altLang="en-US" sz="2800" b="1">
                        <a:solidFill>
                          <a:schemeClr val="accent1">
                            <a:lumMod val="75000"/>
                          </a:schemeClr>
                        </a:solidFill>
                        <a:latin typeface="微软雅黑" panose="020b0503020204020204" charset="-122"/>
                        <a:ea typeface="微软雅黑" panose="020b0503020204020204" charset="-122"/>
                        <a:cs typeface="宋体" panose="02010600030101010101" pitchFamily="2" charset="-122"/>
                      </a:endParaRPr>
                    </a:p>
                  </a:txBody>
                  <a:tcPr marL="0" marR="0" marT="0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indent="0" algn="ctr">
                        <a:lnSpc>
                          <a:spcPct val="130000"/>
                        </a:lnSpc>
                        <a:buNone/>
                      </a:pPr>
                      <a:r>
                        <a:rPr lang="en-US" sz="2800" b="1">
                          <a:solidFill>
                            <a:schemeClr val="accent1">
                              <a:lumMod val="75000"/>
                            </a:schemeClr>
                          </a:solidFill>
                          <a:latin typeface="微软雅黑" panose="020b0503020204020204" charset="-122"/>
                          <a:ea typeface="微软雅黑" panose="020b0503020204020204" charset="-122"/>
                          <a:cs typeface="宋体" panose="02010600030101010101" pitchFamily="2" charset="-122"/>
                        </a:rPr>
                        <a:t>421</a:t>
                      </a:r>
                      <a:endParaRPr lang="en-US" altLang="en-US" sz="2800" b="1">
                        <a:solidFill>
                          <a:schemeClr val="accent1">
                            <a:lumMod val="75000"/>
                          </a:schemeClr>
                        </a:solidFill>
                        <a:latin typeface="微软雅黑" panose="020b0503020204020204" charset="-122"/>
                        <a:ea typeface="微软雅黑" panose="020b0503020204020204" charset="-122"/>
                        <a:cs typeface="宋体" panose="02010600030101010101" pitchFamily="2" charset="-122"/>
                      </a:endParaRPr>
                    </a:p>
                  </a:txBody>
                  <a:tcPr marL="0" marR="0" marT="0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3" name="文本框 2"/>
          <p:cNvSpPr txBox="1"/>
          <p:nvPr>
            <p:custDataLst>
              <p:tags r:id="rId13"/>
            </p:custDataLst>
          </p:nvPr>
        </p:nvSpPr>
        <p:spPr>
          <a:xfrm>
            <a:off x="621030" y="3929380"/>
            <a:ext cx="11134090" cy="25019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40000"/>
              </a:lnSpc>
            </a:pPr>
            <a:r>
              <a:rPr lang="zh-CN" sz="28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　　根据结果</a:t>
            </a:r>
            <a:r>
              <a:rPr lang="en-US" sz="28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,</a:t>
            </a:r>
            <a:r>
              <a:rPr lang="zh-CN" sz="28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黄粒与绿粒这对相对性状中的显性性状是</a:t>
            </a:r>
            <a:r>
              <a:rPr lang="zh-CN" sz="2800" u="sng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　　</a:t>
            </a:r>
            <a:r>
              <a:rPr lang="en-US" sz="2800" u="sng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  </a:t>
            </a:r>
            <a:r>
              <a:rPr lang="zh-CN" altLang="en-US" sz="2800" u="sng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　　</a:t>
            </a:r>
            <a:r>
              <a:rPr lang="en-US" sz="2800" u="sng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lang="zh-CN" sz="28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。这两对相对性状的遗传是否符合基因自由组合定律</a:t>
            </a:r>
            <a:r>
              <a:rPr lang="en-US" sz="28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?</a:t>
            </a:r>
            <a:r>
              <a:rPr lang="zh-CN" sz="2800" u="sng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　　　　　　　</a:t>
            </a:r>
            <a:r>
              <a:rPr lang="zh-CN" sz="28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。如果要进一步证明你的观点</a:t>
            </a:r>
            <a:r>
              <a:rPr lang="en-US" sz="28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,</a:t>
            </a:r>
            <a:r>
              <a:rPr lang="zh-CN" sz="28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可让</a:t>
            </a:r>
            <a:r>
              <a:rPr lang="en-US" sz="28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F</a:t>
            </a:r>
            <a:r>
              <a:rPr lang="en-US" sz="2800" baseline="-250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1</a:t>
            </a:r>
            <a:r>
              <a:rPr lang="zh-CN" sz="28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与</a:t>
            </a:r>
            <a:r>
              <a:rPr lang="en-US" sz="2800" u="sng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                      </a:t>
            </a:r>
            <a:r>
              <a:rPr lang="zh-CN" sz="28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测交来加以验证</a:t>
            </a:r>
            <a:r>
              <a:rPr lang="en-US" sz="28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,</a:t>
            </a:r>
            <a:r>
              <a:rPr lang="zh-CN" sz="28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当后代出现</a:t>
            </a:r>
            <a:r>
              <a:rPr lang="en-US" sz="2800" u="sng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            </a:t>
            </a:r>
            <a:r>
              <a:rPr lang="zh-CN" altLang="en-US" sz="2800" u="sng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　　　</a:t>
            </a:r>
            <a:r>
              <a:rPr lang="en-US" sz="2800" u="sng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  </a:t>
            </a:r>
            <a:r>
              <a:rPr lang="zh-CN" sz="28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的结果时</a:t>
            </a:r>
            <a:r>
              <a:rPr lang="en-US" sz="28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,</a:t>
            </a:r>
            <a:r>
              <a:rPr lang="zh-CN" sz="28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可支持上述观点。</a:t>
            </a:r>
            <a:r>
              <a:rPr lang="en-US" sz="28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endParaRPr lang="zh-CN" altLang="en-US" sz="280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5" name="文本框 4"/>
          <p:cNvSpPr txBox="1"/>
          <p:nvPr>
            <p:custDataLst>
              <p:tags r:id="rId14"/>
            </p:custDataLst>
          </p:nvPr>
        </p:nvSpPr>
        <p:spPr>
          <a:xfrm>
            <a:off x="4436745" y="1201420"/>
            <a:ext cx="5864225" cy="829945"/>
          </a:xfrm>
          <a:prstGeom prst="rect">
            <a:avLst/>
          </a:prstGeom>
          <a:solidFill>
            <a:srgbClr val="FFFF00"/>
          </a:solidFill>
          <a:ln w="9525"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00000"/>
              </a:lnSpc>
            </a:pPr>
            <a:r>
              <a:rPr lang="zh-CN" altLang="en-US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分析各性状</a:t>
            </a:r>
            <a:r>
              <a:rPr lang="en-US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F</a:t>
            </a:r>
            <a:r>
              <a:rPr lang="en-US" sz="2400" b="1" baseline="-2500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2</a:t>
            </a:r>
            <a:r>
              <a:rPr lang="zh-CN" altLang="en-US" sz="2400" b="1" baseline="-2500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　　</a:t>
            </a:r>
            <a:r>
              <a:rPr lang="zh-CN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绿：黄＝</a:t>
            </a:r>
            <a:endParaRPr lang="zh-CN" sz="2400" b="1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>
              <a:lnSpc>
                <a:spcPct val="100000"/>
              </a:lnSpc>
            </a:pPr>
            <a:r>
              <a:rPr lang="zh-CN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　　　　　　　普通型：半无叶型＝</a:t>
            </a:r>
            <a:endParaRPr lang="zh-CN" altLang="en-US" sz="2400" b="1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grpSp>
        <p:nvGrpSpPr>
          <p:cNvPr id="9" name="组合 8"/>
          <p:cNvGrpSpPr/>
          <p:nvPr>
            <p:custDataLst>
              <p:tags r:id="rId15"/>
            </p:custDataLst>
          </p:nvPr>
        </p:nvGrpSpPr>
        <p:grpSpPr>
          <a:xfrm>
            <a:off x="2754630" y="76835"/>
            <a:ext cx="748665" cy="1120140"/>
            <a:chOff x="4338" y="121"/>
            <a:chExt cx="1179" cy="1764"/>
          </a:xfrm>
        </p:grpSpPr>
        <p:sp>
          <p:nvSpPr>
            <p:cNvPr id="8" name="椭圆 7"/>
            <p:cNvSpPr/>
            <p:nvPr>
              <p:custDataLst>
                <p:tags r:id="rId16"/>
              </p:custDataLst>
            </p:nvPr>
          </p:nvSpPr>
          <p:spPr>
            <a:xfrm>
              <a:off x="4383" y="751"/>
              <a:ext cx="1134" cy="1134"/>
            </a:xfrm>
            <a:prstGeom prst="ellipse">
              <a:avLst/>
            </a:prstGeom>
            <a:noFill/>
            <a:ln w="28575">
              <a:solidFill>
                <a:srgbClr val="FF0000"/>
              </a:solidFill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" name="矩形 15"/>
            <p:cNvSpPr/>
            <p:nvPr>
              <p:custDataLst>
                <p:tags r:id="rId17"/>
              </p:custDataLst>
            </p:nvPr>
          </p:nvSpPr>
          <p:spPr>
            <a:xfrm>
              <a:off x="4338" y="121"/>
              <a:ext cx="721" cy="725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wrap="square">
              <a:spAutoFit/>
            </a:bodyPr>
            <a:lstStyle>
              <a:defPPr>
                <a:defRPr lang="zh-CN" altLang="en-US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5pPr>
            </a:lstStyle>
            <a:p>
              <a:pPr marL="0" marR="0" lvl="0" indent="0"/>
              <a:r>
                <a:rPr kumimoji="1" sz="2400" b="1">
                  <a:solidFill>
                    <a:srgbClr val="FF0000"/>
                  </a:solidFill>
                  <a:latin typeface="微软雅黑" panose="020b0503020204020204" charset="-122"/>
                  <a:ea typeface="微软雅黑" panose="020b0503020204020204" charset="-122"/>
                </a:rPr>
                <a:t>Ａ</a:t>
              </a:r>
              <a:endParaRPr kumimoji="1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  <p:grpSp>
        <p:nvGrpSpPr>
          <p:cNvPr id="17" name="组合 16"/>
          <p:cNvGrpSpPr/>
          <p:nvPr>
            <p:custDataLst>
              <p:tags r:id="rId18"/>
            </p:custDataLst>
          </p:nvPr>
        </p:nvGrpSpPr>
        <p:grpSpPr>
          <a:xfrm>
            <a:off x="3527425" y="60325"/>
            <a:ext cx="1068070" cy="1168400"/>
            <a:chOff x="4225" y="234"/>
            <a:chExt cx="1682" cy="1840"/>
          </a:xfrm>
        </p:grpSpPr>
        <p:sp>
          <p:nvSpPr>
            <p:cNvPr id="18" name="椭圆 17"/>
            <p:cNvSpPr/>
            <p:nvPr>
              <p:custDataLst>
                <p:tags r:id="rId19"/>
              </p:custDataLst>
            </p:nvPr>
          </p:nvSpPr>
          <p:spPr>
            <a:xfrm>
              <a:off x="4225" y="940"/>
              <a:ext cx="1682" cy="1134"/>
            </a:xfrm>
            <a:prstGeom prst="ellipse">
              <a:avLst/>
            </a:prstGeom>
            <a:noFill/>
            <a:ln w="28575">
              <a:solidFill>
                <a:srgbClr val="FF0000"/>
              </a:solidFill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" name="矩形 18"/>
            <p:cNvSpPr/>
            <p:nvPr>
              <p:custDataLst>
                <p:tags r:id="rId20"/>
              </p:custDataLst>
            </p:nvPr>
          </p:nvSpPr>
          <p:spPr>
            <a:xfrm>
              <a:off x="4451" y="234"/>
              <a:ext cx="721" cy="725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wrap="square">
              <a:spAutoFit/>
            </a:bodyPr>
            <a:lstStyle>
              <a:defPPr>
                <a:defRPr lang="zh-CN" altLang="en-US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5pPr>
            </a:lstStyle>
            <a:p>
              <a:pPr marL="0" marR="0" lvl="0" indent="0"/>
              <a:r>
                <a:rPr kumimoji="1" sz="2400" b="1">
                  <a:solidFill>
                    <a:srgbClr val="FF0000"/>
                  </a:solidFill>
                  <a:latin typeface="微软雅黑" panose="020b0503020204020204" charset="-122"/>
                  <a:ea typeface="微软雅黑" panose="020b0503020204020204" charset="-122"/>
                </a:rPr>
                <a:t>Ｂ</a:t>
              </a:r>
              <a:endParaRPr kumimoji="1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  <p:sp>
        <p:nvSpPr>
          <p:cNvPr id="20" name="笑脸 19">
            <a:hlinkClick r:id="rId22" action="ppaction://hlinksldjump"/>
          </p:cNvPr>
          <p:cNvSpPr/>
          <p:nvPr>
            <p:custDataLst>
              <p:tags r:id="rId21"/>
            </p:custDataLst>
          </p:nvPr>
        </p:nvSpPr>
        <p:spPr>
          <a:xfrm>
            <a:off x="11633835" y="6315710"/>
            <a:ext cx="474345" cy="438785"/>
          </a:xfrm>
          <a:prstGeom prst="smileyFac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custDataLst>
      <p:tags r:id="rId23"/>
    </p:custData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sp>
        <p:nvSpPr>
          <p:cNvPr id="7" name="任意形状 8"/>
          <p:cNvSpPr/>
          <p:nvPr userDrawn="1">
            <p:custDataLst>
              <p:tags r:id="rId3"/>
            </p:custDataLst>
          </p:nvPr>
        </p:nvSpPr>
        <p:spPr>
          <a:xfrm>
            <a:off x="9727092" y="-51"/>
            <a:ext cx="2464998" cy="2403231"/>
          </a:xfrm>
          <a:custGeom>
            <a:gdLst>
              <a:gd name="connsiteX0" fmla="*/ 361564 w 3507050"/>
              <a:gd name="connsiteY0" fmla="*/ 0 h 3419170"/>
              <a:gd name="connsiteX1" fmla="*/ 3507050 w 3507050"/>
              <a:gd name="connsiteY1" fmla="*/ 0 h 3419170"/>
              <a:gd name="connsiteX2" fmla="*/ 3507050 w 3507050"/>
              <a:gd name="connsiteY2" fmla="*/ 3045349 h 3419170"/>
              <a:gd name="connsiteX3" fmla="*/ 3329322 w 3507050"/>
              <a:gd name="connsiteY3" fmla="*/ 3151539 h 3419170"/>
              <a:gd name="connsiteX4" fmla="*/ 2254631 w 3507050"/>
              <a:gd name="connsiteY4" fmla="*/ 3419170 h 3419170"/>
              <a:gd name="connsiteX5" fmla="*/ 0 w 3507050"/>
              <a:gd name="connsiteY5" fmla="*/ 1201750 h 3419170"/>
              <a:gd name="connsiteX6" fmla="*/ 272122 w 3507050"/>
              <a:gd name="connsiteY6" fmla="*/ 144796 h 3419170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507050" h="3419170">
                <a:moveTo>
                  <a:pt x="361564" y="0"/>
                </a:moveTo>
                <a:lnTo>
                  <a:pt x="3507050" y="0"/>
                </a:lnTo>
                <a:lnTo>
                  <a:pt x="3507050" y="3045349"/>
                </a:lnTo>
                <a:lnTo>
                  <a:pt x="3329322" y="3151539"/>
                </a:lnTo>
                <a:cubicBezTo>
                  <a:pt x="3009856" y="3322220"/>
                  <a:pt x="2643756" y="3419170"/>
                  <a:pt x="2254631" y="3419170"/>
                </a:cubicBezTo>
                <a:cubicBezTo>
                  <a:pt x="1009433" y="3419170"/>
                  <a:pt x="0" y="2426397"/>
                  <a:pt x="0" y="1201750"/>
                </a:cubicBezTo>
                <a:cubicBezTo>
                  <a:pt x="0" y="819048"/>
                  <a:pt x="98578" y="458990"/>
                  <a:pt x="272122" y="144796"/>
                </a:cubicBezTo>
                <a:close/>
              </a:path>
            </a:pathLst>
          </a:custGeom>
          <a:gradFill>
            <a:gsLst>
              <a:gs pos="0">
                <a:srgbClr val="FFFFFF">
                  <a:alpha val="10000"/>
                </a:srgbClr>
              </a:gs>
              <a:gs pos="100000">
                <a:srgbClr val="D8D8E4">
                  <a:lumMod val="90000"/>
                  <a:alpha val="24000"/>
                </a:srgb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kumimoji="1" lang="zh-CN" altLang="en-US" sz="2800">
              <a:solidFill>
                <a:schemeClr val="lt1"/>
              </a:solidFill>
              <a:highlight>
                <a:srgbClr val="1171F1"/>
              </a:highlight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6" name="任意形状 8"/>
          <p:cNvSpPr/>
          <p:nvPr userDrawn="1">
            <p:custDataLst>
              <p:tags r:id="rId4"/>
            </p:custDataLst>
          </p:nvPr>
        </p:nvSpPr>
        <p:spPr>
          <a:xfrm rot="10800000">
            <a:off x="0" y="5480050"/>
            <a:ext cx="1412875" cy="1377950"/>
          </a:xfrm>
          <a:custGeom>
            <a:gdLst>
              <a:gd name="connsiteX0" fmla="*/ 361564 w 3507050"/>
              <a:gd name="connsiteY0" fmla="*/ 0 h 3419170"/>
              <a:gd name="connsiteX1" fmla="*/ 3507050 w 3507050"/>
              <a:gd name="connsiteY1" fmla="*/ 0 h 3419170"/>
              <a:gd name="connsiteX2" fmla="*/ 3507050 w 3507050"/>
              <a:gd name="connsiteY2" fmla="*/ 3045349 h 3419170"/>
              <a:gd name="connsiteX3" fmla="*/ 3329322 w 3507050"/>
              <a:gd name="connsiteY3" fmla="*/ 3151539 h 3419170"/>
              <a:gd name="connsiteX4" fmla="*/ 2254631 w 3507050"/>
              <a:gd name="connsiteY4" fmla="*/ 3419170 h 3419170"/>
              <a:gd name="connsiteX5" fmla="*/ 0 w 3507050"/>
              <a:gd name="connsiteY5" fmla="*/ 1201750 h 3419170"/>
              <a:gd name="connsiteX6" fmla="*/ 272122 w 3507050"/>
              <a:gd name="connsiteY6" fmla="*/ 144796 h 3419170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507050" h="3419170">
                <a:moveTo>
                  <a:pt x="361564" y="0"/>
                </a:moveTo>
                <a:lnTo>
                  <a:pt x="3507050" y="0"/>
                </a:lnTo>
                <a:lnTo>
                  <a:pt x="3507050" y="3045349"/>
                </a:lnTo>
                <a:lnTo>
                  <a:pt x="3329322" y="3151539"/>
                </a:lnTo>
                <a:cubicBezTo>
                  <a:pt x="3009856" y="3322220"/>
                  <a:pt x="2643756" y="3419170"/>
                  <a:pt x="2254631" y="3419170"/>
                </a:cubicBezTo>
                <a:cubicBezTo>
                  <a:pt x="1009433" y="3419170"/>
                  <a:pt x="0" y="2426397"/>
                  <a:pt x="0" y="1201750"/>
                </a:cubicBezTo>
                <a:cubicBezTo>
                  <a:pt x="0" y="819048"/>
                  <a:pt x="98578" y="458990"/>
                  <a:pt x="272122" y="144796"/>
                </a:cubicBezTo>
                <a:close/>
              </a:path>
            </a:pathLst>
          </a:custGeom>
          <a:gradFill>
            <a:gsLst>
              <a:gs pos="0">
                <a:srgbClr val="FFFFFF">
                  <a:alpha val="10000"/>
                </a:srgbClr>
              </a:gs>
              <a:gs pos="100000">
                <a:srgbClr val="D8D8E4">
                  <a:lumMod val="90000"/>
                  <a:alpha val="24000"/>
                </a:srgb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kumimoji="1" lang="zh-CN" altLang="en-US" sz="2800">
              <a:solidFill>
                <a:schemeClr val="lt1"/>
              </a:solidFill>
              <a:highlight>
                <a:srgbClr val="1171F1"/>
              </a:highlight>
              <a:latin typeface="微软雅黑" panose="020b0503020204020204" charset="-122"/>
              <a:ea typeface="微软雅黑" panose="020b0503020204020204" charset="-122"/>
            </a:endParaRPr>
          </a:p>
        </p:txBody>
      </p:sp>
      <p:grpSp>
        <p:nvGrpSpPr>
          <p:cNvPr id="10" name="组合 9"/>
          <p:cNvGrpSpPr/>
          <p:nvPr>
            <p:custDataLst>
              <p:tags r:id="rId5"/>
            </p:custDataLst>
          </p:nvPr>
        </p:nvGrpSpPr>
        <p:grpSpPr>
          <a:xfrm>
            <a:off x="10770870" y="201295"/>
            <a:ext cx="1211580" cy="684530"/>
            <a:chOff x="12391" y="529"/>
            <a:chExt cx="1759" cy="939"/>
          </a:xfrm>
        </p:grpSpPr>
        <p:sp>
          <p:nvSpPr>
            <p:cNvPr id="11" name="椭圆 10"/>
            <p:cNvSpPr/>
            <p:nvPr>
              <p:custDataLst>
                <p:tags r:id="rId6"/>
              </p:custDataLst>
            </p:nvPr>
          </p:nvSpPr>
          <p:spPr>
            <a:xfrm>
              <a:off x="12665" y="642"/>
              <a:ext cx="433" cy="43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254000" dist="127000" dir="8100000" algn="tr" rotWithShape="0">
                <a:prstClr val="black">
                  <a:alpha val="6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800"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12" name="椭圆 11"/>
            <p:cNvSpPr/>
            <p:nvPr>
              <p:custDataLst>
                <p:tags r:id="rId7"/>
              </p:custDataLst>
            </p:nvPr>
          </p:nvSpPr>
          <p:spPr>
            <a:xfrm>
              <a:off x="13644" y="962"/>
              <a:ext cx="507" cy="50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317500" dist="190500" dir="8100000" algn="tr" rotWithShape="0">
                <a:prstClr val="black">
                  <a:alpha val="5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800"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13" name="椭圆 12"/>
            <p:cNvSpPr/>
            <p:nvPr>
              <p:custDataLst>
                <p:tags r:id="rId8"/>
              </p:custDataLst>
            </p:nvPr>
          </p:nvSpPr>
          <p:spPr>
            <a:xfrm>
              <a:off x="13211" y="529"/>
              <a:ext cx="433" cy="43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254000" dist="127000" dir="8100000" algn="tr" rotWithShape="0">
                <a:prstClr val="black">
                  <a:alpha val="6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800"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14" name="椭圆 13"/>
            <p:cNvSpPr/>
            <p:nvPr>
              <p:custDataLst>
                <p:tags r:id="rId9"/>
              </p:custDataLst>
            </p:nvPr>
          </p:nvSpPr>
          <p:spPr>
            <a:xfrm>
              <a:off x="12684" y="1123"/>
              <a:ext cx="216" cy="21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254000" dist="127000" dir="8100000" algn="tr" rotWithShape="0">
                <a:prstClr val="black">
                  <a:alpha val="6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800"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15" name="椭圆 14"/>
            <p:cNvSpPr/>
            <p:nvPr>
              <p:custDataLst>
                <p:tags r:id="rId10"/>
              </p:custDataLst>
            </p:nvPr>
          </p:nvSpPr>
          <p:spPr>
            <a:xfrm>
              <a:off x="12391" y="1140"/>
              <a:ext cx="216" cy="21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254000" dist="127000" dir="8100000" algn="tr" rotWithShape="0">
                <a:prstClr val="black">
                  <a:alpha val="6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800"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  <p:sp>
        <p:nvSpPr>
          <p:cNvPr id="20" name="笑脸 19">
            <a:hlinkClick r:id="rId12" action="ppaction://hlinksldjump"/>
          </p:cNvPr>
          <p:cNvSpPr/>
          <p:nvPr>
            <p:custDataLst>
              <p:tags r:id="rId11"/>
            </p:custDataLst>
          </p:nvPr>
        </p:nvSpPr>
        <p:spPr>
          <a:xfrm>
            <a:off x="11633835" y="6315710"/>
            <a:ext cx="474345" cy="438785"/>
          </a:xfrm>
          <a:prstGeom prst="smileyFac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文本框 3"/>
          <p:cNvSpPr txBox="1"/>
          <p:nvPr>
            <p:custDataLst>
              <p:tags r:id="rId13"/>
            </p:custDataLst>
          </p:nvPr>
        </p:nvSpPr>
        <p:spPr>
          <a:xfrm>
            <a:off x="278130" y="548640"/>
            <a:ext cx="11687175" cy="267652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sz="28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【典例</a:t>
            </a:r>
            <a:r>
              <a:rPr lang="en-US" sz="28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4</a:t>
            </a:r>
            <a:r>
              <a:rPr lang="zh-CN" sz="28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】</a:t>
            </a:r>
            <a:r>
              <a:rPr lang="zh-CN" sz="28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多指症</a:t>
            </a:r>
            <a:r>
              <a:rPr lang="zh-CN" sz="28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由显性基因</a:t>
            </a:r>
            <a:r>
              <a:rPr lang="en-US" sz="28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(A)</a:t>
            </a:r>
            <a:r>
              <a:rPr lang="zh-CN" sz="28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控制</a:t>
            </a:r>
            <a:r>
              <a:rPr lang="en-US" sz="28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,</a:t>
            </a:r>
            <a:r>
              <a:rPr lang="zh-CN" sz="2800" b="1">
                <a:solidFill>
                  <a:srgbClr val="00B0F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先天性聋哑</a:t>
            </a:r>
            <a:r>
              <a:rPr lang="zh-CN" sz="28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由隐性基因</a:t>
            </a:r>
            <a:r>
              <a:rPr lang="en-US" sz="2800" b="1">
                <a:solidFill>
                  <a:srgbClr val="00B0F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(b)</a:t>
            </a:r>
            <a:r>
              <a:rPr lang="zh-CN" sz="28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控制</a:t>
            </a:r>
            <a:r>
              <a:rPr lang="en-US" sz="28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,</a:t>
            </a:r>
            <a:r>
              <a:rPr lang="zh-CN" sz="28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决定这两种遗传病的基因自由组合。一对男性患多指、女性正常的夫妇</a:t>
            </a:r>
            <a:r>
              <a:rPr lang="en-US" sz="28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,</a:t>
            </a:r>
            <a:r>
              <a:rPr lang="zh-CN" sz="28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婚后生下一个</a:t>
            </a:r>
            <a:r>
              <a:rPr lang="zh-CN" sz="2800" b="1" u="sng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手指正常的聋哑孩子</a:t>
            </a:r>
            <a:r>
              <a:rPr lang="zh-CN" sz="28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。这对夫妇再生下的孩子为手指正常、先天性聋哑、既多指又先天性聋哑这三种情况的概率依次是(　　)</a:t>
            </a:r>
            <a:endParaRPr lang="zh-CN" altLang="en-US" sz="2800" b="1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21" name="矩形 20"/>
          <p:cNvSpPr/>
          <p:nvPr>
            <p:custDataLst>
              <p:tags r:id="rId14"/>
            </p:custDataLst>
          </p:nvPr>
        </p:nvSpPr>
        <p:spPr>
          <a:xfrm>
            <a:off x="5974080" y="1345565"/>
            <a:ext cx="4796155" cy="582295"/>
          </a:xfrm>
          <a:prstGeom prst="rect">
            <a:avLst/>
          </a:prstGeom>
          <a:noFill/>
          <a:ln w="28575"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0" name="组合 29"/>
          <p:cNvGrpSpPr/>
          <p:nvPr>
            <p:custDataLst>
              <p:tags r:id="rId15"/>
            </p:custDataLst>
          </p:nvPr>
        </p:nvGrpSpPr>
        <p:grpSpPr>
          <a:xfrm>
            <a:off x="1183005" y="4004310"/>
            <a:ext cx="4145915" cy="1805940"/>
            <a:chOff x="4801" y="6306"/>
            <a:chExt cx="6529" cy="2844"/>
          </a:xfrm>
        </p:grpSpPr>
        <p:sp>
          <p:nvSpPr>
            <p:cNvPr id="24" name="文本框 23"/>
            <p:cNvSpPr txBox="1"/>
            <p:nvPr>
              <p:custDataLst>
                <p:tags r:id="rId16"/>
              </p:custDataLst>
            </p:nvPr>
          </p:nvSpPr>
          <p:spPr>
            <a:xfrm>
              <a:off x="4801" y="6332"/>
              <a:ext cx="2148" cy="725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r>
                <a:rPr lang="en-US" altLang="zh-CN" sz="2400" b="1">
                  <a:solidFill>
                    <a:srgbClr val="FF0000"/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  <a:sym typeface="+mn-ea"/>
                </a:rPr>
                <a:t>AaBb</a:t>
              </a:r>
              <a:r>
                <a:rPr lang="en-US" altLang="zh-CN" sz="2400" b="1" u="sng">
                  <a:noFill/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  <a:sym typeface="+mn-ea"/>
                </a:rPr>
                <a:t>;</a:t>
              </a:r>
              <a:r>
                <a:rPr lang="en-US" altLang="zh-CN" sz="2400" b="1" u="sng">
                  <a:solidFill>
                    <a:srgbClr val="FF0000"/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  <a:sym typeface="+mn-ea"/>
                </a:rPr>
                <a:t>  </a:t>
              </a:r>
              <a:endParaRPr lang="en-US" altLang="zh-CN" sz="2400" b="1" u="sng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endParaRPr>
            </a:p>
          </p:txBody>
        </p:sp>
        <p:sp>
          <p:nvSpPr>
            <p:cNvPr id="25" name="文本框 24"/>
            <p:cNvSpPr txBox="1"/>
            <p:nvPr>
              <p:custDataLst>
                <p:tags r:id="rId17"/>
              </p:custDataLst>
            </p:nvPr>
          </p:nvSpPr>
          <p:spPr>
            <a:xfrm>
              <a:off x="9182" y="6306"/>
              <a:ext cx="2148" cy="725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r>
                <a:rPr lang="en-US" altLang="zh-CN" sz="2400" b="1">
                  <a:solidFill>
                    <a:srgbClr val="FF0000"/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  <a:sym typeface="+mn-ea"/>
                </a:rPr>
                <a:t>aaBb</a:t>
              </a:r>
              <a:r>
                <a:rPr lang="en-US" altLang="zh-CN" sz="2400" b="1" u="sng">
                  <a:noFill/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  <a:sym typeface="+mn-ea"/>
                </a:rPr>
                <a:t>;</a:t>
              </a:r>
              <a:r>
                <a:rPr lang="en-US" altLang="zh-CN" sz="2400" b="1" u="sng">
                  <a:solidFill>
                    <a:srgbClr val="FF0000"/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  <a:sym typeface="+mn-ea"/>
                </a:rPr>
                <a:t>  </a:t>
              </a:r>
              <a:endParaRPr lang="en-US" altLang="zh-CN" sz="2400" b="1" u="sng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endParaRPr>
            </a:p>
          </p:txBody>
        </p:sp>
        <p:sp>
          <p:nvSpPr>
            <p:cNvPr id="27" name="文本框 26"/>
            <p:cNvSpPr txBox="1"/>
            <p:nvPr>
              <p:custDataLst>
                <p:tags r:id="rId18"/>
              </p:custDataLst>
            </p:nvPr>
          </p:nvSpPr>
          <p:spPr>
            <a:xfrm>
              <a:off x="7574" y="8425"/>
              <a:ext cx="2148" cy="725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r>
                <a:rPr lang="en-US" altLang="zh-CN" sz="2400" b="1">
                  <a:solidFill>
                    <a:srgbClr val="FF0000"/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  <a:sym typeface="+mn-ea"/>
                </a:rPr>
                <a:t>aabb</a:t>
              </a:r>
              <a:r>
                <a:rPr lang="en-US" altLang="zh-CN" sz="2400" b="1" u="sng">
                  <a:solidFill>
                    <a:srgbClr val="FF0000"/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  <a:sym typeface="+mn-ea"/>
                </a:rPr>
                <a:t>  </a:t>
              </a:r>
              <a:endParaRPr lang="en-US" altLang="zh-CN" sz="2400" b="1" u="sng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endParaRPr>
            </a:p>
          </p:txBody>
        </p:sp>
      </p:grpSp>
      <p:grpSp>
        <p:nvGrpSpPr>
          <p:cNvPr id="29" name="组合 28"/>
          <p:cNvGrpSpPr/>
          <p:nvPr>
            <p:custDataLst>
              <p:tags r:id="rId19"/>
            </p:custDataLst>
          </p:nvPr>
        </p:nvGrpSpPr>
        <p:grpSpPr>
          <a:xfrm>
            <a:off x="1000760" y="3560445"/>
            <a:ext cx="4179570" cy="1722755"/>
            <a:chOff x="4514" y="5607"/>
            <a:chExt cx="6582" cy="2713"/>
          </a:xfrm>
        </p:grpSpPr>
        <p:grpSp>
          <p:nvGrpSpPr>
            <p:cNvPr id="26" name="组合 25"/>
            <p:cNvGrpSpPr/>
            <p:nvPr>
              <p:custDataLst>
                <p:tags r:id="rId20"/>
              </p:custDataLst>
            </p:nvPr>
          </p:nvGrpSpPr>
          <p:grpSpPr>
            <a:xfrm>
              <a:off x="4514" y="5607"/>
              <a:ext cx="6583" cy="1942"/>
              <a:chOff x="4514" y="5607"/>
              <a:chExt cx="6583" cy="1942"/>
            </a:xfrm>
          </p:grpSpPr>
          <p:sp>
            <p:nvSpPr>
              <p:cNvPr id="22" name="文本框 21"/>
              <p:cNvSpPr txBox="1"/>
              <p:nvPr>
                <p:custDataLst>
                  <p:tags r:id="rId21"/>
                </p:custDataLst>
              </p:nvPr>
            </p:nvSpPr>
            <p:spPr>
              <a:xfrm>
                <a:off x="4514" y="5607"/>
                <a:ext cx="4013" cy="725"/>
              </a:xfrm>
              <a:prstGeom prst="rect">
                <a:avLst/>
              </a:prstGeom>
              <a:noFill/>
            </p:spPr>
            <p:txBody>
              <a:bodyPr wrap="none" rtlCol="0" anchor="t">
                <a:spAutoFit/>
              </a:bodyPr>
              <a:lstStyle/>
              <a:p>
                <a:pPr algn="l"/>
                <a:r>
                  <a:rPr lang="zh-CN" sz="2400" b="1">
                    <a:latin typeface="微软雅黑" panose="020b0503020204020204" charset="-122"/>
                    <a:ea typeface="微软雅黑" panose="020b0503020204020204" charset="-122"/>
                    <a:cs typeface="微软雅黑" panose="020b0503020204020204" charset="-122"/>
                    <a:sym typeface="+mn-ea"/>
                  </a:rPr>
                  <a:t>患多指男性　　</a:t>
                </a:r>
                <a:r>
                  <a:rPr lang="zh-CN" sz="2400" b="1">
                    <a:ea typeface="微软雅黑" panose="020b0503020204020204" charset="-122"/>
                    <a:cs typeface="微软雅黑" panose="020b0503020204020204" charset="-122"/>
                    <a:sym typeface="+mn-ea"/>
                  </a:rPr>
                  <a:t>×</a:t>
                </a:r>
                <a:endParaRPr lang="zh-CN" altLang="en-US" sz="2400" b="1">
                  <a:ea typeface="微软雅黑" panose="020b0503020204020204" charset="-122"/>
                  <a:cs typeface="微软雅黑" panose="020b0503020204020204" charset="-122"/>
                  <a:sym typeface="+mn-ea"/>
                </a:endParaRPr>
              </a:p>
            </p:txBody>
          </p:sp>
          <p:sp>
            <p:nvSpPr>
              <p:cNvPr id="23" name="文本框 22"/>
              <p:cNvSpPr txBox="1"/>
              <p:nvPr>
                <p:custDataLst>
                  <p:tags r:id="rId22"/>
                </p:custDataLst>
              </p:nvPr>
            </p:nvSpPr>
            <p:spPr>
              <a:xfrm>
                <a:off x="8889" y="5607"/>
                <a:ext cx="2208" cy="725"/>
              </a:xfrm>
              <a:prstGeom prst="rect">
                <a:avLst/>
              </a:prstGeom>
              <a:noFill/>
            </p:spPr>
            <p:txBody>
              <a:bodyPr wrap="none" rtlCol="0" anchor="t">
                <a:spAutoFit/>
              </a:bodyPr>
              <a:lstStyle/>
              <a:p>
                <a:pPr algn="l"/>
                <a:r>
                  <a:rPr lang="zh-CN" sz="2400" b="1">
                    <a:latin typeface="微软雅黑" panose="020b0503020204020204" charset="-122"/>
                    <a:ea typeface="微软雅黑" panose="020b0503020204020204" charset="-122"/>
                    <a:cs typeface="微软雅黑" panose="020b0503020204020204" charset="-122"/>
                    <a:sym typeface="+mn-ea"/>
                  </a:rPr>
                  <a:t>正常女性</a:t>
                </a:r>
                <a:endParaRPr lang="zh-CN" altLang="en-US" sz="2400" b="1"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  <a:sym typeface="+mn-ea"/>
                </a:endParaRPr>
              </a:p>
            </p:txBody>
          </p:sp>
          <p:sp>
            <p:nvSpPr>
              <p:cNvPr id="232452" name="直接连接符 232451"/>
              <p:cNvSpPr/>
              <p:nvPr>
                <p:custDataLst>
                  <p:tags r:id="rId23"/>
                </p:custDataLst>
              </p:nvPr>
            </p:nvSpPr>
            <p:spPr>
              <a:xfrm>
                <a:off x="8215" y="6757"/>
                <a:ext cx="1" cy="792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headEnd type="none" w="med" len="med"/>
                <a:tailEnd type="triangle" w="med" len="med"/>
              </a:ln>
            </p:spPr>
            <p:txBody>
              <a:bodyPr/>
              <a:lstStyle/>
              <a:p/>
            </p:txBody>
          </p:sp>
        </p:grpSp>
        <p:sp>
          <p:nvSpPr>
            <p:cNvPr id="28" name="文本框 27"/>
            <p:cNvSpPr txBox="1"/>
            <p:nvPr>
              <p:custDataLst>
                <p:tags r:id="rId24"/>
              </p:custDataLst>
            </p:nvPr>
          </p:nvSpPr>
          <p:spPr>
            <a:xfrm>
              <a:off x="6141" y="7596"/>
              <a:ext cx="4608" cy="725"/>
            </a:xfrm>
            <a:prstGeom prst="rect">
              <a:avLst/>
            </a:prstGeom>
            <a:noFill/>
          </p:spPr>
          <p:txBody>
            <a:bodyPr wrap="none" rtlCol="0" anchor="t">
              <a:spAutoFit/>
            </a:bodyPr>
            <a:lstStyle/>
            <a:p>
              <a:r>
                <a:rPr lang="zh-CN" sz="2400" b="1"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  <a:sym typeface="+mn-ea"/>
                </a:rPr>
                <a:t>手指正常的聋哑孩子</a:t>
              </a:r>
              <a:endParaRPr lang="zh-CN" altLang="en-US" sz="24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endParaRPr>
            </a:p>
          </p:txBody>
        </p:sp>
      </p:grpSp>
      <p:grpSp>
        <p:nvGrpSpPr>
          <p:cNvPr id="32" name="组合 31"/>
          <p:cNvGrpSpPr/>
          <p:nvPr>
            <p:custDataLst>
              <p:tags r:id="rId25"/>
            </p:custDataLst>
          </p:nvPr>
        </p:nvGrpSpPr>
        <p:grpSpPr>
          <a:xfrm>
            <a:off x="3931920" y="1636395"/>
            <a:ext cx="5757545" cy="569595"/>
            <a:chOff x="907" y="6332"/>
            <a:chExt cx="9067" cy="897"/>
          </a:xfrm>
        </p:grpSpPr>
        <p:sp>
          <p:nvSpPr>
            <p:cNvPr id="33" name="文本框 32"/>
            <p:cNvSpPr txBox="1"/>
            <p:nvPr>
              <p:custDataLst>
                <p:tags r:id="rId26"/>
              </p:custDataLst>
            </p:nvPr>
          </p:nvSpPr>
          <p:spPr>
            <a:xfrm>
              <a:off x="4801" y="6332"/>
              <a:ext cx="2148" cy="725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r>
                <a:rPr lang="en-US" altLang="zh-CN" sz="2400" b="1">
                  <a:solidFill>
                    <a:srgbClr val="FF0000"/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  <a:sym typeface="+mn-ea"/>
                </a:rPr>
                <a:t>A</a:t>
              </a:r>
              <a:r>
                <a:rPr lang="en-US" altLang="zh-CN" sz="2400" b="1" u="sng">
                  <a:solidFill>
                    <a:srgbClr val="FF0000"/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  <a:sym typeface="+mn-ea"/>
                </a:rPr>
                <a:t>    </a:t>
              </a:r>
              <a:r>
                <a:rPr lang="en-US" altLang="zh-CN" sz="2400" b="1">
                  <a:solidFill>
                    <a:srgbClr val="FF0000"/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  <a:sym typeface="+mn-ea"/>
                </a:rPr>
                <a:t>B</a:t>
              </a:r>
              <a:r>
                <a:rPr lang="en-US" altLang="zh-CN" sz="2400" b="1" u="sng">
                  <a:solidFill>
                    <a:srgbClr val="FF0000"/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  <a:sym typeface="+mn-ea"/>
                </a:rPr>
                <a:t>    </a:t>
              </a:r>
              <a:r>
                <a:rPr lang="en-US" altLang="zh-CN" sz="2400" b="1" u="sng">
                  <a:noFill/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  <a:sym typeface="+mn-ea"/>
                </a:rPr>
                <a:t>;</a:t>
              </a:r>
              <a:r>
                <a:rPr lang="en-US" altLang="zh-CN" sz="2400" b="1" u="sng">
                  <a:solidFill>
                    <a:srgbClr val="FF0000"/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  <a:sym typeface="+mn-ea"/>
                </a:rPr>
                <a:t>  </a:t>
              </a:r>
              <a:endParaRPr lang="en-US" altLang="zh-CN" sz="2400" b="1" u="sng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endParaRPr>
            </a:p>
          </p:txBody>
        </p:sp>
        <p:sp>
          <p:nvSpPr>
            <p:cNvPr id="34" name="文本框 33"/>
            <p:cNvSpPr txBox="1"/>
            <p:nvPr>
              <p:custDataLst>
                <p:tags r:id="rId27"/>
              </p:custDataLst>
            </p:nvPr>
          </p:nvSpPr>
          <p:spPr>
            <a:xfrm>
              <a:off x="7826" y="6419"/>
              <a:ext cx="2148" cy="725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r>
                <a:rPr lang="en-US" altLang="zh-CN" sz="2400" b="1">
                  <a:solidFill>
                    <a:srgbClr val="FF0000"/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  <a:sym typeface="+mn-ea"/>
                </a:rPr>
                <a:t>aaB</a:t>
              </a:r>
              <a:r>
                <a:rPr lang="en-US" altLang="zh-CN" sz="2400" b="1" u="sng">
                  <a:solidFill>
                    <a:srgbClr val="FF0000"/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  <a:sym typeface="+mn-ea"/>
                </a:rPr>
                <a:t>    </a:t>
              </a:r>
              <a:r>
                <a:rPr lang="en-US" altLang="zh-CN" sz="2400" b="1" u="sng">
                  <a:noFill/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  <a:sym typeface="+mn-ea"/>
                </a:rPr>
                <a:t>;</a:t>
              </a:r>
              <a:r>
                <a:rPr lang="en-US" altLang="zh-CN" sz="2400" b="1" u="sng">
                  <a:solidFill>
                    <a:srgbClr val="FF0000"/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  <a:sym typeface="+mn-ea"/>
                </a:rPr>
                <a:t>  </a:t>
              </a:r>
              <a:endParaRPr lang="en-US" altLang="zh-CN" sz="2400" b="1" u="sng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endParaRPr>
            </a:p>
          </p:txBody>
        </p:sp>
        <p:sp>
          <p:nvSpPr>
            <p:cNvPr id="35" name="文本框 34"/>
            <p:cNvSpPr txBox="1"/>
            <p:nvPr>
              <p:custDataLst>
                <p:tags r:id="rId28"/>
              </p:custDataLst>
            </p:nvPr>
          </p:nvSpPr>
          <p:spPr>
            <a:xfrm>
              <a:off x="907" y="6504"/>
              <a:ext cx="2148" cy="725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r>
                <a:rPr lang="en-US" altLang="zh-CN" sz="2400" b="1">
                  <a:solidFill>
                    <a:srgbClr val="FF0000"/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  <a:sym typeface="+mn-ea"/>
                </a:rPr>
                <a:t>aabb</a:t>
              </a:r>
              <a:r>
                <a:rPr lang="en-US" altLang="zh-CN" sz="2400" b="1" u="sng">
                  <a:solidFill>
                    <a:srgbClr val="FF0000"/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  <a:sym typeface="+mn-ea"/>
                </a:rPr>
                <a:t>  </a:t>
              </a:r>
              <a:endParaRPr lang="en-US" altLang="zh-CN" sz="2400" b="1" u="sng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endParaRPr>
            </a:p>
          </p:txBody>
        </p:sp>
      </p:grpSp>
      <p:sp>
        <p:nvSpPr>
          <p:cNvPr id="5" name="文本框 4"/>
          <p:cNvSpPr txBox="1"/>
          <p:nvPr>
            <p:custDataLst>
              <p:tags r:id="rId29"/>
            </p:custDataLst>
          </p:nvPr>
        </p:nvSpPr>
        <p:spPr>
          <a:xfrm>
            <a:off x="5317490" y="3505200"/>
            <a:ext cx="6893560" cy="2527935"/>
          </a:xfrm>
          <a:prstGeom prst="rect">
            <a:avLst/>
          </a:prstGeom>
          <a:solidFill>
            <a:srgbClr val="FFFF00"/>
          </a:solidFill>
          <a:ln w="9525"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00000"/>
              </a:lnSpc>
            </a:pPr>
            <a:r>
              <a:rPr lang="zh-CN" altLang="en-US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先拆再合：</a:t>
            </a:r>
            <a:endParaRPr lang="zh-CN" altLang="en-US" sz="2400" b="1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>
              <a:lnSpc>
                <a:spcPct val="100000"/>
              </a:lnSpc>
            </a:pPr>
            <a:r>
              <a:rPr lang="zh-CN" altLang="en-US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先单独分析这两种病的概率</a:t>
            </a:r>
            <a:r>
              <a:rPr lang="zh-CN" altLang="en-US" sz="2400" b="1" baseline="-2500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　　</a:t>
            </a:r>
            <a:endParaRPr lang="zh-CN" altLang="en-US" sz="2400" b="1" baseline="-25000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>
              <a:lnSpc>
                <a:spcPct val="100000"/>
              </a:lnSpc>
            </a:pPr>
            <a:endParaRPr lang="zh-CN" altLang="en-US" sz="2400" b="1" baseline="-25000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>
              <a:lnSpc>
                <a:spcPct val="100000"/>
              </a:lnSpc>
            </a:pPr>
            <a:endParaRPr lang="zh-CN" altLang="en-US" sz="2400" b="1" baseline="-25000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>
              <a:lnSpc>
                <a:spcPct val="100000"/>
              </a:lnSpc>
            </a:pPr>
            <a:endParaRPr lang="zh-CN" altLang="en-US" sz="2400" b="1" baseline="-25000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>
              <a:lnSpc>
                <a:spcPct val="100000"/>
              </a:lnSpc>
            </a:pPr>
            <a:endParaRPr lang="zh-CN" altLang="en-US" sz="2400" b="1" baseline="-25000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>
              <a:lnSpc>
                <a:spcPct val="100000"/>
              </a:lnSpc>
            </a:pPr>
            <a:endParaRPr lang="zh-CN" altLang="en-US" sz="2400" b="1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>
              <a:lnSpc>
                <a:spcPct val="100000"/>
              </a:lnSpc>
            </a:pPr>
            <a:r>
              <a:rPr lang="zh-CN" altLang="en-US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再根据要求进行解题：</a:t>
            </a:r>
            <a:endParaRPr lang="zh-CN" altLang="en-US" sz="2400" b="1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2" name="文本框 1"/>
          <p:cNvSpPr txBox="1"/>
          <p:nvPr>
            <p:custDataLst>
              <p:tags r:id="rId30"/>
            </p:custDataLst>
          </p:nvPr>
        </p:nvSpPr>
        <p:spPr>
          <a:xfrm>
            <a:off x="5459730" y="4505960"/>
            <a:ext cx="6321425" cy="829945"/>
          </a:xfrm>
          <a:prstGeom prst="rect">
            <a:avLst/>
          </a:prstGeom>
          <a:solidFill>
            <a:srgbClr val="FFFF00"/>
          </a:solidFill>
          <a:ln w="9525">
            <a:noFill/>
          </a:ln>
        </p:spPr>
        <p:txBody>
          <a:bodyPr wrap="square">
            <a:spAutoFit/>
            <a:scene3d>
              <a:camera prst="orthographicFront"/>
              <a:lightRig rig="threePt" dir="t"/>
            </a:scene3d>
          </a:bodyPr>
          <a:lstStyle/>
          <a:p>
            <a:pPr>
              <a:lnSpc>
                <a:spcPct val="100000"/>
              </a:lnSpc>
            </a:pPr>
            <a:r>
              <a:rPr lang="zh-CN" altLang="en-US" sz="2400" b="1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多指症：　正常</a:t>
            </a:r>
            <a:r>
              <a:rPr lang="en-US" altLang="zh-CN" sz="2400" b="1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%</a:t>
            </a:r>
            <a:r>
              <a:rPr lang="zh-CN" altLang="en-US" sz="2400" b="1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＝　　　　患病</a:t>
            </a:r>
            <a:r>
              <a:rPr lang="en-US" altLang="zh-CN" sz="2400" b="1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%</a:t>
            </a:r>
            <a:r>
              <a:rPr lang="zh-CN" altLang="en-US" sz="2400" b="1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＝</a:t>
            </a:r>
            <a:endParaRPr lang="zh-CN" altLang="en-US" sz="2400" b="1"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>
              <a:lnSpc>
                <a:spcPct val="100000"/>
              </a:lnSpc>
            </a:pPr>
            <a:r>
              <a:rPr lang="zh-CN" altLang="en-US" sz="2400" b="1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聋哑：　　正常</a:t>
            </a:r>
            <a:r>
              <a:rPr lang="en-US" altLang="zh-CN" sz="2400" b="1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%</a:t>
            </a:r>
            <a:r>
              <a:rPr lang="zh-CN" altLang="en-US" sz="2400" b="1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＝　　　　患病</a:t>
            </a:r>
            <a:r>
              <a:rPr lang="en-US" altLang="zh-CN" sz="2400" b="1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%</a:t>
            </a:r>
            <a:r>
              <a:rPr lang="zh-CN" altLang="en-US" sz="2400" b="1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＝</a:t>
            </a:r>
            <a:endParaRPr lang="zh-CN" altLang="en-US" sz="2400" b="1"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</p:spTree>
    <p:custDataLst>
      <p:tags r:id="rId31"/>
    </p:custData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sp>
        <p:nvSpPr>
          <p:cNvPr id="7" name="任意形状 8"/>
          <p:cNvSpPr/>
          <p:nvPr userDrawn="1">
            <p:custDataLst>
              <p:tags r:id="rId3"/>
            </p:custDataLst>
          </p:nvPr>
        </p:nvSpPr>
        <p:spPr>
          <a:xfrm>
            <a:off x="9727092" y="-51"/>
            <a:ext cx="2464998" cy="2403231"/>
          </a:xfrm>
          <a:custGeom>
            <a:gdLst>
              <a:gd name="connsiteX0" fmla="*/ 361564 w 3507050"/>
              <a:gd name="connsiteY0" fmla="*/ 0 h 3419170"/>
              <a:gd name="connsiteX1" fmla="*/ 3507050 w 3507050"/>
              <a:gd name="connsiteY1" fmla="*/ 0 h 3419170"/>
              <a:gd name="connsiteX2" fmla="*/ 3507050 w 3507050"/>
              <a:gd name="connsiteY2" fmla="*/ 3045349 h 3419170"/>
              <a:gd name="connsiteX3" fmla="*/ 3329322 w 3507050"/>
              <a:gd name="connsiteY3" fmla="*/ 3151539 h 3419170"/>
              <a:gd name="connsiteX4" fmla="*/ 2254631 w 3507050"/>
              <a:gd name="connsiteY4" fmla="*/ 3419170 h 3419170"/>
              <a:gd name="connsiteX5" fmla="*/ 0 w 3507050"/>
              <a:gd name="connsiteY5" fmla="*/ 1201750 h 3419170"/>
              <a:gd name="connsiteX6" fmla="*/ 272122 w 3507050"/>
              <a:gd name="connsiteY6" fmla="*/ 144796 h 3419170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507050" h="3419170">
                <a:moveTo>
                  <a:pt x="361564" y="0"/>
                </a:moveTo>
                <a:lnTo>
                  <a:pt x="3507050" y="0"/>
                </a:lnTo>
                <a:lnTo>
                  <a:pt x="3507050" y="3045349"/>
                </a:lnTo>
                <a:lnTo>
                  <a:pt x="3329322" y="3151539"/>
                </a:lnTo>
                <a:cubicBezTo>
                  <a:pt x="3009856" y="3322220"/>
                  <a:pt x="2643756" y="3419170"/>
                  <a:pt x="2254631" y="3419170"/>
                </a:cubicBezTo>
                <a:cubicBezTo>
                  <a:pt x="1009433" y="3419170"/>
                  <a:pt x="0" y="2426397"/>
                  <a:pt x="0" y="1201750"/>
                </a:cubicBezTo>
                <a:cubicBezTo>
                  <a:pt x="0" y="819048"/>
                  <a:pt x="98578" y="458990"/>
                  <a:pt x="272122" y="144796"/>
                </a:cubicBezTo>
                <a:close/>
              </a:path>
            </a:pathLst>
          </a:custGeom>
          <a:gradFill>
            <a:gsLst>
              <a:gs pos="0">
                <a:srgbClr val="FFFFFF">
                  <a:alpha val="10000"/>
                </a:srgbClr>
              </a:gs>
              <a:gs pos="100000">
                <a:srgbClr val="D8D8E4">
                  <a:lumMod val="90000"/>
                  <a:alpha val="24000"/>
                </a:srgb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kumimoji="1" lang="zh-CN" altLang="en-US">
              <a:solidFill>
                <a:schemeClr val="lt1"/>
              </a:solidFill>
              <a:highlight>
                <a:srgbClr val="1171F1"/>
              </a:highlight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6" name="任意形状 8"/>
          <p:cNvSpPr/>
          <p:nvPr userDrawn="1">
            <p:custDataLst>
              <p:tags r:id="rId4"/>
            </p:custDataLst>
          </p:nvPr>
        </p:nvSpPr>
        <p:spPr>
          <a:xfrm rot="10800000">
            <a:off x="0" y="5480050"/>
            <a:ext cx="1412875" cy="1377950"/>
          </a:xfrm>
          <a:custGeom>
            <a:gdLst>
              <a:gd name="connsiteX0" fmla="*/ 361564 w 3507050"/>
              <a:gd name="connsiteY0" fmla="*/ 0 h 3419170"/>
              <a:gd name="connsiteX1" fmla="*/ 3507050 w 3507050"/>
              <a:gd name="connsiteY1" fmla="*/ 0 h 3419170"/>
              <a:gd name="connsiteX2" fmla="*/ 3507050 w 3507050"/>
              <a:gd name="connsiteY2" fmla="*/ 3045349 h 3419170"/>
              <a:gd name="connsiteX3" fmla="*/ 3329322 w 3507050"/>
              <a:gd name="connsiteY3" fmla="*/ 3151539 h 3419170"/>
              <a:gd name="connsiteX4" fmla="*/ 2254631 w 3507050"/>
              <a:gd name="connsiteY4" fmla="*/ 3419170 h 3419170"/>
              <a:gd name="connsiteX5" fmla="*/ 0 w 3507050"/>
              <a:gd name="connsiteY5" fmla="*/ 1201750 h 3419170"/>
              <a:gd name="connsiteX6" fmla="*/ 272122 w 3507050"/>
              <a:gd name="connsiteY6" fmla="*/ 144796 h 3419170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507050" h="3419170">
                <a:moveTo>
                  <a:pt x="361564" y="0"/>
                </a:moveTo>
                <a:lnTo>
                  <a:pt x="3507050" y="0"/>
                </a:lnTo>
                <a:lnTo>
                  <a:pt x="3507050" y="3045349"/>
                </a:lnTo>
                <a:lnTo>
                  <a:pt x="3329322" y="3151539"/>
                </a:lnTo>
                <a:cubicBezTo>
                  <a:pt x="3009856" y="3322220"/>
                  <a:pt x="2643756" y="3419170"/>
                  <a:pt x="2254631" y="3419170"/>
                </a:cubicBezTo>
                <a:cubicBezTo>
                  <a:pt x="1009433" y="3419170"/>
                  <a:pt x="0" y="2426397"/>
                  <a:pt x="0" y="1201750"/>
                </a:cubicBezTo>
                <a:cubicBezTo>
                  <a:pt x="0" y="819048"/>
                  <a:pt x="98578" y="458990"/>
                  <a:pt x="272122" y="144796"/>
                </a:cubicBezTo>
                <a:close/>
              </a:path>
            </a:pathLst>
          </a:custGeom>
          <a:gradFill>
            <a:gsLst>
              <a:gs pos="0">
                <a:srgbClr val="FFFFFF">
                  <a:alpha val="10000"/>
                </a:srgbClr>
              </a:gs>
              <a:gs pos="100000">
                <a:srgbClr val="D8D8E4">
                  <a:lumMod val="90000"/>
                  <a:alpha val="24000"/>
                </a:srgb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kumimoji="1" lang="zh-CN" altLang="en-US">
              <a:solidFill>
                <a:schemeClr val="lt1"/>
              </a:solidFill>
              <a:highlight>
                <a:srgbClr val="1171F1"/>
              </a:highlight>
              <a:latin typeface="微软雅黑" panose="020b0503020204020204" charset="-122"/>
              <a:ea typeface="微软雅黑" panose="020b0503020204020204" charset="-122"/>
            </a:endParaRPr>
          </a:p>
        </p:txBody>
      </p:sp>
      <p:grpSp>
        <p:nvGrpSpPr>
          <p:cNvPr id="10" name="组合 9"/>
          <p:cNvGrpSpPr/>
          <p:nvPr>
            <p:custDataLst>
              <p:tags r:id="rId5"/>
            </p:custDataLst>
          </p:nvPr>
        </p:nvGrpSpPr>
        <p:grpSpPr>
          <a:xfrm>
            <a:off x="10770870" y="201295"/>
            <a:ext cx="1211580" cy="684530"/>
            <a:chOff x="12391" y="529"/>
            <a:chExt cx="1759" cy="939"/>
          </a:xfrm>
        </p:grpSpPr>
        <p:sp>
          <p:nvSpPr>
            <p:cNvPr id="11" name="椭圆 10"/>
            <p:cNvSpPr/>
            <p:nvPr>
              <p:custDataLst>
                <p:tags r:id="rId6"/>
              </p:custDataLst>
            </p:nvPr>
          </p:nvSpPr>
          <p:spPr>
            <a:xfrm>
              <a:off x="12665" y="642"/>
              <a:ext cx="433" cy="43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254000" dist="127000" dir="8100000" algn="tr" rotWithShape="0">
                <a:prstClr val="black">
                  <a:alpha val="6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椭圆 11"/>
            <p:cNvSpPr/>
            <p:nvPr>
              <p:custDataLst>
                <p:tags r:id="rId7"/>
              </p:custDataLst>
            </p:nvPr>
          </p:nvSpPr>
          <p:spPr>
            <a:xfrm>
              <a:off x="13644" y="962"/>
              <a:ext cx="507" cy="50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317500" dist="190500" dir="8100000" algn="tr" rotWithShape="0">
                <a:prstClr val="black">
                  <a:alpha val="5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椭圆 12"/>
            <p:cNvSpPr/>
            <p:nvPr>
              <p:custDataLst>
                <p:tags r:id="rId8"/>
              </p:custDataLst>
            </p:nvPr>
          </p:nvSpPr>
          <p:spPr>
            <a:xfrm>
              <a:off x="13211" y="529"/>
              <a:ext cx="433" cy="43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254000" dist="127000" dir="8100000" algn="tr" rotWithShape="0">
                <a:prstClr val="black">
                  <a:alpha val="6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" name="椭圆 13"/>
            <p:cNvSpPr/>
            <p:nvPr>
              <p:custDataLst>
                <p:tags r:id="rId9"/>
              </p:custDataLst>
            </p:nvPr>
          </p:nvSpPr>
          <p:spPr>
            <a:xfrm>
              <a:off x="12684" y="1123"/>
              <a:ext cx="216" cy="21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254000" dist="127000" dir="8100000" algn="tr" rotWithShape="0">
                <a:prstClr val="black">
                  <a:alpha val="6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" name="椭圆 14"/>
            <p:cNvSpPr/>
            <p:nvPr>
              <p:custDataLst>
                <p:tags r:id="rId10"/>
              </p:custDataLst>
            </p:nvPr>
          </p:nvSpPr>
          <p:spPr>
            <a:xfrm>
              <a:off x="12391" y="1140"/>
              <a:ext cx="216" cy="21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254000" dist="127000" dir="8100000" algn="tr" rotWithShape="0">
                <a:prstClr val="black">
                  <a:alpha val="6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38599" name="矩形 238598">
            <a:hlinkClick action="ppaction://noaction"/>
          </p:cNvPr>
          <p:cNvSpPr/>
          <p:nvPr>
            <p:custDataLst>
              <p:tags r:id="rId11"/>
            </p:custDataLst>
          </p:nvPr>
        </p:nvSpPr>
        <p:spPr>
          <a:xfrm>
            <a:off x="431800" y="364490"/>
            <a:ext cx="2659380" cy="521970"/>
          </a:xfrm>
          <a:prstGeom prst="rect">
            <a:avLst/>
          </a:prstGeom>
          <a:solidFill>
            <a:srgbClr val="B5EFFF"/>
          </a:solidFill>
          <a:ln w="9525">
            <a:noFill/>
          </a:ln>
        </p:spPr>
        <p:txBody>
          <a:bodyPr wrap="square" anchor="ctr">
            <a:spAutoFit/>
          </a:bodyPr>
          <a:lstStyle/>
          <a:p>
            <a:pPr lvl="0" algn="l"/>
            <a:r>
              <a:rPr lang="zh-CN" altLang="en-US" sz="2800" b="1">
                <a:solidFill>
                  <a:schemeClr val="accent1">
                    <a:lumMod val="7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ea"/>
              </a:rPr>
              <a:t>第三步：解题</a:t>
            </a:r>
            <a:endParaRPr lang="zh-CN" altLang="en-US" sz="2800" b="1">
              <a:solidFill>
                <a:schemeClr val="accent1">
                  <a:lumMod val="7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+mn-ea"/>
              <a:sym typeface="+mn-ea"/>
            </a:endParaRPr>
          </a:p>
        </p:txBody>
      </p:sp>
      <p:sp>
        <p:nvSpPr>
          <p:cNvPr id="18" name="文本框 17"/>
          <p:cNvSpPr txBox="1"/>
          <p:nvPr>
            <p:custDataLst>
              <p:tags r:id="rId12"/>
            </p:custDataLst>
          </p:nvPr>
        </p:nvSpPr>
        <p:spPr>
          <a:xfrm>
            <a:off x="3235960" y="364490"/>
            <a:ext cx="7886065" cy="565150"/>
          </a:xfrm>
          <a:prstGeom prst="rect">
            <a:avLst/>
          </a:prstGeom>
          <a:solidFill>
            <a:schemeClr val="bg2">
              <a:lumMod val="85000"/>
            </a:schemeClr>
          </a:solidFill>
        </p:spPr>
        <p:txBody>
          <a:bodyPr wrap="square" rtlCol="0" anchor="t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28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宋体" panose="02010600030101010101" pitchFamily="2" charset="-122"/>
              </a:rPr>
              <a:t>①</a:t>
            </a:r>
            <a:r>
              <a:rPr lang="zh-CN" altLang="zh-CN" sz="28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宋体" panose="02010600030101010101" pitchFamily="2" charset="-122"/>
              </a:rPr>
              <a:t>利用分离定律解决自由组合问题</a:t>
            </a:r>
            <a:r>
              <a:rPr lang="zh-CN" altLang="zh-CN" sz="28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宋体" panose="02010600030101010101" pitchFamily="2" charset="-122"/>
              </a:rPr>
              <a:t>（先拆再合）</a:t>
            </a:r>
            <a:r>
              <a:rPr lang="zh-CN" altLang="zh-CN" sz="28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宋体" panose="02010600030101010101" pitchFamily="2" charset="-122"/>
              </a:rPr>
              <a:t>　</a:t>
            </a:r>
            <a:endParaRPr lang="zh-CN" altLang="zh-CN" sz="2800" b="1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ea"/>
            </a:endParaRPr>
          </a:p>
        </p:txBody>
      </p:sp>
      <p:sp>
        <p:nvSpPr>
          <p:cNvPr id="240649" name="矩形 240648">
            <a:hlinkClick action="ppaction://noaction"/>
          </p:cNvPr>
          <p:cNvSpPr/>
          <p:nvPr>
            <p:custDataLst>
              <p:tags r:id="rId13"/>
            </p:custDataLst>
          </p:nvPr>
        </p:nvSpPr>
        <p:spPr>
          <a:xfrm>
            <a:off x="2037715" y="2293620"/>
            <a:ext cx="4948555" cy="977265"/>
          </a:xfrm>
          <a:prstGeom prst="rect">
            <a:avLst/>
          </a:prstGeom>
          <a:noFill/>
          <a:ln w="9525">
            <a:noFill/>
          </a:ln>
        </p:spPr>
        <p:txBody>
          <a:bodyPr wrap="square" anchor="ctr">
            <a:spAutoFit/>
          </a:bodyPr>
          <a:lstStyle/>
          <a:p>
            <a:pPr lvl="0" algn="l">
              <a:lnSpc>
                <a:spcPct val="120000"/>
              </a:lnSpc>
            </a:pPr>
            <a:r>
              <a:rPr lang="zh-CN" altLang="en-US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ea"/>
              </a:rPr>
              <a:t>３）杂合子% ＝ 1 －纯合子%</a:t>
            </a:r>
            <a:endParaRPr lang="zh-CN" altLang="en-US" sz="2400" b="1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  <a:cs typeface="+mn-ea"/>
              <a:sym typeface="+mn-ea"/>
            </a:endParaRPr>
          </a:p>
          <a:p>
            <a:pPr lvl="0" algn="l">
              <a:lnSpc>
                <a:spcPct val="120000"/>
              </a:lnSpc>
            </a:pPr>
            <a:r>
              <a:rPr lang="zh-CN" altLang="en-US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ea"/>
              </a:rPr>
              <a:t>    　重组型% ＝ 1 －亲本型%</a:t>
            </a:r>
            <a:endParaRPr lang="zh-CN" altLang="en-US" sz="2400" b="1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  <a:cs typeface="+mn-ea"/>
              <a:sym typeface="+mn-ea"/>
            </a:endParaRPr>
          </a:p>
        </p:txBody>
      </p:sp>
      <p:sp>
        <p:nvSpPr>
          <p:cNvPr id="240650" name="矩形 240649"/>
          <p:cNvSpPr/>
          <p:nvPr>
            <p:custDataLst>
              <p:tags r:id="rId14"/>
            </p:custDataLst>
          </p:nvPr>
        </p:nvSpPr>
        <p:spPr>
          <a:xfrm>
            <a:off x="1137920" y="1216025"/>
            <a:ext cx="8809990" cy="1050290"/>
          </a:xfrm>
          <a:prstGeom prst="rect">
            <a:avLst/>
          </a:prstGeom>
          <a:noFill/>
          <a:ln w="9525">
            <a:noFill/>
          </a:ln>
        </p:spPr>
        <p:txBody>
          <a:bodyPr wrap="square" anchor="ctr">
            <a:spAutoFit/>
          </a:bodyPr>
          <a:lstStyle/>
          <a:p>
            <a:pPr>
              <a:lnSpc>
                <a:spcPct val="130000"/>
              </a:lnSpc>
              <a:buFontTx/>
            </a:pPr>
            <a:r>
              <a:rPr lang="zh-CN" altLang="en-US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注意　１）求配子　</a:t>
            </a:r>
            <a:r>
              <a:rPr lang="en-US" altLang="zh-CN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or</a:t>
            </a:r>
            <a:r>
              <a:rPr lang="zh-CN" altLang="en-US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　求后代</a:t>
            </a:r>
            <a:endParaRPr lang="zh-CN" altLang="en-US" sz="2400" b="1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>
              <a:lnSpc>
                <a:spcPct val="130000"/>
              </a:lnSpc>
              <a:buFontTx/>
            </a:pPr>
            <a:r>
              <a:rPr lang="zh-CN" altLang="en-US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　　　２）</a:t>
            </a:r>
            <a:r>
              <a:rPr lang="zh-CN" altLang="en-US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ea"/>
              </a:rPr>
              <a:t>致死、不育、人为筛选等情况（就题解题！）</a:t>
            </a:r>
            <a:endParaRPr lang="zh-CN" altLang="en-US" sz="2400" b="1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45762" name="矩形 245761"/>
          <p:cNvSpPr/>
          <p:nvPr>
            <p:custDataLst>
              <p:tags r:id="rId15"/>
            </p:custDataLst>
          </p:nvPr>
        </p:nvSpPr>
        <p:spPr>
          <a:xfrm>
            <a:off x="199390" y="3506788"/>
            <a:ext cx="11783695" cy="2410460"/>
          </a:xfrm>
          <a:prstGeom prst="rect">
            <a:avLst/>
          </a:prstGeom>
          <a:noFill/>
          <a:ln w="9525"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bg2">
                    <a:lumMod val="85000"/>
                  </a:schemeClr>
                </a:solidFill>
              </a14:hiddenFill>
            </a:ext>
          </a:extLst>
        </p:spPr>
        <p:txBody>
          <a:bodyPr wrap="square" anchor="ctr">
            <a:spAutoFit/>
          </a:bodyPr>
          <a:lstStyle/>
          <a:p>
            <a:pPr indent="666750">
              <a:lnSpc>
                <a:spcPct val="130000"/>
              </a:lnSpc>
              <a:buFontTx/>
            </a:pPr>
            <a:r>
              <a:rPr lang="zh-CN" altLang="en-US" sz="3200" b="1">
                <a:solidFill>
                  <a:srgbClr val="000000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例１：双亲基因型分别为</a:t>
            </a:r>
            <a:r>
              <a:rPr lang="en-US" altLang="zh-CN" sz="3200" b="1" err="1">
                <a:solidFill>
                  <a:srgbClr val="000000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AaBbDDEe(♀)</a:t>
            </a:r>
            <a:r>
              <a:rPr lang="zh-CN" altLang="en-US" sz="3200" b="1">
                <a:solidFill>
                  <a:srgbClr val="000000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和</a:t>
            </a:r>
            <a:r>
              <a:rPr lang="en-US" altLang="zh-CN" sz="3200" b="1" err="1">
                <a:solidFill>
                  <a:srgbClr val="000000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AabbDdee(♂)</a:t>
            </a:r>
            <a:r>
              <a:rPr lang="zh-CN" altLang="en-US" sz="3200" b="1">
                <a:solidFill>
                  <a:srgbClr val="000000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。</a:t>
            </a:r>
            <a:endParaRPr lang="en-US" altLang="zh-CN" sz="2800" b="1">
              <a:solidFill>
                <a:srgbClr val="000000"/>
              </a:solidFill>
              <a:effectLst>
                <a:outerShdw blurRad="38100" dist="38100" dir="2700000">
                  <a:srgbClr val="FFFFFF"/>
                </a:outerShdw>
              </a:effectLst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indent="666750">
              <a:lnSpc>
                <a:spcPct val="130000"/>
              </a:lnSpc>
              <a:buFontTx/>
            </a:pPr>
            <a:r>
              <a:rPr lang="en-US" altLang="zh-CN" sz="2800" b="1">
                <a:solidFill>
                  <a:srgbClr val="000000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1</a:t>
            </a:r>
            <a:r>
              <a:rPr lang="zh-CN" altLang="en-US" sz="2800" b="1">
                <a:solidFill>
                  <a:srgbClr val="000000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）父本、母本产生全隐配子（</a:t>
            </a:r>
            <a:r>
              <a:rPr lang="en-US" altLang="zh-CN" sz="2800" b="1" err="1">
                <a:solidFill>
                  <a:srgbClr val="000000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abde</a:t>
            </a:r>
            <a:r>
              <a:rPr lang="zh-CN" altLang="en-US" sz="2800" b="1">
                <a:solidFill>
                  <a:srgbClr val="000000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）的概率分别为？</a:t>
            </a:r>
            <a:endParaRPr lang="zh-CN" altLang="en-US" sz="2800" b="1">
              <a:solidFill>
                <a:srgbClr val="000000"/>
              </a:solidFill>
              <a:effectLst>
                <a:outerShdw blurRad="38100" dist="38100" dir="2700000">
                  <a:srgbClr val="FFFFFF"/>
                </a:outerShdw>
              </a:effectLst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indent="666750">
              <a:lnSpc>
                <a:spcPct val="130000"/>
              </a:lnSpc>
              <a:buFontTx/>
            </a:pPr>
            <a:r>
              <a:rPr lang="en-US" altLang="zh-CN" sz="2800" b="1">
                <a:solidFill>
                  <a:srgbClr val="000000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2</a:t>
            </a:r>
            <a:r>
              <a:rPr lang="zh-CN" altLang="en-US" sz="2800" b="1">
                <a:solidFill>
                  <a:srgbClr val="000000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）后代的基因型和表现型种类分别为几种？</a:t>
            </a:r>
            <a:endParaRPr lang="zh-CN" altLang="en-US" sz="2800" b="1">
              <a:solidFill>
                <a:srgbClr val="000000"/>
              </a:solidFill>
              <a:effectLst>
                <a:outerShdw blurRad="38100" dist="38100" dir="2700000">
                  <a:srgbClr val="FFFFFF"/>
                </a:outerShdw>
              </a:effectLst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indent="666750">
              <a:lnSpc>
                <a:spcPct val="130000"/>
              </a:lnSpc>
              <a:buFontTx/>
            </a:pPr>
            <a:r>
              <a:rPr lang="en-US" altLang="zh-CN" sz="2800" b="1">
                <a:solidFill>
                  <a:srgbClr val="000000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3</a:t>
            </a:r>
            <a:r>
              <a:rPr lang="zh-CN" altLang="en-US" sz="2800" b="1">
                <a:solidFill>
                  <a:srgbClr val="000000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）后代基因型为</a:t>
            </a:r>
            <a:r>
              <a:rPr lang="en-US" altLang="zh-CN" sz="2800" b="1">
                <a:solidFill>
                  <a:srgbClr val="000000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AAbbDDee</a:t>
            </a:r>
            <a:r>
              <a:rPr lang="zh-CN" altLang="zh-CN" sz="2800" b="1">
                <a:solidFill>
                  <a:srgbClr val="000000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、表现型为一显三隐</a:t>
            </a:r>
            <a:r>
              <a:rPr lang="zh-CN" altLang="zh-CN" sz="2800" b="1">
                <a:solidFill>
                  <a:srgbClr val="000000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的概率</a:t>
            </a:r>
            <a:r>
              <a:rPr lang="zh-CN" altLang="zh-CN" sz="2800" b="1">
                <a:solidFill>
                  <a:srgbClr val="000000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分别是？</a:t>
            </a:r>
            <a:endParaRPr lang="zh-CN" altLang="en-US" sz="2800" b="1">
              <a:solidFill>
                <a:srgbClr val="000000"/>
              </a:solidFill>
              <a:effectLst>
                <a:outerShdw blurRad="38100" dist="38100" dir="2700000">
                  <a:srgbClr val="FFFFFF"/>
                </a:outerShdw>
              </a:effectLst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2" name="矩形 1"/>
          <p:cNvSpPr/>
          <p:nvPr>
            <p:custDataLst>
              <p:tags r:id="rId16"/>
            </p:custDataLst>
          </p:nvPr>
        </p:nvSpPr>
        <p:spPr>
          <a:xfrm>
            <a:off x="172720" y="5958206"/>
            <a:ext cx="10798175" cy="565150"/>
          </a:xfrm>
          <a:prstGeom prst="rect">
            <a:avLst/>
          </a:prstGeom>
          <a:noFill/>
          <a:ln w="9525"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bg2">
                    <a:lumMod val="85000"/>
                  </a:schemeClr>
                </a:solidFill>
              </a14:hiddenFill>
            </a:ext>
          </a:extLst>
        </p:spPr>
        <p:txBody>
          <a:bodyPr wrap="square" anchor="ctr">
            <a:spAutoFit/>
          </a:bodyPr>
          <a:lstStyle/>
          <a:p>
            <a:pPr indent="666750">
              <a:lnSpc>
                <a:spcPct val="110000"/>
              </a:lnSpc>
              <a:buFontTx/>
            </a:pPr>
            <a:r>
              <a:rPr lang="en-US" altLang="zh-CN" sz="2800" b="1">
                <a:solidFill>
                  <a:srgbClr val="FF0000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4</a:t>
            </a:r>
            <a:r>
              <a:rPr lang="zh-CN" altLang="en-US" sz="2800" b="1">
                <a:solidFill>
                  <a:srgbClr val="FF0000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）后代表现与双亲不同的概率为？</a:t>
            </a:r>
            <a:r>
              <a:rPr lang="zh-CN" altLang="en-US" sz="2800" b="1">
                <a:solidFill>
                  <a:srgbClr val="FF0000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后代中杂合子的概率为？</a:t>
            </a:r>
            <a:endParaRPr lang="zh-CN" altLang="en-US" sz="2800" b="1">
              <a:solidFill>
                <a:srgbClr val="FF0000"/>
              </a:solidFill>
              <a:effectLst>
                <a:outerShdw blurRad="38100" dist="38100" dir="2700000">
                  <a:srgbClr val="FFFFFF"/>
                </a:outerShdw>
              </a:effectLst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ea"/>
            </a:endParaRPr>
          </a:p>
        </p:txBody>
      </p:sp>
      <p:cxnSp>
        <p:nvCxnSpPr>
          <p:cNvPr id="44" name="直接连接符 43"/>
          <p:cNvCxnSpPr/>
          <p:nvPr>
            <p:custDataLst>
              <p:tags r:id="rId17"/>
            </p:custDataLst>
          </p:nvPr>
        </p:nvCxnSpPr>
        <p:spPr>
          <a:xfrm>
            <a:off x="28575" y="3456940"/>
            <a:ext cx="12163425" cy="46355"/>
          </a:xfrm>
          <a:prstGeom prst="line">
            <a:avLst/>
          </a:prstGeom>
          <a:ln w="28575" cmpd="sng">
            <a:solidFill>
              <a:srgbClr val="00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8"/>
    </p:custData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  <p:cond evt="onBegin" delay="0">
                          <p:tn val="7"/>
                        </p:cond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2457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  <p:cond evt="onBegin" delay="0">
                          <p:tn val="12"/>
                        </p:cond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  <p:cond evt="onBegin" delay="0">
                          <p:tn val="17"/>
                        </p:cond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06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406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406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0649" grpId="0"/>
      <p:bldP spid="245762" grpId="0"/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sp>
        <p:nvSpPr>
          <p:cNvPr id="7" name="任意形状 8"/>
          <p:cNvSpPr/>
          <p:nvPr userDrawn="1">
            <p:custDataLst>
              <p:tags r:id="rId3"/>
            </p:custDataLst>
          </p:nvPr>
        </p:nvSpPr>
        <p:spPr>
          <a:xfrm>
            <a:off x="9727092" y="-51"/>
            <a:ext cx="2464998" cy="2403231"/>
          </a:xfrm>
          <a:custGeom>
            <a:gdLst>
              <a:gd name="connsiteX0" fmla="*/ 361564 w 3507050"/>
              <a:gd name="connsiteY0" fmla="*/ 0 h 3419170"/>
              <a:gd name="connsiteX1" fmla="*/ 3507050 w 3507050"/>
              <a:gd name="connsiteY1" fmla="*/ 0 h 3419170"/>
              <a:gd name="connsiteX2" fmla="*/ 3507050 w 3507050"/>
              <a:gd name="connsiteY2" fmla="*/ 3045349 h 3419170"/>
              <a:gd name="connsiteX3" fmla="*/ 3329322 w 3507050"/>
              <a:gd name="connsiteY3" fmla="*/ 3151539 h 3419170"/>
              <a:gd name="connsiteX4" fmla="*/ 2254631 w 3507050"/>
              <a:gd name="connsiteY4" fmla="*/ 3419170 h 3419170"/>
              <a:gd name="connsiteX5" fmla="*/ 0 w 3507050"/>
              <a:gd name="connsiteY5" fmla="*/ 1201750 h 3419170"/>
              <a:gd name="connsiteX6" fmla="*/ 272122 w 3507050"/>
              <a:gd name="connsiteY6" fmla="*/ 144796 h 3419170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507050" h="3419170">
                <a:moveTo>
                  <a:pt x="361564" y="0"/>
                </a:moveTo>
                <a:lnTo>
                  <a:pt x="3507050" y="0"/>
                </a:lnTo>
                <a:lnTo>
                  <a:pt x="3507050" y="3045349"/>
                </a:lnTo>
                <a:lnTo>
                  <a:pt x="3329322" y="3151539"/>
                </a:lnTo>
                <a:cubicBezTo>
                  <a:pt x="3009856" y="3322220"/>
                  <a:pt x="2643756" y="3419170"/>
                  <a:pt x="2254631" y="3419170"/>
                </a:cubicBezTo>
                <a:cubicBezTo>
                  <a:pt x="1009433" y="3419170"/>
                  <a:pt x="0" y="2426397"/>
                  <a:pt x="0" y="1201750"/>
                </a:cubicBezTo>
                <a:cubicBezTo>
                  <a:pt x="0" y="819048"/>
                  <a:pt x="98578" y="458990"/>
                  <a:pt x="272122" y="144796"/>
                </a:cubicBezTo>
                <a:close/>
              </a:path>
            </a:pathLst>
          </a:custGeom>
          <a:gradFill>
            <a:gsLst>
              <a:gs pos="0">
                <a:srgbClr val="FFFFFF">
                  <a:alpha val="10000"/>
                </a:srgbClr>
              </a:gs>
              <a:gs pos="100000">
                <a:srgbClr val="D8D8E4">
                  <a:lumMod val="90000"/>
                  <a:alpha val="24000"/>
                </a:srgb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kumimoji="1" lang="zh-CN" altLang="en-US" sz="2800">
              <a:solidFill>
                <a:schemeClr val="lt1"/>
              </a:solidFill>
              <a:highlight>
                <a:srgbClr val="1171F1"/>
              </a:highlight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6" name="任意形状 8"/>
          <p:cNvSpPr/>
          <p:nvPr userDrawn="1">
            <p:custDataLst>
              <p:tags r:id="rId4"/>
            </p:custDataLst>
          </p:nvPr>
        </p:nvSpPr>
        <p:spPr>
          <a:xfrm rot="10800000">
            <a:off x="0" y="5480050"/>
            <a:ext cx="1412875" cy="1377950"/>
          </a:xfrm>
          <a:custGeom>
            <a:gdLst>
              <a:gd name="connsiteX0" fmla="*/ 361564 w 3507050"/>
              <a:gd name="connsiteY0" fmla="*/ 0 h 3419170"/>
              <a:gd name="connsiteX1" fmla="*/ 3507050 w 3507050"/>
              <a:gd name="connsiteY1" fmla="*/ 0 h 3419170"/>
              <a:gd name="connsiteX2" fmla="*/ 3507050 w 3507050"/>
              <a:gd name="connsiteY2" fmla="*/ 3045349 h 3419170"/>
              <a:gd name="connsiteX3" fmla="*/ 3329322 w 3507050"/>
              <a:gd name="connsiteY3" fmla="*/ 3151539 h 3419170"/>
              <a:gd name="connsiteX4" fmla="*/ 2254631 w 3507050"/>
              <a:gd name="connsiteY4" fmla="*/ 3419170 h 3419170"/>
              <a:gd name="connsiteX5" fmla="*/ 0 w 3507050"/>
              <a:gd name="connsiteY5" fmla="*/ 1201750 h 3419170"/>
              <a:gd name="connsiteX6" fmla="*/ 272122 w 3507050"/>
              <a:gd name="connsiteY6" fmla="*/ 144796 h 3419170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507050" h="3419170">
                <a:moveTo>
                  <a:pt x="361564" y="0"/>
                </a:moveTo>
                <a:lnTo>
                  <a:pt x="3507050" y="0"/>
                </a:lnTo>
                <a:lnTo>
                  <a:pt x="3507050" y="3045349"/>
                </a:lnTo>
                <a:lnTo>
                  <a:pt x="3329322" y="3151539"/>
                </a:lnTo>
                <a:cubicBezTo>
                  <a:pt x="3009856" y="3322220"/>
                  <a:pt x="2643756" y="3419170"/>
                  <a:pt x="2254631" y="3419170"/>
                </a:cubicBezTo>
                <a:cubicBezTo>
                  <a:pt x="1009433" y="3419170"/>
                  <a:pt x="0" y="2426397"/>
                  <a:pt x="0" y="1201750"/>
                </a:cubicBezTo>
                <a:cubicBezTo>
                  <a:pt x="0" y="819048"/>
                  <a:pt x="98578" y="458990"/>
                  <a:pt x="272122" y="144796"/>
                </a:cubicBezTo>
                <a:close/>
              </a:path>
            </a:pathLst>
          </a:custGeom>
          <a:gradFill>
            <a:gsLst>
              <a:gs pos="0">
                <a:srgbClr val="FFFFFF">
                  <a:alpha val="10000"/>
                </a:srgbClr>
              </a:gs>
              <a:gs pos="100000">
                <a:srgbClr val="D8D8E4">
                  <a:lumMod val="90000"/>
                  <a:alpha val="24000"/>
                </a:srgb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kumimoji="1" lang="zh-CN" altLang="en-US" sz="2800">
              <a:solidFill>
                <a:schemeClr val="lt1"/>
              </a:solidFill>
              <a:highlight>
                <a:srgbClr val="1171F1"/>
              </a:highlight>
              <a:latin typeface="微软雅黑" panose="020b0503020204020204" charset="-122"/>
              <a:ea typeface="微软雅黑" panose="020b0503020204020204" charset="-122"/>
            </a:endParaRPr>
          </a:p>
        </p:txBody>
      </p:sp>
      <p:grpSp>
        <p:nvGrpSpPr>
          <p:cNvPr id="10" name="组合 9"/>
          <p:cNvGrpSpPr/>
          <p:nvPr>
            <p:custDataLst>
              <p:tags r:id="rId5"/>
            </p:custDataLst>
          </p:nvPr>
        </p:nvGrpSpPr>
        <p:grpSpPr>
          <a:xfrm>
            <a:off x="10770870" y="201295"/>
            <a:ext cx="1211580" cy="684530"/>
            <a:chOff x="12391" y="529"/>
            <a:chExt cx="1759" cy="939"/>
          </a:xfrm>
        </p:grpSpPr>
        <p:sp>
          <p:nvSpPr>
            <p:cNvPr id="11" name="椭圆 10"/>
            <p:cNvSpPr/>
            <p:nvPr>
              <p:custDataLst>
                <p:tags r:id="rId6"/>
              </p:custDataLst>
            </p:nvPr>
          </p:nvSpPr>
          <p:spPr>
            <a:xfrm>
              <a:off x="12665" y="642"/>
              <a:ext cx="433" cy="43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254000" dist="127000" dir="8100000" algn="tr" rotWithShape="0">
                <a:prstClr val="black">
                  <a:alpha val="6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800"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12" name="椭圆 11"/>
            <p:cNvSpPr/>
            <p:nvPr>
              <p:custDataLst>
                <p:tags r:id="rId7"/>
              </p:custDataLst>
            </p:nvPr>
          </p:nvSpPr>
          <p:spPr>
            <a:xfrm>
              <a:off x="13644" y="962"/>
              <a:ext cx="507" cy="50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317500" dist="190500" dir="8100000" algn="tr" rotWithShape="0">
                <a:prstClr val="black">
                  <a:alpha val="5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800"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13" name="椭圆 12"/>
            <p:cNvSpPr/>
            <p:nvPr>
              <p:custDataLst>
                <p:tags r:id="rId8"/>
              </p:custDataLst>
            </p:nvPr>
          </p:nvSpPr>
          <p:spPr>
            <a:xfrm>
              <a:off x="13211" y="529"/>
              <a:ext cx="433" cy="43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254000" dist="127000" dir="8100000" algn="tr" rotWithShape="0">
                <a:prstClr val="black">
                  <a:alpha val="6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800"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14" name="椭圆 13"/>
            <p:cNvSpPr/>
            <p:nvPr>
              <p:custDataLst>
                <p:tags r:id="rId9"/>
              </p:custDataLst>
            </p:nvPr>
          </p:nvSpPr>
          <p:spPr>
            <a:xfrm>
              <a:off x="12684" y="1123"/>
              <a:ext cx="216" cy="21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254000" dist="127000" dir="8100000" algn="tr" rotWithShape="0">
                <a:prstClr val="black">
                  <a:alpha val="6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800"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15" name="椭圆 14"/>
            <p:cNvSpPr/>
            <p:nvPr>
              <p:custDataLst>
                <p:tags r:id="rId10"/>
              </p:custDataLst>
            </p:nvPr>
          </p:nvSpPr>
          <p:spPr>
            <a:xfrm>
              <a:off x="12391" y="1140"/>
              <a:ext cx="216" cy="21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254000" dist="127000" dir="8100000" algn="tr" rotWithShape="0">
                <a:prstClr val="black">
                  <a:alpha val="6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800"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  <p:sp>
        <p:nvSpPr>
          <p:cNvPr id="20" name="笑脸 19">
            <a:hlinkClick r:id="rId12" action="ppaction://hlinksldjump"/>
          </p:cNvPr>
          <p:cNvSpPr/>
          <p:nvPr>
            <p:custDataLst>
              <p:tags r:id="rId11"/>
            </p:custDataLst>
          </p:nvPr>
        </p:nvSpPr>
        <p:spPr>
          <a:xfrm>
            <a:off x="11633835" y="6315710"/>
            <a:ext cx="474345" cy="438785"/>
          </a:xfrm>
          <a:prstGeom prst="smileyFac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文本框 1"/>
          <p:cNvSpPr txBox="1"/>
          <p:nvPr>
            <p:custDataLst>
              <p:tags r:id="rId13"/>
            </p:custDataLst>
          </p:nvPr>
        </p:nvSpPr>
        <p:spPr>
          <a:xfrm>
            <a:off x="1413510" y="888365"/>
            <a:ext cx="10459720" cy="1714500"/>
          </a:xfrm>
          <a:prstGeom prst="rect">
            <a:avLst/>
          </a:prstGeom>
          <a:solidFill>
            <a:srgbClr val="FFFF00"/>
          </a:solidFill>
          <a:ln w="9525">
            <a:noFill/>
          </a:ln>
        </p:spPr>
        <p:txBody>
          <a:bodyPr wrap="square">
            <a:spAutoFit/>
            <a:scene3d>
              <a:camera prst="orthographicFront"/>
              <a:lightRig rig="threePt" dir="t"/>
            </a:scene3d>
          </a:bodyPr>
          <a:lstStyle/>
          <a:p>
            <a:pPr>
              <a:lnSpc>
                <a:spcPct val="110000"/>
              </a:lnSpc>
            </a:pPr>
            <a:r>
              <a:rPr lang="zh-CN" sz="2400" b="1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３对：记住共</a:t>
            </a:r>
            <a:r>
              <a:rPr lang="zh-CN" sz="2400" b="1"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６４</a:t>
            </a:r>
            <a:r>
              <a:rPr lang="zh-CN" sz="2400" b="1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份、</a:t>
            </a:r>
            <a:r>
              <a:rPr lang="zh-CN" sz="2400" b="1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（３</a:t>
            </a:r>
            <a:r>
              <a:rPr lang="en-US" altLang="zh-CN" sz="2400" b="1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/</a:t>
            </a:r>
            <a:r>
              <a:rPr lang="zh-CN" altLang="en-US" sz="2400" b="1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４</a:t>
            </a:r>
            <a:r>
              <a:rPr lang="zh-CN" sz="2400" b="1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）</a:t>
            </a:r>
            <a:r>
              <a:rPr lang="zh-CN" sz="2400" b="1" baseline="30000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３</a:t>
            </a:r>
            <a:r>
              <a:rPr lang="zh-CN" sz="2400" b="1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、</a:t>
            </a:r>
            <a:r>
              <a:rPr lang="en-US" altLang="zh-CN" sz="2400" b="1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(</a:t>
            </a:r>
            <a:r>
              <a:rPr lang="zh-CN" altLang="en-US" sz="2400" b="1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１</a:t>
            </a:r>
            <a:r>
              <a:rPr lang="en-US" altLang="zh-CN" sz="2400" b="1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/</a:t>
            </a:r>
            <a:r>
              <a:rPr lang="zh-CN" altLang="en-US" sz="2400" b="1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４</a:t>
            </a:r>
            <a:r>
              <a:rPr lang="en-US" altLang="zh-CN" sz="2400" b="1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)</a:t>
            </a:r>
            <a:r>
              <a:rPr lang="zh-CN" altLang="en-US" sz="2400" b="1" baseline="30000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３</a:t>
            </a:r>
            <a:r>
              <a:rPr lang="zh-CN" sz="2400" b="1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、</a:t>
            </a:r>
            <a:r>
              <a:rPr lang="en-US" altLang="zh-CN" sz="2400" b="1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(</a:t>
            </a:r>
            <a:r>
              <a:rPr lang="zh-CN" altLang="en-US" sz="2400" b="1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１</a:t>
            </a:r>
            <a:r>
              <a:rPr lang="en-US" altLang="zh-CN" sz="2400" b="1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/2)</a:t>
            </a:r>
            <a:r>
              <a:rPr lang="zh-CN" altLang="en-US" sz="2400" b="1" baseline="30000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３</a:t>
            </a:r>
            <a:endParaRPr lang="zh-CN" sz="2400" b="1"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>
              <a:lnSpc>
                <a:spcPct val="110000"/>
              </a:lnSpc>
            </a:pPr>
            <a:r>
              <a:rPr lang="zh-CN" sz="2400" b="1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　　</a:t>
            </a:r>
            <a:endParaRPr lang="zh-CN" altLang="en-US" sz="2400" b="1" baseline="30000"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>
              <a:lnSpc>
                <a:spcPct val="110000"/>
              </a:lnSpc>
            </a:pPr>
            <a:r>
              <a:rPr lang="zh-CN" altLang="en-US" sz="2400" b="1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４对：</a:t>
            </a:r>
            <a:r>
              <a:rPr lang="zh-CN" sz="2400" b="1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记住共</a:t>
            </a:r>
            <a:r>
              <a:rPr lang="en-US" altLang="zh-CN" sz="2400" b="1"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256</a:t>
            </a:r>
            <a:r>
              <a:rPr lang="zh-CN" sz="2400" b="1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份、（３</a:t>
            </a:r>
            <a:r>
              <a:rPr lang="en-US" altLang="zh-CN" sz="2400" b="1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/</a:t>
            </a:r>
            <a:r>
              <a:rPr lang="zh-CN" altLang="en-US" sz="2400" b="1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４</a:t>
            </a:r>
            <a:r>
              <a:rPr lang="zh-CN" sz="2400" b="1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）</a:t>
            </a:r>
            <a:r>
              <a:rPr lang="zh-CN" sz="2400" b="1" baseline="30000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４</a:t>
            </a:r>
            <a:r>
              <a:rPr lang="zh-CN" sz="2400" b="1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、</a:t>
            </a:r>
            <a:r>
              <a:rPr lang="en-US" altLang="zh-CN" sz="2400" b="1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(</a:t>
            </a:r>
            <a:r>
              <a:rPr lang="zh-CN" altLang="en-US" sz="2400" b="1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１</a:t>
            </a:r>
            <a:r>
              <a:rPr lang="en-US" altLang="zh-CN" sz="2400" b="1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/</a:t>
            </a:r>
            <a:r>
              <a:rPr lang="zh-CN" altLang="en-US" sz="2400" b="1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４</a:t>
            </a:r>
            <a:r>
              <a:rPr lang="en-US" altLang="zh-CN" sz="2400" b="1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)</a:t>
            </a:r>
            <a:r>
              <a:rPr lang="zh-CN" altLang="en-US" sz="2400" b="1" baseline="30000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４</a:t>
            </a:r>
            <a:r>
              <a:rPr lang="zh-CN" sz="2400" b="1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、</a:t>
            </a:r>
            <a:r>
              <a:rPr lang="en-US" altLang="zh-CN" sz="2400" b="1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(</a:t>
            </a:r>
            <a:r>
              <a:rPr lang="zh-CN" altLang="en-US" sz="2400" b="1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１</a:t>
            </a:r>
            <a:r>
              <a:rPr lang="en-US" altLang="zh-CN" sz="2400" b="1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/2)</a:t>
            </a:r>
            <a:r>
              <a:rPr lang="zh-CN" altLang="en-US" sz="2400" b="1" baseline="30000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４</a:t>
            </a:r>
            <a:endParaRPr lang="zh-CN" altLang="en-US" sz="2400" b="1"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ea"/>
            </a:endParaRPr>
          </a:p>
          <a:p>
            <a:pPr>
              <a:lnSpc>
                <a:spcPct val="110000"/>
              </a:lnSpc>
            </a:pPr>
            <a:endParaRPr lang="zh-CN" altLang="en-US" sz="2400" b="1"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ea"/>
            </a:endParaRPr>
          </a:p>
        </p:txBody>
      </p:sp>
      <p:sp>
        <p:nvSpPr>
          <p:cNvPr id="238599" name="矩形 238598">
            <a:hlinkClick action="ppaction://noaction"/>
          </p:cNvPr>
          <p:cNvSpPr/>
          <p:nvPr>
            <p:custDataLst>
              <p:tags r:id="rId14"/>
            </p:custDataLst>
          </p:nvPr>
        </p:nvSpPr>
        <p:spPr>
          <a:xfrm>
            <a:off x="431800" y="149543"/>
            <a:ext cx="4454525" cy="521970"/>
          </a:xfrm>
          <a:prstGeom prst="rect">
            <a:avLst/>
          </a:prstGeom>
          <a:solidFill>
            <a:srgbClr val="B5EFFF"/>
          </a:solidFill>
          <a:ln w="9525">
            <a:noFill/>
          </a:ln>
        </p:spPr>
        <p:txBody>
          <a:bodyPr wrap="square" anchor="ctr">
            <a:spAutoFit/>
          </a:bodyPr>
          <a:lstStyle/>
          <a:p>
            <a:pPr lvl="0" algn="l"/>
            <a:r>
              <a:rPr lang="zh-CN" altLang="en-US" sz="2800" b="1">
                <a:solidFill>
                  <a:schemeClr val="accent1">
                    <a:lumMod val="7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ea"/>
              </a:rPr>
              <a:t>多对等位基因的自由组合</a:t>
            </a:r>
            <a:endParaRPr lang="zh-CN" altLang="en-US" sz="2800" b="1">
              <a:solidFill>
                <a:schemeClr val="accent1">
                  <a:lumMod val="7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+mn-ea"/>
              <a:sym typeface="+mn-ea"/>
            </a:endParaRPr>
          </a:p>
        </p:txBody>
      </p:sp>
      <p:sp>
        <p:nvSpPr>
          <p:cNvPr id="100" name="文本框 99"/>
          <p:cNvSpPr txBox="1"/>
          <p:nvPr>
            <p:custDataLst>
              <p:tags r:id="rId15"/>
            </p:custDataLst>
          </p:nvPr>
        </p:nvSpPr>
        <p:spPr>
          <a:xfrm>
            <a:off x="492760" y="3264535"/>
            <a:ext cx="11141710" cy="16414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lvl="0" algn="l">
              <a:lnSpc>
                <a:spcPct val="120000"/>
              </a:lnSpc>
              <a:spcBef>
                <a:spcPct val="40000"/>
              </a:spcBef>
            </a:pPr>
            <a:r>
              <a:rPr lang="en-US" altLang="zh-CN" sz="2800" b="1">
                <a:solidFill>
                  <a:srgbClr val="000000"/>
                </a:solidFill>
                <a:latin typeface="幼圆" panose="02010509060101010101" charset="-122"/>
                <a:ea typeface="幼圆" panose="02010509060101010101" charset="-122"/>
                <a:cs typeface="幼圆" panose="02010509060101010101" charset="-122"/>
                <a:sym typeface="+mn-ea"/>
              </a:rPr>
              <a:t>【典例6】原本无色的物质在酶Ⅰ、酶Ⅱ和酶Ⅲ的催化作用下,转变为黑色素,其过程如下图所示,控制三种酶的基因在三对染色体上,基因型为AaBbCc的两个个体交配,非黑色子代的概率为 (　　)</a:t>
            </a:r>
            <a:endParaRPr lang="en-US" altLang="zh-CN" sz="2800" b="1">
              <a:solidFill>
                <a:srgbClr val="000000"/>
              </a:solidFill>
              <a:latin typeface="幼圆" panose="02010509060101010101" charset="-122"/>
              <a:ea typeface="幼圆" panose="02010509060101010101" charset="-122"/>
              <a:cs typeface="幼圆" panose="02010509060101010101" charset="-122"/>
              <a:sym typeface="+mn-ea"/>
            </a:endParaRPr>
          </a:p>
        </p:txBody>
      </p:sp>
      <p:pic>
        <p:nvPicPr>
          <p:cNvPr id="161" name="SW40.EPS" descr="id:2147501869;FounderCES"/>
          <p:cNvPicPr>
            <a:picLocks noChangeAspect="1"/>
          </p:cNvPicPr>
          <p:nvPr>
            <p:custDataLst>
              <p:tags r:id="rId17"/>
            </p:custDataLst>
          </p:nvPr>
        </p:nvPicPr>
        <p:blipFill>
          <a:blip r:embed="rId16"/>
          <a:stretch>
            <a:fillRect/>
          </a:stretch>
        </p:blipFill>
        <p:spPr>
          <a:xfrm>
            <a:off x="1878965" y="5024120"/>
            <a:ext cx="6642735" cy="1553210"/>
          </a:xfrm>
          <a:prstGeom prst="rect">
            <a:avLst/>
          </a:prstGeom>
        </p:spPr>
      </p:pic>
      <p:cxnSp>
        <p:nvCxnSpPr>
          <p:cNvPr id="44" name="直接连接符 43"/>
          <p:cNvCxnSpPr/>
          <p:nvPr>
            <p:custDataLst>
              <p:tags r:id="rId18"/>
            </p:custDataLst>
          </p:nvPr>
        </p:nvCxnSpPr>
        <p:spPr>
          <a:xfrm>
            <a:off x="28575" y="3098165"/>
            <a:ext cx="12163425" cy="46355"/>
          </a:xfrm>
          <a:prstGeom prst="line">
            <a:avLst/>
          </a:prstGeom>
          <a:ln w="28575" cmpd="sng">
            <a:solidFill>
              <a:srgbClr val="00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文本框 2"/>
          <p:cNvSpPr txBox="1"/>
          <p:nvPr>
            <p:custDataLst>
              <p:tags r:id="rId19"/>
            </p:custDataLst>
          </p:nvPr>
        </p:nvSpPr>
        <p:spPr>
          <a:xfrm>
            <a:off x="8850630" y="5947410"/>
            <a:ext cx="2023110" cy="58356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en-US" altLang="zh-CN" sz="3200" b="1">
                <a:solidFill>
                  <a:srgbClr val="FF0000"/>
                </a:solidFill>
                <a:latin typeface="幼圆" panose="02010509060101010101" charset="-122"/>
                <a:ea typeface="幼圆" panose="02010509060101010101" charset="-122"/>
                <a:cs typeface="幼圆" panose="02010509060101010101" charset="-122"/>
                <a:sym typeface="+mn-ea"/>
              </a:rPr>
              <a:t>A</a:t>
            </a:r>
            <a:r>
              <a:rPr lang="zh-CN" altLang="en-US" sz="3200" b="1" u="sng">
                <a:solidFill>
                  <a:srgbClr val="FF0000"/>
                </a:solidFill>
                <a:latin typeface="幼圆" panose="02010509060101010101" charset="-122"/>
                <a:ea typeface="幼圆" panose="02010509060101010101" charset="-122"/>
                <a:cs typeface="幼圆" panose="02010509060101010101" charset="-122"/>
                <a:sym typeface="+mn-ea"/>
              </a:rPr>
              <a:t>　</a:t>
            </a:r>
            <a:r>
              <a:rPr lang="en-US" altLang="zh-CN" sz="3200" b="1">
                <a:solidFill>
                  <a:srgbClr val="FF0000"/>
                </a:solidFill>
                <a:latin typeface="幼圆" panose="02010509060101010101" charset="-122"/>
                <a:ea typeface="幼圆" panose="02010509060101010101" charset="-122"/>
                <a:cs typeface="幼圆" panose="02010509060101010101" charset="-122"/>
                <a:sym typeface="+mn-ea"/>
              </a:rPr>
              <a:t>B</a:t>
            </a:r>
            <a:r>
              <a:rPr lang="zh-CN" altLang="en-US" sz="3200" b="1" u="sng">
                <a:solidFill>
                  <a:srgbClr val="FF0000"/>
                </a:solidFill>
                <a:latin typeface="幼圆" panose="02010509060101010101" charset="-122"/>
                <a:ea typeface="幼圆" panose="02010509060101010101" charset="-122"/>
                <a:cs typeface="幼圆" panose="02010509060101010101" charset="-122"/>
                <a:sym typeface="+mn-ea"/>
              </a:rPr>
              <a:t>　</a:t>
            </a:r>
            <a:r>
              <a:rPr lang="en-US" altLang="zh-CN" sz="3200" b="1">
                <a:solidFill>
                  <a:srgbClr val="FF0000"/>
                </a:solidFill>
                <a:latin typeface="幼圆" panose="02010509060101010101" charset="-122"/>
                <a:ea typeface="幼圆" panose="02010509060101010101" charset="-122"/>
                <a:cs typeface="幼圆" panose="02010509060101010101" charset="-122"/>
                <a:sym typeface="+mn-ea"/>
              </a:rPr>
              <a:t>C</a:t>
            </a:r>
            <a:r>
              <a:rPr lang="zh-CN" altLang="en-US" sz="3200" b="1" u="sng">
                <a:solidFill>
                  <a:srgbClr val="FF0000"/>
                </a:solidFill>
                <a:latin typeface="幼圆" panose="02010509060101010101" charset="-122"/>
                <a:ea typeface="幼圆" panose="02010509060101010101" charset="-122"/>
                <a:cs typeface="幼圆" panose="02010509060101010101" charset="-122"/>
                <a:sym typeface="+mn-ea"/>
              </a:rPr>
              <a:t>　</a:t>
            </a:r>
            <a:endParaRPr lang="zh-CN" altLang="en-US" sz="3200" b="1" u="sng">
              <a:solidFill>
                <a:srgbClr val="FF0000"/>
              </a:solidFill>
              <a:latin typeface="幼圆" panose="02010509060101010101" charset="-122"/>
              <a:ea typeface="幼圆" panose="02010509060101010101" charset="-122"/>
              <a:cs typeface="幼圆" panose="02010509060101010101" charset="-122"/>
              <a:sym typeface="+mn-ea"/>
            </a:endParaRPr>
          </a:p>
        </p:txBody>
      </p:sp>
      <p:sp>
        <p:nvSpPr>
          <p:cNvPr id="4" name="矩形 3"/>
          <p:cNvSpPr/>
          <p:nvPr>
            <p:custDataLst>
              <p:tags r:id="rId20"/>
            </p:custDataLst>
          </p:nvPr>
        </p:nvSpPr>
        <p:spPr>
          <a:xfrm>
            <a:off x="3342640" y="960120"/>
            <a:ext cx="599440" cy="360045"/>
          </a:xfrm>
          <a:prstGeom prst="rect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000" b="1">
                <a:solidFill>
                  <a:srgbClr val="FF0000"/>
                </a:solidFill>
              </a:rPr>
              <a:t>？</a:t>
            </a:r>
            <a:endParaRPr lang="zh-CN" altLang="en-US" sz="2000" b="1">
              <a:solidFill>
                <a:srgbClr val="FF0000"/>
              </a:solidFill>
            </a:endParaRPr>
          </a:p>
        </p:txBody>
      </p:sp>
      <p:sp>
        <p:nvSpPr>
          <p:cNvPr id="5" name="矩形 4"/>
          <p:cNvSpPr/>
          <p:nvPr>
            <p:custDataLst>
              <p:tags r:id="rId21"/>
            </p:custDataLst>
          </p:nvPr>
        </p:nvSpPr>
        <p:spPr>
          <a:xfrm>
            <a:off x="3342640" y="1793875"/>
            <a:ext cx="589915" cy="360045"/>
          </a:xfrm>
          <a:prstGeom prst="rect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000" b="1">
                <a:solidFill>
                  <a:srgbClr val="FF0000"/>
                </a:solidFill>
              </a:rPr>
              <a:t>？</a:t>
            </a:r>
            <a:endParaRPr lang="zh-CN" altLang="en-US" sz="2000" b="1">
              <a:solidFill>
                <a:srgbClr val="FF0000"/>
              </a:solidFill>
            </a:endParaRPr>
          </a:p>
        </p:txBody>
      </p:sp>
      <p:sp>
        <p:nvSpPr>
          <p:cNvPr id="8" name="文本框 7"/>
          <p:cNvSpPr txBox="1"/>
          <p:nvPr>
            <p:custDataLst>
              <p:tags r:id="rId22"/>
            </p:custDataLst>
          </p:nvPr>
        </p:nvSpPr>
        <p:spPr>
          <a:xfrm>
            <a:off x="9079230" y="955040"/>
            <a:ext cx="3145155" cy="1198880"/>
          </a:xfrm>
          <a:prstGeom prst="rect">
            <a:avLst/>
          </a:prstGeom>
          <a:noFill/>
          <a:ln w="9525"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00"/>
                </a:solidFill>
              </a14:hiddenFill>
            </a:ext>
          </a:extLst>
        </p:spPr>
        <p:txBody>
          <a:bodyPr wrap="square">
            <a:spAutoFit/>
            <a:scene3d>
              <a:camera prst="orthographicFront"/>
              <a:lightRig rig="threePt" dir="t"/>
            </a:scene3d>
          </a:bodyPr>
          <a:lstStyle/>
          <a:p>
            <a:r>
              <a:rPr lang="zh-CN" sz="2400" b="1"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２７</a:t>
            </a:r>
            <a:r>
              <a:rPr lang="en-US" altLang="zh-CN" sz="2400" b="1"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:</a:t>
            </a:r>
            <a:r>
              <a:rPr lang="zh-CN" altLang="en-US" sz="2400" b="1"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３７、</a:t>
            </a:r>
            <a:r>
              <a:rPr lang="en-US" altLang="zh-CN" sz="2400" b="1"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1</a:t>
            </a:r>
            <a:r>
              <a:rPr lang="zh-CN" altLang="en-US" sz="2400" b="1"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：</a:t>
            </a:r>
            <a:r>
              <a:rPr lang="en-US" altLang="zh-CN" sz="2400" b="1"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63</a:t>
            </a:r>
            <a:endParaRPr lang="zh-CN" sz="2400" b="1">
              <a:solidFill>
                <a:srgbClr val="FF000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r>
              <a:rPr lang="zh-CN" sz="2400" b="1"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　　</a:t>
            </a:r>
            <a:endParaRPr lang="zh-CN" altLang="en-US" sz="2400" b="1" baseline="30000">
              <a:solidFill>
                <a:srgbClr val="FF000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r>
              <a:rPr lang="en-US" altLang="zh-CN" sz="2400" b="1"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81:175</a:t>
            </a:r>
            <a:r>
              <a:rPr lang="zh-CN" altLang="en-US" sz="2400" b="1"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、　</a:t>
            </a:r>
            <a:r>
              <a:rPr lang="en-US" altLang="zh-CN" sz="2400" b="1"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1</a:t>
            </a:r>
            <a:r>
              <a:rPr lang="zh-CN" altLang="en-US" sz="2400" b="1"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：</a:t>
            </a:r>
            <a:r>
              <a:rPr lang="en-US" altLang="zh-CN" sz="2400" b="1"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255</a:t>
            </a:r>
            <a:endParaRPr lang="en-US" altLang="zh-CN" sz="2400" b="1">
              <a:solidFill>
                <a:srgbClr val="FF000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ea"/>
            </a:endParaRPr>
          </a:p>
        </p:txBody>
      </p:sp>
    </p:spTree>
    <p:custDataLst>
      <p:tags r:id="rId23"/>
    </p:custData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  <p:cond evt="onBegin" delay="0">
                          <p:tn val="13"/>
                        </p:cond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  <p:cond evt="onBegin" delay="0">
                          <p:tn val="18"/>
                        </p:cond>
                      </p:stCondLst>
                      <p:childTnLst>
                        <p:par>
                          <p:cTn id="2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  <p:cond evt="onBegin" delay="0">
                          <p:tn val="23"/>
                        </p:cond>
                      </p:stCondLst>
                      <p:childTnLst>
                        <p:par>
                          <p:cTn id="2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  <p:cond evt="onBegin" delay="0">
                          <p:tn val="28"/>
                        </p:cond>
                      </p:stCondLst>
                      <p:childTnLst>
                        <p:par>
                          <p:cTn id="3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3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9" dur="500"/>
                                        <p:tgtEl>
                                          <p:spTgt spid="1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 nodeType="clickPar">
                      <p:stCondLst>
                        <p:cond delay="indefinite"/>
                        <p:cond evt="onBegin" delay="0">
                          <p:tn val="39"/>
                        </p:cond>
                      </p:stCondLst>
                      <p:childTnLst>
                        <p:par>
                          <p:cTn id="4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2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00" grpId="0"/>
      <p:bldP spid="3" grpId="0"/>
      <p:bldP spid="4" grpId="0"/>
      <p:bldP spid="5" grpId="0"/>
      <p:bldP spid="4" grpId="1"/>
      <p:bldP spid="5" grpId="1"/>
      <p:bldP spid="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pic>
        <p:nvPicPr>
          <p:cNvPr id="16" name="图片 3"/>
          <p:cNvPicPr>
            <a:picLocks noChangeAspect="1"/>
          </p:cNvPicPr>
          <p:nvPr>
            <p:custDataLst>
              <p:tags r:id="rId4"/>
            </p:custDataLst>
          </p:nvPr>
        </p:nvPicPr>
        <p:blipFill>
          <a:blip r:embed="rId3"/>
          <a:stretch>
            <a:fillRect/>
          </a:stretch>
        </p:blipFill>
        <p:spPr>
          <a:xfrm>
            <a:off x="626745" y="1205230"/>
            <a:ext cx="10649585" cy="549148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7" name="任意形状 8"/>
          <p:cNvSpPr/>
          <p:nvPr userDrawn="1">
            <p:custDataLst>
              <p:tags r:id="rId5"/>
            </p:custDataLst>
          </p:nvPr>
        </p:nvSpPr>
        <p:spPr>
          <a:xfrm>
            <a:off x="9727092" y="-51"/>
            <a:ext cx="2464998" cy="2403231"/>
          </a:xfrm>
          <a:custGeom>
            <a:gdLst>
              <a:gd name="connsiteX0" fmla="*/ 361564 w 3507050"/>
              <a:gd name="connsiteY0" fmla="*/ 0 h 3419170"/>
              <a:gd name="connsiteX1" fmla="*/ 3507050 w 3507050"/>
              <a:gd name="connsiteY1" fmla="*/ 0 h 3419170"/>
              <a:gd name="connsiteX2" fmla="*/ 3507050 w 3507050"/>
              <a:gd name="connsiteY2" fmla="*/ 3045349 h 3419170"/>
              <a:gd name="connsiteX3" fmla="*/ 3329322 w 3507050"/>
              <a:gd name="connsiteY3" fmla="*/ 3151539 h 3419170"/>
              <a:gd name="connsiteX4" fmla="*/ 2254631 w 3507050"/>
              <a:gd name="connsiteY4" fmla="*/ 3419170 h 3419170"/>
              <a:gd name="connsiteX5" fmla="*/ 0 w 3507050"/>
              <a:gd name="connsiteY5" fmla="*/ 1201750 h 3419170"/>
              <a:gd name="connsiteX6" fmla="*/ 272122 w 3507050"/>
              <a:gd name="connsiteY6" fmla="*/ 144796 h 3419170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507050" h="3419170">
                <a:moveTo>
                  <a:pt x="361564" y="0"/>
                </a:moveTo>
                <a:lnTo>
                  <a:pt x="3507050" y="0"/>
                </a:lnTo>
                <a:lnTo>
                  <a:pt x="3507050" y="3045349"/>
                </a:lnTo>
                <a:lnTo>
                  <a:pt x="3329322" y="3151539"/>
                </a:lnTo>
                <a:cubicBezTo>
                  <a:pt x="3009856" y="3322220"/>
                  <a:pt x="2643756" y="3419170"/>
                  <a:pt x="2254631" y="3419170"/>
                </a:cubicBezTo>
                <a:cubicBezTo>
                  <a:pt x="1009433" y="3419170"/>
                  <a:pt x="0" y="2426397"/>
                  <a:pt x="0" y="1201750"/>
                </a:cubicBezTo>
                <a:cubicBezTo>
                  <a:pt x="0" y="819048"/>
                  <a:pt x="98578" y="458990"/>
                  <a:pt x="272122" y="144796"/>
                </a:cubicBezTo>
                <a:close/>
              </a:path>
            </a:pathLst>
          </a:custGeom>
          <a:gradFill>
            <a:gsLst>
              <a:gs pos="0">
                <a:srgbClr val="FFFFFF">
                  <a:alpha val="10000"/>
                </a:srgbClr>
              </a:gs>
              <a:gs pos="100000">
                <a:srgbClr val="D8D8E4">
                  <a:lumMod val="90000"/>
                  <a:alpha val="24000"/>
                </a:srgb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kumimoji="1" lang="zh-CN" altLang="en-US">
              <a:solidFill>
                <a:schemeClr val="lt1"/>
              </a:solidFill>
              <a:highlight>
                <a:srgbClr val="1171F1"/>
              </a:highlight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6" name="任意形状 8"/>
          <p:cNvSpPr/>
          <p:nvPr userDrawn="1">
            <p:custDataLst>
              <p:tags r:id="rId6"/>
            </p:custDataLst>
          </p:nvPr>
        </p:nvSpPr>
        <p:spPr>
          <a:xfrm rot="10800000">
            <a:off x="0" y="5480050"/>
            <a:ext cx="1412875" cy="1377950"/>
          </a:xfrm>
          <a:custGeom>
            <a:gdLst>
              <a:gd name="connsiteX0" fmla="*/ 361564 w 3507050"/>
              <a:gd name="connsiteY0" fmla="*/ 0 h 3419170"/>
              <a:gd name="connsiteX1" fmla="*/ 3507050 w 3507050"/>
              <a:gd name="connsiteY1" fmla="*/ 0 h 3419170"/>
              <a:gd name="connsiteX2" fmla="*/ 3507050 w 3507050"/>
              <a:gd name="connsiteY2" fmla="*/ 3045349 h 3419170"/>
              <a:gd name="connsiteX3" fmla="*/ 3329322 w 3507050"/>
              <a:gd name="connsiteY3" fmla="*/ 3151539 h 3419170"/>
              <a:gd name="connsiteX4" fmla="*/ 2254631 w 3507050"/>
              <a:gd name="connsiteY4" fmla="*/ 3419170 h 3419170"/>
              <a:gd name="connsiteX5" fmla="*/ 0 w 3507050"/>
              <a:gd name="connsiteY5" fmla="*/ 1201750 h 3419170"/>
              <a:gd name="connsiteX6" fmla="*/ 272122 w 3507050"/>
              <a:gd name="connsiteY6" fmla="*/ 144796 h 3419170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507050" h="3419170">
                <a:moveTo>
                  <a:pt x="361564" y="0"/>
                </a:moveTo>
                <a:lnTo>
                  <a:pt x="3507050" y="0"/>
                </a:lnTo>
                <a:lnTo>
                  <a:pt x="3507050" y="3045349"/>
                </a:lnTo>
                <a:lnTo>
                  <a:pt x="3329322" y="3151539"/>
                </a:lnTo>
                <a:cubicBezTo>
                  <a:pt x="3009856" y="3322220"/>
                  <a:pt x="2643756" y="3419170"/>
                  <a:pt x="2254631" y="3419170"/>
                </a:cubicBezTo>
                <a:cubicBezTo>
                  <a:pt x="1009433" y="3419170"/>
                  <a:pt x="0" y="2426397"/>
                  <a:pt x="0" y="1201750"/>
                </a:cubicBezTo>
                <a:cubicBezTo>
                  <a:pt x="0" y="819048"/>
                  <a:pt x="98578" y="458990"/>
                  <a:pt x="272122" y="144796"/>
                </a:cubicBezTo>
                <a:close/>
              </a:path>
            </a:pathLst>
          </a:custGeom>
          <a:gradFill>
            <a:gsLst>
              <a:gs pos="0">
                <a:srgbClr val="FFFFFF">
                  <a:alpha val="10000"/>
                </a:srgbClr>
              </a:gs>
              <a:gs pos="100000">
                <a:srgbClr val="D8D8E4">
                  <a:lumMod val="90000"/>
                  <a:alpha val="24000"/>
                </a:srgb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kumimoji="1" lang="zh-CN" altLang="en-US">
              <a:solidFill>
                <a:schemeClr val="lt1"/>
              </a:solidFill>
              <a:highlight>
                <a:srgbClr val="1171F1"/>
              </a:highlight>
              <a:latin typeface="微软雅黑" panose="020b0503020204020204" charset="-122"/>
              <a:ea typeface="微软雅黑" panose="020b0503020204020204" charset="-122"/>
            </a:endParaRPr>
          </a:p>
        </p:txBody>
      </p:sp>
      <p:grpSp>
        <p:nvGrpSpPr>
          <p:cNvPr id="10" name="组合 9"/>
          <p:cNvGrpSpPr/>
          <p:nvPr>
            <p:custDataLst>
              <p:tags r:id="rId7"/>
            </p:custDataLst>
          </p:nvPr>
        </p:nvGrpSpPr>
        <p:grpSpPr>
          <a:xfrm>
            <a:off x="10770870" y="201295"/>
            <a:ext cx="1211580" cy="684530"/>
            <a:chOff x="12391" y="529"/>
            <a:chExt cx="1759" cy="939"/>
          </a:xfrm>
        </p:grpSpPr>
        <p:sp>
          <p:nvSpPr>
            <p:cNvPr id="11" name="椭圆 10"/>
            <p:cNvSpPr/>
            <p:nvPr>
              <p:custDataLst>
                <p:tags r:id="rId8"/>
              </p:custDataLst>
            </p:nvPr>
          </p:nvSpPr>
          <p:spPr>
            <a:xfrm>
              <a:off x="12665" y="642"/>
              <a:ext cx="433" cy="43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254000" dist="127000" dir="8100000" algn="tr" rotWithShape="0">
                <a:prstClr val="black">
                  <a:alpha val="6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椭圆 11"/>
            <p:cNvSpPr/>
            <p:nvPr>
              <p:custDataLst>
                <p:tags r:id="rId9"/>
              </p:custDataLst>
            </p:nvPr>
          </p:nvSpPr>
          <p:spPr>
            <a:xfrm>
              <a:off x="13644" y="962"/>
              <a:ext cx="507" cy="50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317500" dist="190500" dir="8100000" algn="tr" rotWithShape="0">
                <a:prstClr val="black">
                  <a:alpha val="5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椭圆 12"/>
            <p:cNvSpPr/>
            <p:nvPr>
              <p:custDataLst>
                <p:tags r:id="rId10"/>
              </p:custDataLst>
            </p:nvPr>
          </p:nvSpPr>
          <p:spPr>
            <a:xfrm>
              <a:off x="13211" y="529"/>
              <a:ext cx="433" cy="43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254000" dist="127000" dir="8100000" algn="tr" rotWithShape="0">
                <a:prstClr val="black">
                  <a:alpha val="6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" name="椭圆 13"/>
            <p:cNvSpPr/>
            <p:nvPr>
              <p:custDataLst>
                <p:tags r:id="rId11"/>
              </p:custDataLst>
            </p:nvPr>
          </p:nvSpPr>
          <p:spPr>
            <a:xfrm>
              <a:off x="12684" y="1123"/>
              <a:ext cx="216" cy="21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254000" dist="127000" dir="8100000" algn="tr" rotWithShape="0">
                <a:prstClr val="black">
                  <a:alpha val="6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" name="椭圆 14"/>
            <p:cNvSpPr/>
            <p:nvPr>
              <p:custDataLst>
                <p:tags r:id="rId12"/>
              </p:custDataLst>
            </p:nvPr>
          </p:nvSpPr>
          <p:spPr>
            <a:xfrm>
              <a:off x="12391" y="1140"/>
              <a:ext cx="216" cy="21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254000" dist="127000" dir="8100000" algn="tr" rotWithShape="0">
                <a:prstClr val="black">
                  <a:alpha val="6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00" name="文本框 99"/>
          <p:cNvSpPr txBox="1"/>
          <p:nvPr>
            <p:custDataLst>
              <p:tags r:id="rId13"/>
            </p:custDataLst>
          </p:nvPr>
        </p:nvSpPr>
        <p:spPr>
          <a:xfrm>
            <a:off x="769620" y="254000"/>
            <a:ext cx="10681970" cy="112458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lvl="0" algn="l">
              <a:lnSpc>
                <a:spcPct val="120000"/>
              </a:lnSpc>
              <a:spcBef>
                <a:spcPct val="40000"/>
              </a:spcBef>
            </a:pPr>
            <a:r>
              <a:rPr lang="zh-CN" altLang="en-US" sz="2800" b="1">
                <a:solidFill>
                  <a:srgbClr val="FF0000"/>
                </a:solidFill>
                <a:latin typeface="幼圆" panose="02010509060101010101" charset="-122"/>
                <a:ea typeface="幼圆" panose="02010509060101010101" charset="-122"/>
                <a:cs typeface="幼圆" panose="02010509060101010101" charset="-122"/>
                <a:sym typeface="+mn-ea"/>
              </a:rPr>
              <a:t>由</a:t>
            </a:r>
            <a:r>
              <a:rPr lang="en-US" altLang="zh-CN" sz="2800" b="1">
                <a:solidFill>
                  <a:srgbClr val="FF0000"/>
                </a:solidFill>
                <a:latin typeface="幼圆" panose="02010509060101010101" charset="-122"/>
                <a:ea typeface="幼圆" panose="02010509060101010101" charset="-122"/>
                <a:cs typeface="幼圆" panose="02010509060101010101" charset="-122"/>
                <a:sym typeface="+mn-ea"/>
              </a:rPr>
              <a:t>B</a:t>
            </a:r>
            <a:r>
              <a:rPr lang="zh-CN" altLang="en-US" sz="2800" b="1">
                <a:solidFill>
                  <a:srgbClr val="FF0000"/>
                </a:solidFill>
                <a:latin typeface="幼圆" panose="02010509060101010101" charset="-122"/>
                <a:ea typeface="幼圆" panose="02010509060101010101" charset="-122"/>
                <a:cs typeface="幼圆" panose="02010509060101010101" charset="-122"/>
                <a:sym typeface="+mn-ea"/>
              </a:rPr>
              <a:t>、</a:t>
            </a:r>
            <a:r>
              <a:rPr lang="en-US" altLang="zh-CN" sz="2800" b="1">
                <a:solidFill>
                  <a:srgbClr val="FF0000"/>
                </a:solidFill>
                <a:latin typeface="幼圆" panose="02010509060101010101" charset="-122"/>
                <a:ea typeface="幼圆" panose="02010509060101010101" charset="-122"/>
                <a:cs typeface="幼圆" panose="02010509060101010101" charset="-122"/>
                <a:sym typeface="+mn-ea"/>
              </a:rPr>
              <a:t>E</a:t>
            </a:r>
            <a:r>
              <a:rPr lang="zh-CN" altLang="zh-CN" sz="2800" b="1">
                <a:solidFill>
                  <a:srgbClr val="FF0000"/>
                </a:solidFill>
                <a:latin typeface="幼圆" panose="02010509060101010101" charset="-122"/>
                <a:ea typeface="幼圆" panose="02010509060101010101" charset="-122"/>
                <a:cs typeface="幼圆" panose="02010509060101010101" charset="-122"/>
                <a:sym typeface="+mn-ea"/>
              </a:rPr>
              <a:t>两组杂交组合可知，该性状由４</a:t>
            </a:r>
            <a:r>
              <a:rPr lang="zh-CN" altLang="en-US" sz="2800" b="1">
                <a:solidFill>
                  <a:srgbClr val="FF0000"/>
                </a:solidFill>
                <a:latin typeface="幼圆" panose="02010509060101010101" charset="-122"/>
                <a:ea typeface="幼圆" panose="02010509060101010101" charset="-122"/>
                <a:cs typeface="幼圆" panose="02010509060101010101" charset="-122"/>
                <a:sym typeface="+mn-ea"/>
              </a:rPr>
              <a:t>对等位基因控制，且每对等位基因至少含有一个显性基因时才表现红色</a:t>
            </a:r>
            <a:r>
              <a:rPr lang="zh-CN" altLang="en-US" sz="2800" b="1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幼圆" panose="02010509060101010101" charset="-122"/>
                <a:sym typeface="+mn-ea"/>
              </a:rPr>
              <a:t>（Ａ</a:t>
            </a:r>
            <a:r>
              <a:rPr lang="zh-CN" altLang="en-US" sz="2800" b="1" u="sng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幼圆" panose="02010509060101010101" charset="-122"/>
                <a:sym typeface="+mn-ea"/>
              </a:rPr>
              <a:t>　</a:t>
            </a:r>
            <a:r>
              <a:rPr lang="zh-CN" altLang="en-US" sz="2800" b="1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幼圆" panose="02010509060101010101" charset="-122"/>
                <a:sym typeface="+mn-ea"/>
              </a:rPr>
              <a:t>Ｂ</a:t>
            </a:r>
            <a:r>
              <a:rPr lang="zh-CN" altLang="en-US" sz="2800" b="1" u="sng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幼圆" panose="02010509060101010101" charset="-122"/>
                <a:sym typeface="+mn-ea"/>
              </a:rPr>
              <a:t>　</a:t>
            </a:r>
            <a:r>
              <a:rPr lang="zh-CN" altLang="en-US" sz="2800" b="1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幼圆" panose="02010509060101010101" charset="-122"/>
                <a:sym typeface="+mn-ea"/>
              </a:rPr>
              <a:t>Ｃ</a:t>
            </a:r>
            <a:r>
              <a:rPr lang="zh-CN" altLang="en-US" sz="2800" b="1" u="sng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幼圆" panose="02010509060101010101" charset="-122"/>
                <a:sym typeface="+mn-ea"/>
              </a:rPr>
              <a:t>　</a:t>
            </a:r>
            <a:r>
              <a:rPr lang="zh-CN" altLang="en-US" sz="2800" b="1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幼圆" panose="02010509060101010101" charset="-122"/>
                <a:sym typeface="+mn-ea"/>
              </a:rPr>
              <a:t>Ｄ</a:t>
            </a:r>
            <a:r>
              <a:rPr lang="zh-CN" altLang="en-US" sz="2800" b="1" u="sng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幼圆" panose="02010509060101010101" charset="-122"/>
                <a:sym typeface="+mn-ea"/>
              </a:rPr>
              <a:t>　</a:t>
            </a:r>
            <a:r>
              <a:rPr lang="zh-CN" altLang="en-US" sz="2800" b="1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幼圆" panose="02010509060101010101" charset="-122"/>
                <a:sym typeface="+mn-ea"/>
              </a:rPr>
              <a:t>）</a:t>
            </a:r>
            <a:endParaRPr lang="en-US" altLang="zh-CN" sz="2800" b="1">
              <a:solidFill>
                <a:srgbClr val="FF0000"/>
              </a:solidFill>
              <a:latin typeface="楷体" panose="02010609060101010101" charset="-122"/>
              <a:ea typeface="楷体" panose="02010609060101010101" charset="-122"/>
              <a:cs typeface="幼圆" panose="02010509060101010101" charset="-122"/>
              <a:sym typeface="+mn-ea"/>
            </a:endParaRPr>
          </a:p>
        </p:txBody>
      </p:sp>
      <p:sp>
        <p:nvSpPr>
          <p:cNvPr id="4" name="文本框 3"/>
          <p:cNvSpPr txBox="1"/>
          <p:nvPr>
            <p:custDataLst>
              <p:tags r:id="rId14"/>
            </p:custDataLst>
          </p:nvPr>
        </p:nvSpPr>
        <p:spPr>
          <a:xfrm>
            <a:off x="311785" y="1642110"/>
            <a:ext cx="488315" cy="583565"/>
          </a:xfrm>
          <a:prstGeom prst="rect">
            <a:avLst/>
          </a:prstGeom>
          <a:noFill/>
        </p:spPr>
        <p:txBody>
          <a:bodyPr wrap="none" rtlCol="0" anchor="t">
            <a:spAutoFit/>
            <a:scene3d>
              <a:camera prst="orthographicFront"/>
              <a:lightRig rig="threePt" dir="t"/>
            </a:scene3d>
          </a:bodyPr>
          <a:lstStyle/>
          <a:p>
            <a:r>
              <a:rPr lang="en-US" altLang="zh-CN" sz="3200" b="1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幼圆" panose="02010509060101010101" charset="-122"/>
                <a:sym typeface="+mn-ea"/>
              </a:rPr>
              <a:t>A</a:t>
            </a:r>
            <a:endParaRPr lang="en-US" altLang="zh-CN" sz="3200" b="1" u="sng"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微软雅黑" panose="020b0503020204020204" charset="-122"/>
              <a:ea typeface="微软雅黑" panose="020b0503020204020204" charset="-122"/>
              <a:cs typeface="幼圆" panose="02010509060101010101" charset="-122"/>
              <a:sym typeface="+mn-ea"/>
            </a:endParaRPr>
          </a:p>
        </p:txBody>
      </p:sp>
      <p:sp>
        <p:nvSpPr>
          <p:cNvPr id="5" name="文本框 4"/>
          <p:cNvSpPr txBox="1"/>
          <p:nvPr>
            <p:custDataLst>
              <p:tags r:id="rId15"/>
            </p:custDataLst>
          </p:nvPr>
        </p:nvSpPr>
        <p:spPr>
          <a:xfrm>
            <a:off x="3308985" y="1697355"/>
            <a:ext cx="461010" cy="583565"/>
          </a:xfrm>
          <a:prstGeom prst="rect">
            <a:avLst/>
          </a:prstGeom>
          <a:noFill/>
        </p:spPr>
        <p:txBody>
          <a:bodyPr wrap="none" rtlCol="0" anchor="t">
            <a:spAutoFit/>
            <a:scene3d>
              <a:camera prst="orthographicFront"/>
              <a:lightRig rig="threePt" dir="t"/>
            </a:scene3d>
          </a:bodyPr>
          <a:lstStyle/>
          <a:p>
            <a:r>
              <a:rPr lang="en-US" altLang="zh-CN" sz="3200" b="1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幼圆" panose="02010509060101010101" charset="-122"/>
                <a:sym typeface="+mn-ea"/>
              </a:rPr>
              <a:t>B</a:t>
            </a:r>
            <a:endParaRPr lang="en-US" altLang="zh-CN" sz="3200" b="1" u="sng"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微软雅黑" panose="020b0503020204020204" charset="-122"/>
              <a:ea typeface="微软雅黑" panose="020b0503020204020204" charset="-122"/>
              <a:cs typeface="幼圆" panose="02010509060101010101" charset="-122"/>
              <a:sym typeface="+mn-ea"/>
            </a:endParaRPr>
          </a:p>
        </p:txBody>
      </p:sp>
      <p:sp>
        <p:nvSpPr>
          <p:cNvPr id="8" name="文本框 7"/>
          <p:cNvSpPr txBox="1"/>
          <p:nvPr>
            <p:custDataLst>
              <p:tags r:id="rId16"/>
            </p:custDataLst>
          </p:nvPr>
        </p:nvSpPr>
        <p:spPr>
          <a:xfrm>
            <a:off x="7757795" y="1697355"/>
            <a:ext cx="456565" cy="583565"/>
          </a:xfrm>
          <a:prstGeom prst="rect">
            <a:avLst/>
          </a:prstGeom>
          <a:noFill/>
        </p:spPr>
        <p:txBody>
          <a:bodyPr wrap="none" rtlCol="0" anchor="t">
            <a:spAutoFit/>
            <a:scene3d>
              <a:camera prst="orthographicFront"/>
              <a:lightRig rig="threePt" dir="t"/>
            </a:scene3d>
          </a:bodyPr>
          <a:lstStyle/>
          <a:p>
            <a:r>
              <a:rPr lang="en-US" altLang="zh-CN" sz="3200" b="1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幼圆" panose="02010509060101010101" charset="-122"/>
                <a:sym typeface="+mn-ea"/>
              </a:rPr>
              <a:t>C</a:t>
            </a:r>
            <a:endParaRPr lang="en-US" altLang="zh-CN" sz="3200" b="1" u="sng"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微软雅黑" panose="020b0503020204020204" charset="-122"/>
              <a:ea typeface="微软雅黑" panose="020b0503020204020204" charset="-122"/>
              <a:cs typeface="幼圆" panose="02010509060101010101" charset="-122"/>
              <a:sym typeface="+mn-ea"/>
            </a:endParaRPr>
          </a:p>
        </p:txBody>
      </p:sp>
      <p:sp>
        <p:nvSpPr>
          <p:cNvPr id="9" name="文本框 8"/>
          <p:cNvSpPr txBox="1"/>
          <p:nvPr>
            <p:custDataLst>
              <p:tags r:id="rId17"/>
            </p:custDataLst>
          </p:nvPr>
        </p:nvSpPr>
        <p:spPr>
          <a:xfrm>
            <a:off x="295275" y="4352290"/>
            <a:ext cx="504825" cy="583565"/>
          </a:xfrm>
          <a:prstGeom prst="rect">
            <a:avLst/>
          </a:prstGeom>
          <a:noFill/>
        </p:spPr>
        <p:txBody>
          <a:bodyPr wrap="none" rtlCol="0" anchor="t">
            <a:spAutoFit/>
            <a:scene3d>
              <a:camera prst="orthographicFront"/>
              <a:lightRig rig="threePt" dir="t"/>
            </a:scene3d>
          </a:bodyPr>
          <a:lstStyle/>
          <a:p>
            <a:r>
              <a:rPr lang="en-US" altLang="zh-CN" sz="3200" b="1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幼圆" panose="02010509060101010101" charset="-122"/>
                <a:sym typeface="+mn-ea"/>
              </a:rPr>
              <a:t>D</a:t>
            </a:r>
            <a:endParaRPr lang="en-US" altLang="zh-CN" sz="3200" b="1" u="sng"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微软雅黑" panose="020b0503020204020204" charset="-122"/>
              <a:ea typeface="微软雅黑" panose="020b0503020204020204" charset="-122"/>
              <a:cs typeface="幼圆" panose="02010509060101010101" charset="-122"/>
              <a:sym typeface="+mn-ea"/>
            </a:endParaRPr>
          </a:p>
        </p:txBody>
      </p:sp>
      <p:sp>
        <p:nvSpPr>
          <p:cNvPr id="17" name="文本框 16"/>
          <p:cNvSpPr txBox="1"/>
          <p:nvPr>
            <p:custDataLst>
              <p:tags r:id="rId18"/>
            </p:custDataLst>
          </p:nvPr>
        </p:nvSpPr>
        <p:spPr>
          <a:xfrm>
            <a:off x="3308985" y="4352290"/>
            <a:ext cx="415290" cy="583565"/>
          </a:xfrm>
          <a:prstGeom prst="rect">
            <a:avLst/>
          </a:prstGeom>
          <a:noFill/>
        </p:spPr>
        <p:txBody>
          <a:bodyPr wrap="none" rtlCol="0" anchor="t">
            <a:spAutoFit/>
            <a:scene3d>
              <a:camera prst="orthographicFront"/>
              <a:lightRig rig="threePt" dir="t"/>
            </a:scene3d>
          </a:bodyPr>
          <a:lstStyle/>
          <a:p>
            <a:r>
              <a:rPr lang="en-US" altLang="zh-CN" sz="3200" b="1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幼圆" panose="02010509060101010101" charset="-122"/>
                <a:sym typeface="+mn-ea"/>
              </a:rPr>
              <a:t>E</a:t>
            </a:r>
            <a:endParaRPr lang="en-US" altLang="zh-CN" sz="3200" b="1" u="sng"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微软雅黑" panose="020b0503020204020204" charset="-122"/>
              <a:ea typeface="微软雅黑" panose="020b0503020204020204" charset="-122"/>
              <a:cs typeface="幼圆" panose="02010509060101010101" charset="-122"/>
              <a:sym typeface="+mn-ea"/>
            </a:endParaRPr>
          </a:p>
        </p:txBody>
      </p:sp>
      <p:sp>
        <p:nvSpPr>
          <p:cNvPr id="18" name="文本框 17"/>
          <p:cNvSpPr txBox="1"/>
          <p:nvPr>
            <p:custDataLst>
              <p:tags r:id="rId19"/>
            </p:custDataLst>
          </p:nvPr>
        </p:nvSpPr>
        <p:spPr>
          <a:xfrm>
            <a:off x="7542530" y="4352290"/>
            <a:ext cx="409575" cy="583565"/>
          </a:xfrm>
          <a:prstGeom prst="rect">
            <a:avLst/>
          </a:prstGeom>
          <a:noFill/>
        </p:spPr>
        <p:txBody>
          <a:bodyPr wrap="none" rtlCol="0" anchor="t">
            <a:spAutoFit/>
            <a:scene3d>
              <a:camera prst="orthographicFront"/>
              <a:lightRig rig="threePt" dir="t"/>
            </a:scene3d>
          </a:bodyPr>
          <a:lstStyle/>
          <a:p>
            <a:r>
              <a:rPr lang="en-US" altLang="zh-CN" sz="3200" b="1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幼圆" panose="02010509060101010101" charset="-122"/>
                <a:sym typeface="+mn-ea"/>
              </a:rPr>
              <a:t>F</a:t>
            </a:r>
            <a:endParaRPr lang="en-US" altLang="zh-CN" sz="3200" b="1" u="sng"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微软雅黑" panose="020b0503020204020204" charset="-122"/>
              <a:ea typeface="微软雅黑" panose="020b0503020204020204" charset="-122"/>
              <a:cs typeface="幼圆" panose="02010509060101010101" charset="-122"/>
              <a:sym typeface="+mn-ea"/>
            </a:endParaRPr>
          </a:p>
        </p:txBody>
      </p:sp>
    </p:spTree>
    <p:custDataLst>
      <p:tags r:id="rId20"/>
    </p:custData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0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sp>
        <p:nvSpPr>
          <p:cNvPr id="7" name="任意形状 8"/>
          <p:cNvSpPr/>
          <p:nvPr userDrawn="1">
            <p:custDataLst>
              <p:tags r:id="rId3"/>
            </p:custDataLst>
          </p:nvPr>
        </p:nvSpPr>
        <p:spPr>
          <a:xfrm>
            <a:off x="9727092" y="-51"/>
            <a:ext cx="2464998" cy="2403231"/>
          </a:xfrm>
          <a:custGeom>
            <a:gdLst>
              <a:gd name="connsiteX0" fmla="*/ 361564 w 3507050"/>
              <a:gd name="connsiteY0" fmla="*/ 0 h 3419170"/>
              <a:gd name="connsiteX1" fmla="*/ 3507050 w 3507050"/>
              <a:gd name="connsiteY1" fmla="*/ 0 h 3419170"/>
              <a:gd name="connsiteX2" fmla="*/ 3507050 w 3507050"/>
              <a:gd name="connsiteY2" fmla="*/ 3045349 h 3419170"/>
              <a:gd name="connsiteX3" fmla="*/ 3329322 w 3507050"/>
              <a:gd name="connsiteY3" fmla="*/ 3151539 h 3419170"/>
              <a:gd name="connsiteX4" fmla="*/ 2254631 w 3507050"/>
              <a:gd name="connsiteY4" fmla="*/ 3419170 h 3419170"/>
              <a:gd name="connsiteX5" fmla="*/ 0 w 3507050"/>
              <a:gd name="connsiteY5" fmla="*/ 1201750 h 3419170"/>
              <a:gd name="connsiteX6" fmla="*/ 272122 w 3507050"/>
              <a:gd name="connsiteY6" fmla="*/ 144796 h 3419170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507050" h="3419170">
                <a:moveTo>
                  <a:pt x="361564" y="0"/>
                </a:moveTo>
                <a:lnTo>
                  <a:pt x="3507050" y="0"/>
                </a:lnTo>
                <a:lnTo>
                  <a:pt x="3507050" y="3045349"/>
                </a:lnTo>
                <a:lnTo>
                  <a:pt x="3329322" y="3151539"/>
                </a:lnTo>
                <a:cubicBezTo>
                  <a:pt x="3009856" y="3322220"/>
                  <a:pt x="2643756" y="3419170"/>
                  <a:pt x="2254631" y="3419170"/>
                </a:cubicBezTo>
                <a:cubicBezTo>
                  <a:pt x="1009433" y="3419170"/>
                  <a:pt x="0" y="2426397"/>
                  <a:pt x="0" y="1201750"/>
                </a:cubicBezTo>
                <a:cubicBezTo>
                  <a:pt x="0" y="819048"/>
                  <a:pt x="98578" y="458990"/>
                  <a:pt x="272122" y="144796"/>
                </a:cubicBezTo>
                <a:close/>
              </a:path>
            </a:pathLst>
          </a:custGeom>
          <a:gradFill>
            <a:gsLst>
              <a:gs pos="0">
                <a:srgbClr val="FFFFFF">
                  <a:alpha val="10000"/>
                </a:srgbClr>
              </a:gs>
              <a:gs pos="100000">
                <a:srgbClr val="D8D8E4">
                  <a:lumMod val="90000"/>
                  <a:alpha val="24000"/>
                </a:srgb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kumimoji="1" lang="zh-CN" altLang="en-US">
              <a:solidFill>
                <a:schemeClr val="lt1"/>
              </a:solidFill>
              <a:highlight>
                <a:srgbClr val="1171F1"/>
              </a:highlight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6" name="任意形状 8"/>
          <p:cNvSpPr/>
          <p:nvPr userDrawn="1">
            <p:custDataLst>
              <p:tags r:id="rId4"/>
            </p:custDataLst>
          </p:nvPr>
        </p:nvSpPr>
        <p:spPr>
          <a:xfrm rot="10800000">
            <a:off x="0" y="5480050"/>
            <a:ext cx="1412875" cy="1377950"/>
          </a:xfrm>
          <a:custGeom>
            <a:gdLst>
              <a:gd name="connsiteX0" fmla="*/ 361564 w 3507050"/>
              <a:gd name="connsiteY0" fmla="*/ 0 h 3419170"/>
              <a:gd name="connsiteX1" fmla="*/ 3507050 w 3507050"/>
              <a:gd name="connsiteY1" fmla="*/ 0 h 3419170"/>
              <a:gd name="connsiteX2" fmla="*/ 3507050 w 3507050"/>
              <a:gd name="connsiteY2" fmla="*/ 3045349 h 3419170"/>
              <a:gd name="connsiteX3" fmla="*/ 3329322 w 3507050"/>
              <a:gd name="connsiteY3" fmla="*/ 3151539 h 3419170"/>
              <a:gd name="connsiteX4" fmla="*/ 2254631 w 3507050"/>
              <a:gd name="connsiteY4" fmla="*/ 3419170 h 3419170"/>
              <a:gd name="connsiteX5" fmla="*/ 0 w 3507050"/>
              <a:gd name="connsiteY5" fmla="*/ 1201750 h 3419170"/>
              <a:gd name="connsiteX6" fmla="*/ 272122 w 3507050"/>
              <a:gd name="connsiteY6" fmla="*/ 144796 h 3419170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507050" h="3419170">
                <a:moveTo>
                  <a:pt x="361564" y="0"/>
                </a:moveTo>
                <a:lnTo>
                  <a:pt x="3507050" y="0"/>
                </a:lnTo>
                <a:lnTo>
                  <a:pt x="3507050" y="3045349"/>
                </a:lnTo>
                <a:lnTo>
                  <a:pt x="3329322" y="3151539"/>
                </a:lnTo>
                <a:cubicBezTo>
                  <a:pt x="3009856" y="3322220"/>
                  <a:pt x="2643756" y="3419170"/>
                  <a:pt x="2254631" y="3419170"/>
                </a:cubicBezTo>
                <a:cubicBezTo>
                  <a:pt x="1009433" y="3419170"/>
                  <a:pt x="0" y="2426397"/>
                  <a:pt x="0" y="1201750"/>
                </a:cubicBezTo>
                <a:cubicBezTo>
                  <a:pt x="0" y="819048"/>
                  <a:pt x="98578" y="458990"/>
                  <a:pt x="272122" y="144796"/>
                </a:cubicBezTo>
                <a:close/>
              </a:path>
            </a:pathLst>
          </a:custGeom>
          <a:gradFill>
            <a:gsLst>
              <a:gs pos="0">
                <a:srgbClr val="FFFFFF">
                  <a:alpha val="10000"/>
                </a:srgbClr>
              </a:gs>
              <a:gs pos="100000">
                <a:srgbClr val="D8D8E4">
                  <a:lumMod val="90000"/>
                  <a:alpha val="24000"/>
                </a:srgb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kumimoji="1" lang="zh-CN" altLang="en-US">
              <a:solidFill>
                <a:schemeClr val="lt1"/>
              </a:solidFill>
              <a:highlight>
                <a:srgbClr val="1171F1"/>
              </a:highlight>
              <a:latin typeface="微软雅黑" panose="020b0503020204020204" charset="-122"/>
              <a:ea typeface="微软雅黑" panose="020b0503020204020204" charset="-122"/>
            </a:endParaRPr>
          </a:p>
        </p:txBody>
      </p:sp>
      <p:grpSp>
        <p:nvGrpSpPr>
          <p:cNvPr id="10" name="组合 9"/>
          <p:cNvGrpSpPr/>
          <p:nvPr>
            <p:custDataLst>
              <p:tags r:id="rId5"/>
            </p:custDataLst>
          </p:nvPr>
        </p:nvGrpSpPr>
        <p:grpSpPr>
          <a:xfrm>
            <a:off x="10770870" y="201295"/>
            <a:ext cx="1211580" cy="684530"/>
            <a:chOff x="12391" y="529"/>
            <a:chExt cx="1759" cy="939"/>
          </a:xfrm>
        </p:grpSpPr>
        <p:sp>
          <p:nvSpPr>
            <p:cNvPr id="11" name="椭圆 10"/>
            <p:cNvSpPr/>
            <p:nvPr>
              <p:custDataLst>
                <p:tags r:id="rId6"/>
              </p:custDataLst>
            </p:nvPr>
          </p:nvSpPr>
          <p:spPr>
            <a:xfrm>
              <a:off x="12665" y="642"/>
              <a:ext cx="433" cy="43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254000" dist="127000" dir="8100000" algn="tr" rotWithShape="0">
                <a:prstClr val="black">
                  <a:alpha val="6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椭圆 11"/>
            <p:cNvSpPr/>
            <p:nvPr>
              <p:custDataLst>
                <p:tags r:id="rId7"/>
              </p:custDataLst>
            </p:nvPr>
          </p:nvSpPr>
          <p:spPr>
            <a:xfrm>
              <a:off x="13644" y="962"/>
              <a:ext cx="507" cy="50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317500" dist="190500" dir="8100000" algn="tr" rotWithShape="0">
                <a:prstClr val="black">
                  <a:alpha val="5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椭圆 12"/>
            <p:cNvSpPr/>
            <p:nvPr>
              <p:custDataLst>
                <p:tags r:id="rId8"/>
              </p:custDataLst>
            </p:nvPr>
          </p:nvSpPr>
          <p:spPr>
            <a:xfrm>
              <a:off x="13211" y="529"/>
              <a:ext cx="433" cy="43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254000" dist="127000" dir="8100000" algn="tr" rotWithShape="0">
                <a:prstClr val="black">
                  <a:alpha val="6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" name="椭圆 13"/>
            <p:cNvSpPr/>
            <p:nvPr>
              <p:custDataLst>
                <p:tags r:id="rId9"/>
              </p:custDataLst>
            </p:nvPr>
          </p:nvSpPr>
          <p:spPr>
            <a:xfrm>
              <a:off x="12684" y="1123"/>
              <a:ext cx="216" cy="21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254000" dist="127000" dir="8100000" algn="tr" rotWithShape="0">
                <a:prstClr val="black">
                  <a:alpha val="6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" name="椭圆 14"/>
            <p:cNvSpPr/>
            <p:nvPr>
              <p:custDataLst>
                <p:tags r:id="rId10"/>
              </p:custDataLst>
            </p:nvPr>
          </p:nvSpPr>
          <p:spPr>
            <a:xfrm>
              <a:off x="12391" y="1140"/>
              <a:ext cx="216" cy="21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254000" dist="127000" dir="8100000" algn="tr" rotWithShape="0">
                <a:prstClr val="black">
                  <a:alpha val="6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aphicFrame>
        <p:nvGraphicFramePr>
          <p:cNvPr id="2" name="对象 1"/>
          <p:cNvGraphicFramePr>
            <a:graphicFrameLocks noChangeAspect="1"/>
          </p:cNvGraphicFramePr>
          <p:nvPr>
            <p:custDataLst>
              <p:tags r:id="rId11"/>
            </p:custDataLst>
          </p:nvPr>
        </p:nvGraphicFramePr>
        <p:xfrm>
          <a:off x="1412875" y="886460"/>
          <a:ext cx="8637905" cy="521462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39" r:id="rId12" imgW="5705475" imgH="2457450" progId="Paint.Picture">
                  <p:embed/>
                </p:oleObj>
              </mc:Choice>
              <mc:Fallback>
                <p:oleObj r:id="rId12" imgW="5705475" imgH="2457450" progId="Paint.Picture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3"/>
                      <a:stretch>
                        <a:fillRect/>
                      </a:stretch>
                    </p:blipFill>
                    <p:spPr>
                      <a:xfrm>
                        <a:off x="1412875" y="886460"/>
                        <a:ext cx="8637905" cy="521462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0" name="文本框 99"/>
          <p:cNvSpPr txBox="1"/>
          <p:nvPr>
            <p:custDataLst>
              <p:tags r:id="rId14"/>
            </p:custDataLst>
          </p:nvPr>
        </p:nvSpPr>
        <p:spPr>
          <a:xfrm>
            <a:off x="769620" y="397510"/>
            <a:ext cx="10001885" cy="60769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lvl="0" algn="l">
              <a:lnSpc>
                <a:spcPct val="120000"/>
              </a:lnSpc>
              <a:spcBef>
                <a:spcPct val="40000"/>
              </a:spcBef>
            </a:pPr>
            <a:r>
              <a:rPr lang="zh-CN" altLang="en-US" sz="2800" b="1">
                <a:solidFill>
                  <a:srgbClr val="FF0000"/>
                </a:solidFill>
                <a:latin typeface="幼圆" panose="02010509060101010101" charset="-122"/>
                <a:ea typeface="幼圆" panose="02010509060101010101" charset="-122"/>
                <a:cs typeface="幼圆" panose="02010509060101010101" charset="-122"/>
                <a:sym typeface="+mn-ea"/>
              </a:rPr>
              <a:t>由３对等位基因控制，且只有全隐个体才表现白粒（</a:t>
            </a:r>
            <a:r>
              <a:rPr lang="en-US" altLang="zh-CN" sz="2800" b="1">
                <a:solidFill>
                  <a:srgbClr val="FF0000"/>
                </a:solidFill>
                <a:latin typeface="幼圆" panose="02010509060101010101" charset="-122"/>
                <a:ea typeface="幼圆" panose="02010509060101010101" charset="-122"/>
                <a:cs typeface="幼圆" panose="02010509060101010101" charset="-122"/>
                <a:sym typeface="+mn-ea"/>
              </a:rPr>
              <a:t>aabbdd</a:t>
            </a:r>
            <a:r>
              <a:rPr lang="zh-CN" altLang="en-US" sz="2800" b="1">
                <a:solidFill>
                  <a:srgbClr val="FF0000"/>
                </a:solidFill>
                <a:latin typeface="幼圆" panose="02010509060101010101" charset="-122"/>
                <a:ea typeface="幼圆" panose="02010509060101010101" charset="-122"/>
                <a:cs typeface="幼圆" panose="02010509060101010101" charset="-122"/>
                <a:sym typeface="+mn-ea"/>
              </a:rPr>
              <a:t>）</a:t>
            </a:r>
            <a:endParaRPr lang="en-US" altLang="zh-CN" sz="2800" b="1">
              <a:solidFill>
                <a:srgbClr val="FF0000"/>
              </a:solidFill>
              <a:latin typeface="幼圆" panose="02010509060101010101" charset="-122"/>
              <a:ea typeface="幼圆" panose="02010509060101010101" charset="-122"/>
              <a:cs typeface="幼圆" panose="02010509060101010101" charset="-122"/>
              <a:sym typeface="+mn-ea"/>
            </a:endParaRPr>
          </a:p>
        </p:txBody>
      </p:sp>
    </p:spTree>
    <p:custDataLst>
      <p:tags r:id="rId15"/>
    </p:custData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0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sp>
        <p:nvSpPr>
          <p:cNvPr id="7" name="任意形状 8"/>
          <p:cNvSpPr/>
          <p:nvPr userDrawn="1">
            <p:custDataLst>
              <p:tags r:id="rId3"/>
            </p:custDataLst>
          </p:nvPr>
        </p:nvSpPr>
        <p:spPr>
          <a:xfrm>
            <a:off x="9727092" y="-51"/>
            <a:ext cx="2464998" cy="2403231"/>
          </a:xfrm>
          <a:custGeom>
            <a:gdLst>
              <a:gd name="connsiteX0" fmla="*/ 361564 w 3507050"/>
              <a:gd name="connsiteY0" fmla="*/ 0 h 3419170"/>
              <a:gd name="connsiteX1" fmla="*/ 3507050 w 3507050"/>
              <a:gd name="connsiteY1" fmla="*/ 0 h 3419170"/>
              <a:gd name="connsiteX2" fmla="*/ 3507050 w 3507050"/>
              <a:gd name="connsiteY2" fmla="*/ 3045349 h 3419170"/>
              <a:gd name="connsiteX3" fmla="*/ 3329322 w 3507050"/>
              <a:gd name="connsiteY3" fmla="*/ 3151539 h 3419170"/>
              <a:gd name="connsiteX4" fmla="*/ 2254631 w 3507050"/>
              <a:gd name="connsiteY4" fmla="*/ 3419170 h 3419170"/>
              <a:gd name="connsiteX5" fmla="*/ 0 w 3507050"/>
              <a:gd name="connsiteY5" fmla="*/ 1201750 h 3419170"/>
              <a:gd name="connsiteX6" fmla="*/ 272122 w 3507050"/>
              <a:gd name="connsiteY6" fmla="*/ 144796 h 3419170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507050" h="3419170">
                <a:moveTo>
                  <a:pt x="361564" y="0"/>
                </a:moveTo>
                <a:lnTo>
                  <a:pt x="3507050" y="0"/>
                </a:lnTo>
                <a:lnTo>
                  <a:pt x="3507050" y="3045349"/>
                </a:lnTo>
                <a:lnTo>
                  <a:pt x="3329322" y="3151539"/>
                </a:lnTo>
                <a:cubicBezTo>
                  <a:pt x="3009856" y="3322220"/>
                  <a:pt x="2643756" y="3419170"/>
                  <a:pt x="2254631" y="3419170"/>
                </a:cubicBezTo>
                <a:cubicBezTo>
                  <a:pt x="1009433" y="3419170"/>
                  <a:pt x="0" y="2426397"/>
                  <a:pt x="0" y="1201750"/>
                </a:cubicBezTo>
                <a:cubicBezTo>
                  <a:pt x="0" y="819048"/>
                  <a:pt x="98578" y="458990"/>
                  <a:pt x="272122" y="144796"/>
                </a:cubicBezTo>
                <a:close/>
              </a:path>
            </a:pathLst>
          </a:custGeom>
          <a:gradFill>
            <a:gsLst>
              <a:gs pos="0">
                <a:srgbClr val="FFFFFF">
                  <a:alpha val="10000"/>
                </a:srgbClr>
              </a:gs>
              <a:gs pos="100000">
                <a:srgbClr val="D8D8E4">
                  <a:lumMod val="90000"/>
                  <a:alpha val="24000"/>
                </a:srgb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kumimoji="1" lang="zh-CN" altLang="en-US">
              <a:solidFill>
                <a:schemeClr val="lt1"/>
              </a:solidFill>
              <a:highlight>
                <a:srgbClr val="1171F1"/>
              </a:highlight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6" name="任意形状 8"/>
          <p:cNvSpPr/>
          <p:nvPr userDrawn="1">
            <p:custDataLst>
              <p:tags r:id="rId4"/>
            </p:custDataLst>
          </p:nvPr>
        </p:nvSpPr>
        <p:spPr>
          <a:xfrm rot="10800000">
            <a:off x="0" y="5480050"/>
            <a:ext cx="1412875" cy="1377950"/>
          </a:xfrm>
          <a:custGeom>
            <a:gdLst>
              <a:gd name="connsiteX0" fmla="*/ 361564 w 3507050"/>
              <a:gd name="connsiteY0" fmla="*/ 0 h 3419170"/>
              <a:gd name="connsiteX1" fmla="*/ 3507050 w 3507050"/>
              <a:gd name="connsiteY1" fmla="*/ 0 h 3419170"/>
              <a:gd name="connsiteX2" fmla="*/ 3507050 w 3507050"/>
              <a:gd name="connsiteY2" fmla="*/ 3045349 h 3419170"/>
              <a:gd name="connsiteX3" fmla="*/ 3329322 w 3507050"/>
              <a:gd name="connsiteY3" fmla="*/ 3151539 h 3419170"/>
              <a:gd name="connsiteX4" fmla="*/ 2254631 w 3507050"/>
              <a:gd name="connsiteY4" fmla="*/ 3419170 h 3419170"/>
              <a:gd name="connsiteX5" fmla="*/ 0 w 3507050"/>
              <a:gd name="connsiteY5" fmla="*/ 1201750 h 3419170"/>
              <a:gd name="connsiteX6" fmla="*/ 272122 w 3507050"/>
              <a:gd name="connsiteY6" fmla="*/ 144796 h 3419170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507050" h="3419170">
                <a:moveTo>
                  <a:pt x="361564" y="0"/>
                </a:moveTo>
                <a:lnTo>
                  <a:pt x="3507050" y="0"/>
                </a:lnTo>
                <a:lnTo>
                  <a:pt x="3507050" y="3045349"/>
                </a:lnTo>
                <a:lnTo>
                  <a:pt x="3329322" y="3151539"/>
                </a:lnTo>
                <a:cubicBezTo>
                  <a:pt x="3009856" y="3322220"/>
                  <a:pt x="2643756" y="3419170"/>
                  <a:pt x="2254631" y="3419170"/>
                </a:cubicBezTo>
                <a:cubicBezTo>
                  <a:pt x="1009433" y="3419170"/>
                  <a:pt x="0" y="2426397"/>
                  <a:pt x="0" y="1201750"/>
                </a:cubicBezTo>
                <a:cubicBezTo>
                  <a:pt x="0" y="819048"/>
                  <a:pt x="98578" y="458990"/>
                  <a:pt x="272122" y="144796"/>
                </a:cubicBezTo>
                <a:close/>
              </a:path>
            </a:pathLst>
          </a:custGeom>
          <a:gradFill>
            <a:gsLst>
              <a:gs pos="0">
                <a:srgbClr val="FFFFFF">
                  <a:alpha val="10000"/>
                </a:srgbClr>
              </a:gs>
              <a:gs pos="100000">
                <a:srgbClr val="D8D8E4">
                  <a:lumMod val="90000"/>
                  <a:alpha val="24000"/>
                </a:srgb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kumimoji="1" lang="zh-CN" altLang="en-US">
              <a:solidFill>
                <a:schemeClr val="lt1"/>
              </a:solidFill>
              <a:highlight>
                <a:srgbClr val="1171F1"/>
              </a:highlight>
              <a:latin typeface="微软雅黑" panose="020b0503020204020204" charset="-122"/>
              <a:ea typeface="微软雅黑" panose="020b0503020204020204" charset="-122"/>
            </a:endParaRPr>
          </a:p>
        </p:txBody>
      </p:sp>
      <p:grpSp>
        <p:nvGrpSpPr>
          <p:cNvPr id="10" name="组合 9"/>
          <p:cNvGrpSpPr/>
          <p:nvPr>
            <p:custDataLst>
              <p:tags r:id="rId5"/>
            </p:custDataLst>
          </p:nvPr>
        </p:nvGrpSpPr>
        <p:grpSpPr>
          <a:xfrm>
            <a:off x="10770870" y="201295"/>
            <a:ext cx="1211580" cy="684530"/>
            <a:chOff x="12391" y="529"/>
            <a:chExt cx="1759" cy="939"/>
          </a:xfrm>
        </p:grpSpPr>
        <p:sp>
          <p:nvSpPr>
            <p:cNvPr id="11" name="椭圆 10"/>
            <p:cNvSpPr/>
            <p:nvPr>
              <p:custDataLst>
                <p:tags r:id="rId6"/>
              </p:custDataLst>
            </p:nvPr>
          </p:nvSpPr>
          <p:spPr>
            <a:xfrm>
              <a:off x="12665" y="642"/>
              <a:ext cx="433" cy="43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254000" dist="127000" dir="8100000" algn="tr" rotWithShape="0">
                <a:prstClr val="black">
                  <a:alpha val="6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椭圆 11"/>
            <p:cNvSpPr/>
            <p:nvPr>
              <p:custDataLst>
                <p:tags r:id="rId7"/>
              </p:custDataLst>
            </p:nvPr>
          </p:nvSpPr>
          <p:spPr>
            <a:xfrm>
              <a:off x="13644" y="962"/>
              <a:ext cx="507" cy="50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317500" dist="190500" dir="8100000" algn="tr" rotWithShape="0">
                <a:prstClr val="black">
                  <a:alpha val="5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椭圆 12"/>
            <p:cNvSpPr/>
            <p:nvPr>
              <p:custDataLst>
                <p:tags r:id="rId8"/>
              </p:custDataLst>
            </p:nvPr>
          </p:nvSpPr>
          <p:spPr>
            <a:xfrm>
              <a:off x="13211" y="529"/>
              <a:ext cx="433" cy="43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254000" dist="127000" dir="8100000" algn="tr" rotWithShape="0">
                <a:prstClr val="black">
                  <a:alpha val="6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" name="椭圆 13"/>
            <p:cNvSpPr/>
            <p:nvPr>
              <p:custDataLst>
                <p:tags r:id="rId9"/>
              </p:custDataLst>
            </p:nvPr>
          </p:nvSpPr>
          <p:spPr>
            <a:xfrm>
              <a:off x="12684" y="1123"/>
              <a:ext cx="216" cy="21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254000" dist="127000" dir="8100000" algn="tr" rotWithShape="0">
                <a:prstClr val="black">
                  <a:alpha val="6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" name="椭圆 14"/>
            <p:cNvSpPr/>
            <p:nvPr>
              <p:custDataLst>
                <p:tags r:id="rId10"/>
              </p:custDataLst>
            </p:nvPr>
          </p:nvSpPr>
          <p:spPr>
            <a:xfrm>
              <a:off x="12391" y="1140"/>
              <a:ext cx="216" cy="21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254000" dist="127000" dir="8100000" algn="tr" rotWithShape="0">
                <a:prstClr val="black">
                  <a:alpha val="6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32450" name="文本框 232449"/>
          <p:cNvSpPr txBox="1"/>
          <p:nvPr>
            <p:custDataLst>
              <p:tags r:id="rId11"/>
            </p:custDataLst>
          </p:nvPr>
        </p:nvSpPr>
        <p:spPr>
          <a:xfrm>
            <a:off x="7380605" y="3284855"/>
            <a:ext cx="936625" cy="119888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  <a:buFontTx/>
            </a:pPr>
            <a:r>
              <a:rPr lang="en-US" altLang="zh-CN" sz="7200" b="1">
                <a:solidFill>
                  <a:srgbClr val="FF3300"/>
                </a:solidFill>
                <a:latin typeface="Arial" panose="020b0604020202020204" pitchFamily="34" charset="0"/>
              </a:rPr>
              <a:t>A</a:t>
            </a:r>
            <a:endParaRPr lang="en-US" altLang="zh-CN" sz="7200" b="1">
              <a:solidFill>
                <a:srgbClr val="FF3300"/>
              </a:solidFill>
              <a:latin typeface="Arial" panose="020b0604020202020204" pitchFamily="34" charset="0"/>
            </a:endParaRPr>
          </a:p>
        </p:txBody>
      </p:sp>
      <p:sp>
        <p:nvSpPr>
          <p:cNvPr id="232451" name="文本框 232450"/>
          <p:cNvSpPr txBox="1"/>
          <p:nvPr>
            <p:custDataLst>
              <p:tags r:id="rId12"/>
            </p:custDataLst>
          </p:nvPr>
        </p:nvSpPr>
        <p:spPr>
          <a:xfrm>
            <a:off x="34925" y="476250"/>
            <a:ext cx="11436350" cy="585089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marL="342900" indent="-342900">
              <a:lnSpc>
                <a:spcPct val="130000"/>
              </a:lnSpc>
              <a:buFontTx/>
            </a:pPr>
            <a:r>
              <a:rPr lang="zh-CN" altLang="en-US" sz="32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　</a:t>
            </a:r>
            <a:r>
              <a:rPr lang="en-US" altLang="zh-CN" sz="32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(</a:t>
            </a:r>
            <a:r>
              <a:rPr lang="zh-CN" altLang="en-US" sz="32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１</a:t>
            </a:r>
            <a:r>
              <a:rPr lang="en-US" altLang="zh-CN" sz="32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9</a:t>
            </a:r>
            <a:r>
              <a:rPr lang="zh-CN" altLang="en-US" sz="32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佛山</a:t>
            </a:r>
            <a:r>
              <a:rPr lang="en-US" altLang="zh-CN" sz="32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) </a:t>
            </a:r>
            <a:r>
              <a:rPr lang="zh-CN" altLang="en-US" sz="32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豌豆花的颜色受两对同源染色体上的两对等位基因</a:t>
            </a:r>
            <a:r>
              <a:rPr lang="en-US" altLang="zh-CN" sz="32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E/e</a:t>
            </a:r>
            <a:r>
              <a:rPr lang="zh-CN" altLang="en-US" sz="32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与</a:t>
            </a:r>
            <a:r>
              <a:rPr lang="en-US" altLang="zh-CN" sz="32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F/f</a:t>
            </a:r>
            <a:r>
              <a:rPr lang="zh-CN" altLang="en-US" sz="32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所控制，只有当</a:t>
            </a:r>
            <a:r>
              <a:rPr lang="en-US" altLang="zh-CN" sz="32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E</a:t>
            </a:r>
            <a:r>
              <a:rPr lang="zh-CN" altLang="en-US" sz="32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、</a:t>
            </a:r>
            <a:r>
              <a:rPr lang="en-US" altLang="zh-CN" sz="32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F</a:t>
            </a:r>
            <a:r>
              <a:rPr lang="zh-CN" altLang="en-US" sz="32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同时存在时才开紫花，否则开白花。那么可能的亲本基因型组合是</a:t>
            </a:r>
            <a:endParaRPr lang="zh-CN" altLang="en-US" sz="3200" b="1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marL="342900" indent="-342900">
              <a:lnSpc>
                <a:spcPct val="130000"/>
              </a:lnSpc>
              <a:buFontTx/>
            </a:pPr>
            <a:r>
              <a:rPr lang="zh-CN" altLang="en-US" sz="32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      </a:t>
            </a:r>
            <a:r>
              <a:rPr lang="zh-CN" altLang="en-US" sz="3200" b="1">
                <a:solidFill>
                  <a:schemeClr val="accent1">
                    <a:lumMod val="7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lang="en-US" altLang="zh-CN" sz="3200" b="1">
                <a:solidFill>
                  <a:schemeClr val="accent1">
                    <a:lumMod val="7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P</a:t>
            </a:r>
            <a:r>
              <a:rPr lang="zh-CN" altLang="en-US" sz="3200" b="1">
                <a:solidFill>
                  <a:schemeClr val="accent1">
                    <a:lumMod val="7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：    紫花     </a:t>
            </a:r>
            <a:r>
              <a:rPr lang="en-US" altLang="zh-CN" sz="3200" b="1">
                <a:solidFill>
                  <a:schemeClr val="accent1">
                    <a:lumMod val="7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×     </a:t>
            </a:r>
            <a:r>
              <a:rPr lang="zh-CN" altLang="en-US" sz="3200" b="1">
                <a:solidFill>
                  <a:schemeClr val="accent1">
                    <a:lumMod val="7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白花</a:t>
            </a:r>
            <a:endParaRPr lang="zh-CN" altLang="en-US" sz="3200" b="1">
              <a:solidFill>
                <a:schemeClr val="accent1">
                  <a:lumMod val="7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marL="342900" indent="-342900">
              <a:lnSpc>
                <a:spcPct val="130000"/>
              </a:lnSpc>
              <a:buFontTx/>
            </a:pPr>
            <a:endParaRPr lang="zh-CN" altLang="en-US" sz="3200" b="1">
              <a:solidFill>
                <a:schemeClr val="accent1">
                  <a:lumMod val="7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marL="342900" indent="-342900">
              <a:lnSpc>
                <a:spcPct val="130000"/>
              </a:lnSpc>
              <a:buFontTx/>
            </a:pPr>
            <a:r>
              <a:rPr lang="zh-CN" altLang="en-US" sz="3200" b="1">
                <a:solidFill>
                  <a:schemeClr val="accent1">
                    <a:lumMod val="7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      </a:t>
            </a:r>
            <a:r>
              <a:rPr lang="en-US" altLang="zh-CN" sz="3200" b="1">
                <a:solidFill>
                  <a:schemeClr val="accent1">
                    <a:lumMod val="7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F1</a:t>
            </a:r>
            <a:r>
              <a:rPr lang="zh-CN" altLang="en-US" sz="3200" b="1">
                <a:solidFill>
                  <a:schemeClr val="accent1">
                    <a:lumMod val="7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：    </a:t>
            </a:r>
            <a:r>
              <a:rPr lang="en-US" altLang="zh-CN" sz="3200" b="1">
                <a:solidFill>
                  <a:schemeClr val="accent1">
                    <a:lumMod val="7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3/8</a:t>
            </a:r>
            <a:r>
              <a:rPr lang="zh-CN" altLang="en-US" sz="3200" b="1">
                <a:solidFill>
                  <a:schemeClr val="accent1">
                    <a:lumMod val="7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紫花    </a:t>
            </a:r>
            <a:r>
              <a:rPr lang="en-US" altLang="zh-CN" sz="3200" b="1">
                <a:solidFill>
                  <a:schemeClr val="accent1">
                    <a:lumMod val="7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5/8</a:t>
            </a:r>
            <a:r>
              <a:rPr lang="zh-CN" altLang="en-US" sz="3200" b="1">
                <a:solidFill>
                  <a:schemeClr val="accent1">
                    <a:lumMod val="7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白花</a:t>
            </a:r>
            <a:endParaRPr lang="zh-CN" altLang="en-US" sz="3200" b="1">
              <a:solidFill>
                <a:schemeClr val="accent1">
                  <a:lumMod val="7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marL="342900" indent="-342900">
              <a:lnSpc>
                <a:spcPct val="130000"/>
              </a:lnSpc>
              <a:buFontTx/>
            </a:pPr>
            <a:endParaRPr lang="zh-CN" altLang="en-US" sz="3200" b="1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>
              <a:lnSpc>
                <a:spcPct val="130000"/>
              </a:lnSpc>
              <a:buFontTx/>
            </a:pPr>
            <a:r>
              <a:rPr lang="zh-CN" altLang="en-US" sz="3200" b="1" err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　Ａ</a:t>
            </a:r>
            <a:r>
              <a:rPr lang="en-US" altLang="zh-CN" sz="3200" b="1" err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.</a:t>
            </a:r>
            <a:r>
              <a:rPr lang="zh-CN" altLang="en-US" sz="3200" b="1" err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　</a:t>
            </a:r>
            <a:r>
              <a:rPr lang="en-US" altLang="zh-CN" sz="3200" b="1" err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EeFf×Eeff   </a:t>
            </a:r>
            <a:r>
              <a:rPr lang="zh-CN" altLang="en-US" sz="32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　　</a:t>
            </a:r>
            <a:r>
              <a:rPr lang="en-US" altLang="zh-CN" sz="32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  </a:t>
            </a:r>
            <a:r>
              <a:rPr lang="zh-CN" altLang="en-US" sz="32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　</a:t>
            </a:r>
            <a:r>
              <a:rPr lang="en-US" altLang="zh-CN" sz="3200" b="1" err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B.</a:t>
            </a:r>
            <a:r>
              <a:rPr lang="zh-CN" altLang="en-US" sz="3200" b="1" err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　</a:t>
            </a:r>
            <a:r>
              <a:rPr lang="en-US" altLang="zh-CN" sz="3200" b="1" err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EeFF×Eeff     </a:t>
            </a:r>
            <a:endParaRPr lang="en-US" altLang="zh-CN" sz="3200" b="1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marL="342900" indent="-342900">
              <a:lnSpc>
                <a:spcPct val="130000"/>
              </a:lnSpc>
              <a:buFontTx/>
            </a:pPr>
            <a:r>
              <a:rPr lang="zh-CN" altLang="en-US" sz="3200" b="1" err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　</a:t>
            </a:r>
            <a:r>
              <a:rPr lang="en-US" altLang="zh-CN" sz="3200" b="1" err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C.</a:t>
            </a:r>
            <a:r>
              <a:rPr lang="zh-CN" altLang="en-US" sz="3200" b="1" err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　</a:t>
            </a:r>
            <a:r>
              <a:rPr lang="en-US" altLang="zh-CN" sz="3200" b="1" err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EeFf×eeff     </a:t>
            </a:r>
            <a:r>
              <a:rPr lang="zh-CN" altLang="en-US" sz="32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　　　</a:t>
            </a:r>
            <a:r>
              <a:rPr lang="en-US" altLang="zh-CN" sz="32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 D.</a:t>
            </a:r>
            <a:r>
              <a:rPr lang="zh-CN" altLang="en-US" sz="32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　</a:t>
            </a:r>
            <a:r>
              <a:rPr lang="en-US" altLang="zh-CN" sz="32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EEFf×eeff</a:t>
            </a:r>
            <a:endParaRPr lang="en-US" altLang="zh-CN" sz="3200" b="1" err="1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232452" name="直接连接符 232451"/>
          <p:cNvSpPr/>
          <p:nvPr>
            <p:custDataLst>
              <p:tags r:id="rId13"/>
            </p:custDataLst>
          </p:nvPr>
        </p:nvSpPr>
        <p:spPr>
          <a:xfrm>
            <a:off x="3853180" y="3214370"/>
            <a:ext cx="635" cy="502920"/>
          </a:xfrm>
          <a:prstGeom prst="line">
            <a:avLst/>
          </a:prstGeom>
          <a:ln w="38100" cap="flat" cmpd="sng">
            <a:solidFill>
              <a:schemeClr val="tx1"/>
            </a:solidFill>
            <a:prstDash val="solid"/>
            <a:headEnd type="none" w="med" len="med"/>
            <a:tailEnd type="triangle" w="med" len="med"/>
          </a:ln>
        </p:spPr>
        <p:txBody>
          <a:bodyPr/>
          <a:lstStyle/>
          <a:p/>
        </p:txBody>
      </p:sp>
      <p:pic>
        <p:nvPicPr>
          <p:cNvPr id="232453" name="New picture"/>
          <p:cNvPicPr/>
          <p:nvPr>
            <p:custDataLst>
              <p:tags r:id="rId15"/>
            </p:custDataLst>
          </p:nvPr>
        </p:nvPicPr>
        <p:blipFill>
          <a:blip r:embed="rId14"/>
          <a:stretch>
            <a:fillRect/>
          </a:stretch>
        </p:blipFill>
        <p:spPr>
          <a:xfrm>
            <a:off x="11214100" y="12649200"/>
            <a:ext cx="317500" cy="241300"/>
          </a:xfrm>
          <a:prstGeom prst="cube">
            <a:avLst/>
          </a:prstGeom>
        </p:spPr>
      </p:pic>
    </p:spTree>
    <p:custDataLst>
      <p:tags r:id="rId16"/>
    </p:custData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24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324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324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2450" grpId="0"/>
    </p:bldLst>
  </p:timing>
</p:sld>
</file>

<file path=ppt/tags/tag1.xml><?xml version="1.0" encoding="utf-8"?>
<p:tagLst xmlns:p="http://schemas.openxmlformats.org/presentationml/2006/main">
  <p:tag name="AS_UNIQUEID" val="297"/>
</p:tagLst>
</file>

<file path=ppt/tags/tag2.xml><?xml version="1.0" encoding="utf-8"?>
<p:tagLst xmlns:p="http://schemas.openxmlformats.org/presentationml/2006/main">
  <p:tag name="AS_UNIQUEID" val="298"/>
</p:tagLst>
</file>

<file path=ppt/tags/tag3.xml><?xml version="1.0" encoding="utf-8"?>
<p:tagLst xmlns:p="http://schemas.openxmlformats.org/presentationml/2006/main">
  <p:tag name="AS_UNIQUEID" val="299"/>
</p:tagLst>
</file>

<file path=ppt/tags/tag4.xml><?xml version="1.0" encoding="utf-8"?>
<p:tagLst xmlns:p="http://schemas.openxmlformats.org/presentationml/2006/main">
  <p:tag name="AS_UNIQUEID" val="300"/>
</p:tagLst>
</file>

<file path=ppt/tags/tag5.xml><?xml version="1.0" encoding="utf-8"?>
<p:tagLst xmlns:p="http://schemas.openxmlformats.org/presentationml/2006/main">
  <p:tag name="AS_UNIQUEID" val="301"/>
</p:tagLst>
</file>

<file path=ppt/tags/tag6.xml><?xml version="1.0" encoding="utf-8"?>
<p:tagLst xmlns:p="http://schemas.openxmlformats.org/presentationml/2006/main">
  <p:tag name="AS_UNIQUEID" val="302"/>
</p:tagLst>
</file>

<file path=ppt/tags/tag7.xml><?xml version="1.0" encoding="utf-8"?>
<p:tagLst xmlns:p="http://schemas.openxmlformats.org/presentationml/2006/main">
  <p:tag name="AS_UNIQUEID" val="303"/>
</p:tagLst>
</file>

<file path=ppt/tags/tag8.xml><?xml version="1.0" encoding="utf-8"?>
<p:tagLst xmlns:p="http://schemas.openxmlformats.org/presentationml/2006/main">
  <p:tag name="AS_UNIQUEID" val="304"/>
</p:tagLst>
</file>

<file path=ppt/tags/tag9.xml><?xml version="1.0" encoding="utf-8"?>
<p:tagLst xmlns:p="http://schemas.openxmlformats.org/presentationml/2006/main">
  <p:tag name="AS_UNIQUEID" val="305"/>
</p:tagLst>
</file>

<file path=ppt/tags/tag10.xml><?xml version="1.0" encoding="utf-8"?>
<p:tagLst xmlns:p="http://schemas.openxmlformats.org/presentationml/2006/main">
  <p:tag name="AS_UNIQUEID" val="306"/>
</p:tagLst>
</file>

<file path=ppt/tags/tag11.xml><?xml version="1.0" encoding="utf-8"?>
<p:tagLst xmlns:p="http://schemas.openxmlformats.org/presentationml/2006/main">
  <p:tag name="AS_UNIQUEID" val="307"/>
</p:tagLst>
</file>

<file path=ppt/tags/tag12.xml><?xml version="1.0" encoding="utf-8"?>
<p:tagLst xmlns:p="http://schemas.openxmlformats.org/presentationml/2006/main">
  <p:tag name="AS_UNIQUEID" val="308"/>
</p:tagLst>
</file>

<file path=ppt/tags/tag13.xml><?xml version="1.0" encoding="utf-8"?>
<p:tagLst xmlns:p="http://schemas.openxmlformats.org/presentationml/2006/main">
  <p:tag name="AS_UNIQUEID" val="309"/>
</p:tagLst>
</file>

<file path=ppt/tags/tag14.xml><?xml version="1.0" encoding="utf-8"?>
<p:tagLst xmlns:p="http://schemas.openxmlformats.org/presentationml/2006/main">
  <p:tag name="AS_UNIQUEID" val="310"/>
</p:tagLst>
</file>

<file path=ppt/tags/tag15.xml><?xml version="1.0" encoding="utf-8"?>
<p:tagLst xmlns:p="http://schemas.openxmlformats.org/presentationml/2006/main">
  <p:tag name="AS_UNIQUEID" val="311"/>
</p:tagLst>
</file>

<file path=ppt/tags/tag16.xml><?xml version="1.0" encoding="utf-8"?>
<p:tagLst xmlns:p="http://schemas.openxmlformats.org/presentationml/2006/main">
  <p:tag name="AS_UNIQUEID" val="312"/>
</p:tagLst>
</file>

<file path=ppt/tags/tag17.xml><?xml version="1.0" encoding="utf-8"?>
<p:tagLst xmlns:p="http://schemas.openxmlformats.org/presentationml/2006/main">
  <p:tag name="AS_UNIQUEID" val="313"/>
</p:tagLst>
</file>

<file path=ppt/tags/tag18.xml><?xml version="1.0" encoding="utf-8"?>
<p:tagLst xmlns:p="http://schemas.openxmlformats.org/presentationml/2006/main">
  <p:tag name="AS_UNIQUEID" val="314"/>
</p:tagLst>
</file>

<file path=ppt/tags/tag19.xml><?xml version="1.0" encoding="utf-8"?>
<p:tagLst xmlns:p="http://schemas.openxmlformats.org/presentationml/2006/main">
  <p:tag name="AS_UNIQUEID" val="315"/>
</p:tagLst>
</file>

<file path=ppt/tags/tag20.xml><?xml version="1.0" encoding="utf-8"?>
<p:tagLst xmlns:p="http://schemas.openxmlformats.org/presentationml/2006/main">
  <p:tag name="AS_UNIQUEID" val="316"/>
</p:tagLst>
</file>

<file path=ppt/tags/tag21.xml><?xml version="1.0" encoding="utf-8"?>
<p:tagLst xmlns:p="http://schemas.openxmlformats.org/presentationml/2006/main">
  <p:tag name="AS_UNIQUEID" val="317"/>
</p:tagLst>
</file>

<file path=ppt/tags/tag22.xml><?xml version="1.0" encoding="utf-8"?>
<p:tagLst xmlns:p="http://schemas.openxmlformats.org/presentationml/2006/main">
  <p:tag name="AS_UNIQUEID" val="318"/>
</p:tagLst>
</file>

<file path=ppt/tags/tag23.xml><?xml version="1.0" encoding="utf-8"?>
<p:tagLst xmlns:p="http://schemas.openxmlformats.org/presentationml/2006/main">
  <p:tag name="AS_UNIQUEID" val="319"/>
</p:tagLst>
</file>

<file path=ppt/tags/tag24.xml><?xml version="1.0" encoding="utf-8"?>
<p:tagLst xmlns:p="http://schemas.openxmlformats.org/presentationml/2006/main">
  <p:tag name="AS_UNIQUEID" val="320"/>
</p:tagLst>
</file>

<file path=ppt/tags/tag25.xml><?xml version="1.0" encoding="utf-8"?>
<p:tagLst xmlns:p="http://schemas.openxmlformats.org/presentationml/2006/main">
  <p:tag name="AS_UNIQUEID" val="321"/>
</p:tagLst>
</file>

<file path=ppt/tags/tag26.xml><?xml version="1.0" encoding="utf-8"?>
<p:tagLst xmlns:p="http://schemas.openxmlformats.org/presentationml/2006/main">
  <p:tag name="AS_UNIQUEID" val="322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y*7"/>
  <p:tag name="KSO_WM_UNIT_INDEX" val="7"/>
  <p:tag name="KSO_WM_UNIT_LAYERLEVEL" val="1"/>
  <p:tag name="KSO_WM_UNIT_TYPE" val="y"/>
</p:tagLst>
</file>

<file path=ppt/tags/tag27.xml><?xml version="1.0" encoding="utf-8"?>
<p:tagLst xmlns:p="http://schemas.openxmlformats.org/presentationml/2006/main">
  <p:tag name="AS_UNIQUEID" val="323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y*1"/>
  <p:tag name="KSO_WM_UNIT_INDEX" val="1"/>
  <p:tag name="KSO_WM_UNIT_LAYERLEVEL" val="1"/>
  <p:tag name="KSO_WM_UNIT_TYPE" val="y"/>
</p:tagLst>
</file>

<file path=ppt/tags/tag28.xml><?xml version="1.0" encoding="utf-8"?>
<p:tagLst xmlns:p="http://schemas.openxmlformats.org/presentationml/2006/main">
  <p:tag name="AS_UNIQUEID" val="324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y*2"/>
  <p:tag name="KSO_WM_UNIT_INDEX" val="2"/>
  <p:tag name="KSO_WM_UNIT_LAYERLEVEL" val="1"/>
  <p:tag name="KSO_WM_UNIT_TYPE" val="y"/>
</p:tagLst>
</file>

<file path=ppt/tags/tag29.xml><?xml version="1.0" encoding="utf-8"?>
<p:tagLst xmlns:p="http://schemas.openxmlformats.org/presentationml/2006/main">
  <p:tag name="AS_UNIQUEID" val="325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y*3"/>
  <p:tag name="KSO_WM_UNIT_INDEX" val="3"/>
  <p:tag name="KSO_WM_UNIT_LAYERLEVEL" val="1"/>
  <p:tag name="KSO_WM_UNIT_TYPE" val="y"/>
</p:tagLst>
</file>

<file path=ppt/tags/tag30.xml><?xml version="1.0" encoding="utf-8"?>
<p:tagLst xmlns:p="http://schemas.openxmlformats.org/presentationml/2006/main">
  <p:tag name="AS_UNIQUEID" val="326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y*4"/>
  <p:tag name="KSO_WM_UNIT_INDEX" val="4"/>
  <p:tag name="KSO_WM_UNIT_LAYERLEVEL" val="1"/>
  <p:tag name="KSO_WM_UNIT_TYPE" val="y"/>
</p:tagLst>
</file>

<file path=ppt/tags/tag31.xml><?xml version="1.0" encoding="utf-8"?>
<p:tagLst xmlns:p="http://schemas.openxmlformats.org/presentationml/2006/main">
  <p:tag name="AS_UNIQUEID" val="327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y*5"/>
  <p:tag name="KSO_WM_UNIT_INDEX" val="5"/>
  <p:tag name="KSO_WM_UNIT_LAYERLEVEL" val="1"/>
  <p:tag name="KSO_WM_UNIT_TYPE" val="y"/>
</p:tagLst>
</file>

<file path=ppt/tags/tag32.xml><?xml version="1.0" encoding="utf-8"?>
<p:tagLst xmlns:p="http://schemas.openxmlformats.org/presentationml/2006/main">
  <p:tag name="AS_UNIQUEID" val="328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y*6"/>
  <p:tag name="KSO_WM_UNIT_INDEX" val="6"/>
  <p:tag name="KSO_WM_UNIT_LAYERLEVEL" val="1"/>
  <p:tag name="KSO_WM_UNIT_TYPE" val="y"/>
</p:tagLst>
</file>

<file path=ppt/tags/tag33.xml><?xml version="1.0" encoding="utf-8"?>
<p:tagLst xmlns:p="http://schemas.openxmlformats.org/presentationml/2006/main">
  <p:tag name="AS_UNIQUEID" val="329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34.xml><?xml version="1.0" encoding="utf-8"?>
<p:tagLst xmlns:p="http://schemas.openxmlformats.org/presentationml/2006/main">
  <p:tag name="AS_UNIQUEID" val="330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35.xml><?xml version="1.0" encoding="utf-8"?>
<p:tagLst xmlns:p="http://schemas.openxmlformats.org/presentationml/2006/main">
  <p:tag name="AS_UNIQUEID" val="331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36.xml><?xml version="1.0" encoding="utf-8"?>
<p:tagLst xmlns:p="http://schemas.openxmlformats.org/presentationml/2006/main">
  <p:tag name="AS_UNIQUEID" val="332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37.xml><?xml version="1.0" encoding="utf-8"?>
<p:tagLst xmlns:p="http://schemas.openxmlformats.org/presentationml/2006/main">
  <p:tag name="AS_UNIQUEID" val="333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38.xml><?xml version="1.0" encoding="utf-8"?>
<p:tagLst xmlns:p="http://schemas.openxmlformats.org/presentationml/2006/main">
  <p:tag name="AS_UNIQUEID" val="334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39.xml><?xml version="1.0" encoding="utf-8"?>
<p:tagLst xmlns:p="http://schemas.openxmlformats.org/presentationml/2006/main">
  <p:tag name="AS_UNIQUEID" val="335"/>
</p:tagLst>
</file>

<file path=ppt/tags/tag40.xml><?xml version="1.0" encoding="utf-8"?>
<p:tagLst xmlns:p="http://schemas.openxmlformats.org/presentationml/2006/main">
  <p:tag name="AS_UNIQUEID" val="336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41.xml><?xml version="1.0" encoding="utf-8"?>
<p:tagLst xmlns:p="http://schemas.openxmlformats.org/presentationml/2006/main">
  <p:tag name="AS_UNIQUEID" val="337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42.xml><?xml version="1.0" encoding="utf-8"?>
<p:tagLst xmlns:p="http://schemas.openxmlformats.org/presentationml/2006/main">
  <p:tag name="AS_UNIQUEID" val="338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43.xml><?xml version="1.0" encoding="utf-8"?>
<p:tagLst xmlns:p="http://schemas.openxmlformats.org/presentationml/2006/main">
  <p:tag name="AS_UNIQUEID" val="339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44.xml><?xml version="1.0" encoding="utf-8"?>
<p:tagLst xmlns:p="http://schemas.openxmlformats.org/presentationml/2006/main">
  <p:tag name="AS_UNIQUEID" val="340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45.xml><?xml version="1.0" encoding="utf-8"?>
<p:tagLst xmlns:p="http://schemas.openxmlformats.org/presentationml/2006/main">
  <p:tag name="AS_UNIQUEID" val="341"/>
</p:tagLst>
</file>

<file path=ppt/tags/tag46.xml><?xml version="1.0" encoding="utf-8"?>
<p:tagLst xmlns:p="http://schemas.openxmlformats.org/presentationml/2006/main">
  <p:tag name="AS_UNIQUEID" val="342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3**"/>
  <p:tag name="KSO_WM_UNIT_LAYERLEVEL" val="1"/>
</p:tagLst>
</file>

<file path=ppt/tags/tag47.xml><?xml version="1.0" encoding="utf-8"?>
<p:tagLst xmlns:p="http://schemas.openxmlformats.org/presentationml/2006/main">
  <p:tag name="AS_UNIQUEID" val="343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3**"/>
  <p:tag name="KSO_WM_UNIT_LAYERLEVEL" val="1"/>
</p:tagLst>
</file>

<file path=ppt/tags/tag48.xml><?xml version="1.0" encoding="utf-8"?>
<p:tagLst xmlns:p="http://schemas.openxmlformats.org/presentationml/2006/main">
  <p:tag name="AS_UNIQUEID" val="344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3**"/>
  <p:tag name="KSO_WM_UNIT_LAYERLEVEL" val="1"/>
</p:tagLst>
</file>

<file path=ppt/tags/tag49.xml><?xml version="1.0" encoding="utf-8"?>
<p:tagLst xmlns:p="http://schemas.openxmlformats.org/presentationml/2006/main">
  <p:tag name="AS_UNIQUEID" val="345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3**"/>
  <p:tag name="KSO_WM_UNIT_LAYERLEVEL" val="1"/>
</p:tagLst>
</file>

<file path=ppt/tags/tag50.xml><?xml version="1.0" encoding="utf-8"?>
<p:tagLst xmlns:p="http://schemas.openxmlformats.org/presentationml/2006/main">
  <p:tag name="AS_UNIQUEID" val="346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3**"/>
  <p:tag name="KSO_WM_UNIT_LAYERLEVEL" val="1"/>
</p:tagLst>
</file>

<file path=ppt/tags/tag51.xml><?xml version="1.0" encoding="utf-8"?>
<p:tagLst xmlns:p="http://schemas.openxmlformats.org/presentationml/2006/main">
  <p:tag name="AS_UNIQUEID" val="347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3**"/>
  <p:tag name="KSO_WM_UNIT_LAYERLEVEL" val="1"/>
</p:tagLst>
</file>

<file path=ppt/tags/tag52.xml><?xml version="1.0" encoding="utf-8"?>
<p:tagLst xmlns:p="http://schemas.openxmlformats.org/presentationml/2006/main">
  <p:tag name="AS_UNIQUEID" val="348"/>
</p:tagLst>
</file>

<file path=ppt/tags/tag53.xml><?xml version="1.0" encoding="utf-8"?>
<p:tagLst xmlns:p="http://schemas.openxmlformats.org/presentationml/2006/main">
  <p:tag name="AS_UNIQUEID" val="349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54.xml><?xml version="1.0" encoding="utf-8"?>
<p:tagLst xmlns:p="http://schemas.openxmlformats.org/presentationml/2006/main">
  <p:tag name="AS_UNIQUEID" val="350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55.xml><?xml version="1.0" encoding="utf-8"?>
<p:tagLst xmlns:p="http://schemas.openxmlformats.org/presentationml/2006/main">
  <p:tag name="AS_UNIQUEID" val="351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56.xml><?xml version="1.0" encoding="utf-8"?>
<p:tagLst xmlns:p="http://schemas.openxmlformats.org/presentationml/2006/main">
  <p:tag name="AS_UNIQUEID" val="352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57.xml><?xml version="1.0" encoding="utf-8"?>
<p:tagLst xmlns:p="http://schemas.openxmlformats.org/presentationml/2006/main">
  <p:tag name="AS_UNIQUEID" val="353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58.xml><?xml version="1.0" encoding="utf-8"?>
<p:tagLst xmlns:p="http://schemas.openxmlformats.org/presentationml/2006/main">
  <p:tag name="AS_UNIQUEID" val="354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59.xml><?xml version="1.0" encoding="utf-8"?>
<p:tagLst xmlns:p="http://schemas.openxmlformats.org/presentationml/2006/main">
  <p:tag name="AS_UNIQUEID" val="355"/>
</p:tagLst>
</file>

<file path=ppt/tags/tag60.xml><?xml version="1.0" encoding="utf-8"?>
<p:tagLst xmlns:p="http://schemas.openxmlformats.org/presentationml/2006/main">
  <p:tag name="AS_UNIQUEID" val="356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61.xml><?xml version="1.0" encoding="utf-8"?>
<p:tagLst xmlns:p="http://schemas.openxmlformats.org/presentationml/2006/main">
  <p:tag name="AS_UNIQUEID" val="357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62.xml><?xml version="1.0" encoding="utf-8"?>
<p:tagLst xmlns:p="http://schemas.openxmlformats.org/presentationml/2006/main">
  <p:tag name="AS_UNIQUEID" val="358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63.xml><?xml version="1.0" encoding="utf-8"?>
<p:tagLst xmlns:p="http://schemas.openxmlformats.org/presentationml/2006/main">
  <p:tag name="AS_UNIQUEID" val="359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64.xml><?xml version="1.0" encoding="utf-8"?>
<p:tagLst xmlns:p="http://schemas.openxmlformats.org/presentationml/2006/main">
  <p:tag name="AS_UNIQUEID" val="360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65.xml><?xml version="1.0" encoding="utf-8"?>
<p:tagLst xmlns:p="http://schemas.openxmlformats.org/presentationml/2006/main">
  <p:tag name="AS_UNIQUEID" val="361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66.xml><?xml version="1.0" encoding="utf-8"?>
<p:tagLst xmlns:p="http://schemas.openxmlformats.org/presentationml/2006/main">
  <p:tag name="AS_UNIQUEID" val="362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67.xml><?xml version="1.0" encoding="utf-8"?>
<p:tagLst xmlns:p="http://schemas.openxmlformats.org/presentationml/2006/main">
  <p:tag name="AS_UNIQUEID" val="363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68.xml><?xml version="1.0" encoding="utf-8"?>
<p:tagLst xmlns:p="http://schemas.openxmlformats.org/presentationml/2006/main">
  <p:tag name="AS_UNIQUEID" val="364"/>
</p:tagLst>
</file>

<file path=ppt/tags/tag69.xml><?xml version="1.0" encoding="utf-8"?>
<p:tagLst xmlns:p="http://schemas.openxmlformats.org/presentationml/2006/main">
  <p:tag name="AS_UNIQUEID" val="365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6**"/>
  <p:tag name="KSO_WM_UNIT_LAYERLEVEL" val="1"/>
</p:tagLst>
</file>

<file path=ppt/tags/tag70.xml><?xml version="1.0" encoding="utf-8"?>
<p:tagLst xmlns:p="http://schemas.openxmlformats.org/presentationml/2006/main">
  <p:tag name="AS_UNIQUEID" val="366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6**"/>
  <p:tag name="KSO_WM_UNIT_LAYERLEVEL" val="1"/>
</p:tagLst>
</file>

<file path=ppt/tags/tag71.xml><?xml version="1.0" encoding="utf-8"?>
<p:tagLst xmlns:p="http://schemas.openxmlformats.org/presentationml/2006/main">
  <p:tag name="AS_UNIQUEID" val="367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6**"/>
  <p:tag name="KSO_WM_UNIT_LAYERLEVEL" val="1"/>
</p:tagLst>
</file>

<file path=ppt/tags/tag72.xml><?xml version="1.0" encoding="utf-8"?>
<p:tagLst xmlns:p="http://schemas.openxmlformats.org/presentationml/2006/main">
  <p:tag name="AS_UNIQUEID" val="368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6**"/>
  <p:tag name="KSO_WM_UNIT_LAYERLEVEL" val="1"/>
</p:tagLst>
</file>

<file path=ppt/tags/tag73.xml><?xml version="1.0" encoding="utf-8"?>
<p:tagLst xmlns:p="http://schemas.openxmlformats.org/presentationml/2006/main">
  <p:tag name="AS_UNIQUEID" val="369"/>
</p:tagLst>
</file>

<file path=ppt/tags/tag74.xml><?xml version="1.0" encoding="utf-8"?>
<p:tagLst xmlns:p="http://schemas.openxmlformats.org/presentationml/2006/main">
  <p:tag name="AS_UNIQUEID" val="370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7**"/>
  <p:tag name="KSO_WM_UNIT_LAYERLEVEL" val="1"/>
</p:tagLst>
</file>

<file path=ppt/tags/tag75.xml><?xml version="1.0" encoding="utf-8"?>
<p:tagLst xmlns:p="http://schemas.openxmlformats.org/presentationml/2006/main">
  <p:tag name="AS_UNIQUEID" val="371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7**"/>
  <p:tag name="KSO_WM_UNIT_LAYERLEVEL" val="1"/>
</p:tagLst>
</file>

<file path=ppt/tags/tag76.xml><?xml version="1.0" encoding="utf-8"?>
<p:tagLst xmlns:p="http://schemas.openxmlformats.org/presentationml/2006/main">
  <p:tag name="AS_UNIQUEID" val="372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7**"/>
  <p:tag name="KSO_WM_UNIT_LAYERLEVEL" val="1"/>
</p:tagLst>
</file>

<file path=ppt/tags/tag77.xml><?xml version="1.0" encoding="utf-8"?>
<p:tagLst xmlns:p="http://schemas.openxmlformats.org/presentationml/2006/main">
  <p:tag name="AS_UNIQUEID" val="373"/>
</p:tagLst>
</file>

<file path=ppt/tags/tag78.xml><?xml version="1.0" encoding="utf-8"?>
<p:tagLst xmlns:p="http://schemas.openxmlformats.org/presentationml/2006/main">
  <p:tag name="AS_UNIQUEID" val="374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79.xml><?xml version="1.0" encoding="utf-8"?>
<p:tagLst xmlns:p="http://schemas.openxmlformats.org/presentationml/2006/main">
  <p:tag name="AS_UNIQUEID" val="375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80.xml><?xml version="1.0" encoding="utf-8"?>
<p:tagLst xmlns:p="http://schemas.openxmlformats.org/presentationml/2006/main">
  <p:tag name="AS_UNIQUEID" val="376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81.xml><?xml version="1.0" encoding="utf-8"?>
<p:tagLst xmlns:p="http://schemas.openxmlformats.org/presentationml/2006/main">
  <p:tag name="AS_UNIQUEID" val="377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82.xml><?xml version="1.0" encoding="utf-8"?>
<p:tagLst xmlns:p="http://schemas.openxmlformats.org/presentationml/2006/main">
  <p:tag name="AS_UNIQUEID" val="378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83.xml><?xml version="1.0" encoding="utf-8"?>
<p:tagLst xmlns:p="http://schemas.openxmlformats.org/presentationml/2006/main">
  <p:tag name="AS_UNIQUEID" val="379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84.xml><?xml version="1.0" encoding="utf-8"?>
<p:tagLst xmlns:p="http://schemas.openxmlformats.org/presentationml/2006/main">
  <p:tag name="AS_UNIQUEID" val="380"/>
</p:tagLst>
</file>

<file path=ppt/tags/tag85.xml><?xml version="1.0" encoding="utf-8"?>
<p:tagLst xmlns:p="http://schemas.openxmlformats.org/presentationml/2006/main">
  <p:tag name="AS_UNIQUEID" val="381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9**"/>
  <p:tag name="KSO_WM_UNIT_LAYERLEVEL" val="1"/>
</p:tagLst>
</file>

<file path=ppt/tags/tag86.xml><?xml version="1.0" encoding="utf-8"?>
<p:tagLst xmlns:p="http://schemas.openxmlformats.org/presentationml/2006/main">
  <p:tag name="AS_UNIQUEID" val="382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9**"/>
  <p:tag name="KSO_WM_UNIT_LAYERLEVEL" val="1"/>
</p:tagLst>
</file>

<file path=ppt/tags/tag87.xml><?xml version="1.0" encoding="utf-8"?>
<p:tagLst xmlns:p="http://schemas.openxmlformats.org/presentationml/2006/main">
  <p:tag name="AS_UNIQUEID" val="383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9**"/>
  <p:tag name="KSO_WM_UNIT_LAYERLEVEL" val="1"/>
</p:tagLst>
</file>

<file path=ppt/tags/tag88.xml><?xml version="1.0" encoding="utf-8"?>
<p:tagLst xmlns:p="http://schemas.openxmlformats.org/presentationml/2006/main">
  <p:tag name="AS_UNIQUEID" val="384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9**"/>
  <p:tag name="KSO_WM_UNIT_LAYERLEVEL" val="1"/>
</p:tagLst>
</file>

<file path=ppt/tags/tag89.xml><?xml version="1.0" encoding="utf-8"?>
<p:tagLst xmlns:p="http://schemas.openxmlformats.org/presentationml/2006/main">
  <p:tag name="AS_UNIQUEID" val="385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9**"/>
  <p:tag name="KSO_WM_UNIT_LAYERLEVEL" val="1"/>
</p:tagLst>
</file>

<file path=ppt/tags/tag90.xml><?xml version="1.0" encoding="utf-8"?>
<p:tagLst xmlns:p="http://schemas.openxmlformats.org/presentationml/2006/main">
  <p:tag name="AS_UNIQUEID" val="386"/>
</p:tagLst>
</file>

<file path=ppt/tags/tag91.xml><?xml version="1.0" encoding="utf-8"?>
<p:tagLst xmlns:p="http://schemas.openxmlformats.org/presentationml/2006/main">
  <p:tag name="AS_UNIQUEID" val="387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0**"/>
  <p:tag name="KSO_WM_UNIT_LAYERLEVEL" val="1"/>
</p:tagLst>
</file>

<file path=ppt/tags/tag92.xml><?xml version="1.0" encoding="utf-8"?>
<p:tagLst xmlns:p="http://schemas.openxmlformats.org/presentationml/2006/main">
  <p:tag name="AS_UNIQUEID" val="388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0**"/>
  <p:tag name="KSO_WM_UNIT_LAYERLEVEL" val="1"/>
</p:tagLst>
</file>

<file path=ppt/tags/tag93.xml><?xml version="1.0" encoding="utf-8"?>
<p:tagLst xmlns:p="http://schemas.openxmlformats.org/presentationml/2006/main">
  <p:tag name="AS_UNIQUEID" val="389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0**"/>
  <p:tag name="KSO_WM_UNIT_LAYERLEVEL" val="1"/>
</p:tagLst>
</file>

<file path=ppt/tags/tag94.xml><?xml version="1.0" encoding="utf-8"?>
<p:tagLst xmlns:p="http://schemas.openxmlformats.org/presentationml/2006/main">
  <p:tag name="AS_UNIQUEID" val="390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0**"/>
  <p:tag name="KSO_WM_UNIT_LAYERLEVEL" val="1"/>
</p:tagLst>
</file>

<file path=ppt/tags/tag95.xml><?xml version="1.0" encoding="utf-8"?>
<p:tagLst xmlns:p="http://schemas.openxmlformats.org/presentationml/2006/main">
  <p:tag name="AS_UNIQUEID" val="391"/>
</p:tagLst>
</file>

<file path=ppt/tags/tag96.xml><?xml version="1.0" encoding="utf-8"?>
<p:tagLst xmlns:p="http://schemas.openxmlformats.org/presentationml/2006/main">
  <p:tag name="AS_UNIQUEID" val="392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97.xml><?xml version="1.0" encoding="utf-8"?>
<p:tagLst xmlns:p="http://schemas.openxmlformats.org/presentationml/2006/main">
  <p:tag name="AS_UNIQUEID" val="393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98.xml><?xml version="1.0" encoding="utf-8"?>
<p:tagLst xmlns:p="http://schemas.openxmlformats.org/presentationml/2006/main">
  <p:tag name="AS_UNIQUEID" val="394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99.xml><?xml version="1.0" encoding="utf-8"?>
<p:tagLst xmlns:p="http://schemas.openxmlformats.org/presentationml/2006/main">
  <p:tag name="AS_UNIQUEID" val="395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100.xml><?xml version="1.0" encoding="utf-8"?>
<p:tagLst xmlns:p="http://schemas.openxmlformats.org/presentationml/2006/main">
  <p:tag name="AS_UNIQUEID" val="396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101.xml><?xml version="1.0" encoding="utf-8"?>
<p:tagLst xmlns:p="http://schemas.openxmlformats.org/presentationml/2006/main">
  <p:tag name="AS_UNIQUEID" val="397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102.xml><?xml version="1.0" encoding="utf-8"?>
<p:tagLst xmlns:p="http://schemas.openxmlformats.org/presentationml/2006/main">
  <p:tag name="AS_UNIQUEID" val="398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103.xml><?xml version="1.0" encoding="utf-8"?>
<p:tagLst xmlns:p="http://schemas.openxmlformats.org/presentationml/2006/main">
  <p:tag name="AS_UNIQUEID" val="399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104.xml><?xml version="1.0" encoding="utf-8"?>
<p:tagLst xmlns:p="http://schemas.openxmlformats.org/presentationml/2006/main">
  <p:tag name="AS_UNIQUEID" val="400"/>
</p:tagLst>
</file>

<file path=ppt/tags/tag105.xml><?xml version="1.0" encoding="utf-8"?>
<p:tagLst xmlns:p="http://schemas.openxmlformats.org/presentationml/2006/main">
  <p:tag name="AS_UNIQUEID" val="401"/>
  <p:tag name="KSO_WM_BEAUTIFY_FLAG" val="#wm#"/>
  <p:tag name="KSO_WM_SLIDE_BACKGROUND_TYPE" val="general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2**"/>
  <p:tag name="KSO_WM_UNIT_LAYERLEVEL" val="1"/>
</p:tagLst>
</file>

<file path=ppt/tags/tag106.xml><?xml version="1.0" encoding="utf-8"?>
<p:tagLst xmlns:p="http://schemas.openxmlformats.org/presentationml/2006/main">
  <p:tag name="AS_UNIQUEID" val="402"/>
  <p:tag name="KSO_WM_BEAUTIFY_FLAG" val="#wm#"/>
  <p:tag name="KSO_WM_SLIDE_BACKGROUND_TYPE" val="general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2**"/>
  <p:tag name="KSO_WM_UNIT_LAYERLEVEL" val="1"/>
</p:tagLst>
</file>

<file path=ppt/tags/tag107.xml><?xml version="1.0" encoding="utf-8"?>
<p:tagLst xmlns:p="http://schemas.openxmlformats.org/presentationml/2006/main">
  <p:tag name="AS_UNIQUEID" val="403"/>
  <p:tag name="KSO_WM_BEAUTIFY_FLAG" val="#wm#"/>
  <p:tag name="KSO_WM_SLIDE_BACKGROUND_TYPE" val="general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2**"/>
  <p:tag name="KSO_WM_UNIT_LAYERLEVEL" val="1"/>
</p:tagLst>
</file>

<file path=ppt/tags/tag108.xml><?xml version="1.0" encoding="utf-8"?>
<p:tagLst xmlns:p="http://schemas.openxmlformats.org/presentationml/2006/main">
  <p:tag name="AS_UNIQUEID" val="404"/>
  <p:tag name="KSO_WM_BEAUTIFY_FLAG" val="#wm#"/>
  <p:tag name="KSO_WM_SLIDE_BACKGROUND_TYPE" val="general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2**"/>
  <p:tag name="KSO_WM_UNIT_LAYERLEVEL" val="1"/>
</p:tagLst>
</file>

<file path=ppt/tags/tag109.xml><?xml version="1.0" encoding="utf-8"?>
<p:tagLst xmlns:p="http://schemas.openxmlformats.org/presentationml/2006/main">
  <p:tag name="AS_UNIQUEID" val="405"/>
  <p:tag name="KSO_WM_BEAUTIFY_FLAG" val="#wm#"/>
  <p:tag name="KSO_WM_SLIDE_BACKGROUND_TYPE" val="general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2**"/>
  <p:tag name="KSO_WM_UNIT_LAYERLEVEL" val="1"/>
</p:tagLst>
</file>

<file path=ppt/tags/tag110.xml><?xml version="1.0" encoding="utf-8"?>
<p:tagLst xmlns:p="http://schemas.openxmlformats.org/presentationml/2006/main">
  <p:tag name="AS_UNIQUEID" val="406"/>
  <p:tag name="KSO_WM_BEAUTIFY_FLAG" val="#wm#"/>
  <p:tag name="KSO_WM_SLIDE_BACKGROUND_TYPE" val="general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2**"/>
  <p:tag name="KSO_WM_UNIT_LAYERLEVEL" val="1"/>
</p:tagLst>
</file>

<file path=ppt/tags/tag111.xml><?xml version="1.0" encoding="utf-8"?>
<p:tagLst xmlns:p="http://schemas.openxmlformats.org/presentationml/2006/main">
  <p:tag name="AS_UNIQUEID" val="407"/>
</p:tagLst>
</file>

<file path=ppt/tags/tag112.xml><?xml version="1.0" encoding="utf-8"?>
<p:tagLst xmlns:p="http://schemas.openxmlformats.org/presentationml/2006/main">
  <p:tag name="AS_UNIQUEID" val="408"/>
  <p:tag name="KSO_WM_BEAUTIFY_FLAG" val="#wm#"/>
  <p:tag name="KSO_WM_SLIDE_BACKGROUND_TYPE" val="frame"/>
  <p:tag name="KSO_WM_SLIDE_BK_DARK_LIGHT" val="2"/>
  <p:tag name="KSO_WM_TAG_VERSION" val="1.0"/>
  <p:tag name="KSO_WM_UNIT_BK_DARK_LIGHT" val="2"/>
  <p:tag name="KSO_WM_UNIT_COMPATIBLE" val="0"/>
  <p:tag name="KSO_WM_UNIT_DIAGRAM_ISNUMVISUAL" val="0"/>
  <p:tag name="KSO_WM_UNIT_DIAGRAM_ISREFERUNIT" val="0"/>
  <p:tag name="KSO_WM_UNIT_HIGHLIGHT" val="0"/>
  <p:tag name="KSO_WM_UNIT_ID" val="_13**"/>
  <p:tag name="KSO_WM_UNIT_LAYERLEVEL" val="1"/>
</p:tagLst>
</file>

<file path=ppt/tags/tag113.xml><?xml version="1.0" encoding="utf-8"?>
<p:tagLst xmlns:p="http://schemas.openxmlformats.org/presentationml/2006/main">
  <p:tag name="AS_UNIQUEID" val="409"/>
  <p:tag name="KSO_WM_BEAUTIFY_FLAG" val="#wm#"/>
  <p:tag name="KSO_WM_SLIDE_BACKGROUND_TYPE" val="frame"/>
  <p:tag name="KSO_WM_SLIDE_BK_DARK_LIGHT" val="2"/>
  <p:tag name="KSO_WM_TAG_VERSION" val="1.0"/>
  <p:tag name="KSO_WM_UNIT_BK_DARK_LIGHT" val="2"/>
  <p:tag name="KSO_WM_UNIT_COMPATIBLE" val="0"/>
  <p:tag name="KSO_WM_UNIT_DIAGRAM_ISNUMVISUAL" val="0"/>
  <p:tag name="KSO_WM_UNIT_DIAGRAM_ISREFERUNIT" val="0"/>
  <p:tag name="KSO_WM_UNIT_HIGHLIGHT" val="0"/>
  <p:tag name="KSO_WM_UNIT_ID" val="_13*i*1"/>
  <p:tag name="KSO_WM_UNIT_INDEX" val="1"/>
  <p:tag name="KSO_WM_UNIT_LAYERLEVEL" val="1"/>
  <p:tag name="KSO_WM_UNIT_SUBTYPE" val="h"/>
  <p:tag name="KSO_WM_UNIT_TYPE" val="i"/>
</p:tagLst>
</file>

<file path=ppt/tags/tag114.xml><?xml version="1.0" encoding="utf-8"?>
<p:tagLst xmlns:p="http://schemas.openxmlformats.org/presentationml/2006/main">
  <p:tag name="AS_UNIQUEID" val="410"/>
  <p:tag name="KSO_WM_BEAUTIFY_FLAG" val="#wm#"/>
  <p:tag name="KSO_WM_SLIDE_BACKGROUND_TYPE" val="frame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3**"/>
  <p:tag name="KSO_WM_UNIT_LAYERLEVEL" val="1"/>
</p:tagLst>
</file>

<file path=ppt/tags/tag115.xml><?xml version="1.0" encoding="utf-8"?>
<p:tagLst xmlns:p="http://schemas.openxmlformats.org/presentationml/2006/main">
  <p:tag name="AS_UNIQUEID" val="411"/>
  <p:tag name="KSO_WM_BEAUTIFY_FLAG" val="#wm#"/>
  <p:tag name="KSO_WM_SLIDE_BACKGROUND_TYPE" val="frame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3**"/>
  <p:tag name="KSO_WM_UNIT_LAYERLEVEL" val="1"/>
</p:tagLst>
</file>

<file path=ppt/tags/tag116.xml><?xml version="1.0" encoding="utf-8"?>
<p:tagLst xmlns:p="http://schemas.openxmlformats.org/presentationml/2006/main">
  <p:tag name="AS_UNIQUEID" val="412"/>
  <p:tag name="KSO_WM_BEAUTIFY_FLAG" val="#wm#"/>
  <p:tag name="KSO_WM_SLIDE_BACKGROUND_TYPE" val="frame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3**"/>
  <p:tag name="KSO_WM_UNIT_LAYERLEVEL" val="1"/>
</p:tagLst>
</file>

<file path=ppt/tags/tag117.xml><?xml version="1.0" encoding="utf-8"?>
<p:tagLst xmlns:p="http://schemas.openxmlformats.org/presentationml/2006/main">
  <p:tag name="AS_UNIQUEID" val="413"/>
  <p:tag name="KSO_WM_BEAUTIFY_FLAG" val="#wm#"/>
  <p:tag name="KSO_WM_SLIDE_BACKGROUND_TYPE" val="frame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3**"/>
  <p:tag name="KSO_WM_UNIT_LAYERLEVEL" val="1"/>
</p:tagLst>
</file>

<file path=ppt/tags/tag118.xml><?xml version="1.0" encoding="utf-8"?>
<p:tagLst xmlns:p="http://schemas.openxmlformats.org/presentationml/2006/main">
  <p:tag name="AS_UNIQUEID" val="414"/>
  <p:tag name="KSO_WM_BEAUTIFY_FLAG" val="#wm#"/>
  <p:tag name="KSO_WM_SLIDE_BACKGROUND_TYPE" val="frame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3**"/>
  <p:tag name="KSO_WM_UNIT_LAYERLEVEL" val="1"/>
</p:tagLst>
</file>

<file path=ppt/tags/tag119.xml><?xml version="1.0" encoding="utf-8"?>
<p:tagLst xmlns:p="http://schemas.openxmlformats.org/presentationml/2006/main">
  <p:tag name="AS_UNIQUEID" val="415"/>
</p:tagLst>
</file>

<file path=ppt/tags/tag120.xml><?xml version="1.0" encoding="utf-8"?>
<p:tagLst xmlns:p="http://schemas.openxmlformats.org/presentationml/2006/main">
  <p:tag name="AS_UNIQUEID" val="416"/>
  <p:tag name="KSO_WM_BEAUTIFY_FLAG" val="#wm#"/>
  <p:tag name="KSO_WM_SLIDE_BACKGROUND_TYPE" val="leftRight"/>
  <p:tag name="KSO_WM_SLIDE_BK_DARK_LIGHT" val="2"/>
  <p:tag name="KSO_WM_TAG_VERSION" val="1.0"/>
  <p:tag name="KSO_WM_UNIT_BK_DARK_LIGHT" val="2"/>
  <p:tag name="KSO_WM_UNIT_COMPATIBLE" val="0"/>
  <p:tag name="KSO_WM_UNIT_DIAGRAM_ISNUMVISUAL" val="0"/>
  <p:tag name="KSO_WM_UNIT_DIAGRAM_ISREFERUNIT" val="0"/>
  <p:tag name="KSO_WM_UNIT_HIGHLIGHT" val="0"/>
  <p:tag name="KSO_WM_UNIT_ID" val="_14*i*1"/>
  <p:tag name="KSO_WM_UNIT_INDEX" val="1"/>
  <p:tag name="KSO_WM_UNIT_LAYERLEVEL" val="1"/>
  <p:tag name="KSO_WM_UNIT_SUBTYPE" val="h"/>
  <p:tag name="KSO_WM_UNIT_TYPE" val="i"/>
</p:tagLst>
</file>

<file path=ppt/tags/tag121.xml><?xml version="1.0" encoding="utf-8"?>
<p:tagLst xmlns:p="http://schemas.openxmlformats.org/presentationml/2006/main">
  <p:tag name="AS_UNIQUEID" val="417"/>
  <p:tag name="KSO_WM_BEAUTIFY_FLAG" val="#wm#"/>
  <p:tag name="KSO_WM_SLIDE_BACKGROUND_TYPE" val="leftRight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4**"/>
  <p:tag name="KSO_WM_UNIT_LAYERLEVEL" val="1"/>
</p:tagLst>
</file>

<file path=ppt/tags/tag122.xml><?xml version="1.0" encoding="utf-8"?>
<p:tagLst xmlns:p="http://schemas.openxmlformats.org/presentationml/2006/main">
  <p:tag name="AS_UNIQUEID" val="418"/>
  <p:tag name="KSO_WM_BEAUTIFY_FLAG" val="#wm#"/>
  <p:tag name="KSO_WM_SLIDE_BACKGROUND_TYPE" val="leftRight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4**"/>
  <p:tag name="KSO_WM_UNIT_LAYERLEVEL" val="1"/>
</p:tagLst>
</file>

<file path=ppt/tags/tag123.xml><?xml version="1.0" encoding="utf-8"?>
<p:tagLst xmlns:p="http://schemas.openxmlformats.org/presentationml/2006/main">
  <p:tag name="AS_UNIQUEID" val="419"/>
  <p:tag name="KSO_WM_BEAUTIFY_FLAG" val="#wm#"/>
  <p:tag name="KSO_WM_SLIDE_BACKGROUND_TYPE" val="leftRight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4**"/>
  <p:tag name="KSO_WM_UNIT_LAYERLEVEL" val="1"/>
</p:tagLst>
</file>

<file path=ppt/tags/tag124.xml><?xml version="1.0" encoding="utf-8"?>
<p:tagLst xmlns:p="http://schemas.openxmlformats.org/presentationml/2006/main">
  <p:tag name="AS_UNIQUEID" val="420"/>
  <p:tag name="KSO_WM_BEAUTIFY_FLAG" val="#wm#"/>
  <p:tag name="KSO_WM_SLIDE_BACKGROUND_TYPE" val="leftRight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4**"/>
  <p:tag name="KSO_WM_UNIT_LAYERLEVEL" val="1"/>
</p:tagLst>
</file>

<file path=ppt/tags/tag125.xml><?xml version="1.0" encoding="utf-8"?>
<p:tagLst xmlns:p="http://schemas.openxmlformats.org/presentationml/2006/main">
  <p:tag name="AS_UNIQUEID" val="421"/>
  <p:tag name="KSO_WM_BEAUTIFY_FLAG" val="#wm#"/>
  <p:tag name="KSO_WM_SLIDE_BACKGROUND_TYPE" val="leftRight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4**"/>
  <p:tag name="KSO_WM_UNIT_LAYERLEVEL" val="1"/>
</p:tagLst>
</file>

<file path=ppt/tags/tag126.xml><?xml version="1.0" encoding="utf-8"?>
<p:tagLst xmlns:p="http://schemas.openxmlformats.org/presentationml/2006/main">
  <p:tag name="AS_UNIQUEID" val="422"/>
  <p:tag name="KSO_WM_BEAUTIFY_FLAG" val="#wm#"/>
  <p:tag name="KSO_WM_SLIDE_BACKGROUND_TYPE" val="leftRight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4**"/>
  <p:tag name="KSO_WM_UNIT_LAYERLEVEL" val="1"/>
</p:tagLst>
</file>

<file path=ppt/tags/tag127.xml><?xml version="1.0" encoding="utf-8"?>
<p:tagLst xmlns:p="http://schemas.openxmlformats.org/presentationml/2006/main">
  <p:tag name="AS_UNIQUEID" val="423"/>
  <p:tag name="KSO_WM_BEAUTIFY_FLAG" val="#wm#"/>
  <p:tag name="KSO_WM_SLIDE_BACKGROUND_TYPE" val="leftRight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4**"/>
  <p:tag name="KSO_WM_UNIT_LAYERLEVEL" val="1"/>
</p:tagLst>
</file>

<file path=ppt/tags/tag128.xml><?xml version="1.0" encoding="utf-8"?>
<p:tagLst xmlns:p="http://schemas.openxmlformats.org/presentationml/2006/main">
  <p:tag name="AS_UNIQUEID" val="424"/>
  <p:tag name="KSO_WM_BEAUTIFY_FLAG" val="#wm#"/>
  <p:tag name="KSO_WM_SLIDE_BACKGROUND_TYPE" val="leftRight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4**"/>
  <p:tag name="KSO_WM_UNIT_LAYERLEVEL" val="1"/>
</p:tagLst>
</file>

<file path=ppt/tags/tag129.xml><?xml version="1.0" encoding="utf-8"?>
<p:tagLst xmlns:p="http://schemas.openxmlformats.org/presentationml/2006/main">
  <p:tag name="AS_UNIQUEID" val="425"/>
</p:tagLst>
</file>

<file path=ppt/tags/tag130.xml><?xml version="1.0" encoding="utf-8"?>
<p:tagLst xmlns:p="http://schemas.openxmlformats.org/presentationml/2006/main">
  <p:tag name="AS_UNIQUEID" val="426"/>
  <p:tag name="KSO_WM_BEAUTIFY_FLAG" val="#wm#"/>
  <p:tag name="KSO_WM_SLIDE_BACKGROUND_TYPE" val="topBottom"/>
  <p:tag name="KSO_WM_SLIDE_BK_DARK_LIGHT" val="2"/>
  <p:tag name="KSO_WM_TAG_VERSION" val="1.0"/>
  <p:tag name="KSO_WM_UNIT_BK_DARK_LIGHT" val="2"/>
  <p:tag name="KSO_WM_UNIT_COMPATIBLE" val="0"/>
  <p:tag name="KSO_WM_UNIT_DIAGRAM_ISNUMVISUAL" val="0"/>
  <p:tag name="KSO_WM_UNIT_DIAGRAM_ISREFERUNIT" val="0"/>
  <p:tag name="KSO_WM_UNIT_HIGHLIGHT" val="0"/>
  <p:tag name="KSO_WM_UNIT_ID" val="_15*i*1"/>
  <p:tag name="KSO_WM_UNIT_INDEX" val="1"/>
  <p:tag name="KSO_WM_UNIT_LAYERLEVEL" val="1"/>
  <p:tag name="KSO_WM_UNIT_SUBTYPE" val="h"/>
  <p:tag name="KSO_WM_UNIT_TYPE" val="i"/>
</p:tagLst>
</file>

<file path=ppt/tags/tag131.xml><?xml version="1.0" encoding="utf-8"?>
<p:tagLst xmlns:p="http://schemas.openxmlformats.org/presentationml/2006/main">
  <p:tag name="AS_UNIQUEID" val="427"/>
  <p:tag name="KSO_WM_BEAUTIFY_FLAG" val="#wm#"/>
  <p:tag name="KSO_WM_SLIDE_BACKGROUND_TYPE" val="topBottom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5**"/>
  <p:tag name="KSO_WM_UNIT_LAYERLEVEL" val="1"/>
</p:tagLst>
</file>

<file path=ppt/tags/tag132.xml><?xml version="1.0" encoding="utf-8"?>
<p:tagLst xmlns:p="http://schemas.openxmlformats.org/presentationml/2006/main">
  <p:tag name="AS_UNIQUEID" val="428"/>
  <p:tag name="KSO_WM_BEAUTIFY_FLAG" val="#wm#"/>
  <p:tag name="KSO_WM_SLIDE_BACKGROUND_TYPE" val="topBottom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5**"/>
  <p:tag name="KSO_WM_UNIT_LAYERLEVEL" val="1"/>
</p:tagLst>
</file>

<file path=ppt/tags/tag133.xml><?xml version="1.0" encoding="utf-8"?>
<p:tagLst xmlns:p="http://schemas.openxmlformats.org/presentationml/2006/main">
  <p:tag name="AS_UNIQUEID" val="429"/>
  <p:tag name="KSO_WM_BEAUTIFY_FLAG" val="#wm#"/>
  <p:tag name="KSO_WM_SLIDE_BACKGROUND_TYPE" val="topBottom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5**"/>
  <p:tag name="KSO_WM_UNIT_LAYERLEVEL" val="1"/>
</p:tagLst>
</file>

<file path=ppt/tags/tag134.xml><?xml version="1.0" encoding="utf-8"?>
<p:tagLst xmlns:p="http://schemas.openxmlformats.org/presentationml/2006/main">
  <p:tag name="AS_UNIQUEID" val="430"/>
  <p:tag name="KSO_WM_BEAUTIFY_FLAG" val="#wm#"/>
  <p:tag name="KSO_WM_SLIDE_BACKGROUND_TYPE" val="topBottom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5**"/>
  <p:tag name="KSO_WM_UNIT_LAYERLEVEL" val="1"/>
</p:tagLst>
</file>

<file path=ppt/tags/tag135.xml><?xml version="1.0" encoding="utf-8"?>
<p:tagLst xmlns:p="http://schemas.openxmlformats.org/presentationml/2006/main">
  <p:tag name="AS_UNIQUEID" val="431"/>
  <p:tag name="KSO_WM_BEAUTIFY_FLAG" val="#wm#"/>
  <p:tag name="KSO_WM_SLIDE_BACKGROUND_TYPE" val="topBottom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5**"/>
  <p:tag name="KSO_WM_UNIT_LAYERLEVEL" val="1"/>
</p:tagLst>
</file>

<file path=ppt/tags/tag136.xml><?xml version="1.0" encoding="utf-8"?>
<p:tagLst xmlns:p="http://schemas.openxmlformats.org/presentationml/2006/main">
  <p:tag name="AS_UNIQUEID" val="432"/>
  <p:tag name="KSO_WM_BEAUTIFY_FLAG" val="#wm#"/>
  <p:tag name="KSO_WM_SLIDE_BACKGROUND_TYPE" val="topBottom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5**"/>
  <p:tag name="KSO_WM_UNIT_LAYERLEVEL" val="1"/>
</p:tagLst>
</file>

<file path=ppt/tags/tag137.xml><?xml version="1.0" encoding="utf-8"?>
<p:tagLst xmlns:p="http://schemas.openxmlformats.org/presentationml/2006/main">
  <p:tag name="AS_UNIQUEID" val="433"/>
  <p:tag name="KSO_WM_BEAUTIFY_FLAG" val="#wm#"/>
  <p:tag name="KSO_WM_SLIDE_BACKGROUND_TYPE" val="topBottom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5**"/>
  <p:tag name="KSO_WM_UNIT_LAYERLEVEL" val="1"/>
</p:tagLst>
</file>

<file path=ppt/tags/tag138.xml><?xml version="1.0" encoding="utf-8"?>
<p:tagLst xmlns:p="http://schemas.openxmlformats.org/presentationml/2006/main">
  <p:tag name="AS_UNIQUEID" val="434"/>
  <p:tag name="KSO_WM_BEAUTIFY_FLAG" val="#wm#"/>
  <p:tag name="KSO_WM_SLIDE_BACKGROUND_TYPE" val="topBottom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5**"/>
  <p:tag name="KSO_WM_UNIT_LAYERLEVEL" val="1"/>
</p:tagLst>
</file>

<file path=ppt/tags/tag139.xml><?xml version="1.0" encoding="utf-8"?>
<p:tagLst xmlns:p="http://schemas.openxmlformats.org/presentationml/2006/main">
  <p:tag name="AS_UNIQUEID" val="435"/>
</p:tagLst>
</file>

<file path=ppt/tags/tag140.xml><?xml version="1.0" encoding="utf-8"?>
<p:tagLst xmlns:p="http://schemas.openxmlformats.org/presentationml/2006/main">
  <p:tag name="AS_UNIQUEID" val="436"/>
  <p:tag name="KSO_WM_BEAUTIFY_FLAG" val="#wm#"/>
  <p:tag name="KSO_WM_SLIDE_BACKGROUND_TYPE" val="bottomTop"/>
  <p:tag name="KSO_WM_SLIDE_BK_DARK_LIGHT" val="2"/>
  <p:tag name="KSO_WM_TAG_VERSION" val="1.0"/>
  <p:tag name="KSO_WM_UNIT_BK_DARK_LIGHT" val="2"/>
  <p:tag name="KSO_WM_UNIT_COMPATIBLE" val="0"/>
  <p:tag name="KSO_WM_UNIT_DIAGRAM_ISNUMVISUAL" val="0"/>
  <p:tag name="KSO_WM_UNIT_DIAGRAM_ISREFERUNIT" val="0"/>
  <p:tag name="KSO_WM_UNIT_HIGHLIGHT" val="0"/>
  <p:tag name="KSO_WM_UNIT_ID" val="_16*i*1"/>
  <p:tag name="KSO_WM_UNIT_INDEX" val="1"/>
  <p:tag name="KSO_WM_UNIT_LAYERLEVEL" val="1"/>
  <p:tag name="KSO_WM_UNIT_SUBTYPE" val="h"/>
  <p:tag name="KSO_WM_UNIT_TYPE" val="i"/>
</p:tagLst>
</file>

<file path=ppt/tags/tag141.xml><?xml version="1.0" encoding="utf-8"?>
<p:tagLst xmlns:p="http://schemas.openxmlformats.org/presentationml/2006/main">
  <p:tag name="AS_UNIQUEID" val="437"/>
  <p:tag name="KSO_WM_BEAUTIFY_FLAG" val="#wm#"/>
  <p:tag name="KSO_WM_SLIDE_BACKGROUND_TYPE" val="bottomTop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6**"/>
  <p:tag name="KSO_WM_UNIT_LAYERLEVEL" val="1"/>
</p:tagLst>
</file>

<file path=ppt/tags/tag142.xml><?xml version="1.0" encoding="utf-8"?>
<p:tagLst xmlns:p="http://schemas.openxmlformats.org/presentationml/2006/main">
  <p:tag name="AS_UNIQUEID" val="438"/>
  <p:tag name="KSO_WM_BEAUTIFY_FLAG" val="#wm#"/>
  <p:tag name="KSO_WM_SLIDE_BACKGROUND_TYPE" val="bottomTop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6**"/>
  <p:tag name="KSO_WM_UNIT_LAYERLEVEL" val="1"/>
</p:tagLst>
</file>

<file path=ppt/tags/tag143.xml><?xml version="1.0" encoding="utf-8"?>
<p:tagLst xmlns:p="http://schemas.openxmlformats.org/presentationml/2006/main">
  <p:tag name="AS_UNIQUEID" val="439"/>
  <p:tag name="KSO_WM_BEAUTIFY_FLAG" val="#wm#"/>
  <p:tag name="KSO_WM_SLIDE_BACKGROUND_TYPE" val="bottomTop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6**"/>
  <p:tag name="KSO_WM_UNIT_LAYERLEVEL" val="1"/>
</p:tagLst>
</file>

<file path=ppt/tags/tag144.xml><?xml version="1.0" encoding="utf-8"?>
<p:tagLst xmlns:p="http://schemas.openxmlformats.org/presentationml/2006/main">
  <p:tag name="AS_UNIQUEID" val="440"/>
  <p:tag name="KSO_WM_BEAUTIFY_FLAG" val="#wm#"/>
  <p:tag name="KSO_WM_SLIDE_BACKGROUND_TYPE" val="bottomTop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6**"/>
  <p:tag name="KSO_WM_UNIT_LAYERLEVEL" val="1"/>
</p:tagLst>
</file>

<file path=ppt/tags/tag145.xml><?xml version="1.0" encoding="utf-8"?>
<p:tagLst xmlns:p="http://schemas.openxmlformats.org/presentationml/2006/main">
  <p:tag name="AS_UNIQUEID" val="441"/>
  <p:tag name="KSO_WM_BEAUTIFY_FLAG" val="#wm#"/>
  <p:tag name="KSO_WM_SLIDE_BACKGROUND_TYPE" val="bottomTop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6**"/>
  <p:tag name="KSO_WM_UNIT_LAYERLEVEL" val="1"/>
</p:tagLst>
</file>

<file path=ppt/tags/tag146.xml><?xml version="1.0" encoding="utf-8"?>
<p:tagLst xmlns:p="http://schemas.openxmlformats.org/presentationml/2006/main">
  <p:tag name="AS_UNIQUEID" val="442"/>
  <p:tag name="KSO_WM_BEAUTIFY_FLAG" val="#wm#"/>
  <p:tag name="KSO_WM_SLIDE_BACKGROUND_TYPE" val="bottomTop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6**"/>
  <p:tag name="KSO_WM_UNIT_LAYERLEVEL" val="1"/>
</p:tagLst>
</file>

<file path=ppt/tags/tag147.xml><?xml version="1.0" encoding="utf-8"?>
<p:tagLst xmlns:p="http://schemas.openxmlformats.org/presentationml/2006/main">
  <p:tag name="AS_UNIQUEID" val="443"/>
  <p:tag name="KSO_WM_BEAUTIFY_FLAG" val="#wm#"/>
  <p:tag name="KSO_WM_SLIDE_BACKGROUND_TYPE" val="bottomTop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6**"/>
  <p:tag name="KSO_WM_UNIT_LAYERLEVEL" val="1"/>
</p:tagLst>
</file>

<file path=ppt/tags/tag148.xml><?xml version="1.0" encoding="utf-8"?>
<p:tagLst xmlns:p="http://schemas.openxmlformats.org/presentationml/2006/main">
  <p:tag name="AS_UNIQUEID" val="444"/>
</p:tagLst>
</file>

<file path=ppt/tags/tag149.xml><?xml version="1.0" encoding="utf-8"?>
<p:tagLst xmlns:p="http://schemas.openxmlformats.org/presentationml/2006/main">
  <p:tag name="AS_UNIQUEID" val="445"/>
  <p:tag name="KSO_WM_BEAUTIFY_FLAG" val="#wm#"/>
  <p:tag name="KSO_WM_SLIDE_BACKGROUND_TYPE" val="navigation"/>
  <p:tag name="KSO_WM_SLIDE_BK_DARK_LIGHT" val="2"/>
  <p:tag name="KSO_WM_TAG_VERSION" val="1.0"/>
  <p:tag name="KSO_WM_UNIT_BK_DARK_LIGHT" val="2"/>
  <p:tag name="KSO_WM_UNIT_COMPATIBLE" val="0"/>
  <p:tag name="KSO_WM_UNIT_DIAGRAM_ISNUMVISUAL" val="0"/>
  <p:tag name="KSO_WM_UNIT_DIAGRAM_ISREFERUNIT" val="0"/>
  <p:tag name="KSO_WM_UNIT_HIGHLIGHT" val="0"/>
  <p:tag name="KSO_WM_UNIT_ID" val="_17*i*1"/>
  <p:tag name="KSO_WM_UNIT_INDEX" val="1"/>
  <p:tag name="KSO_WM_UNIT_LAYERLEVEL" val="1"/>
  <p:tag name="KSO_WM_UNIT_SUBTYPE" val="h"/>
  <p:tag name="KSO_WM_UNIT_TYPE" val="i"/>
</p:tagLst>
</file>

<file path=ppt/tags/tag150.xml><?xml version="1.0" encoding="utf-8"?>
<p:tagLst xmlns:p="http://schemas.openxmlformats.org/presentationml/2006/main">
  <p:tag name="AS_UNIQUEID" val="446"/>
  <p:tag name="KSO_WM_BEAUTIFY_FLAG" val="#wm#"/>
  <p:tag name="KSO_WM_SLIDE_BACKGROUND_TYPE" val="navigation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7**"/>
  <p:tag name="KSO_WM_UNIT_LAYERLEVEL" val="1"/>
</p:tagLst>
</file>

<file path=ppt/tags/tag151.xml><?xml version="1.0" encoding="utf-8"?>
<p:tagLst xmlns:p="http://schemas.openxmlformats.org/presentationml/2006/main">
  <p:tag name="AS_UNIQUEID" val="447"/>
  <p:tag name="KSO_WM_BEAUTIFY_FLAG" val="#wm#"/>
  <p:tag name="KSO_WM_SLIDE_BACKGROUND_TYPE" val="navigation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7**"/>
  <p:tag name="KSO_WM_UNIT_LAYERLEVEL" val="1"/>
</p:tagLst>
</file>

<file path=ppt/tags/tag152.xml><?xml version="1.0" encoding="utf-8"?>
<p:tagLst xmlns:p="http://schemas.openxmlformats.org/presentationml/2006/main">
  <p:tag name="AS_UNIQUEID" val="448"/>
  <p:tag name="KSO_WM_BEAUTIFY_FLAG" val="#wm#"/>
  <p:tag name="KSO_WM_SLIDE_BACKGROUND_TYPE" val="navigation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7**"/>
  <p:tag name="KSO_WM_UNIT_LAYERLEVEL" val="1"/>
</p:tagLst>
</file>

<file path=ppt/tags/tag153.xml><?xml version="1.0" encoding="utf-8"?>
<p:tagLst xmlns:p="http://schemas.openxmlformats.org/presentationml/2006/main">
  <p:tag name="AS_UNIQUEID" val="449"/>
  <p:tag name="KSO_WM_BEAUTIFY_FLAG" val="#wm#"/>
  <p:tag name="KSO_WM_SLIDE_BACKGROUND_TYPE" val="navigation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7**"/>
  <p:tag name="KSO_WM_UNIT_LAYERLEVEL" val="1"/>
</p:tagLst>
</file>

<file path=ppt/tags/tag154.xml><?xml version="1.0" encoding="utf-8"?>
<p:tagLst xmlns:p="http://schemas.openxmlformats.org/presentationml/2006/main">
  <p:tag name="AS_UNIQUEID" val="450"/>
  <p:tag name="KSO_WM_BEAUTIFY_FLAG" val="#wm#"/>
  <p:tag name="KSO_WM_SLIDE_BACKGROUND_TYPE" val="navigation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7**"/>
  <p:tag name="KSO_WM_UNIT_LAYERLEVEL" val="1"/>
</p:tagLst>
</file>

<file path=ppt/tags/tag155.xml><?xml version="1.0" encoding="utf-8"?>
<p:tagLst xmlns:p="http://schemas.openxmlformats.org/presentationml/2006/main">
  <p:tag name="AS_UNIQUEID" val="451"/>
  <p:tag name="KSO_WM_BEAUTIFY_FLAG" val="#wm#"/>
  <p:tag name="KSO_WM_SLIDE_BACKGROUND_TYPE" val="navigation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7**"/>
  <p:tag name="KSO_WM_UNIT_LAYERLEVEL" val="1"/>
</p:tagLst>
</file>

<file path=ppt/tags/tag156.xml><?xml version="1.0" encoding="utf-8"?>
<p:tagLst xmlns:p="http://schemas.openxmlformats.org/presentationml/2006/main">
  <p:tag name="AS_UNIQUEID" val="452"/>
  <p:tag name="KSO_WM_BEAUTIFY_FLAG" val="#wm#"/>
  <p:tag name="KSO_WM_SLIDE_BACKGROUND_TYPE" val="navigation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7**"/>
  <p:tag name="KSO_WM_UNIT_LAYERLEVEL" val="1"/>
</p:tagLst>
</file>

<file path=ppt/tags/tag157.xml><?xml version="1.0" encoding="utf-8"?>
<p:tagLst xmlns:p="http://schemas.openxmlformats.org/presentationml/2006/main">
  <p:tag name="AS_UNIQUEID" val="453"/>
  <p:tag name="KSO_WM_BEAUTIFY_FLAG" val="#wm#"/>
  <p:tag name="KSO_WM_SLIDE_BACKGROUND_TYPE" val="navigation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7**"/>
  <p:tag name="KSO_WM_UNIT_LAYERLEVEL" val="1"/>
</p:tagLst>
</file>

<file path=ppt/tags/tag158.xml><?xml version="1.0" encoding="utf-8"?>
<p:tagLst xmlns:p="http://schemas.openxmlformats.org/presentationml/2006/main">
  <p:tag name="AS_UNIQUEID" val="454"/>
</p:tagLst>
</file>

<file path=ppt/tags/tag159.xml><?xml version="1.0" encoding="utf-8"?>
<p:tagLst xmlns:p="http://schemas.openxmlformats.org/presentationml/2006/main">
  <p:tag name="AS_UNIQUEID" val="455"/>
  <p:tag name="KSO_WM_BEAUTIFY_FLAG" val="#wm#"/>
  <p:tag name="KSO_WM_SLIDE_BACKGROUND_TYPE" val="belt"/>
  <p:tag name="KSO_WM_SLIDE_BK_DARK_LIGHT" val="2"/>
  <p:tag name="KSO_WM_TAG_VERSION" val="1.0"/>
  <p:tag name="KSO_WM_UNIT_BK_DARK_LIGHT" val="2"/>
  <p:tag name="KSO_WM_UNIT_COMPATIBLE" val="0"/>
  <p:tag name="KSO_WM_UNIT_DIAGRAM_ISNUMVISUAL" val="0"/>
  <p:tag name="KSO_WM_UNIT_DIAGRAM_ISREFERUNIT" val="0"/>
  <p:tag name="KSO_WM_UNIT_HIGHLIGHT" val="0"/>
  <p:tag name="KSO_WM_UNIT_ID" val="_18*i*1"/>
  <p:tag name="KSO_WM_UNIT_INDEX" val="1"/>
  <p:tag name="KSO_WM_UNIT_LAYERLEVEL" val="1"/>
  <p:tag name="KSO_WM_UNIT_SUBTYPE" val="h"/>
  <p:tag name="KSO_WM_UNIT_TYPE" val="i"/>
</p:tagLst>
</file>

<file path=ppt/tags/tag160.xml><?xml version="1.0" encoding="utf-8"?>
<p:tagLst xmlns:p="http://schemas.openxmlformats.org/presentationml/2006/main">
  <p:tag name="AS_UNIQUEID" val="456"/>
  <p:tag name="KSO_WM_BEAUTIFY_FLAG" val="#wm#"/>
  <p:tag name="KSO_WM_SLIDE_BACKGROUND_TYPE" val="belt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8**"/>
  <p:tag name="KSO_WM_UNIT_LAYERLEVEL" val="1"/>
</p:tagLst>
</file>

<file path=ppt/tags/tag161.xml><?xml version="1.0" encoding="utf-8"?>
<p:tagLst xmlns:p="http://schemas.openxmlformats.org/presentationml/2006/main">
  <p:tag name="AS_UNIQUEID" val="457"/>
  <p:tag name="KSO_WM_BEAUTIFY_FLAG" val="#wm#"/>
  <p:tag name="KSO_WM_SLIDE_BACKGROUND_TYPE" val="belt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8**"/>
  <p:tag name="KSO_WM_UNIT_LAYERLEVEL" val="1"/>
</p:tagLst>
</file>

<file path=ppt/tags/tag162.xml><?xml version="1.0" encoding="utf-8"?>
<p:tagLst xmlns:p="http://schemas.openxmlformats.org/presentationml/2006/main">
  <p:tag name="AS_UNIQUEID" val="458"/>
  <p:tag name="KSO_WM_BEAUTIFY_FLAG" val="#wm#"/>
  <p:tag name="KSO_WM_SLIDE_BACKGROUND_TYPE" val="belt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8**"/>
  <p:tag name="KSO_WM_UNIT_LAYERLEVEL" val="1"/>
</p:tagLst>
</file>

<file path=ppt/tags/tag163.xml><?xml version="1.0" encoding="utf-8"?>
<p:tagLst xmlns:p="http://schemas.openxmlformats.org/presentationml/2006/main">
  <p:tag name="AS_UNIQUEID" val="459"/>
  <p:tag name="KSO_WM_BEAUTIFY_FLAG" val="#wm#"/>
  <p:tag name="KSO_WM_SLIDE_BACKGROUND_TYPE" val="belt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8**"/>
  <p:tag name="KSO_WM_UNIT_LAYERLEVEL" val="1"/>
</p:tagLst>
</file>

<file path=ppt/tags/tag164.xml><?xml version="1.0" encoding="utf-8"?>
<p:tagLst xmlns:p="http://schemas.openxmlformats.org/presentationml/2006/main">
  <p:tag name="AS_UNIQUEID" val="460"/>
  <p:tag name="KSO_WM_BEAUTIFY_FLAG" val="#wm#"/>
  <p:tag name="KSO_WM_SLIDE_BACKGROUND_TYPE" val="belt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8**"/>
  <p:tag name="KSO_WM_UNIT_LAYERLEVEL" val="1"/>
</p:tagLst>
</file>

<file path=ppt/tags/tag165.xml><?xml version="1.0" encoding="utf-8"?>
<p:tagLst xmlns:p="http://schemas.openxmlformats.org/presentationml/2006/main">
  <p:tag name="AS_UNIQUEID" val="461"/>
</p:tagLst>
</file>

<file path=ppt/tags/tag166.xml><?xml version="1.0" encoding="utf-8"?>
<p:tagLst xmlns:p="http://schemas.openxmlformats.org/presentationml/2006/main">
  <p:tag name="AS_UNIQUEID" val="462"/>
</p:tagLst>
</file>

<file path=ppt/tags/tag167.xml><?xml version="1.0" encoding="utf-8"?>
<p:tagLst xmlns:p="http://schemas.openxmlformats.org/presentationml/2006/main">
  <p:tag name="AS_UNIQUEID" val="463"/>
</p:tagLst>
</file>

<file path=ppt/tags/tag168.xml><?xml version="1.0" encoding="utf-8"?>
<p:tagLst xmlns:p="http://schemas.openxmlformats.org/presentationml/2006/main">
  <p:tag name="AS_UNIQUEID" val="464"/>
</p:tagLst>
</file>

<file path=ppt/tags/tag169.xml><?xml version="1.0" encoding="utf-8"?>
<p:tagLst xmlns:p="http://schemas.openxmlformats.org/presentationml/2006/main">
  <p:tag name="AS_UNIQUEID" val="465"/>
</p:tagLst>
</file>

<file path=ppt/tags/tag170.xml><?xml version="1.0" encoding="utf-8"?>
<p:tagLst xmlns:p="http://schemas.openxmlformats.org/presentationml/2006/main">
  <p:tag name="AS_UNIQUEID" val="466"/>
  <p:tag name="KSO_WM_BEAUTIFY_FLAG" val="#wm#"/>
  <p:tag name="KSO_WM_TAG_VERSION" val="1.0"/>
  <p:tag name="KSO_WM_TEMPLATE_CATEGORY" val="custom"/>
  <p:tag name="KSO_WM_TEMPLATE_INDEX" val="20206915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171.xml><?xml version="1.0" encoding="utf-8"?>
<p:tagLst xmlns:p="http://schemas.openxmlformats.org/presentationml/2006/main">
  <p:tag name="AS_UNIQUEID" val="467"/>
  <p:tag name="KSO_WM_BEAUTIFY_FLAG" val="#wm#"/>
  <p:tag name="KSO_WM_TAG_VERSION" val="1.0"/>
  <p:tag name="KSO_WM_TEMPLATE_CATEGORY" val="custom"/>
  <p:tag name="KSO_WM_TEMPLATE_INDEX" val="20206915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172.xml><?xml version="1.0" encoding="utf-8"?>
<p:tagLst xmlns:p="http://schemas.openxmlformats.org/presentationml/2006/main">
  <p:tag name="AS_UNIQUEID" val="468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173.xml><?xml version="1.0" encoding="utf-8"?>
<p:tagLst xmlns:p="http://schemas.openxmlformats.org/presentationml/2006/main">
  <p:tag name="AS_UNIQUEID" val="469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174.xml><?xml version="1.0" encoding="utf-8"?>
<p:tagLst xmlns:p="http://schemas.openxmlformats.org/presentationml/2006/main">
  <p:tag name="AS_UNIQUEID" val="470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175.xml><?xml version="1.0" encoding="utf-8"?>
<p:tagLst xmlns:p="http://schemas.openxmlformats.org/presentationml/2006/main">
  <p:tag name="AS_UNIQUEID" val="471"/>
  <p:tag name="KSO_WM_BEAUTIFY_FLAG" val="#wm#"/>
  <p:tag name="KSO_WM_TAG_VERSION" val="1.0"/>
  <p:tag name="KSO_WM_TEMPLATE_CATEGORY" val="custom"/>
  <p:tag name="KSO_WM_TEMPLATE_COLOR_TYPE" val="1"/>
  <p:tag name="KSO_WM_TEMPLATE_INDEX" val="20206915"/>
  <p:tag name="KSO_WM_TEMPLATE_MASTER_THUMB_INDEX" val="12"/>
  <p:tag name="KSO_WM_TEMPLATE_MASTER_TYPE" val="1"/>
  <p:tag name="KSO_WM_TEMPLATE_SUBCATEGORY" val="0"/>
  <p:tag name="KSO_WM_TEMPLATE_THUMBS_INDEX" val="1、4、7、8、10、11、12、13、15"/>
</p:tagLst>
</file>

<file path=ppt/tags/tag176.xml><?xml version="1.0" encoding="utf-8"?>
<p:tagLst xmlns:p="http://schemas.openxmlformats.org/presentationml/2006/main">
  <p:tag name="AS_UNIQUEID" val="472"/>
</p:tagLst>
</file>

<file path=ppt/tags/tag177.xml><?xml version="1.0" encoding="utf-8"?>
<p:tagLst xmlns:p="http://schemas.openxmlformats.org/presentationml/2006/main">
  <p:tag name="AS_UNIQUEID" val="473"/>
</p:tagLst>
</file>

<file path=ppt/tags/tag178.xml><?xml version="1.0" encoding="utf-8"?>
<p:tagLst xmlns:p="http://schemas.openxmlformats.org/presentationml/2006/main">
  <p:tag name="AS_UNIQUEID" val="474"/>
</p:tagLst>
</file>

<file path=ppt/tags/tag179.xml><?xml version="1.0" encoding="utf-8"?>
<p:tagLst xmlns:p="http://schemas.openxmlformats.org/presentationml/2006/main">
  <p:tag name="AS_UNIQUEID" val="475"/>
</p:tagLst>
</file>

<file path=ppt/tags/tag180.xml><?xml version="1.0" encoding="utf-8"?>
<p:tagLst xmlns:p="http://schemas.openxmlformats.org/presentationml/2006/main">
  <p:tag name="AS_UNIQUEID" val="476"/>
</p:tagLst>
</file>

<file path=ppt/tags/tag181.xml><?xml version="1.0" encoding="utf-8"?>
<p:tagLst xmlns:p="http://schemas.openxmlformats.org/presentationml/2006/main">
  <p:tag name="AS_UNIQUEID" val="477"/>
</p:tagLst>
</file>

<file path=ppt/tags/tag182.xml><?xml version="1.0" encoding="utf-8"?>
<p:tagLst xmlns:p="http://schemas.openxmlformats.org/presentationml/2006/main">
  <p:tag name="AS_UNIQUEID" val="478"/>
</p:tagLst>
</file>

<file path=ppt/tags/tag183.xml><?xml version="1.0" encoding="utf-8"?>
<p:tagLst xmlns:p="http://schemas.openxmlformats.org/presentationml/2006/main">
  <p:tag name="AS_UNIQUEID" val="479"/>
</p:tagLst>
</file>

<file path=ppt/tags/tag184.xml><?xml version="1.0" encoding="utf-8"?>
<p:tagLst xmlns:p="http://schemas.openxmlformats.org/presentationml/2006/main">
  <p:tag name="AS_UNIQUEID" val="480"/>
  <p:tag name="KSO_WM_BEAUTIFY_FLAG" val="#wm#"/>
  <p:tag name="KSO_WM_SLIDE_BACKGROUND_TYPE" val="general"/>
  <p:tag name="KSO_WM_TAG_VERSION" val="1.0"/>
  <p:tag name="KSO_WM_UNIT_COMPATIBLE" val="0"/>
  <p:tag name="KSO_WM_UNIT_DIAGRAM_ISNUMVISUAL" val="0"/>
  <p:tag name="KSO_WM_UNIT_DIAGRAM_ISREFERUNIT" val="0"/>
  <p:tag name="KSO_WM_UNIT_FILL_FORE_SCHEMECOLOR_INDEX_1" val="16"/>
  <p:tag name="KSO_WM_UNIT_FILL_FORE_SCHEMECOLOR_INDEX_1_BRIGHTNESS" val="0"/>
  <p:tag name="KSO_WM_UNIT_FILL_FORE_SCHEMECOLOR_INDEX_1_POS" val="0"/>
  <p:tag name="KSO_WM_UNIT_FILL_FORE_SCHEMECOLOR_INDEX_1_TRANS" val="0.9"/>
  <p:tag name="KSO_WM_UNIT_FILL_FORE_SCHEMECOLOR_INDEX_2" val="15"/>
  <p:tag name="KSO_WM_UNIT_FILL_FORE_SCHEMECOLOR_INDEX_2_BRIGHTNESS" val="-0.1"/>
  <p:tag name="KSO_WM_UNIT_FILL_FORE_SCHEMECOLOR_INDEX_2_POS" val="1"/>
  <p:tag name="KSO_WM_UNIT_FILL_FORE_SCHEMECOLOR_INDEX_2_TRANS" val="0.76"/>
  <p:tag name="KSO_WM_UNIT_FILL_GRADIENT_ANGLE" val="90"/>
  <p:tag name="KSO_WM_UNIT_FILL_GRADIENT_DIRECTION" val="1"/>
  <p:tag name="KSO_WM_UNIT_FILL_GRADIENT_TYPE" val="0"/>
  <p:tag name="KSO_WM_UNIT_FILL_TYPE" val="3"/>
  <p:tag name="KSO_WM_UNIT_HIGHLIGHT" val="0"/>
  <p:tag name="KSO_WM_UNIT_ID" val="_12**"/>
  <p:tag name="KSO_WM_UNIT_LAYERLEVEL" val="1"/>
  <p:tag name="KSO_WM_UNIT_TEXT_FILL_FORE_SCHEMECOLOR_INDEX" val="2"/>
  <p:tag name="KSO_WM_UNIT_TEXT_FILL_FORE_SCHEMECOLOR_INDEX_BRIGHTNESS" val="0"/>
  <p:tag name="KSO_WM_UNIT_TEXT_FILL_TYPE" val="1"/>
  <p:tag name="KSO_WM_UNIT_TYPE" val="i"/>
  <p:tag name="WM_BEAUTIFY_SHAPE_IDENTITY" val="{fcc9cdc1-fab9-48ee-910a-0ad490ee9182}"/>
</p:tagLst>
</file>

<file path=ppt/tags/tag185.xml><?xml version="1.0" encoding="utf-8"?>
<p:tagLst xmlns:p="http://schemas.openxmlformats.org/presentationml/2006/main">
  <p:tag name="AS_UNIQUEID" val="481"/>
</p:tagLst>
</file>

<file path=ppt/tags/tag186.xml><?xml version="1.0" encoding="utf-8"?>
<p:tagLst xmlns:p="http://schemas.openxmlformats.org/presentationml/2006/main">
  <p:tag name="AS_UNIQUEID" val="482"/>
</p:tagLst>
</file>

<file path=ppt/tags/tag187.xml><?xml version="1.0" encoding="utf-8"?>
<p:tagLst xmlns:p="http://schemas.openxmlformats.org/presentationml/2006/main">
  <p:tag name="AS_UNIQUEID" val="483"/>
</p:tagLst>
</file>

<file path=ppt/tags/tag188.xml><?xml version="1.0" encoding="utf-8"?>
<p:tagLst xmlns:p="http://schemas.openxmlformats.org/presentationml/2006/main">
  <p:tag name="AS_UNIQUEID" val="484"/>
</p:tagLst>
</file>

<file path=ppt/tags/tag189.xml><?xml version="1.0" encoding="utf-8"?>
<p:tagLst xmlns:p="http://schemas.openxmlformats.org/presentationml/2006/main">
  <p:tag name="AS_UNIQUEID" val="485"/>
</p:tagLst>
</file>

<file path=ppt/tags/tag190.xml><?xml version="1.0" encoding="utf-8"?>
<p:tagLst xmlns:p="http://schemas.openxmlformats.org/presentationml/2006/main">
  <p:tag name="AS_UNIQUEID" val="486"/>
</p:tagLst>
</file>

<file path=ppt/tags/tag191.xml><?xml version="1.0" encoding="utf-8"?>
<p:tagLst xmlns:p="http://schemas.openxmlformats.org/presentationml/2006/main">
  <p:tag name="AS_UNIQUEID" val="487"/>
</p:tagLst>
</file>

<file path=ppt/tags/tag192.xml><?xml version="1.0" encoding="utf-8"?>
<p:tagLst xmlns:p="http://schemas.openxmlformats.org/presentationml/2006/main">
  <p:tag name="AS_UNIQUEID" val="488"/>
</p:tagLst>
</file>

<file path=ppt/tags/tag193.xml><?xml version="1.0" encoding="utf-8"?>
<p:tagLst xmlns:p="http://schemas.openxmlformats.org/presentationml/2006/main">
  <p:tag name="AS_UNIQUEID" val="489"/>
</p:tagLst>
</file>

<file path=ppt/tags/tag194.xml><?xml version="1.0" encoding="utf-8"?>
<p:tagLst xmlns:p="http://schemas.openxmlformats.org/presentationml/2006/main">
  <p:tag name="AS_UNIQUEID" val="490"/>
</p:tagLst>
</file>

<file path=ppt/tags/tag195.xml><?xml version="1.0" encoding="utf-8"?>
<p:tagLst xmlns:p="http://schemas.openxmlformats.org/presentationml/2006/main">
  <p:tag name="AS_UNIQUEID" val="491"/>
</p:tagLst>
</file>

<file path=ppt/tags/tag196.xml><?xml version="1.0" encoding="utf-8"?>
<p:tagLst xmlns:p="http://schemas.openxmlformats.org/presentationml/2006/main">
  <p:tag name="AS_UNIQUEID" val="492"/>
</p:tagLst>
</file>

<file path=ppt/tags/tag197.xml><?xml version="1.0" encoding="utf-8"?>
<p:tagLst xmlns:p="http://schemas.openxmlformats.org/presentationml/2006/main">
  <p:tag name="KSO_WM_SLIDE_BACKGROUND_TYPE" val="general"/>
  <p:tag name="KSO_WM_SLIDE_BK_DARK_LIGHT" val=""/>
</p:tagLst>
</file>

<file path=ppt/tags/tag198.xml><?xml version="1.0" encoding="utf-8"?>
<p:tagLst xmlns:p="http://schemas.openxmlformats.org/presentationml/2006/main">
  <p:tag name="AS_UNIQUEID" val="493"/>
</p:tagLst>
</file>

<file path=ppt/tags/tag199.xml><?xml version="1.0" encoding="utf-8"?>
<p:tagLst xmlns:p="http://schemas.openxmlformats.org/presentationml/2006/main">
  <p:tag name="AS_UNIQUEID" val="494"/>
</p:tagLst>
</file>

<file path=ppt/tags/tag200.xml><?xml version="1.0" encoding="utf-8"?>
<p:tagLst xmlns:p="http://schemas.openxmlformats.org/presentationml/2006/main">
  <p:tag name="AS_UNIQUEID" val="495"/>
</p:tagLst>
</file>

<file path=ppt/tags/tag201.xml><?xml version="1.0" encoding="utf-8"?>
<p:tagLst xmlns:p="http://schemas.openxmlformats.org/presentationml/2006/main">
  <p:tag name="AS_UNIQUEID" val="496"/>
</p:tagLst>
</file>

<file path=ppt/tags/tag202.xml><?xml version="1.0" encoding="utf-8"?>
<p:tagLst xmlns:p="http://schemas.openxmlformats.org/presentationml/2006/main">
  <p:tag name="AS_UNIQUEID" val="497"/>
</p:tagLst>
</file>

<file path=ppt/tags/tag203.xml><?xml version="1.0" encoding="utf-8"?>
<p:tagLst xmlns:p="http://schemas.openxmlformats.org/presentationml/2006/main">
  <p:tag name="AS_UNIQUEID" val="498"/>
</p:tagLst>
</file>

<file path=ppt/tags/tag204.xml><?xml version="1.0" encoding="utf-8"?>
<p:tagLst xmlns:p="http://schemas.openxmlformats.org/presentationml/2006/main">
  <p:tag name="AS_UNIQUEID" val="499"/>
</p:tagLst>
</file>

<file path=ppt/tags/tag205.xml><?xml version="1.0" encoding="utf-8"?>
<p:tagLst xmlns:p="http://schemas.openxmlformats.org/presentationml/2006/main">
  <p:tag name="AS_UNIQUEID" val="500"/>
</p:tagLst>
</file>

<file path=ppt/tags/tag206.xml><?xml version="1.0" encoding="utf-8"?>
<p:tagLst xmlns:p="http://schemas.openxmlformats.org/presentationml/2006/main">
  <p:tag name="AS_UNIQUEID" val="501"/>
</p:tagLst>
</file>

<file path=ppt/tags/tag207.xml><?xml version="1.0" encoding="utf-8"?>
<p:tagLst xmlns:p="http://schemas.openxmlformats.org/presentationml/2006/main">
  <p:tag name="AS_UNIQUEID" val="502"/>
</p:tagLst>
</file>

<file path=ppt/tags/tag208.xml><?xml version="1.0" encoding="utf-8"?>
<p:tagLst xmlns:p="http://schemas.openxmlformats.org/presentationml/2006/main">
  <p:tag name="AS_UNIQUEID" val="503"/>
</p:tagLst>
</file>

<file path=ppt/tags/tag209.xml><?xml version="1.0" encoding="utf-8"?>
<p:tagLst xmlns:p="http://schemas.openxmlformats.org/presentationml/2006/main">
  <p:tag name="AS_UNIQUEID" val="504"/>
</p:tagLst>
</file>

<file path=ppt/tags/tag210.xml><?xml version="1.0" encoding="utf-8"?>
<p:tagLst xmlns:p="http://schemas.openxmlformats.org/presentationml/2006/main">
  <p:tag name="AS_UNIQUEID" val="505"/>
</p:tagLst>
</file>

<file path=ppt/tags/tag211.xml><?xml version="1.0" encoding="utf-8"?>
<p:tagLst xmlns:p="http://schemas.openxmlformats.org/presentationml/2006/main">
  <p:tag name="AS_UNIQUEID" val="506"/>
</p:tagLst>
</file>

<file path=ppt/tags/tag212.xml><?xml version="1.0" encoding="utf-8"?>
<p:tagLst xmlns:p="http://schemas.openxmlformats.org/presentationml/2006/main">
  <p:tag name="AS_UNIQUEID" val="507"/>
</p:tagLst>
</file>

<file path=ppt/tags/tag213.xml><?xml version="1.0" encoding="utf-8"?>
<p:tagLst xmlns:p="http://schemas.openxmlformats.org/presentationml/2006/main">
  <p:tag name="AS_UNIQUEID" val="508"/>
</p:tagLst>
</file>

<file path=ppt/tags/tag214.xml><?xml version="1.0" encoding="utf-8"?>
<p:tagLst xmlns:p="http://schemas.openxmlformats.org/presentationml/2006/main">
  <p:tag name="AS_UNIQUEID" val="509"/>
</p:tagLst>
</file>

<file path=ppt/tags/tag215.xml><?xml version="1.0" encoding="utf-8"?>
<p:tagLst xmlns:p="http://schemas.openxmlformats.org/presentationml/2006/main">
  <p:tag name="AS_UNIQUEID" val="510"/>
</p:tagLst>
</file>

<file path=ppt/tags/tag216.xml><?xml version="1.0" encoding="utf-8"?>
<p:tagLst xmlns:p="http://schemas.openxmlformats.org/presentationml/2006/main">
  <p:tag name="AS_UNIQUEID" val="511"/>
</p:tagLst>
</file>

<file path=ppt/tags/tag217.xml><?xml version="1.0" encoding="utf-8"?>
<p:tagLst xmlns:p="http://schemas.openxmlformats.org/presentationml/2006/main">
  <p:tag name="AS_UNIQUEID" val="512"/>
</p:tagLst>
</file>

<file path=ppt/tags/tag218.xml><?xml version="1.0" encoding="utf-8"?>
<p:tagLst xmlns:p="http://schemas.openxmlformats.org/presentationml/2006/main">
  <p:tag name="AS_UNIQUEID" val="513"/>
</p:tagLst>
</file>

<file path=ppt/tags/tag219.xml><?xml version="1.0" encoding="utf-8"?>
<p:tagLst xmlns:p="http://schemas.openxmlformats.org/presentationml/2006/main">
  <p:tag name="AS_UNIQUEID" val="514"/>
</p:tagLst>
</file>

<file path=ppt/tags/tag220.xml><?xml version="1.0" encoding="utf-8"?>
<p:tagLst xmlns:p="http://schemas.openxmlformats.org/presentationml/2006/main">
  <p:tag name="AS_UNIQUEID" val="515"/>
</p:tagLst>
</file>

<file path=ppt/tags/tag221.xml><?xml version="1.0" encoding="utf-8"?>
<p:tagLst xmlns:p="http://schemas.openxmlformats.org/presentationml/2006/main">
  <p:tag name="AS_UNIQUEID" val="516"/>
</p:tagLst>
</file>

<file path=ppt/tags/tag222.xml><?xml version="1.0" encoding="utf-8"?>
<p:tagLst xmlns:p="http://schemas.openxmlformats.org/presentationml/2006/main">
  <p:tag name="AS_UNIQUEID" val="282"/>
</p:tagLst>
</file>

<file path=ppt/tags/tag223.xml><?xml version="1.0" encoding="utf-8"?>
<p:tagLst xmlns:p="http://schemas.openxmlformats.org/presentationml/2006/main">
  <p:tag name="AS_UNIQUEID" val="291"/>
</p:tagLst>
</file>

<file path=ppt/tags/tag224.xml><?xml version="1.0" encoding="utf-8"?>
<p:tagLst xmlns:p="http://schemas.openxmlformats.org/presentationml/2006/main">
  <p:tag name="AS_UNIQUEID" val="292"/>
</p:tagLst>
</file>

<file path=ppt/tags/tag225.xml><?xml version="1.0" encoding="utf-8"?>
<p:tagLst xmlns:p="http://schemas.openxmlformats.org/presentationml/2006/main">
  <p:tag name="AS_UNIQUEID" val="290"/>
</p:tagLst>
</file>

<file path=ppt/tags/tag226.xml><?xml version="1.0" encoding="utf-8"?>
<p:tagLst xmlns:p="http://schemas.openxmlformats.org/presentationml/2006/main">
  <p:tag name="AS_UNIQUEID" val="282"/>
</p:tagLst>
</file>

<file path=ppt/tags/tag227.xml><?xml version="1.0" encoding="utf-8"?>
<p:tagLst xmlns:p="http://schemas.openxmlformats.org/presentationml/2006/main">
  <p:tag name="AS_UNIQUEID" val="517"/>
</p:tagLst>
</file>

<file path=ppt/tags/tag228.xml><?xml version="1.0" encoding="utf-8"?>
<p:tagLst xmlns:p="http://schemas.openxmlformats.org/presentationml/2006/main">
  <p:tag name="AS_UNIQUEID" val="518"/>
</p:tagLst>
</file>

<file path=ppt/tags/tag229.xml><?xml version="1.0" encoding="utf-8"?>
<p:tagLst xmlns:p="http://schemas.openxmlformats.org/presentationml/2006/main">
  <p:tag name="AS_UNIQUEID" val="519"/>
</p:tagLst>
</file>

<file path=ppt/tags/tag230.xml><?xml version="1.0" encoding="utf-8"?>
<p:tagLst xmlns:p="http://schemas.openxmlformats.org/presentationml/2006/main">
  <p:tag name="AS_UNIQUEID" val="520"/>
</p:tagLst>
</file>

<file path=ppt/tags/tag231.xml><?xml version="1.0" encoding="utf-8"?>
<p:tagLst xmlns:p="http://schemas.openxmlformats.org/presentationml/2006/main">
  <p:tag name="AS_UNIQUEID" val="283"/>
</p:tagLst>
</file>

<file path=ppt/tags/tag232.xml><?xml version="1.0" encoding="utf-8"?>
<p:tagLst xmlns:p="http://schemas.openxmlformats.org/presentationml/2006/main">
  <p:tag name="AS_UNIQUEID" val="521"/>
</p:tagLst>
</file>

<file path=ppt/tags/tag233.xml><?xml version="1.0" encoding="utf-8"?>
<p:tagLst xmlns:p="http://schemas.openxmlformats.org/presentationml/2006/main">
  <p:tag name="AS_UNIQUEID" val="522"/>
</p:tagLst>
</file>

<file path=ppt/tags/tag234.xml><?xml version="1.0" encoding="utf-8"?>
<p:tagLst xmlns:p="http://schemas.openxmlformats.org/presentationml/2006/main">
  <p:tag name="AS_UNIQUEID" val="523"/>
</p:tagLst>
</file>

<file path=ppt/tags/tag235.xml><?xml version="1.0" encoding="utf-8"?>
<p:tagLst xmlns:p="http://schemas.openxmlformats.org/presentationml/2006/main">
  <p:tag name="AS_UNIQUEID" val="524"/>
</p:tagLst>
</file>

<file path=ppt/tags/tag236.xml><?xml version="1.0" encoding="utf-8"?>
<p:tagLst xmlns:p="http://schemas.openxmlformats.org/presentationml/2006/main">
  <p:tag name="AS_UNIQUEID" val="525"/>
</p:tagLst>
</file>

<file path=ppt/tags/tag237.xml><?xml version="1.0" encoding="utf-8"?>
<p:tagLst xmlns:p="http://schemas.openxmlformats.org/presentationml/2006/main">
  <p:tag name="AS_UNIQUEID" val="526"/>
</p:tagLst>
</file>

<file path=ppt/tags/tag238.xml><?xml version="1.0" encoding="utf-8"?>
<p:tagLst xmlns:p="http://schemas.openxmlformats.org/presentationml/2006/main">
  <p:tag name="AS_UNIQUEID" val="527"/>
</p:tagLst>
</file>

<file path=ppt/tags/tag239.xml><?xml version="1.0" encoding="utf-8"?>
<p:tagLst xmlns:p="http://schemas.openxmlformats.org/presentationml/2006/main">
  <p:tag name="AS_UNIQUEID" val="528"/>
</p:tagLst>
</file>

<file path=ppt/tags/tag240.xml><?xml version="1.0" encoding="utf-8"?>
<p:tagLst xmlns:p="http://schemas.openxmlformats.org/presentationml/2006/main">
  <p:tag name="AS_UNIQUEID" val="529"/>
</p:tagLst>
</file>

<file path=ppt/tags/tag241.xml><?xml version="1.0" encoding="utf-8"?>
<p:tagLst xmlns:p="http://schemas.openxmlformats.org/presentationml/2006/main">
  <p:tag name="AS_UNIQUEID" val="530"/>
</p:tagLst>
</file>

<file path=ppt/tags/tag242.xml><?xml version="1.0" encoding="utf-8"?>
<p:tagLst xmlns:p="http://schemas.openxmlformats.org/presentationml/2006/main">
  <p:tag name="AS_UNIQUEID" val="531"/>
</p:tagLst>
</file>

<file path=ppt/tags/tag243.xml><?xml version="1.0" encoding="utf-8"?>
<p:tagLst xmlns:p="http://schemas.openxmlformats.org/presentationml/2006/main">
  <p:tag name="AS_UNIQUEID" val="532"/>
</p:tagLst>
</file>

<file path=ppt/tags/tag244.xml><?xml version="1.0" encoding="utf-8"?>
<p:tagLst xmlns:p="http://schemas.openxmlformats.org/presentationml/2006/main">
  <p:tag name="AS_UNIQUEID" val="533"/>
</p:tagLst>
</file>

<file path=ppt/tags/tag245.xml><?xml version="1.0" encoding="utf-8"?>
<p:tagLst xmlns:p="http://schemas.openxmlformats.org/presentationml/2006/main">
  <p:tag name="AS_UNIQUEID" val="534"/>
</p:tagLst>
</file>

<file path=ppt/tags/tag246.xml><?xml version="1.0" encoding="utf-8"?>
<p:tagLst xmlns:p="http://schemas.openxmlformats.org/presentationml/2006/main">
  <p:tag name="AS_UNIQUEID" val="535"/>
</p:tagLst>
</file>

<file path=ppt/tags/tag247.xml><?xml version="1.0" encoding="utf-8"?>
<p:tagLst xmlns:p="http://schemas.openxmlformats.org/presentationml/2006/main">
  <p:tag name="AS_UNIQUEID" val="536"/>
</p:tagLst>
</file>

<file path=ppt/tags/tag248.xml><?xml version="1.0" encoding="utf-8"?>
<p:tagLst xmlns:p="http://schemas.openxmlformats.org/presentationml/2006/main">
  <p:tag name="AS_UNIQUEID" val="537"/>
</p:tagLst>
</file>

<file path=ppt/tags/tag249.xml><?xml version="1.0" encoding="utf-8"?>
<p:tagLst xmlns:p="http://schemas.openxmlformats.org/presentationml/2006/main">
  <p:tag name="AS_UNIQUEID" val="538"/>
</p:tagLst>
</file>

<file path=ppt/tags/tag250.xml><?xml version="1.0" encoding="utf-8"?>
<p:tagLst xmlns:p="http://schemas.openxmlformats.org/presentationml/2006/main">
  <p:tag name="AS_UNIQUEID" val="539"/>
</p:tagLst>
</file>

<file path=ppt/tags/tag251.xml><?xml version="1.0" encoding="utf-8"?>
<p:tagLst xmlns:p="http://schemas.openxmlformats.org/presentationml/2006/main">
  <p:tag name="AS_UNIQUEID" val="540"/>
</p:tagLst>
</file>

<file path=ppt/tags/tag252.xml><?xml version="1.0" encoding="utf-8"?>
<p:tagLst xmlns:p="http://schemas.openxmlformats.org/presentationml/2006/main">
  <p:tag name="AS_UNIQUEID" val="541"/>
</p:tagLst>
</file>

<file path=ppt/tags/tag253.xml><?xml version="1.0" encoding="utf-8"?>
<p:tagLst xmlns:p="http://schemas.openxmlformats.org/presentationml/2006/main">
  <p:tag name="AS_UNIQUEID" val="542"/>
</p:tagLst>
</file>

<file path=ppt/tags/tag254.xml><?xml version="1.0" encoding="utf-8"?>
<p:tagLst xmlns:p="http://schemas.openxmlformats.org/presentationml/2006/main">
  <p:tag name="AS_UNIQUEID" val="543"/>
</p:tagLst>
</file>

<file path=ppt/tags/tag255.xml><?xml version="1.0" encoding="utf-8"?>
<p:tagLst xmlns:p="http://schemas.openxmlformats.org/presentationml/2006/main">
  <p:tag name="AS_UNIQUEID" val="544"/>
</p:tagLst>
</file>

<file path=ppt/tags/tag256.xml><?xml version="1.0" encoding="utf-8"?>
<p:tagLst xmlns:p="http://schemas.openxmlformats.org/presentationml/2006/main">
  <p:tag name="AS_UNIQUEID" val="545"/>
  <p:tag name="KSO_WM_BEAUTIFY_FLAG" val="#wm#"/>
  <p:tag name="KSO_WM_SLIDE_BACKGROUND_TYPE" val="general"/>
  <p:tag name="KSO_WM_TAG_VERSION" val="1.0"/>
  <p:tag name="KSO_WM_UNIT_COMPATIBLE" val="0"/>
  <p:tag name="KSO_WM_UNIT_DIAGRAM_ISNUMVISUAL" val="0"/>
  <p:tag name="KSO_WM_UNIT_DIAGRAM_ISREFERUNIT" val="0"/>
  <p:tag name="KSO_WM_UNIT_FILL_FORE_SCHEMECOLOR_INDEX_1" val="16"/>
  <p:tag name="KSO_WM_UNIT_FILL_FORE_SCHEMECOLOR_INDEX_1_BRIGHTNESS" val="0"/>
  <p:tag name="KSO_WM_UNIT_FILL_FORE_SCHEMECOLOR_INDEX_1_POS" val="0"/>
  <p:tag name="KSO_WM_UNIT_FILL_FORE_SCHEMECOLOR_INDEX_1_TRANS" val="0.9"/>
  <p:tag name="KSO_WM_UNIT_FILL_FORE_SCHEMECOLOR_INDEX_2" val="15"/>
  <p:tag name="KSO_WM_UNIT_FILL_FORE_SCHEMECOLOR_INDEX_2_BRIGHTNESS" val="-0.1"/>
  <p:tag name="KSO_WM_UNIT_FILL_FORE_SCHEMECOLOR_INDEX_2_POS" val="1"/>
  <p:tag name="KSO_WM_UNIT_FILL_FORE_SCHEMECOLOR_INDEX_2_TRANS" val="0.76"/>
  <p:tag name="KSO_WM_UNIT_FILL_GRADIENT_ANGLE" val="90"/>
  <p:tag name="KSO_WM_UNIT_FILL_GRADIENT_DIRECTION" val="1"/>
  <p:tag name="KSO_WM_UNIT_FILL_GRADIENT_TYPE" val="0"/>
  <p:tag name="KSO_WM_UNIT_FILL_TYPE" val="3"/>
  <p:tag name="KSO_WM_UNIT_HIGHLIGHT" val="0"/>
  <p:tag name="KSO_WM_UNIT_ID" val="_12**"/>
  <p:tag name="KSO_WM_UNIT_LAYERLEVEL" val="1"/>
  <p:tag name="KSO_WM_UNIT_TEXT_FILL_FORE_SCHEMECOLOR_INDEX" val="2"/>
  <p:tag name="KSO_WM_UNIT_TEXT_FILL_FORE_SCHEMECOLOR_INDEX_BRIGHTNESS" val="0"/>
  <p:tag name="KSO_WM_UNIT_TEXT_FILL_TYPE" val="1"/>
  <p:tag name="KSO_WM_UNIT_TYPE" val="i"/>
  <p:tag name="WM_BEAUTIFY_SHAPE_IDENTITY" val="{fcc9cdc1-fab9-48ee-910a-0ad490ee9182}"/>
</p:tagLst>
</file>

<file path=ppt/tags/tag257.xml><?xml version="1.0" encoding="utf-8"?>
<p:tagLst xmlns:p="http://schemas.openxmlformats.org/presentationml/2006/main">
  <p:tag name="AS_UNIQUEID" val="546"/>
  <p:tag name="KSO_WM_BEAUTIFY_FLAG" val="#wm#"/>
  <p:tag name="KSO_WM_SLIDE_BACKGROUND_TYPE" val="general"/>
  <p:tag name="KSO_WM_TAG_VERSION" val="1.0"/>
  <p:tag name="KSO_WM_UNIT_COMPATIBLE" val="0"/>
  <p:tag name="KSO_WM_UNIT_DIAGRAM_ISNUMVISUAL" val="0"/>
  <p:tag name="KSO_WM_UNIT_DIAGRAM_ISREFERUNIT" val="0"/>
  <p:tag name="KSO_WM_UNIT_FILL_FORE_SCHEMECOLOR_INDEX_1" val="16"/>
  <p:tag name="KSO_WM_UNIT_FILL_FORE_SCHEMECOLOR_INDEX_1_BRIGHTNESS" val="0"/>
  <p:tag name="KSO_WM_UNIT_FILL_FORE_SCHEMECOLOR_INDEX_1_POS" val="0"/>
  <p:tag name="KSO_WM_UNIT_FILL_FORE_SCHEMECOLOR_INDEX_1_TRANS" val="0.9"/>
  <p:tag name="KSO_WM_UNIT_FILL_FORE_SCHEMECOLOR_INDEX_2" val="15"/>
  <p:tag name="KSO_WM_UNIT_FILL_FORE_SCHEMECOLOR_INDEX_2_BRIGHTNESS" val="-0.1"/>
  <p:tag name="KSO_WM_UNIT_FILL_FORE_SCHEMECOLOR_INDEX_2_POS" val="1"/>
  <p:tag name="KSO_WM_UNIT_FILL_FORE_SCHEMECOLOR_INDEX_2_TRANS" val="0.76"/>
  <p:tag name="KSO_WM_UNIT_FILL_GRADIENT_ANGLE" val="90"/>
  <p:tag name="KSO_WM_UNIT_FILL_GRADIENT_DIRECTION" val="1"/>
  <p:tag name="KSO_WM_UNIT_FILL_GRADIENT_TYPE" val="0"/>
  <p:tag name="KSO_WM_UNIT_FILL_TYPE" val="3"/>
  <p:tag name="KSO_WM_UNIT_HIGHLIGHT" val="0"/>
  <p:tag name="KSO_WM_UNIT_ID" val="_12**"/>
  <p:tag name="KSO_WM_UNIT_LAYERLEVEL" val="1"/>
  <p:tag name="KSO_WM_UNIT_TEXT_FILL_FORE_SCHEMECOLOR_INDEX" val="2"/>
  <p:tag name="KSO_WM_UNIT_TEXT_FILL_FORE_SCHEMECOLOR_INDEX_BRIGHTNESS" val="0"/>
  <p:tag name="KSO_WM_UNIT_TEXT_FILL_TYPE" val="1"/>
  <p:tag name="KSO_WM_UNIT_TYPE" val="i"/>
  <p:tag name="WM_BEAUTIFY_SHAPE_IDENTITY" val="{9b92b6c4-97ba-4940-8da5-a8bd9155bd87}"/>
</p:tagLst>
</file>

<file path=ppt/tags/tag258.xml><?xml version="1.0" encoding="utf-8"?>
<p:tagLst xmlns:p="http://schemas.openxmlformats.org/presentationml/2006/main">
  <p:tag name="AS_UNIQUEID" val="547"/>
</p:tagLst>
</file>

<file path=ppt/tags/tag259.xml><?xml version="1.0" encoding="utf-8"?>
<p:tagLst xmlns:p="http://schemas.openxmlformats.org/presentationml/2006/main">
  <p:tag name="AS_UNIQUEID" val="548"/>
</p:tagLst>
</file>

<file path=ppt/tags/tag260.xml><?xml version="1.0" encoding="utf-8"?>
<p:tagLst xmlns:p="http://schemas.openxmlformats.org/presentationml/2006/main">
  <p:tag name="AS_UNIQUEID" val="549"/>
</p:tagLst>
</file>

<file path=ppt/tags/tag261.xml><?xml version="1.0" encoding="utf-8"?>
<p:tagLst xmlns:p="http://schemas.openxmlformats.org/presentationml/2006/main">
  <p:tag name="AS_UNIQUEID" val="550"/>
</p:tagLst>
</file>

<file path=ppt/tags/tag262.xml><?xml version="1.0" encoding="utf-8"?>
<p:tagLst xmlns:p="http://schemas.openxmlformats.org/presentationml/2006/main">
  <p:tag name="AS_UNIQUEID" val="551"/>
</p:tagLst>
</file>

<file path=ppt/tags/tag263.xml><?xml version="1.0" encoding="utf-8"?>
<p:tagLst xmlns:p="http://schemas.openxmlformats.org/presentationml/2006/main">
  <p:tag name="AS_UNIQUEID" val="552"/>
</p:tagLst>
</file>

<file path=ppt/tags/tag264.xml><?xml version="1.0" encoding="utf-8"?>
<p:tagLst xmlns:p="http://schemas.openxmlformats.org/presentationml/2006/main">
  <p:tag name="AS_UNIQUEID" val="553"/>
</p:tagLst>
</file>

<file path=ppt/tags/tag265.xml><?xml version="1.0" encoding="utf-8"?>
<p:tagLst xmlns:p="http://schemas.openxmlformats.org/presentationml/2006/main">
  <p:tag name="AS_UNIQUEID" val="554"/>
</p:tagLst>
</file>

<file path=ppt/tags/tag266.xml><?xml version="1.0" encoding="utf-8"?>
<p:tagLst xmlns:p="http://schemas.openxmlformats.org/presentationml/2006/main">
  <p:tag name="AS_UNIQUEID" val="555"/>
</p:tagLst>
</file>

<file path=ppt/tags/tag267.xml><?xml version="1.0" encoding="utf-8"?>
<p:tagLst xmlns:p="http://schemas.openxmlformats.org/presentationml/2006/main">
  <p:tag name="AS_UNIQUEID" val="556"/>
</p:tagLst>
</file>

<file path=ppt/tags/tag268.xml><?xml version="1.0" encoding="utf-8"?>
<p:tagLst xmlns:p="http://schemas.openxmlformats.org/presentationml/2006/main">
  <p:tag name="AS_UNIQUEID" val="557"/>
</p:tagLst>
</file>

<file path=ppt/tags/tag269.xml><?xml version="1.0" encoding="utf-8"?>
<p:tagLst xmlns:p="http://schemas.openxmlformats.org/presentationml/2006/main">
  <p:tag name="AS_UNIQUEID" val="558"/>
</p:tagLst>
</file>

<file path=ppt/tags/tag270.xml><?xml version="1.0" encoding="utf-8"?>
<p:tagLst xmlns:p="http://schemas.openxmlformats.org/presentationml/2006/main">
  <p:tag name="KSO_WM_SLIDE_BACKGROUND_TYPE" val="general"/>
  <p:tag name="KSO_WM_SLIDE_BK_DARK_LIGHT" val=""/>
</p:tagLst>
</file>

<file path=ppt/tags/tag271.xml><?xml version="1.0" encoding="utf-8"?>
<p:tagLst xmlns:p="http://schemas.openxmlformats.org/presentationml/2006/main">
  <p:tag name="AS_UNIQUEID" val="559"/>
</p:tagLst>
</file>

<file path=ppt/tags/tag272.xml><?xml version="1.0" encoding="utf-8"?>
<p:tagLst xmlns:p="http://schemas.openxmlformats.org/presentationml/2006/main">
  <p:tag name="AS_UNIQUEID" val="560"/>
  <p:tag name="KSO_WM_BEAUTIFY_FLAG" val="#wm#"/>
  <p:tag name="KSO_WM_SLIDE_BACKGROUND_TYPE" val="general"/>
  <p:tag name="KSO_WM_TAG_VERSION" val="1.0"/>
  <p:tag name="KSO_WM_UNIT_COMPATIBLE" val="0"/>
  <p:tag name="KSO_WM_UNIT_DIAGRAM_ISNUMVISUAL" val="0"/>
  <p:tag name="KSO_WM_UNIT_DIAGRAM_ISREFERUNIT" val="0"/>
  <p:tag name="KSO_WM_UNIT_FILL_FORE_SCHEMECOLOR_INDEX_1" val="16"/>
  <p:tag name="KSO_WM_UNIT_FILL_FORE_SCHEMECOLOR_INDEX_1_BRIGHTNESS" val="0"/>
  <p:tag name="KSO_WM_UNIT_FILL_FORE_SCHEMECOLOR_INDEX_1_POS" val="0"/>
  <p:tag name="KSO_WM_UNIT_FILL_FORE_SCHEMECOLOR_INDEX_1_TRANS" val="0.9"/>
  <p:tag name="KSO_WM_UNIT_FILL_FORE_SCHEMECOLOR_INDEX_2" val="15"/>
  <p:tag name="KSO_WM_UNIT_FILL_FORE_SCHEMECOLOR_INDEX_2_BRIGHTNESS" val="-0.1"/>
  <p:tag name="KSO_WM_UNIT_FILL_FORE_SCHEMECOLOR_INDEX_2_POS" val="1"/>
  <p:tag name="KSO_WM_UNIT_FILL_FORE_SCHEMECOLOR_INDEX_2_TRANS" val="0.76"/>
  <p:tag name="KSO_WM_UNIT_FILL_GRADIENT_ANGLE" val="90"/>
  <p:tag name="KSO_WM_UNIT_FILL_GRADIENT_DIRECTION" val="1"/>
  <p:tag name="KSO_WM_UNIT_FILL_GRADIENT_TYPE" val="0"/>
  <p:tag name="KSO_WM_UNIT_FILL_TYPE" val="3"/>
  <p:tag name="KSO_WM_UNIT_HIGHLIGHT" val="0"/>
  <p:tag name="KSO_WM_UNIT_ID" val="_12**"/>
  <p:tag name="KSO_WM_UNIT_LAYERLEVEL" val="1"/>
  <p:tag name="KSO_WM_UNIT_TEXT_FILL_FORE_SCHEMECOLOR_INDEX" val="2"/>
  <p:tag name="KSO_WM_UNIT_TEXT_FILL_FORE_SCHEMECOLOR_INDEX_BRIGHTNESS" val="0"/>
  <p:tag name="KSO_WM_UNIT_TEXT_FILL_TYPE" val="1"/>
  <p:tag name="KSO_WM_UNIT_TYPE" val="i"/>
  <p:tag name="WM_BEAUTIFY_SHAPE_IDENTITY" val="{fcc9cdc1-fab9-48ee-910a-0ad490ee9182}"/>
</p:tagLst>
</file>

<file path=ppt/tags/tag273.xml><?xml version="1.0" encoding="utf-8"?>
<p:tagLst xmlns:p="http://schemas.openxmlformats.org/presentationml/2006/main">
  <p:tag name="AS_UNIQUEID" val="561"/>
</p:tagLst>
</file>

<file path=ppt/tags/tag274.xml><?xml version="1.0" encoding="utf-8"?>
<p:tagLst xmlns:p="http://schemas.openxmlformats.org/presentationml/2006/main">
  <p:tag name="AS_UNIQUEID" val="562"/>
</p:tagLst>
</file>

<file path=ppt/tags/tag275.xml><?xml version="1.0" encoding="utf-8"?>
<p:tagLst xmlns:p="http://schemas.openxmlformats.org/presentationml/2006/main">
  <p:tag name="AS_UNIQUEID" val="563"/>
</p:tagLst>
</file>

<file path=ppt/tags/tag276.xml><?xml version="1.0" encoding="utf-8"?>
<p:tagLst xmlns:p="http://schemas.openxmlformats.org/presentationml/2006/main">
  <p:tag name="AS_UNIQUEID" val="564"/>
</p:tagLst>
</file>

<file path=ppt/tags/tag277.xml><?xml version="1.0" encoding="utf-8"?>
<p:tagLst xmlns:p="http://schemas.openxmlformats.org/presentationml/2006/main">
  <p:tag name="AS_UNIQUEID" val="565"/>
</p:tagLst>
</file>

<file path=ppt/tags/tag278.xml><?xml version="1.0" encoding="utf-8"?>
<p:tagLst xmlns:p="http://schemas.openxmlformats.org/presentationml/2006/main">
  <p:tag name="AS_UNIQUEID" val="566"/>
</p:tagLst>
</file>

<file path=ppt/tags/tag279.xml><?xml version="1.0" encoding="utf-8"?>
<p:tagLst xmlns:p="http://schemas.openxmlformats.org/presentationml/2006/main">
  <p:tag name="AS_UNIQUEID" val="567"/>
</p:tagLst>
</file>

<file path=ppt/tags/tag280.xml><?xml version="1.0" encoding="utf-8"?>
<p:tagLst xmlns:p="http://schemas.openxmlformats.org/presentationml/2006/main">
  <p:tag name="AS_UNIQUEID" val="568"/>
</p:tagLst>
</file>

<file path=ppt/tags/tag281.xml><?xml version="1.0" encoding="utf-8"?>
<p:tagLst xmlns:p="http://schemas.openxmlformats.org/presentationml/2006/main">
  <p:tag name="AS_UNIQUEID" val="569"/>
</p:tagLst>
</file>

<file path=ppt/tags/tag282.xml><?xml version="1.0" encoding="utf-8"?>
<p:tagLst xmlns:p="http://schemas.openxmlformats.org/presentationml/2006/main">
  <p:tag name="AS_UNIQUEID" val="570"/>
</p:tagLst>
</file>

<file path=ppt/tags/tag283.xml><?xml version="1.0" encoding="utf-8"?>
<p:tagLst xmlns:p="http://schemas.openxmlformats.org/presentationml/2006/main">
  <p:tag name="AS_UNIQUEID" val="571"/>
</p:tagLst>
</file>

<file path=ppt/tags/tag284.xml><?xml version="1.0" encoding="utf-8"?>
<p:tagLst xmlns:p="http://schemas.openxmlformats.org/presentationml/2006/main">
  <p:tag name="AS_UNIQUEID" val="572"/>
</p:tagLst>
</file>

<file path=ppt/tags/tag285.xml><?xml version="1.0" encoding="utf-8"?>
<p:tagLst xmlns:p="http://schemas.openxmlformats.org/presentationml/2006/main">
  <p:tag name="AS_UNIQUEID" val="573"/>
</p:tagLst>
</file>

<file path=ppt/tags/tag286.xml><?xml version="1.0" encoding="utf-8"?>
<p:tagLst xmlns:p="http://schemas.openxmlformats.org/presentationml/2006/main">
  <p:tag name="AS_UNIQUEID" val="574"/>
</p:tagLst>
</file>

<file path=ppt/tags/tag287.xml><?xml version="1.0" encoding="utf-8"?>
<p:tagLst xmlns:p="http://schemas.openxmlformats.org/presentationml/2006/main">
  <p:tag name="AS_UNIQUEID" val="575"/>
</p:tagLst>
</file>

<file path=ppt/tags/tag288.xml><?xml version="1.0" encoding="utf-8"?>
<p:tagLst xmlns:p="http://schemas.openxmlformats.org/presentationml/2006/main">
  <p:tag name="AS_UNIQUEID" val="576"/>
</p:tagLst>
</file>

<file path=ppt/tags/tag289.xml><?xml version="1.0" encoding="utf-8"?>
<p:tagLst xmlns:p="http://schemas.openxmlformats.org/presentationml/2006/main">
  <p:tag name="AS_UNIQUEID" val="577"/>
</p:tagLst>
</file>

<file path=ppt/tags/tag290.xml><?xml version="1.0" encoding="utf-8"?>
<p:tagLst xmlns:p="http://schemas.openxmlformats.org/presentationml/2006/main">
  <p:tag name="AS_UNIQUEID" val="578"/>
</p:tagLst>
</file>

<file path=ppt/tags/tag291.xml><?xml version="1.0" encoding="utf-8"?>
<p:tagLst xmlns:p="http://schemas.openxmlformats.org/presentationml/2006/main">
  <p:tag name="AS_UNIQUEID" val="579"/>
</p:tagLst>
</file>

<file path=ppt/tags/tag292.xml><?xml version="1.0" encoding="utf-8"?>
<p:tagLst xmlns:p="http://schemas.openxmlformats.org/presentationml/2006/main">
  <p:tag name="AS_UNIQUEID" val="580"/>
</p:tagLst>
</file>

<file path=ppt/tags/tag293.xml><?xml version="1.0" encoding="utf-8"?>
<p:tagLst xmlns:p="http://schemas.openxmlformats.org/presentationml/2006/main">
  <p:tag name="KSO_WM_SLIDE_BACKGROUND_TYPE" val="general"/>
  <p:tag name="KSO_WM_SLIDE_BK_DARK_LIGHT" val=""/>
</p:tagLst>
</file>

<file path=ppt/tags/tag294.xml><?xml version="1.0" encoding="utf-8"?>
<p:tagLst xmlns:p="http://schemas.openxmlformats.org/presentationml/2006/main">
  <p:tag name="AS_UNIQUEID" val="581"/>
</p:tagLst>
</file>

<file path=ppt/tags/tag295.xml><?xml version="1.0" encoding="utf-8"?>
<p:tagLst xmlns:p="http://schemas.openxmlformats.org/presentationml/2006/main">
  <p:tag name="AS_UNIQUEID" val="582"/>
  <p:tag name="KSO_WM_BEAUTIFY_FLAG" val="#wm#"/>
  <p:tag name="KSO_WM_SLIDE_BACKGROUND_TYPE" val="general"/>
  <p:tag name="KSO_WM_TAG_VERSION" val="1.0"/>
  <p:tag name="KSO_WM_UNIT_COMPATIBLE" val="0"/>
  <p:tag name="KSO_WM_UNIT_DIAGRAM_ISNUMVISUAL" val="0"/>
  <p:tag name="KSO_WM_UNIT_DIAGRAM_ISREFERUNIT" val="0"/>
  <p:tag name="KSO_WM_UNIT_FILL_FORE_SCHEMECOLOR_INDEX_1" val="16"/>
  <p:tag name="KSO_WM_UNIT_FILL_FORE_SCHEMECOLOR_INDEX_1_BRIGHTNESS" val="0"/>
  <p:tag name="KSO_WM_UNIT_FILL_FORE_SCHEMECOLOR_INDEX_1_POS" val="0"/>
  <p:tag name="KSO_WM_UNIT_FILL_FORE_SCHEMECOLOR_INDEX_1_TRANS" val="0.9"/>
  <p:tag name="KSO_WM_UNIT_FILL_FORE_SCHEMECOLOR_INDEX_2" val="15"/>
  <p:tag name="KSO_WM_UNIT_FILL_FORE_SCHEMECOLOR_INDEX_2_BRIGHTNESS" val="-0.1"/>
  <p:tag name="KSO_WM_UNIT_FILL_FORE_SCHEMECOLOR_INDEX_2_POS" val="1"/>
  <p:tag name="KSO_WM_UNIT_FILL_FORE_SCHEMECOLOR_INDEX_2_TRANS" val="0.76"/>
  <p:tag name="KSO_WM_UNIT_FILL_GRADIENT_ANGLE" val="90"/>
  <p:tag name="KSO_WM_UNIT_FILL_GRADIENT_DIRECTION" val="1"/>
  <p:tag name="KSO_WM_UNIT_FILL_GRADIENT_TYPE" val="0"/>
  <p:tag name="KSO_WM_UNIT_FILL_TYPE" val="3"/>
  <p:tag name="KSO_WM_UNIT_HIGHLIGHT" val="0"/>
  <p:tag name="KSO_WM_UNIT_ID" val="_12**"/>
  <p:tag name="KSO_WM_UNIT_LAYERLEVEL" val="1"/>
  <p:tag name="KSO_WM_UNIT_TEXT_FILL_FORE_SCHEMECOLOR_INDEX" val="2"/>
  <p:tag name="KSO_WM_UNIT_TEXT_FILL_FORE_SCHEMECOLOR_INDEX_BRIGHTNESS" val="0"/>
  <p:tag name="KSO_WM_UNIT_TEXT_FILL_TYPE" val="1"/>
  <p:tag name="KSO_WM_UNIT_TYPE" val="i"/>
  <p:tag name="WM_BEAUTIFY_SHAPE_IDENTITY" val="{b71ef8ba-9ff2-4698-b263-084ac66de11a}"/>
</p:tagLst>
</file>

<file path=ppt/tags/tag296.xml><?xml version="1.0" encoding="utf-8"?>
<p:tagLst xmlns:p="http://schemas.openxmlformats.org/presentationml/2006/main">
  <p:tag name="AS_UNIQUEID" val="583"/>
  <p:tag name="KSO_WM_BEAUTIFY_FLAG" val="#wm#"/>
  <p:tag name="KSO_WM_SLIDE_BACKGROUND_TYPE" val="general"/>
  <p:tag name="KSO_WM_TAG_VERSION" val="1.0"/>
  <p:tag name="KSO_WM_UNIT_COMPATIBLE" val="0"/>
  <p:tag name="KSO_WM_UNIT_DIAGRAM_ISNUMVISUAL" val="0"/>
  <p:tag name="KSO_WM_UNIT_DIAGRAM_ISREFERUNIT" val="0"/>
  <p:tag name="KSO_WM_UNIT_FILL_FORE_SCHEMECOLOR_INDEX_1" val="16"/>
  <p:tag name="KSO_WM_UNIT_FILL_FORE_SCHEMECOLOR_INDEX_1_BRIGHTNESS" val="0"/>
  <p:tag name="KSO_WM_UNIT_FILL_FORE_SCHEMECOLOR_INDEX_1_POS" val="0"/>
  <p:tag name="KSO_WM_UNIT_FILL_FORE_SCHEMECOLOR_INDEX_1_TRANS" val="0.9"/>
  <p:tag name="KSO_WM_UNIT_FILL_FORE_SCHEMECOLOR_INDEX_2" val="15"/>
  <p:tag name="KSO_WM_UNIT_FILL_FORE_SCHEMECOLOR_INDEX_2_BRIGHTNESS" val="-0.1"/>
  <p:tag name="KSO_WM_UNIT_FILL_FORE_SCHEMECOLOR_INDEX_2_POS" val="1"/>
  <p:tag name="KSO_WM_UNIT_FILL_FORE_SCHEMECOLOR_INDEX_2_TRANS" val="0.76"/>
  <p:tag name="KSO_WM_UNIT_FILL_GRADIENT_ANGLE" val="90"/>
  <p:tag name="KSO_WM_UNIT_FILL_GRADIENT_DIRECTION" val="1"/>
  <p:tag name="KSO_WM_UNIT_FILL_GRADIENT_TYPE" val="0"/>
  <p:tag name="KSO_WM_UNIT_FILL_TYPE" val="3"/>
  <p:tag name="KSO_WM_UNIT_HIGHLIGHT" val="0"/>
  <p:tag name="KSO_WM_UNIT_ID" val="_12**"/>
  <p:tag name="KSO_WM_UNIT_LAYERLEVEL" val="1"/>
  <p:tag name="KSO_WM_UNIT_TEXT_FILL_FORE_SCHEMECOLOR_INDEX" val="2"/>
  <p:tag name="KSO_WM_UNIT_TEXT_FILL_FORE_SCHEMECOLOR_INDEX_BRIGHTNESS" val="0"/>
  <p:tag name="KSO_WM_UNIT_TEXT_FILL_TYPE" val="1"/>
  <p:tag name="KSO_WM_UNIT_TYPE" val="i"/>
  <p:tag name="WM_BEAUTIFY_SHAPE_IDENTITY" val="{5b0a1680-a4c3-47b4-ac2e-b44975fa14d1}"/>
</p:tagLst>
</file>

<file path=ppt/tags/tag297.xml><?xml version="1.0" encoding="utf-8"?>
<p:tagLst xmlns:p="http://schemas.openxmlformats.org/presentationml/2006/main">
  <p:tag name="AS_UNIQUEID" val="584"/>
</p:tagLst>
</file>

<file path=ppt/tags/tag298.xml><?xml version="1.0" encoding="utf-8"?>
<p:tagLst xmlns:p="http://schemas.openxmlformats.org/presentationml/2006/main">
  <p:tag name="AS_UNIQUEID" val="585"/>
</p:tagLst>
</file>

<file path=ppt/tags/tag299.xml><?xml version="1.0" encoding="utf-8"?>
<p:tagLst xmlns:p="http://schemas.openxmlformats.org/presentationml/2006/main">
  <p:tag name="AS_UNIQUEID" val="586"/>
</p:tagLst>
</file>

<file path=ppt/tags/tag300.xml><?xml version="1.0" encoding="utf-8"?>
<p:tagLst xmlns:p="http://schemas.openxmlformats.org/presentationml/2006/main">
  <p:tag name="AS_UNIQUEID" val="587"/>
</p:tagLst>
</file>

<file path=ppt/tags/tag301.xml><?xml version="1.0" encoding="utf-8"?>
<p:tagLst xmlns:p="http://schemas.openxmlformats.org/presentationml/2006/main">
  <p:tag name="AS_UNIQUEID" val="588"/>
</p:tagLst>
</file>

<file path=ppt/tags/tag302.xml><?xml version="1.0" encoding="utf-8"?>
<p:tagLst xmlns:p="http://schemas.openxmlformats.org/presentationml/2006/main">
  <p:tag name="AS_UNIQUEID" val="589"/>
</p:tagLst>
</file>

<file path=ppt/tags/tag303.xml><?xml version="1.0" encoding="utf-8"?>
<p:tagLst xmlns:p="http://schemas.openxmlformats.org/presentationml/2006/main">
  <p:tag name="AS_UNIQUEID" val="590"/>
</p:tagLst>
</file>

<file path=ppt/tags/tag304.xml><?xml version="1.0" encoding="utf-8"?>
<p:tagLst xmlns:p="http://schemas.openxmlformats.org/presentationml/2006/main">
  <p:tag name="AS_UNIQUEID" val="591"/>
</p:tagLst>
</file>

<file path=ppt/tags/tag305.xml><?xml version="1.0" encoding="utf-8"?>
<p:tagLst xmlns:p="http://schemas.openxmlformats.org/presentationml/2006/main">
  <p:tag name="AS_UNIQUEID" val="592"/>
</p:tagLst>
</file>

<file path=ppt/tags/tag306.xml><?xml version="1.0" encoding="utf-8"?>
<p:tagLst xmlns:p="http://schemas.openxmlformats.org/presentationml/2006/main">
  <p:tag name="AS_UNIQUEID" val="593"/>
</p:tagLst>
</file>

<file path=ppt/tags/tag307.xml><?xml version="1.0" encoding="utf-8"?>
<p:tagLst xmlns:p="http://schemas.openxmlformats.org/presentationml/2006/main">
  <p:tag name="AS_UNIQUEID" val="594"/>
</p:tagLst>
</file>

<file path=ppt/tags/tag308.xml><?xml version="1.0" encoding="utf-8"?>
<p:tagLst xmlns:p="http://schemas.openxmlformats.org/presentationml/2006/main">
  <p:tag name="AS_UNIQUEID" val="293"/>
</p:tagLst>
</file>

<file path=ppt/tags/tag309.xml><?xml version="1.0" encoding="utf-8"?>
<p:tagLst xmlns:p="http://schemas.openxmlformats.org/presentationml/2006/main">
  <p:tag name="AS_UNIQUEID" val="294"/>
</p:tagLst>
</file>

<file path=ppt/tags/tag310.xml><?xml version="1.0" encoding="utf-8"?>
<p:tagLst xmlns:p="http://schemas.openxmlformats.org/presentationml/2006/main">
  <p:tag name="AS_UNIQUEID" val="295"/>
</p:tagLst>
</file>

<file path=ppt/tags/tag311.xml><?xml version="1.0" encoding="utf-8"?>
<p:tagLst xmlns:p="http://schemas.openxmlformats.org/presentationml/2006/main">
  <p:tag name="AS_UNIQUEID" val="296"/>
</p:tagLst>
</file>

<file path=ppt/tags/tag312.xml><?xml version="1.0" encoding="utf-8"?>
<p:tagLst xmlns:p="http://schemas.openxmlformats.org/presentationml/2006/main">
  <p:tag name="AS_UNIQUEID" val="285"/>
</p:tagLst>
</file>

<file path=ppt/tags/tag313.xml><?xml version="1.0" encoding="utf-8"?>
<p:tagLst xmlns:p="http://schemas.openxmlformats.org/presentationml/2006/main">
  <p:tag name="AS_UNIQUEID" val="287"/>
</p:tagLst>
</file>

<file path=ppt/tags/tag314.xml><?xml version="1.0" encoding="utf-8"?>
<p:tagLst xmlns:p="http://schemas.openxmlformats.org/presentationml/2006/main">
  <p:tag name="AS_UNIQUEID" val="289"/>
</p:tagLst>
</file>

<file path=ppt/tags/tag315.xml><?xml version="1.0" encoding="utf-8"?>
<p:tagLst xmlns:p="http://schemas.openxmlformats.org/presentationml/2006/main">
  <p:tag name="AS_UNIQUEID" val="290"/>
</p:tagLst>
</file>

<file path=ppt/tags/tag316.xml><?xml version="1.0" encoding="utf-8"?>
<p:tagLst xmlns:p="http://schemas.openxmlformats.org/presentationml/2006/main">
  <p:tag name="AS_UNIQUEID" val="290"/>
</p:tagLst>
</file>

<file path=ppt/tags/tag317.xml><?xml version="1.0" encoding="utf-8"?>
<p:tagLst xmlns:p="http://schemas.openxmlformats.org/presentationml/2006/main">
  <p:tag name="AS_UNIQUEID" val="290"/>
</p:tagLst>
</file>

<file path=ppt/tags/tag318.xml><?xml version="1.0" encoding="utf-8"?>
<p:tagLst xmlns:p="http://schemas.openxmlformats.org/presentationml/2006/main">
  <p:tag name="AS_UNIQUEID" val="290"/>
</p:tagLst>
</file>

<file path=ppt/tags/tag319.xml><?xml version="1.0" encoding="utf-8"?>
<p:tagLst xmlns:p="http://schemas.openxmlformats.org/presentationml/2006/main">
  <p:tag name="AS_UNIQUEID" val="290"/>
</p:tagLst>
</file>

<file path=ppt/tags/tag320.xml><?xml version="1.0" encoding="utf-8"?>
<p:tagLst xmlns:p="http://schemas.openxmlformats.org/presentationml/2006/main">
  <p:tag name="AS_UNIQUEID" val="290"/>
</p:tagLst>
</file>

<file path=ppt/tags/tag321.xml><?xml version="1.0" encoding="utf-8"?>
<p:tagLst xmlns:p="http://schemas.openxmlformats.org/presentationml/2006/main">
  <p:tag name="AS_UNIQUEID" val="290"/>
</p:tagLst>
</file>

<file path=ppt/tags/tag322.xml><?xml version="1.0" encoding="utf-8"?>
<p:tagLst xmlns:p="http://schemas.openxmlformats.org/presentationml/2006/main">
  <p:tag name="AS_UNIQUEID" val="290"/>
</p:tagLst>
</file>

<file path=ppt/tags/tag323.xml><?xml version="1.0" encoding="utf-8"?>
<p:tagLst xmlns:p="http://schemas.openxmlformats.org/presentationml/2006/main">
  <p:tag name="AS_UNIQUEID" val="290"/>
</p:tagLst>
</file>

<file path=ppt/tags/tag324.xml><?xml version="1.0" encoding="utf-8"?>
<p:tagLst xmlns:p="http://schemas.openxmlformats.org/presentationml/2006/main">
  <p:tag name="AS_UNIQUEID" val="595"/>
</p:tagLst>
</file>

<file path=ppt/tags/tag325.xml><?xml version="1.0" encoding="utf-8"?>
<p:tagLst xmlns:p="http://schemas.openxmlformats.org/presentationml/2006/main">
  <p:tag name="KSO_WM_SLIDE_BACKGROUND_TYPE" val="general"/>
  <p:tag name="KSO_WM_SLIDE_BK_DARK_LIGHT" val=""/>
</p:tagLst>
</file>

<file path=ppt/tags/tag326.xml><?xml version="1.0" encoding="utf-8"?>
<p:tagLst xmlns:p="http://schemas.openxmlformats.org/presentationml/2006/main">
  <p:tag name="AS_UNIQUEID" val="596"/>
</p:tagLst>
</file>

<file path=ppt/tags/tag327.xml><?xml version="1.0" encoding="utf-8"?>
<p:tagLst xmlns:p="http://schemas.openxmlformats.org/presentationml/2006/main">
  <p:tag name="AS_UNIQUEID" val="597"/>
  <p:tag name="KSO_WM_BEAUTIFY_FLAG" val="#wm#"/>
  <p:tag name="KSO_WM_SLIDE_BACKGROUND_TYPE" val="general"/>
  <p:tag name="KSO_WM_TAG_VERSION" val="1.0"/>
  <p:tag name="KSO_WM_UNIT_COMPATIBLE" val="0"/>
  <p:tag name="KSO_WM_UNIT_DIAGRAM_ISNUMVISUAL" val="0"/>
  <p:tag name="KSO_WM_UNIT_DIAGRAM_ISREFERUNIT" val="0"/>
  <p:tag name="KSO_WM_UNIT_FILL_FORE_SCHEMECOLOR_INDEX_1" val="16"/>
  <p:tag name="KSO_WM_UNIT_FILL_FORE_SCHEMECOLOR_INDEX_1_BRIGHTNESS" val="0"/>
  <p:tag name="KSO_WM_UNIT_FILL_FORE_SCHEMECOLOR_INDEX_1_POS" val="0"/>
  <p:tag name="KSO_WM_UNIT_FILL_FORE_SCHEMECOLOR_INDEX_1_TRANS" val="0.9"/>
  <p:tag name="KSO_WM_UNIT_FILL_FORE_SCHEMECOLOR_INDEX_2" val="15"/>
  <p:tag name="KSO_WM_UNIT_FILL_FORE_SCHEMECOLOR_INDEX_2_BRIGHTNESS" val="-0.1"/>
  <p:tag name="KSO_WM_UNIT_FILL_FORE_SCHEMECOLOR_INDEX_2_POS" val="1"/>
  <p:tag name="KSO_WM_UNIT_FILL_FORE_SCHEMECOLOR_INDEX_2_TRANS" val="0.76"/>
  <p:tag name="KSO_WM_UNIT_FILL_GRADIENT_ANGLE" val="90"/>
  <p:tag name="KSO_WM_UNIT_FILL_GRADIENT_DIRECTION" val="1"/>
  <p:tag name="KSO_WM_UNIT_FILL_GRADIENT_TYPE" val="0"/>
  <p:tag name="KSO_WM_UNIT_FILL_TYPE" val="3"/>
  <p:tag name="KSO_WM_UNIT_HIGHLIGHT" val="0"/>
  <p:tag name="KSO_WM_UNIT_ID" val="_12**"/>
  <p:tag name="KSO_WM_UNIT_LAYERLEVEL" val="1"/>
  <p:tag name="KSO_WM_UNIT_TEXT_FILL_FORE_SCHEMECOLOR_INDEX" val="2"/>
  <p:tag name="KSO_WM_UNIT_TEXT_FILL_FORE_SCHEMECOLOR_INDEX_BRIGHTNESS" val="0"/>
  <p:tag name="KSO_WM_UNIT_TEXT_FILL_TYPE" val="1"/>
  <p:tag name="KSO_WM_UNIT_TYPE" val="i"/>
  <p:tag name="WM_BEAUTIFY_SHAPE_IDENTITY" val="{fcc9cdc1-fab9-48ee-910a-0ad490ee9182}"/>
</p:tagLst>
</file>

<file path=ppt/tags/tag328.xml><?xml version="1.0" encoding="utf-8"?>
<p:tagLst xmlns:p="http://schemas.openxmlformats.org/presentationml/2006/main">
  <p:tag name="AS_UNIQUEID" val="598"/>
</p:tagLst>
</file>

<file path=ppt/tags/tag329.xml><?xml version="1.0" encoding="utf-8"?>
<p:tagLst xmlns:p="http://schemas.openxmlformats.org/presentationml/2006/main">
  <p:tag name="AS_UNIQUEID" val="599"/>
</p:tagLst>
</file>

<file path=ppt/tags/tag330.xml><?xml version="1.0" encoding="utf-8"?>
<p:tagLst xmlns:p="http://schemas.openxmlformats.org/presentationml/2006/main">
  <p:tag name="AS_UNIQUEID" val="600"/>
</p:tagLst>
</file>

<file path=ppt/tags/tag331.xml><?xml version="1.0" encoding="utf-8"?>
<p:tagLst xmlns:p="http://schemas.openxmlformats.org/presentationml/2006/main">
  <p:tag name="AS_UNIQUEID" val="601"/>
</p:tagLst>
</file>

<file path=ppt/tags/tag332.xml><?xml version="1.0" encoding="utf-8"?>
<p:tagLst xmlns:p="http://schemas.openxmlformats.org/presentationml/2006/main">
  <p:tag name="AS_UNIQUEID" val="602"/>
</p:tagLst>
</file>

<file path=ppt/tags/tag333.xml><?xml version="1.0" encoding="utf-8"?>
<p:tagLst xmlns:p="http://schemas.openxmlformats.org/presentationml/2006/main">
  <p:tag name="AS_UNIQUEID" val="603"/>
</p:tagLst>
</file>

<file path=ppt/tags/tag334.xml><?xml version="1.0" encoding="utf-8"?>
<p:tagLst xmlns:p="http://schemas.openxmlformats.org/presentationml/2006/main">
  <p:tag name="AS_UNIQUEID" val="604"/>
</p:tagLst>
</file>

<file path=ppt/tags/tag335.xml><?xml version="1.0" encoding="utf-8"?>
<p:tagLst xmlns:p="http://schemas.openxmlformats.org/presentationml/2006/main">
  <p:tag name="AS_UNIQUEID" val="605"/>
</p:tagLst>
</file>

<file path=ppt/tags/tag336.xml><?xml version="1.0" encoding="utf-8"?>
<p:tagLst xmlns:p="http://schemas.openxmlformats.org/presentationml/2006/main">
  <p:tag name="AS_UNIQUEID" val="606"/>
</p:tagLst>
</file>

<file path=ppt/tags/tag337.xml><?xml version="1.0" encoding="utf-8"?>
<p:tagLst xmlns:p="http://schemas.openxmlformats.org/presentationml/2006/main">
  <p:tag name="AS_UNIQUEID" val="607"/>
</p:tagLst>
</file>

<file path=ppt/tags/tag338.xml><?xml version="1.0" encoding="utf-8"?>
<p:tagLst xmlns:p="http://schemas.openxmlformats.org/presentationml/2006/main">
  <p:tag name="AS_UNIQUEID" val="608"/>
</p:tagLst>
</file>

<file path=ppt/tags/tag339.xml><?xml version="1.0" encoding="utf-8"?>
<p:tagLst xmlns:p="http://schemas.openxmlformats.org/presentationml/2006/main">
  <p:tag name="AS_UNIQUEID" val="609"/>
</p:tagLst>
</file>

<file path=ppt/tags/tag340.xml><?xml version="1.0" encoding="utf-8"?>
<p:tagLst xmlns:p="http://schemas.openxmlformats.org/presentationml/2006/main">
  <p:tag name="AS_UNIQUEID" val="610"/>
</p:tagLst>
</file>

<file path=ppt/tags/tag341.xml><?xml version="1.0" encoding="utf-8"?>
<p:tagLst xmlns:p="http://schemas.openxmlformats.org/presentationml/2006/main">
  <p:tag name="AS_UNIQUEID" val="611"/>
</p:tagLst>
</file>

<file path=ppt/tags/tag342.xml><?xml version="1.0" encoding="utf-8"?>
<p:tagLst xmlns:p="http://schemas.openxmlformats.org/presentationml/2006/main">
  <p:tag name="AS_UNIQUEID" val="612"/>
</p:tagLst>
</file>

<file path=ppt/tags/tag343.xml><?xml version="1.0" encoding="utf-8"?>
<p:tagLst xmlns:p="http://schemas.openxmlformats.org/presentationml/2006/main">
  <p:tag name="KSO_WM_SLIDE_BACKGROUND_TYPE" val="general"/>
  <p:tag name="KSO_WM_SLIDE_BK_DARK_LIGHT" val=""/>
</p:tagLst>
</file>

<file path=ppt/tags/tag344.xml><?xml version="1.0" encoding="utf-8"?>
<p:tagLst xmlns:p="http://schemas.openxmlformats.org/presentationml/2006/main">
  <p:tag name="AS_UNIQUEID" val="613"/>
</p:tagLst>
</file>

<file path=ppt/tags/tag345.xml><?xml version="1.0" encoding="utf-8"?>
<p:tagLst xmlns:p="http://schemas.openxmlformats.org/presentationml/2006/main">
  <p:tag name="AS_UNIQUEID" val="614"/>
  <p:tag name="KSO_WM_BEAUTIFY_FLAG" val="#wm#"/>
  <p:tag name="KSO_WM_SLIDE_BACKGROUND_TYPE" val="general"/>
  <p:tag name="KSO_WM_TAG_VERSION" val="1.0"/>
  <p:tag name="KSO_WM_UNIT_COMPATIBLE" val="0"/>
  <p:tag name="KSO_WM_UNIT_DIAGRAM_ISNUMVISUAL" val="0"/>
  <p:tag name="KSO_WM_UNIT_DIAGRAM_ISREFERUNIT" val="0"/>
  <p:tag name="KSO_WM_UNIT_FILL_FORE_SCHEMECOLOR_INDEX_1" val="16"/>
  <p:tag name="KSO_WM_UNIT_FILL_FORE_SCHEMECOLOR_INDEX_1_BRIGHTNESS" val="0"/>
  <p:tag name="KSO_WM_UNIT_FILL_FORE_SCHEMECOLOR_INDEX_1_POS" val="0"/>
  <p:tag name="KSO_WM_UNIT_FILL_FORE_SCHEMECOLOR_INDEX_1_TRANS" val="0.9"/>
  <p:tag name="KSO_WM_UNIT_FILL_FORE_SCHEMECOLOR_INDEX_2" val="15"/>
  <p:tag name="KSO_WM_UNIT_FILL_FORE_SCHEMECOLOR_INDEX_2_BRIGHTNESS" val="-0.1"/>
  <p:tag name="KSO_WM_UNIT_FILL_FORE_SCHEMECOLOR_INDEX_2_POS" val="1"/>
  <p:tag name="KSO_WM_UNIT_FILL_FORE_SCHEMECOLOR_INDEX_2_TRANS" val="0.76"/>
  <p:tag name="KSO_WM_UNIT_FILL_GRADIENT_ANGLE" val="90"/>
  <p:tag name="KSO_WM_UNIT_FILL_GRADIENT_DIRECTION" val="1"/>
  <p:tag name="KSO_WM_UNIT_FILL_GRADIENT_TYPE" val="0"/>
  <p:tag name="KSO_WM_UNIT_FILL_TYPE" val="3"/>
  <p:tag name="KSO_WM_UNIT_HIGHLIGHT" val="0"/>
  <p:tag name="KSO_WM_UNIT_ID" val="_12**"/>
  <p:tag name="KSO_WM_UNIT_LAYERLEVEL" val="1"/>
  <p:tag name="KSO_WM_UNIT_TEXT_FILL_FORE_SCHEMECOLOR_INDEX" val="2"/>
  <p:tag name="KSO_WM_UNIT_TEXT_FILL_FORE_SCHEMECOLOR_INDEX_BRIGHTNESS" val="0"/>
  <p:tag name="KSO_WM_UNIT_TEXT_FILL_TYPE" val="1"/>
  <p:tag name="KSO_WM_UNIT_TYPE" val="i"/>
  <p:tag name="WM_BEAUTIFY_SHAPE_IDENTITY" val="{b71ef8ba-9ff2-4698-b263-084ac66de11a}"/>
</p:tagLst>
</file>

<file path=ppt/tags/tag346.xml><?xml version="1.0" encoding="utf-8"?>
<p:tagLst xmlns:p="http://schemas.openxmlformats.org/presentationml/2006/main">
  <p:tag name="AS_UNIQUEID" val="615"/>
  <p:tag name="KSO_WM_BEAUTIFY_FLAG" val="#wm#"/>
  <p:tag name="KSO_WM_SLIDE_BACKGROUND_TYPE" val="general"/>
  <p:tag name="KSO_WM_TAG_VERSION" val="1.0"/>
  <p:tag name="KSO_WM_UNIT_COMPATIBLE" val="0"/>
  <p:tag name="KSO_WM_UNIT_DIAGRAM_ISNUMVISUAL" val="0"/>
  <p:tag name="KSO_WM_UNIT_DIAGRAM_ISREFERUNIT" val="0"/>
  <p:tag name="KSO_WM_UNIT_FILL_FORE_SCHEMECOLOR_INDEX_1" val="16"/>
  <p:tag name="KSO_WM_UNIT_FILL_FORE_SCHEMECOLOR_INDEX_1_BRIGHTNESS" val="0"/>
  <p:tag name="KSO_WM_UNIT_FILL_FORE_SCHEMECOLOR_INDEX_1_POS" val="0"/>
  <p:tag name="KSO_WM_UNIT_FILL_FORE_SCHEMECOLOR_INDEX_1_TRANS" val="0.9"/>
  <p:tag name="KSO_WM_UNIT_FILL_FORE_SCHEMECOLOR_INDEX_2" val="15"/>
  <p:tag name="KSO_WM_UNIT_FILL_FORE_SCHEMECOLOR_INDEX_2_BRIGHTNESS" val="-0.1"/>
  <p:tag name="KSO_WM_UNIT_FILL_FORE_SCHEMECOLOR_INDEX_2_POS" val="1"/>
  <p:tag name="KSO_WM_UNIT_FILL_FORE_SCHEMECOLOR_INDEX_2_TRANS" val="0.76"/>
  <p:tag name="KSO_WM_UNIT_FILL_GRADIENT_ANGLE" val="90"/>
  <p:tag name="KSO_WM_UNIT_FILL_GRADIENT_DIRECTION" val="1"/>
  <p:tag name="KSO_WM_UNIT_FILL_GRADIENT_TYPE" val="0"/>
  <p:tag name="KSO_WM_UNIT_FILL_TYPE" val="3"/>
  <p:tag name="KSO_WM_UNIT_HIGHLIGHT" val="0"/>
  <p:tag name="KSO_WM_UNIT_ID" val="_12**"/>
  <p:tag name="KSO_WM_UNIT_LAYERLEVEL" val="1"/>
  <p:tag name="KSO_WM_UNIT_TEXT_FILL_FORE_SCHEMECOLOR_INDEX" val="2"/>
  <p:tag name="KSO_WM_UNIT_TEXT_FILL_FORE_SCHEMECOLOR_INDEX_BRIGHTNESS" val="0"/>
  <p:tag name="KSO_WM_UNIT_TEXT_FILL_TYPE" val="1"/>
  <p:tag name="KSO_WM_UNIT_TYPE" val="i"/>
  <p:tag name="WM_BEAUTIFY_SHAPE_IDENTITY" val="{5b0a1680-a4c3-47b4-ac2e-b44975fa14d1}"/>
</p:tagLst>
</file>

<file path=ppt/tags/tag347.xml><?xml version="1.0" encoding="utf-8"?>
<p:tagLst xmlns:p="http://schemas.openxmlformats.org/presentationml/2006/main">
  <p:tag name="AS_UNIQUEID" val="616"/>
</p:tagLst>
</file>

<file path=ppt/tags/tag348.xml><?xml version="1.0" encoding="utf-8"?>
<p:tagLst xmlns:p="http://schemas.openxmlformats.org/presentationml/2006/main">
  <p:tag name="AS_UNIQUEID" val="617"/>
</p:tagLst>
</file>

<file path=ppt/tags/tag349.xml><?xml version="1.0" encoding="utf-8"?>
<p:tagLst xmlns:p="http://schemas.openxmlformats.org/presentationml/2006/main">
  <p:tag name="AS_UNIQUEID" val="618"/>
</p:tagLst>
</file>

<file path=ppt/tags/tag350.xml><?xml version="1.0" encoding="utf-8"?>
<p:tagLst xmlns:p="http://schemas.openxmlformats.org/presentationml/2006/main">
  <p:tag name="AS_UNIQUEID" val="619"/>
</p:tagLst>
</file>

<file path=ppt/tags/tag351.xml><?xml version="1.0" encoding="utf-8"?>
<p:tagLst xmlns:p="http://schemas.openxmlformats.org/presentationml/2006/main">
  <p:tag name="AS_UNIQUEID" val="620"/>
</p:tagLst>
</file>

<file path=ppt/tags/tag352.xml><?xml version="1.0" encoding="utf-8"?>
<p:tagLst xmlns:p="http://schemas.openxmlformats.org/presentationml/2006/main">
  <p:tag name="AS_UNIQUEID" val="621"/>
</p:tagLst>
</file>

<file path=ppt/tags/tag353.xml><?xml version="1.0" encoding="utf-8"?>
<p:tagLst xmlns:p="http://schemas.openxmlformats.org/presentationml/2006/main">
  <p:tag name="AS_UNIQUEID" val="622"/>
</p:tagLst>
</file>

<file path=ppt/tags/tag354.xml><?xml version="1.0" encoding="utf-8"?>
<p:tagLst xmlns:p="http://schemas.openxmlformats.org/presentationml/2006/main">
  <p:tag name="AS_UNIQUEID" val="623"/>
</p:tagLst>
</file>

<file path=ppt/tags/tag355.xml><?xml version="1.0" encoding="utf-8"?>
<p:tagLst xmlns:p="http://schemas.openxmlformats.org/presentationml/2006/main">
  <p:tag name="AS_UNIQUEID" val="624"/>
</p:tagLst>
</file>

<file path=ppt/tags/tag356.xml><?xml version="1.0" encoding="utf-8"?>
<p:tagLst xmlns:p="http://schemas.openxmlformats.org/presentationml/2006/main">
  <p:tag name="AS_UNIQUEID" val="625"/>
</p:tagLst>
</file>

<file path=ppt/tags/tag357.xml><?xml version="1.0" encoding="utf-8"?>
<p:tagLst xmlns:p="http://schemas.openxmlformats.org/presentationml/2006/main">
  <p:tag name="AS_UNIQUEID" val="626"/>
</p:tagLst>
</file>

<file path=ppt/tags/tag358.xml><?xml version="1.0" encoding="utf-8"?>
<p:tagLst xmlns:p="http://schemas.openxmlformats.org/presentationml/2006/main">
  <p:tag name="AS_UNIQUEID" val="627"/>
</p:tagLst>
</file>

<file path=ppt/tags/tag359.xml><?xml version="1.0" encoding="utf-8"?>
<p:tagLst xmlns:p="http://schemas.openxmlformats.org/presentationml/2006/main">
  <p:tag name="AS_UNIQUEID" val="628"/>
</p:tagLst>
</file>

<file path=ppt/tags/tag360.xml><?xml version="1.0" encoding="utf-8"?>
<p:tagLst xmlns:p="http://schemas.openxmlformats.org/presentationml/2006/main">
  <p:tag name="AS_UNIQUEID" val="629"/>
</p:tagLst>
</file>

<file path=ppt/tags/tag361.xml><?xml version="1.0" encoding="utf-8"?>
<p:tagLst xmlns:p="http://schemas.openxmlformats.org/presentationml/2006/main">
  <p:tag name="AS_UNIQUEID" val="630"/>
</p:tagLst>
</file>

<file path=ppt/tags/tag362.xml><?xml version="1.0" encoding="utf-8"?>
<p:tagLst xmlns:p="http://schemas.openxmlformats.org/presentationml/2006/main">
  <p:tag name="AS_UNIQUEID" val="631"/>
</p:tagLst>
</file>

<file path=ppt/tags/tag363.xml><?xml version="1.0" encoding="utf-8"?>
<p:tagLst xmlns:p="http://schemas.openxmlformats.org/presentationml/2006/main">
  <p:tag name="AS_UNIQUEID" val="632"/>
</p:tagLst>
</file>

<file path=ppt/tags/tag364.xml><?xml version="1.0" encoding="utf-8"?>
<p:tagLst xmlns:p="http://schemas.openxmlformats.org/presentationml/2006/main">
  <p:tag name="AS_UNIQUEID" val="633"/>
</p:tagLst>
</file>

<file path=ppt/tags/tag365.xml><?xml version="1.0" encoding="utf-8"?>
<p:tagLst xmlns:p="http://schemas.openxmlformats.org/presentationml/2006/main">
  <p:tag name="AS_UNIQUEID" val="634"/>
</p:tagLst>
</file>

<file path=ppt/tags/tag366.xml><?xml version="1.0" encoding="utf-8"?>
<p:tagLst xmlns:p="http://schemas.openxmlformats.org/presentationml/2006/main">
  <p:tag name="AS_UNIQUEID" val="635"/>
</p:tagLst>
</file>

<file path=ppt/tags/tag367.xml><?xml version="1.0" encoding="utf-8"?>
<p:tagLst xmlns:p="http://schemas.openxmlformats.org/presentationml/2006/main">
  <p:tag name="AS_UNIQUEID" val="636"/>
</p:tagLst>
</file>

<file path=ppt/tags/tag368.xml><?xml version="1.0" encoding="utf-8"?>
<p:tagLst xmlns:p="http://schemas.openxmlformats.org/presentationml/2006/main">
  <p:tag name="AS_UNIQUEID" val="637"/>
</p:tagLst>
</file>

<file path=ppt/tags/tag369.xml><?xml version="1.0" encoding="utf-8"?>
<p:tagLst xmlns:p="http://schemas.openxmlformats.org/presentationml/2006/main">
  <p:tag name="AS_UNIQUEID" val="638"/>
</p:tagLst>
</file>

<file path=ppt/tags/tag370.xml><?xml version="1.0" encoding="utf-8"?>
<p:tagLst xmlns:p="http://schemas.openxmlformats.org/presentationml/2006/main">
  <p:tag name="AS_UNIQUEID" val="639"/>
</p:tagLst>
</file>

<file path=ppt/tags/tag371.xml><?xml version="1.0" encoding="utf-8"?>
<p:tagLst xmlns:p="http://schemas.openxmlformats.org/presentationml/2006/main">
  <p:tag name="KSO_WM_SLIDE_BACKGROUND_TYPE" val="general"/>
  <p:tag name="KSO_WM_SLIDE_BK_DARK_LIGHT" val=""/>
</p:tagLst>
</file>

<file path=ppt/tags/tag372.xml><?xml version="1.0" encoding="utf-8"?>
<p:tagLst xmlns:p="http://schemas.openxmlformats.org/presentationml/2006/main">
  <p:tag name="AS_UNIQUEID" val="640"/>
</p:tagLst>
</file>

<file path=ppt/tags/tag373.xml><?xml version="1.0" encoding="utf-8"?>
<p:tagLst xmlns:p="http://schemas.openxmlformats.org/presentationml/2006/main">
  <p:tag name="AS_UNIQUEID" val="641"/>
  <p:tag name="KSO_WM_BEAUTIFY_FLAG" val="#wm#"/>
  <p:tag name="KSO_WM_SLIDE_BACKGROUND_TYPE" val="general"/>
  <p:tag name="KSO_WM_TAG_VERSION" val="1.0"/>
  <p:tag name="KSO_WM_UNIT_COMPATIBLE" val="0"/>
  <p:tag name="KSO_WM_UNIT_DIAGRAM_ISNUMVISUAL" val="0"/>
  <p:tag name="KSO_WM_UNIT_DIAGRAM_ISREFERUNIT" val="0"/>
  <p:tag name="KSO_WM_UNIT_FILL_FORE_SCHEMECOLOR_INDEX_1" val="16"/>
  <p:tag name="KSO_WM_UNIT_FILL_FORE_SCHEMECOLOR_INDEX_1_BRIGHTNESS" val="0"/>
  <p:tag name="KSO_WM_UNIT_FILL_FORE_SCHEMECOLOR_INDEX_1_POS" val="0"/>
  <p:tag name="KSO_WM_UNIT_FILL_FORE_SCHEMECOLOR_INDEX_1_TRANS" val="0.9"/>
  <p:tag name="KSO_WM_UNIT_FILL_FORE_SCHEMECOLOR_INDEX_2" val="15"/>
  <p:tag name="KSO_WM_UNIT_FILL_FORE_SCHEMECOLOR_INDEX_2_BRIGHTNESS" val="-0.1"/>
  <p:tag name="KSO_WM_UNIT_FILL_FORE_SCHEMECOLOR_INDEX_2_POS" val="1"/>
  <p:tag name="KSO_WM_UNIT_FILL_FORE_SCHEMECOLOR_INDEX_2_TRANS" val="0.76"/>
  <p:tag name="KSO_WM_UNIT_FILL_GRADIENT_ANGLE" val="90"/>
  <p:tag name="KSO_WM_UNIT_FILL_GRADIENT_DIRECTION" val="1"/>
  <p:tag name="KSO_WM_UNIT_FILL_GRADIENT_TYPE" val="0"/>
  <p:tag name="KSO_WM_UNIT_FILL_TYPE" val="3"/>
  <p:tag name="KSO_WM_UNIT_HIGHLIGHT" val="0"/>
  <p:tag name="KSO_WM_UNIT_ID" val="_12**"/>
  <p:tag name="KSO_WM_UNIT_LAYERLEVEL" val="1"/>
  <p:tag name="KSO_WM_UNIT_TEXT_FILL_FORE_SCHEMECOLOR_INDEX" val="2"/>
  <p:tag name="KSO_WM_UNIT_TEXT_FILL_FORE_SCHEMECOLOR_INDEX_BRIGHTNESS" val="0"/>
  <p:tag name="KSO_WM_UNIT_TEXT_FILL_TYPE" val="1"/>
  <p:tag name="KSO_WM_UNIT_TYPE" val="i"/>
  <p:tag name="WM_BEAUTIFY_SHAPE_IDENTITY" val="{b71ef8ba-9ff2-4698-b263-084ac66de11a}"/>
</p:tagLst>
</file>

<file path=ppt/tags/tag374.xml><?xml version="1.0" encoding="utf-8"?>
<p:tagLst xmlns:p="http://schemas.openxmlformats.org/presentationml/2006/main">
  <p:tag name="AS_UNIQUEID" val="642"/>
  <p:tag name="KSO_WM_BEAUTIFY_FLAG" val="#wm#"/>
  <p:tag name="KSO_WM_SLIDE_BACKGROUND_TYPE" val="general"/>
  <p:tag name="KSO_WM_TAG_VERSION" val="1.0"/>
  <p:tag name="KSO_WM_UNIT_COMPATIBLE" val="0"/>
  <p:tag name="KSO_WM_UNIT_DIAGRAM_ISNUMVISUAL" val="0"/>
  <p:tag name="KSO_WM_UNIT_DIAGRAM_ISREFERUNIT" val="0"/>
  <p:tag name="KSO_WM_UNIT_FILL_FORE_SCHEMECOLOR_INDEX_1" val="16"/>
  <p:tag name="KSO_WM_UNIT_FILL_FORE_SCHEMECOLOR_INDEX_1_BRIGHTNESS" val="0"/>
  <p:tag name="KSO_WM_UNIT_FILL_FORE_SCHEMECOLOR_INDEX_1_POS" val="0"/>
  <p:tag name="KSO_WM_UNIT_FILL_FORE_SCHEMECOLOR_INDEX_1_TRANS" val="0.9"/>
  <p:tag name="KSO_WM_UNIT_FILL_FORE_SCHEMECOLOR_INDEX_2" val="15"/>
  <p:tag name="KSO_WM_UNIT_FILL_FORE_SCHEMECOLOR_INDEX_2_BRIGHTNESS" val="-0.1"/>
  <p:tag name="KSO_WM_UNIT_FILL_FORE_SCHEMECOLOR_INDEX_2_POS" val="1"/>
  <p:tag name="KSO_WM_UNIT_FILL_FORE_SCHEMECOLOR_INDEX_2_TRANS" val="0.76"/>
  <p:tag name="KSO_WM_UNIT_FILL_GRADIENT_ANGLE" val="90"/>
  <p:tag name="KSO_WM_UNIT_FILL_GRADIENT_DIRECTION" val="1"/>
  <p:tag name="KSO_WM_UNIT_FILL_GRADIENT_TYPE" val="0"/>
  <p:tag name="KSO_WM_UNIT_FILL_TYPE" val="3"/>
  <p:tag name="KSO_WM_UNIT_HIGHLIGHT" val="0"/>
  <p:tag name="KSO_WM_UNIT_ID" val="_12**"/>
  <p:tag name="KSO_WM_UNIT_LAYERLEVEL" val="1"/>
  <p:tag name="KSO_WM_UNIT_TEXT_FILL_FORE_SCHEMECOLOR_INDEX" val="2"/>
  <p:tag name="KSO_WM_UNIT_TEXT_FILL_FORE_SCHEMECOLOR_INDEX_BRIGHTNESS" val="0"/>
  <p:tag name="KSO_WM_UNIT_TEXT_FILL_TYPE" val="1"/>
  <p:tag name="KSO_WM_UNIT_TYPE" val="i"/>
  <p:tag name="WM_BEAUTIFY_SHAPE_IDENTITY" val="{5b0a1680-a4c3-47b4-ac2e-b44975fa14d1}"/>
</p:tagLst>
</file>

<file path=ppt/tags/tag375.xml><?xml version="1.0" encoding="utf-8"?>
<p:tagLst xmlns:p="http://schemas.openxmlformats.org/presentationml/2006/main">
  <p:tag name="AS_UNIQUEID" val="643"/>
</p:tagLst>
</file>

<file path=ppt/tags/tag376.xml><?xml version="1.0" encoding="utf-8"?>
<p:tagLst xmlns:p="http://schemas.openxmlformats.org/presentationml/2006/main">
  <p:tag name="AS_UNIQUEID" val="644"/>
</p:tagLst>
</file>

<file path=ppt/tags/tag377.xml><?xml version="1.0" encoding="utf-8"?>
<p:tagLst xmlns:p="http://schemas.openxmlformats.org/presentationml/2006/main">
  <p:tag name="AS_UNIQUEID" val="645"/>
</p:tagLst>
</file>

<file path=ppt/tags/tag378.xml><?xml version="1.0" encoding="utf-8"?>
<p:tagLst xmlns:p="http://schemas.openxmlformats.org/presentationml/2006/main">
  <p:tag name="AS_UNIQUEID" val="646"/>
</p:tagLst>
</file>

<file path=ppt/tags/tag379.xml><?xml version="1.0" encoding="utf-8"?>
<p:tagLst xmlns:p="http://schemas.openxmlformats.org/presentationml/2006/main">
  <p:tag name="AS_UNIQUEID" val="647"/>
</p:tagLst>
</file>

<file path=ppt/tags/tag380.xml><?xml version="1.0" encoding="utf-8"?>
<p:tagLst xmlns:p="http://schemas.openxmlformats.org/presentationml/2006/main">
  <p:tag name="AS_UNIQUEID" val="648"/>
</p:tagLst>
</file>

<file path=ppt/tags/tag381.xml><?xml version="1.0" encoding="utf-8"?>
<p:tagLst xmlns:p="http://schemas.openxmlformats.org/presentationml/2006/main">
  <p:tag name="AS_UNIQUEID" val="649"/>
</p:tagLst>
</file>

<file path=ppt/tags/tag382.xml><?xml version="1.0" encoding="utf-8"?>
<p:tagLst xmlns:p="http://schemas.openxmlformats.org/presentationml/2006/main">
  <p:tag name="AS_UNIQUEID" val="650"/>
  <p:tag name="KSO_WM_UNIT_TABLE_BEAUTIFY" val="smartTable{042d492d-be70-418a-9906-375c5e6c06bc}"/>
</p:tagLst>
</file>

<file path=ppt/tags/tag383.xml><?xml version="1.0" encoding="utf-8"?>
<p:tagLst xmlns:p="http://schemas.openxmlformats.org/presentationml/2006/main">
  <p:tag name="AS_UNIQUEID" val="651"/>
</p:tagLst>
</file>

<file path=ppt/tags/tag384.xml><?xml version="1.0" encoding="utf-8"?>
<p:tagLst xmlns:p="http://schemas.openxmlformats.org/presentationml/2006/main">
  <p:tag name="AS_UNIQUEID" val="652"/>
</p:tagLst>
</file>

<file path=ppt/tags/tag385.xml><?xml version="1.0" encoding="utf-8"?>
<p:tagLst xmlns:p="http://schemas.openxmlformats.org/presentationml/2006/main">
  <p:tag name="AS_UNIQUEID" val="653"/>
</p:tagLst>
</file>

<file path=ppt/tags/tag386.xml><?xml version="1.0" encoding="utf-8"?>
<p:tagLst xmlns:p="http://schemas.openxmlformats.org/presentationml/2006/main">
  <p:tag name="AS_UNIQUEID" val="654"/>
</p:tagLst>
</file>

<file path=ppt/tags/tag387.xml><?xml version="1.0" encoding="utf-8"?>
<p:tagLst xmlns:p="http://schemas.openxmlformats.org/presentationml/2006/main">
  <p:tag name="AS_UNIQUEID" val="290"/>
</p:tagLst>
</file>

<file path=ppt/tags/tag388.xml><?xml version="1.0" encoding="utf-8"?>
<p:tagLst xmlns:p="http://schemas.openxmlformats.org/presentationml/2006/main">
  <p:tag name="AS_UNIQUEID" val="655"/>
</p:tagLst>
</file>

<file path=ppt/tags/tag389.xml><?xml version="1.0" encoding="utf-8"?>
<p:tagLst xmlns:p="http://schemas.openxmlformats.org/presentationml/2006/main">
  <p:tag name="AS_UNIQUEID" val="656"/>
</p:tagLst>
</file>

<file path=ppt/tags/tag390.xml><?xml version="1.0" encoding="utf-8"?>
<p:tagLst xmlns:p="http://schemas.openxmlformats.org/presentationml/2006/main">
  <p:tag name="AS_UNIQUEID" val="290"/>
</p:tagLst>
</file>

<file path=ppt/tags/tag391.xml><?xml version="1.0" encoding="utf-8"?>
<p:tagLst xmlns:p="http://schemas.openxmlformats.org/presentationml/2006/main">
  <p:tag name="AS_UNIQUEID" val="657"/>
</p:tagLst>
</file>

<file path=ppt/tags/tag392.xml><?xml version="1.0" encoding="utf-8"?>
<p:tagLst xmlns:p="http://schemas.openxmlformats.org/presentationml/2006/main">
  <p:tag name="KSO_WM_SLIDE_BACKGROUND_TYPE" val="general"/>
  <p:tag name="KSO_WM_SLIDE_BK_DARK_LIGHT" val=""/>
</p:tagLst>
</file>

<file path=ppt/tags/tag393.xml><?xml version="1.0" encoding="utf-8"?>
<p:tagLst xmlns:p="http://schemas.openxmlformats.org/presentationml/2006/main">
  <p:tag name="AS_UNIQUEID" val="658"/>
</p:tagLst>
</file>

<file path=ppt/tags/tag394.xml><?xml version="1.0" encoding="utf-8"?>
<p:tagLst xmlns:p="http://schemas.openxmlformats.org/presentationml/2006/main">
  <p:tag name="AS_UNIQUEID" val="659"/>
  <p:tag name="KSO_WM_BEAUTIFY_FLAG" val="#wm#"/>
  <p:tag name="KSO_WM_SLIDE_BACKGROUND_TYPE" val="general"/>
  <p:tag name="KSO_WM_TAG_VERSION" val="1.0"/>
  <p:tag name="KSO_WM_UNIT_COMPATIBLE" val="0"/>
  <p:tag name="KSO_WM_UNIT_DIAGRAM_ISNUMVISUAL" val="0"/>
  <p:tag name="KSO_WM_UNIT_DIAGRAM_ISREFERUNIT" val="0"/>
  <p:tag name="KSO_WM_UNIT_FILL_FORE_SCHEMECOLOR_INDEX_1" val="16"/>
  <p:tag name="KSO_WM_UNIT_FILL_FORE_SCHEMECOLOR_INDEX_1_BRIGHTNESS" val="0"/>
  <p:tag name="KSO_WM_UNIT_FILL_FORE_SCHEMECOLOR_INDEX_1_POS" val="0"/>
  <p:tag name="KSO_WM_UNIT_FILL_FORE_SCHEMECOLOR_INDEX_1_TRANS" val="0.9"/>
  <p:tag name="KSO_WM_UNIT_FILL_FORE_SCHEMECOLOR_INDEX_2" val="15"/>
  <p:tag name="KSO_WM_UNIT_FILL_FORE_SCHEMECOLOR_INDEX_2_BRIGHTNESS" val="-0.1"/>
  <p:tag name="KSO_WM_UNIT_FILL_FORE_SCHEMECOLOR_INDEX_2_POS" val="1"/>
  <p:tag name="KSO_WM_UNIT_FILL_FORE_SCHEMECOLOR_INDEX_2_TRANS" val="0.76"/>
  <p:tag name="KSO_WM_UNIT_FILL_GRADIENT_ANGLE" val="90"/>
  <p:tag name="KSO_WM_UNIT_FILL_GRADIENT_DIRECTION" val="1"/>
  <p:tag name="KSO_WM_UNIT_FILL_GRADIENT_TYPE" val="0"/>
  <p:tag name="KSO_WM_UNIT_FILL_TYPE" val="3"/>
  <p:tag name="KSO_WM_UNIT_HIGHLIGHT" val="0"/>
  <p:tag name="KSO_WM_UNIT_ID" val="_12**"/>
  <p:tag name="KSO_WM_UNIT_LAYERLEVEL" val="1"/>
  <p:tag name="KSO_WM_UNIT_TEXT_FILL_FORE_SCHEMECOLOR_INDEX" val="2"/>
  <p:tag name="KSO_WM_UNIT_TEXT_FILL_FORE_SCHEMECOLOR_INDEX_BRIGHTNESS" val="0"/>
  <p:tag name="KSO_WM_UNIT_TEXT_FILL_TYPE" val="1"/>
  <p:tag name="KSO_WM_UNIT_TYPE" val="i"/>
  <p:tag name="WM_BEAUTIFY_SHAPE_IDENTITY" val="{b71ef8ba-9ff2-4698-b263-084ac66de11a}"/>
</p:tagLst>
</file>

<file path=ppt/tags/tag395.xml><?xml version="1.0" encoding="utf-8"?>
<p:tagLst xmlns:p="http://schemas.openxmlformats.org/presentationml/2006/main">
  <p:tag name="AS_UNIQUEID" val="660"/>
  <p:tag name="KSO_WM_BEAUTIFY_FLAG" val="#wm#"/>
  <p:tag name="KSO_WM_SLIDE_BACKGROUND_TYPE" val="general"/>
  <p:tag name="KSO_WM_TAG_VERSION" val="1.0"/>
  <p:tag name="KSO_WM_UNIT_COMPATIBLE" val="0"/>
  <p:tag name="KSO_WM_UNIT_DIAGRAM_ISNUMVISUAL" val="0"/>
  <p:tag name="KSO_WM_UNIT_DIAGRAM_ISREFERUNIT" val="0"/>
  <p:tag name="KSO_WM_UNIT_FILL_FORE_SCHEMECOLOR_INDEX_1" val="16"/>
  <p:tag name="KSO_WM_UNIT_FILL_FORE_SCHEMECOLOR_INDEX_1_BRIGHTNESS" val="0"/>
  <p:tag name="KSO_WM_UNIT_FILL_FORE_SCHEMECOLOR_INDEX_1_POS" val="0"/>
  <p:tag name="KSO_WM_UNIT_FILL_FORE_SCHEMECOLOR_INDEX_1_TRANS" val="0.9"/>
  <p:tag name="KSO_WM_UNIT_FILL_FORE_SCHEMECOLOR_INDEX_2" val="15"/>
  <p:tag name="KSO_WM_UNIT_FILL_FORE_SCHEMECOLOR_INDEX_2_BRIGHTNESS" val="-0.1"/>
  <p:tag name="KSO_WM_UNIT_FILL_FORE_SCHEMECOLOR_INDEX_2_POS" val="1"/>
  <p:tag name="KSO_WM_UNIT_FILL_FORE_SCHEMECOLOR_INDEX_2_TRANS" val="0.76"/>
  <p:tag name="KSO_WM_UNIT_FILL_GRADIENT_ANGLE" val="90"/>
  <p:tag name="KSO_WM_UNIT_FILL_GRADIENT_DIRECTION" val="1"/>
  <p:tag name="KSO_WM_UNIT_FILL_GRADIENT_TYPE" val="0"/>
  <p:tag name="KSO_WM_UNIT_FILL_TYPE" val="3"/>
  <p:tag name="KSO_WM_UNIT_HIGHLIGHT" val="0"/>
  <p:tag name="KSO_WM_UNIT_ID" val="_12**"/>
  <p:tag name="KSO_WM_UNIT_LAYERLEVEL" val="1"/>
  <p:tag name="KSO_WM_UNIT_TEXT_FILL_FORE_SCHEMECOLOR_INDEX" val="2"/>
  <p:tag name="KSO_WM_UNIT_TEXT_FILL_FORE_SCHEMECOLOR_INDEX_BRIGHTNESS" val="0"/>
  <p:tag name="KSO_WM_UNIT_TEXT_FILL_TYPE" val="1"/>
  <p:tag name="KSO_WM_UNIT_TYPE" val="i"/>
  <p:tag name="WM_BEAUTIFY_SHAPE_IDENTITY" val="{5b0a1680-a4c3-47b4-ac2e-b44975fa14d1}"/>
</p:tagLst>
</file>

<file path=ppt/tags/tag396.xml><?xml version="1.0" encoding="utf-8"?>
<p:tagLst xmlns:p="http://schemas.openxmlformats.org/presentationml/2006/main">
  <p:tag name="AS_UNIQUEID" val="661"/>
</p:tagLst>
</file>

<file path=ppt/tags/tag397.xml><?xml version="1.0" encoding="utf-8"?>
<p:tagLst xmlns:p="http://schemas.openxmlformats.org/presentationml/2006/main">
  <p:tag name="AS_UNIQUEID" val="662"/>
</p:tagLst>
</file>

<file path=ppt/tags/tag398.xml><?xml version="1.0" encoding="utf-8"?>
<p:tagLst xmlns:p="http://schemas.openxmlformats.org/presentationml/2006/main">
  <p:tag name="AS_UNIQUEID" val="663"/>
</p:tagLst>
</file>

<file path=ppt/tags/tag399.xml><?xml version="1.0" encoding="utf-8"?>
<p:tagLst xmlns:p="http://schemas.openxmlformats.org/presentationml/2006/main">
  <p:tag name="AS_UNIQUEID" val="664"/>
</p:tagLst>
</file>

<file path=ppt/tags/tag400.xml><?xml version="1.0" encoding="utf-8"?>
<p:tagLst xmlns:p="http://schemas.openxmlformats.org/presentationml/2006/main">
  <p:tag name="AS_UNIQUEID" val="665"/>
</p:tagLst>
</file>

<file path=ppt/tags/tag401.xml><?xml version="1.0" encoding="utf-8"?>
<p:tagLst xmlns:p="http://schemas.openxmlformats.org/presentationml/2006/main">
  <p:tag name="AS_UNIQUEID" val="666"/>
</p:tagLst>
</file>

<file path=ppt/tags/tag402.xml><?xml version="1.0" encoding="utf-8"?>
<p:tagLst xmlns:p="http://schemas.openxmlformats.org/presentationml/2006/main">
  <p:tag name="AS_UNIQUEID" val="667"/>
</p:tagLst>
</file>

<file path=ppt/tags/tag403.xml><?xml version="1.0" encoding="utf-8"?>
<p:tagLst xmlns:p="http://schemas.openxmlformats.org/presentationml/2006/main">
  <p:tag name="AS_UNIQUEID" val="668"/>
</p:tagLst>
</file>

<file path=ppt/tags/tag404.xml><?xml version="1.0" encoding="utf-8"?>
<p:tagLst xmlns:p="http://schemas.openxmlformats.org/presentationml/2006/main">
  <p:tag name="AS_UNIQUEID" val="669"/>
</p:tagLst>
</file>

<file path=ppt/tags/tag405.xml><?xml version="1.0" encoding="utf-8"?>
<p:tagLst xmlns:p="http://schemas.openxmlformats.org/presentationml/2006/main">
  <p:tag name="AS_UNIQUEID" val="670"/>
</p:tagLst>
</file>

<file path=ppt/tags/tag406.xml><?xml version="1.0" encoding="utf-8"?>
<p:tagLst xmlns:p="http://schemas.openxmlformats.org/presentationml/2006/main">
  <p:tag name="AS_UNIQUEID" val="671"/>
</p:tagLst>
</file>

<file path=ppt/tags/tag407.xml><?xml version="1.0" encoding="utf-8"?>
<p:tagLst xmlns:p="http://schemas.openxmlformats.org/presentationml/2006/main">
  <p:tag name="AS_UNIQUEID" val="672"/>
</p:tagLst>
</file>

<file path=ppt/tags/tag408.xml><?xml version="1.0" encoding="utf-8"?>
<p:tagLst xmlns:p="http://schemas.openxmlformats.org/presentationml/2006/main">
  <p:tag name="AS_UNIQUEID" val="673"/>
</p:tagLst>
</file>

<file path=ppt/tags/tag409.xml><?xml version="1.0" encoding="utf-8"?>
<p:tagLst xmlns:p="http://schemas.openxmlformats.org/presentationml/2006/main">
  <p:tag name="AS_UNIQUEID" val="674"/>
</p:tagLst>
</file>

<file path=ppt/tags/tag410.xml><?xml version="1.0" encoding="utf-8"?>
<p:tagLst xmlns:p="http://schemas.openxmlformats.org/presentationml/2006/main">
  <p:tag name="AS_UNIQUEID" val="675"/>
</p:tagLst>
</file>

<file path=ppt/tags/tag411.xml><?xml version="1.0" encoding="utf-8"?>
<p:tagLst xmlns:p="http://schemas.openxmlformats.org/presentationml/2006/main">
  <p:tag name="AS_UNIQUEID" val="676"/>
</p:tagLst>
</file>

<file path=ppt/tags/tag412.xml><?xml version="1.0" encoding="utf-8"?>
<p:tagLst xmlns:p="http://schemas.openxmlformats.org/presentationml/2006/main">
  <p:tag name="AS_UNIQUEID" val="677"/>
</p:tagLst>
</file>

<file path=ppt/tags/tag413.xml><?xml version="1.0" encoding="utf-8"?>
<p:tagLst xmlns:p="http://schemas.openxmlformats.org/presentationml/2006/main">
  <p:tag name="AS_UNIQUEID" val="678"/>
</p:tagLst>
</file>

<file path=ppt/tags/tag414.xml><?xml version="1.0" encoding="utf-8"?>
<p:tagLst xmlns:p="http://schemas.openxmlformats.org/presentationml/2006/main">
  <p:tag name="AS_UNIQUEID" val="679"/>
</p:tagLst>
</file>

<file path=ppt/tags/tag415.xml><?xml version="1.0" encoding="utf-8"?>
<p:tagLst xmlns:p="http://schemas.openxmlformats.org/presentationml/2006/main">
  <p:tag name="AS_UNIQUEID" val="680"/>
</p:tagLst>
</file>

<file path=ppt/tags/tag416.xml><?xml version="1.0" encoding="utf-8"?>
<p:tagLst xmlns:p="http://schemas.openxmlformats.org/presentationml/2006/main">
  <p:tag name="AS_UNIQUEID" val="681"/>
</p:tagLst>
</file>

<file path=ppt/tags/tag417.xml><?xml version="1.0" encoding="utf-8"?>
<p:tagLst xmlns:p="http://schemas.openxmlformats.org/presentationml/2006/main">
  <p:tag name="AS_UNIQUEID" val="682"/>
</p:tagLst>
</file>

<file path=ppt/tags/tag418.xml><?xml version="1.0" encoding="utf-8"?>
<p:tagLst xmlns:p="http://schemas.openxmlformats.org/presentationml/2006/main">
  <p:tag name="AS_UNIQUEID" val="683"/>
</p:tagLst>
</file>

<file path=ppt/tags/tag419.xml><?xml version="1.0" encoding="utf-8"?>
<p:tagLst xmlns:p="http://schemas.openxmlformats.org/presentationml/2006/main">
  <p:tag name="AS_UNIQUEID" val="684"/>
</p:tagLst>
</file>

<file path=ppt/tags/tag420.xml><?xml version="1.0" encoding="utf-8"?>
<p:tagLst xmlns:p="http://schemas.openxmlformats.org/presentationml/2006/main">
  <p:tag name="AS_UNIQUEID" val="685"/>
</p:tagLst>
</file>

<file path=ppt/tags/tag421.xml><?xml version="1.0" encoding="utf-8"?>
<p:tagLst xmlns:p="http://schemas.openxmlformats.org/presentationml/2006/main">
  <p:tag name="KSO_WM_SLIDE_BACKGROUND_TYPE" val="general"/>
  <p:tag name="KSO_WM_SLIDE_BK_DARK_LIGHT" val=""/>
</p:tagLst>
</file>

<file path=ppt/tags/tag422.xml><?xml version="1.0" encoding="utf-8"?>
<p:tagLst xmlns:p="http://schemas.openxmlformats.org/presentationml/2006/main">
  <p:tag name="AS_UNIQUEID" val="686"/>
</p:tagLst>
</file>

<file path=ppt/tags/tag423.xml><?xml version="1.0" encoding="utf-8"?>
<p:tagLst xmlns:p="http://schemas.openxmlformats.org/presentationml/2006/main">
  <p:tag name="AS_UNIQUEID" val="687"/>
  <p:tag name="KSO_WM_BEAUTIFY_FLAG" val="#wm#"/>
  <p:tag name="KSO_WM_SLIDE_BACKGROUND_TYPE" val="general"/>
  <p:tag name="KSO_WM_TAG_VERSION" val="1.0"/>
  <p:tag name="KSO_WM_UNIT_COMPATIBLE" val="0"/>
  <p:tag name="KSO_WM_UNIT_DIAGRAM_ISNUMVISUAL" val="0"/>
  <p:tag name="KSO_WM_UNIT_DIAGRAM_ISREFERUNIT" val="0"/>
  <p:tag name="KSO_WM_UNIT_FILL_FORE_SCHEMECOLOR_INDEX_1" val="16"/>
  <p:tag name="KSO_WM_UNIT_FILL_FORE_SCHEMECOLOR_INDEX_1_BRIGHTNESS" val="0"/>
  <p:tag name="KSO_WM_UNIT_FILL_FORE_SCHEMECOLOR_INDEX_1_POS" val="0"/>
  <p:tag name="KSO_WM_UNIT_FILL_FORE_SCHEMECOLOR_INDEX_1_TRANS" val="0.9"/>
  <p:tag name="KSO_WM_UNIT_FILL_FORE_SCHEMECOLOR_INDEX_2" val="15"/>
  <p:tag name="KSO_WM_UNIT_FILL_FORE_SCHEMECOLOR_INDEX_2_BRIGHTNESS" val="-0.1"/>
  <p:tag name="KSO_WM_UNIT_FILL_FORE_SCHEMECOLOR_INDEX_2_POS" val="1"/>
  <p:tag name="KSO_WM_UNIT_FILL_FORE_SCHEMECOLOR_INDEX_2_TRANS" val="0.76"/>
  <p:tag name="KSO_WM_UNIT_FILL_GRADIENT_ANGLE" val="90"/>
  <p:tag name="KSO_WM_UNIT_FILL_GRADIENT_DIRECTION" val="1"/>
  <p:tag name="KSO_WM_UNIT_FILL_GRADIENT_TYPE" val="0"/>
  <p:tag name="KSO_WM_UNIT_FILL_TYPE" val="3"/>
  <p:tag name="KSO_WM_UNIT_HIGHLIGHT" val="0"/>
  <p:tag name="KSO_WM_UNIT_ID" val="_12**"/>
  <p:tag name="KSO_WM_UNIT_LAYERLEVEL" val="1"/>
  <p:tag name="KSO_WM_UNIT_TEXT_FILL_FORE_SCHEMECOLOR_INDEX" val="2"/>
  <p:tag name="KSO_WM_UNIT_TEXT_FILL_FORE_SCHEMECOLOR_INDEX_BRIGHTNESS" val="0"/>
  <p:tag name="KSO_WM_UNIT_TEXT_FILL_TYPE" val="1"/>
  <p:tag name="KSO_WM_UNIT_TYPE" val="i"/>
  <p:tag name="WM_BEAUTIFY_SHAPE_IDENTITY" val="{b71ef8ba-9ff2-4698-b263-084ac66de11a}"/>
</p:tagLst>
</file>

<file path=ppt/tags/tag424.xml><?xml version="1.0" encoding="utf-8"?>
<p:tagLst xmlns:p="http://schemas.openxmlformats.org/presentationml/2006/main">
  <p:tag name="AS_UNIQUEID" val="688"/>
  <p:tag name="KSO_WM_BEAUTIFY_FLAG" val="#wm#"/>
  <p:tag name="KSO_WM_SLIDE_BACKGROUND_TYPE" val="general"/>
  <p:tag name="KSO_WM_TAG_VERSION" val="1.0"/>
  <p:tag name="KSO_WM_UNIT_COMPATIBLE" val="0"/>
  <p:tag name="KSO_WM_UNIT_DIAGRAM_ISNUMVISUAL" val="0"/>
  <p:tag name="KSO_WM_UNIT_DIAGRAM_ISREFERUNIT" val="0"/>
  <p:tag name="KSO_WM_UNIT_FILL_FORE_SCHEMECOLOR_INDEX_1" val="16"/>
  <p:tag name="KSO_WM_UNIT_FILL_FORE_SCHEMECOLOR_INDEX_1_BRIGHTNESS" val="0"/>
  <p:tag name="KSO_WM_UNIT_FILL_FORE_SCHEMECOLOR_INDEX_1_POS" val="0"/>
  <p:tag name="KSO_WM_UNIT_FILL_FORE_SCHEMECOLOR_INDEX_1_TRANS" val="0.9"/>
  <p:tag name="KSO_WM_UNIT_FILL_FORE_SCHEMECOLOR_INDEX_2" val="15"/>
  <p:tag name="KSO_WM_UNIT_FILL_FORE_SCHEMECOLOR_INDEX_2_BRIGHTNESS" val="-0.1"/>
  <p:tag name="KSO_WM_UNIT_FILL_FORE_SCHEMECOLOR_INDEX_2_POS" val="1"/>
  <p:tag name="KSO_WM_UNIT_FILL_FORE_SCHEMECOLOR_INDEX_2_TRANS" val="0.76"/>
  <p:tag name="KSO_WM_UNIT_FILL_GRADIENT_ANGLE" val="90"/>
  <p:tag name="KSO_WM_UNIT_FILL_GRADIENT_DIRECTION" val="1"/>
  <p:tag name="KSO_WM_UNIT_FILL_GRADIENT_TYPE" val="0"/>
  <p:tag name="KSO_WM_UNIT_FILL_TYPE" val="3"/>
  <p:tag name="KSO_WM_UNIT_HIGHLIGHT" val="0"/>
  <p:tag name="KSO_WM_UNIT_ID" val="_12**"/>
  <p:tag name="KSO_WM_UNIT_LAYERLEVEL" val="1"/>
  <p:tag name="KSO_WM_UNIT_TEXT_FILL_FORE_SCHEMECOLOR_INDEX" val="2"/>
  <p:tag name="KSO_WM_UNIT_TEXT_FILL_FORE_SCHEMECOLOR_INDEX_BRIGHTNESS" val="0"/>
  <p:tag name="KSO_WM_UNIT_TEXT_FILL_TYPE" val="1"/>
  <p:tag name="KSO_WM_UNIT_TYPE" val="i"/>
  <p:tag name="WM_BEAUTIFY_SHAPE_IDENTITY" val="{5b0a1680-a4c3-47b4-ac2e-b44975fa14d1}"/>
</p:tagLst>
</file>

<file path=ppt/tags/tag425.xml><?xml version="1.0" encoding="utf-8"?>
<p:tagLst xmlns:p="http://schemas.openxmlformats.org/presentationml/2006/main">
  <p:tag name="AS_UNIQUEID" val="689"/>
</p:tagLst>
</file>

<file path=ppt/tags/tag426.xml><?xml version="1.0" encoding="utf-8"?>
<p:tagLst xmlns:p="http://schemas.openxmlformats.org/presentationml/2006/main">
  <p:tag name="AS_UNIQUEID" val="690"/>
</p:tagLst>
</file>

<file path=ppt/tags/tag427.xml><?xml version="1.0" encoding="utf-8"?>
<p:tagLst xmlns:p="http://schemas.openxmlformats.org/presentationml/2006/main">
  <p:tag name="AS_UNIQUEID" val="691"/>
</p:tagLst>
</file>

<file path=ppt/tags/tag428.xml><?xml version="1.0" encoding="utf-8"?>
<p:tagLst xmlns:p="http://schemas.openxmlformats.org/presentationml/2006/main">
  <p:tag name="AS_UNIQUEID" val="692"/>
</p:tagLst>
</file>

<file path=ppt/tags/tag429.xml><?xml version="1.0" encoding="utf-8"?>
<p:tagLst xmlns:p="http://schemas.openxmlformats.org/presentationml/2006/main">
  <p:tag name="AS_UNIQUEID" val="693"/>
</p:tagLst>
</file>

<file path=ppt/tags/tag430.xml><?xml version="1.0" encoding="utf-8"?>
<p:tagLst xmlns:p="http://schemas.openxmlformats.org/presentationml/2006/main">
  <p:tag name="AS_UNIQUEID" val="694"/>
</p:tagLst>
</file>

<file path=ppt/tags/tag431.xml><?xml version="1.0" encoding="utf-8"?>
<p:tagLst xmlns:p="http://schemas.openxmlformats.org/presentationml/2006/main">
  <p:tag name="AS_UNIQUEID" val="695"/>
</p:tagLst>
</file>

<file path=ppt/tags/tag432.xml><?xml version="1.0" encoding="utf-8"?>
<p:tagLst xmlns:p="http://schemas.openxmlformats.org/presentationml/2006/main">
  <p:tag name="AS_UNIQUEID" val="696"/>
</p:tagLst>
</file>

<file path=ppt/tags/tag433.xml><?xml version="1.0" encoding="utf-8"?>
<p:tagLst xmlns:p="http://schemas.openxmlformats.org/presentationml/2006/main">
  <p:tag name="AS_UNIQUEID" val="697"/>
</p:tagLst>
</file>

<file path=ppt/tags/tag434.xml><?xml version="1.0" encoding="utf-8"?>
<p:tagLst xmlns:p="http://schemas.openxmlformats.org/presentationml/2006/main">
  <p:tag name="AS_UNIQUEID" val="698"/>
</p:tagLst>
</file>

<file path=ppt/tags/tag435.xml><?xml version="1.0" encoding="utf-8"?>
<p:tagLst xmlns:p="http://schemas.openxmlformats.org/presentationml/2006/main">
  <p:tag name="AS_UNIQUEID" val="699"/>
</p:tagLst>
</file>

<file path=ppt/tags/tag436.xml><?xml version="1.0" encoding="utf-8"?>
<p:tagLst xmlns:p="http://schemas.openxmlformats.org/presentationml/2006/main">
  <p:tag name="AS_UNIQUEID" val="700"/>
</p:tagLst>
</file>

<file path=ppt/tags/tag437.xml><?xml version="1.0" encoding="utf-8"?>
<p:tagLst xmlns:p="http://schemas.openxmlformats.org/presentationml/2006/main">
  <p:tag name="AS_UNIQUEID" val="701"/>
</p:tagLst>
</file>

<file path=ppt/tags/tag438.xml><?xml version="1.0" encoding="utf-8"?>
<p:tagLst xmlns:p="http://schemas.openxmlformats.org/presentationml/2006/main">
  <p:tag name="KSO_WM_SLIDE_BACKGROUND_TYPE" val="general"/>
  <p:tag name="KSO_WM_SLIDE_BK_DARK_LIGHT" val=""/>
</p:tagLst>
</file>

<file path=ppt/tags/tag439.xml><?xml version="1.0" encoding="utf-8"?>
<p:tagLst xmlns:p="http://schemas.openxmlformats.org/presentationml/2006/main">
  <p:tag name="AS_UNIQUEID" val="702"/>
</p:tagLst>
</file>

<file path=ppt/tags/tag440.xml><?xml version="1.0" encoding="utf-8"?>
<p:tagLst xmlns:p="http://schemas.openxmlformats.org/presentationml/2006/main">
  <p:tag name="AS_UNIQUEID" val="703"/>
  <p:tag name="KSO_WM_BEAUTIFY_FLAG" val="#wm#"/>
  <p:tag name="KSO_WM_SLIDE_BACKGROUND_TYPE" val="general"/>
  <p:tag name="KSO_WM_TAG_VERSION" val="1.0"/>
  <p:tag name="KSO_WM_UNIT_COMPATIBLE" val="0"/>
  <p:tag name="KSO_WM_UNIT_DIAGRAM_ISNUMVISUAL" val="0"/>
  <p:tag name="KSO_WM_UNIT_DIAGRAM_ISREFERUNIT" val="0"/>
  <p:tag name="KSO_WM_UNIT_FILL_FORE_SCHEMECOLOR_INDEX_1" val="16"/>
  <p:tag name="KSO_WM_UNIT_FILL_FORE_SCHEMECOLOR_INDEX_1_BRIGHTNESS" val="0"/>
  <p:tag name="KSO_WM_UNIT_FILL_FORE_SCHEMECOLOR_INDEX_1_POS" val="0"/>
  <p:tag name="KSO_WM_UNIT_FILL_FORE_SCHEMECOLOR_INDEX_1_TRANS" val="0.9"/>
  <p:tag name="KSO_WM_UNIT_FILL_FORE_SCHEMECOLOR_INDEX_2" val="15"/>
  <p:tag name="KSO_WM_UNIT_FILL_FORE_SCHEMECOLOR_INDEX_2_BRIGHTNESS" val="-0.1"/>
  <p:tag name="KSO_WM_UNIT_FILL_FORE_SCHEMECOLOR_INDEX_2_POS" val="1"/>
  <p:tag name="KSO_WM_UNIT_FILL_FORE_SCHEMECOLOR_INDEX_2_TRANS" val="0.76"/>
  <p:tag name="KSO_WM_UNIT_FILL_GRADIENT_ANGLE" val="90"/>
  <p:tag name="KSO_WM_UNIT_FILL_GRADIENT_DIRECTION" val="1"/>
  <p:tag name="KSO_WM_UNIT_FILL_GRADIENT_TYPE" val="0"/>
  <p:tag name="KSO_WM_UNIT_FILL_TYPE" val="3"/>
  <p:tag name="KSO_WM_UNIT_HIGHLIGHT" val="0"/>
  <p:tag name="KSO_WM_UNIT_ID" val="_12**"/>
  <p:tag name="KSO_WM_UNIT_LAYERLEVEL" val="1"/>
  <p:tag name="KSO_WM_UNIT_TEXT_FILL_FORE_SCHEMECOLOR_INDEX" val="2"/>
  <p:tag name="KSO_WM_UNIT_TEXT_FILL_FORE_SCHEMECOLOR_INDEX_BRIGHTNESS" val="0"/>
  <p:tag name="KSO_WM_UNIT_TEXT_FILL_TYPE" val="1"/>
  <p:tag name="KSO_WM_UNIT_TYPE" val="i"/>
  <p:tag name="WM_BEAUTIFY_SHAPE_IDENTITY" val="{b71ef8ba-9ff2-4698-b263-084ac66de11a}"/>
</p:tagLst>
</file>

<file path=ppt/tags/tag441.xml><?xml version="1.0" encoding="utf-8"?>
<p:tagLst xmlns:p="http://schemas.openxmlformats.org/presentationml/2006/main">
  <p:tag name="AS_UNIQUEID" val="704"/>
  <p:tag name="KSO_WM_BEAUTIFY_FLAG" val="#wm#"/>
  <p:tag name="KSO_WM_SLIDE_BACKGROUND_TYPE" val="general"/>
  <p:tag name="KSO_WM_TAG_VERSION" val="1.0"/>
  <p:tag name="KSO_WM_UNIT_COMPATIBLE" val="0"/>
  <p:tag name="KSO_WM_UNIT_DIAGRAM_ISNUMVISUAL" val="0"/>
  <p:tag name="KSO_WM_UNIT_DIAGRAM_ISREFERUNIT" val="0"/>
  <p:tag name="KSO_WM_UNIT_FILL_FORE_SCHEMECOLOR_INDEX_1" val="16"/>
  <p:tag name="KSO_WM_UNIT_FILL_FORE_SCHEMECOLOR_INDEX_1_BRIGHTNESS" val="0"/>
  <p:tag name="KSO_WM_UNIT_FILL_FORE_SCHEMECOLOR_INDEX_1_POS" val="0"/>
  <p:tag name="KSO_WM_UNIT_FILL_FORE_SCHEMECOLOR_INDEX_1_TRANS" val="0.9"/>
  <p:tag name="KSO_WM_UNIT_FILL_FORE_SCHEMECOLOR_INDEX_2" val="15"/>
  <p:tag name="KSO_WM_UNIT_FILL_FORE_SCHEMECOLOR_INDEX_2_BRIGHTNESS" val="-0.1"/>
  <p:tag name="KSO_WM_UNIT_FILL_FORE_SCHEMECOLOR_INDEX_2_POS" val="1"/>
  <p:tag name="KSO_WM_UNIT_FILL_FORE_SCHEMECOLOR_INDEX_2_TRANS" val="0.76"/>
  <p:tag name="KSO_WM_UNIT_FILL_GRADIENT_ANGLE" val="90"/>
  <p:tag name="KSO_WM_UNIT_FILL_GRADIENT_DIRECTION" val="1"/>
  <p:tag name="KSO_WM_UNIT_FILL_GRADIENT_TYPE" val="0"/>
  <p:tag name="KSO_WM_UNIT_FILL_TYPE" val="3"/>
  <p:tag name="KSO_WM_UNIT_HIGHLIGHT" val="0"/>
  <p:tag name="KSO_WM_UNIT_ID" val="_12**"/>
  <p:tag name="KSO_WM_UNIT_LAYERLEVEL" val="1"/>
  <p:tag name="KSO_WM_UNIT_TEXT_FILL_FORE_SCHEMECOLOR_INDEX" val="2"/>
  <p:tag name="KSO_WM_UNIT_TEXT_FILL_FORE_SCHEMECOLOR_INDEX_BRIGHTNESS" val="0"/>
  <p:tag name="KSO_WM_UNIT_TEXT_FILL_TYPE" val="1"/>
  <p:tag name="KSO_WM_UNIT_TYPE" val="i"/>
  <p:tag name="WM_BEAUTIFY_SHAPE_IDENTITY" val="{5b0a1680-a4c3-47b4-ac2e-b44975fa14d1}"/>
</p:tagLst>
</file>

<file path=ppt/tags/tag442.xml><?xml version="1.0" encoding="utf-8"?>
<p:tagLst xmlns:p="http://schemas.openxmlformats.org/presentationml/2006/main">
  <p:tag name="AS_UNIQUEID" val="705"/>
</p:tagLst>
</file>

<file path=ppt/tags/tag443.xml><?xml version="1.0" encoding="utf-8"?>
<p:tagLst xmlns:p="http://schemas.openxmlformats.org/presentationml/2006/main">
  <p:tag name="AS_UNIQUEID" val="706"/>
</p:tagLst>
</file>

<file path=ppt/tags/tag444.xml><?xml version="1.0" encoding="utf-8"?>
<p:tagLst xmlns:p="http://schemas.openxmlformats.org/presentationml/2006/main">
  <p:tag name="AS_UNIQUEID" val="707"/>
</p:tagLst>
</file>

<file path=ppt/tags/tag445.xml><?xml version="1.0" encoding="utf-8"?>
<p:tagLst xmlns:p="http://schemas.openxmlformats.org/presentationml/2006/main">
  <p:tag name="AS_UNIQUEID" val="708"/>
</p:tagLst>
</file>

<file path=ppt/tags/tag446.xml><?xml version="1.0" encoding="utf-8"?>
<p:tagLst xmlns:p="http://schemas.openxmlformats.org/presentationml/2006/main">
  <p:tag name="AS_UNIQUEID" val="709"/>
</p:tagLst>
</file>

<file path=ppt/tags/tag447.xml><?xml version="1.0" encoding="utf-8"?>
<p:tagLst xmlns:p="http://schemas.openxmlformats.org/presentationml/2006/main">
  <p:tag name="AS_UNIQUEID" val="710"/>
</p:tagLst>
</file>

<file path=ppt/tags/tag448.xml><?xml version="1.0" encoding="utf-8"?>
<p:tagLst xmlns:p="http://schemas.openxmlformats.org/presentationml/2006/main">
  <p:tag name="AS_UNIQUEID" val="711"/>
</p:tagLst>
</file>

<file path=ppt/tags/tag449.xml><?xml version="1.0" encoding="utf-8"?>
<p:tagLst xmlns:p="http://schemas.openxmlformats.org/presentationml/2006/main">
  <p:tag name="AS_UNIQUEID" val="712"/>
</p:tagLst>
</file>

<file path=ppt/tags/tag450.xml><?xml version="1.0" encoding="utf-8"?>
<p:tagLst xmlns:p="http://schemas.openxmlformats.org/presentationml/2006/main">
  <p:tag name="AS_UNIQUEID" val="713"/>
</p:tagLst>
</file>

<file path=ppt/tags/tag451.xml><?xml version="1.0" encoding="utf-8"?>
<p:tagLst xmlns:p="http://schemas.openxmlformats.org/presentationml/2006/main">
  <p:tag name="AS_UNIQUEID" val="714"/>
</p:tagLst>
</file>

<file path=ppt/tags/tag452.xml><?xml version="1.0" encoding="utf-8"?>
<p:tagLst xmlns:p="http://schemas.openxmlformats.org/presentationml/2006/main">
  <p:tag name="AS_UNIQUEID" val="715"/>
</p:tagLst>
</file>

<file path=ppt/tags/tag453.xml><?xml version="1.0" encoding="utf-8"?>
<p:tagLst xmlns:p="http://schemas.openxmlformats.org/presentationml/2006/main">
  <p:tag name="AS_UNIQUEID" val="716"/>
</p:tagLst>
</file>

<file path=ppt/tags/tag454.xml><?xml version="1.0" encoding="utf-8"?>
<p:tagLst xmlns:p="http://schemas.openxmlformats.org/presentationml/2006/main">
  <p:tag name="AS_UNIQUEID" val="717"/>
</p:tagLst>
</file>

<file path=ppt/tags/tag455.xml><?xml version="1.0" encoding="utf-8"?>
<p:tagLst xmlns:p="http://schemas.openxmlformats.org/presentationml/2006/main">
  <p:tag name="AS_UNIQUEID" val="718"/>
</p:tagLst>
</file>

<file path=ppt/tags/tag456.xml><?xml version="1.0" encoding="utf-8"?>
<p:tagLst xmlns:p="http://schemas.openxmlformats.org/presentationml/2006/main">
  <p:tag name="AS_UNIQUEID" val="719"/>
</p:tagLst>
</file>

<file path=ppt/tags/tag457.xml><?xml version="1.0" encoding="utf-8"?>
<p:tagLst xmlns:p="http://schemas.openxmlformats.org/presentationml/2006/main">
  <p:tag name="AS_UNIQUEID" val="720"/>
</p:tagLst>
</file>

<file path=ppt/tags/tag458.xml><?xml version="1.0" encoding="utf-8"?>
<p:tagLst xmlns:p="http://schemas.openxmlformats.org/presentationml/2006/main">
  <p:tag name="KSO_WM_SLIDE_BACKGROUND_TYPE" val="general"/>
  <p:tag name="KSO_WM_SLIDE_BK_DARK_LIGHT" val=""/>
</p:tagLst>
</file>

<file path=ppt/tags/tag459.xml><?xml version="1.0" encoding="utf-8"?>
<p:tagLst xmlns:p="http://schemas.openxmlformats.org/presentationml/2006/main">
  <p:tag name="AS_UNIQUEID" val="721"/>
</p:tagLst>
</file>

<file path=ppt/tags/tag460.xml><?xml version="1.0" encoding="utf-8"?>
<p:tagLst xmlns:p="http://schemas.openxmlformats.org/presentationml/2006/main">
  <p:tag name="AS_UNIQUEID" val="722"/>
</p:tagLst>
</file>

<file path=ppt/tags/tag461.xml><?xml version="1.0" encoding="utf-8"?>
<p:tagLst xmlns:p="http://schemas.openxmlformats.org/presentationml/2006/main">
  <p:tag name="AS_UNIQUEID" val="723"/>
  <p:tag name="KSO_WM_BEAUTIFY_FLAG" val="#wm#"/>
  <p:tag name="KSO_WM_SLIDE_BACKGROUND_TYPE" val="general"/>
  <p:tag name="KSO_WM_TAG_VERSION" val="1.0"/>
  <p:tag name="KSO_WM_UNIT_COMPATIBLE" val="0"/>
  <p:tag name="KSO_WM_UNIT_DIAGRAM_ISNUMVISUAL" val="0"/>
  <p:tag name="KSO_WM_UNIT_DIAGRAM_ISREFERUNIT" val="0"/>
  <p:tag name="KSO_WM_UNIT_FILL_FORE_SCHEMECOLOR_INDEX_1" val="16"/>
  <p:tag name="KSO_WM_UNIT_FILL_FORE_SCHEMECOLOR_INDEX_1_BRIGHTNESS" val="0"/>
  <p:tag name="KSO_WM_UNIT_FILL_FORE_SCHEMECOLOR_INDEX_1_POS" val="0"/>
  <p:tag name="KSO_WM_UNIT_FILL_FORE_SCHEMECOLOR_INDEX_1_TRANS" val="0.9"/>
  <p:tag name="KSO_WM_UNIT_FILL_FORE_SCHEMECOLOR_INDEX_2" val="15"/>
  <p:tag name="KSO_WM_UNIT_FILL_FORE_SCHEMECOLOR_INDEX_2_BRIGHTNESS" val="-0.1"/>
  <p:tag name="KSO_WM_UNIT_FILL_FORE_SCHEMECOLOR_INDEX_2_POS" val="1"/>
  <p:tag name="KSO_WM_UNIT_FILL_FORE_SCHEMECOLOR_INDEX_2_TRANS" val="0.76"/>
  <p:tag name="KSO_WM_UNIT_FILL_GRADIENT_ANGLE" val="90"/>
  <p:tag name="KSO_WM_UNIT_FILL_GRADIENT_DIRECTION" val="1"/>
  <p:tag name="KSO_WM_UNIT_FILL_GRADIENT_TYPE" val="0"/>
  <p:tag name="KSO_WM_UNIT_FILL_TYPE" val="3"/>
  <p:tag name="KSO_WM_UNIT_HIGHLIGHT" val="0"/>
  <p:tag name="KSO_WM_UNIT_ID" val="_12**"/>
  <p:tag name="KSO_WM_UNIT_LAYERLEVEL" val="1"/>
  <p:tag name="KSO_WM_UNIT_TEXT_FILL_FORE_SCHEMECOLOR_INDEX" val="2"/>
  <p:tag name="KSO_WM_UNIT_TEXT_FILL_FORE_SCHEMECOLOR_INDEX_BRIGHTNESS" val="0"/>
  <p:tag name="KSO_WM_UNIT_TEXT_FILL_TYPE" val="1"/>
  <p:tag name="KSO_WM_UNIT_TYPE" val="i"/>
  <p:tag name="WM_BEAUTIFY_SHAPE_IDENTITY" val="{b71ef8ba-9ff2-4698-b263-084ac66de11a}"/>
</p:tagLst>
</file>

<file path=ppt/tags/tag462.xml><?xml version="1.0" encoding="utf-8"?>
<p:tagLst xmlns:p="http://schemas.openxmlformats.org/presentationml/2006/main">
  <p:tag name="AS_UNIQUEID" val="724"/>
  <p:tag name="KSO_WM_BEAUTIFY_FLAG" val="#wm#"/>
  <p:tag name="KSO_WM_SLIDE_BACKGROUND_TYPE" val="general"/>
  <p:tag name="KSO_WM_TAG_VERSION" val="1.0"/>
  <p:tag name="KSO_WM_UNIT_COMPATIBLE" val="0"/>
  <p:tag name="KSO_WM_UNIT_DIAGRAM_ISNUMVISUAL" val="0"/>
  <p:tag name="KSO_WM_UNIT_DIAGRAM_ISREFERUNIT" val="0"/>
  <p:tag name="KSO_WM_UNIT_FILL_FORE_SCHEMECOLOR_INDEX_1" val="16"/>
  <p:tag name="KSO_WM_UNIT_FILL_FORE_SCHEMECOLOR_INDEX_1_BRIGHTNESS" val="0"/>
  <p:tag name="KSO_WM_UNIT_FILL_FORE_SCHEMECOLOR_INDEX_1_POS" val="0"/>
  <p:tag name="KSO_WM_UNIT_FILL_FORE_SCHEMECOLOR_INDEX_1_TRANS" val="0.9"/>
  <p:tag name="KSO_WM_UNIT_FILL_FORE_SCHEMECOLOR_INDEX_2" val="15"/>
  <p:tag name="KSO_WM_UNIT_FILL_FORE_SCHEMECOLOR_INDEX_2_BRIGHTNESS" val="-0.1"/>
  <p:tag name="KSO_WM_UNIT_FILL_FORE_SCHEMECOLOR_INDEX_2_POS" val="1"/>
  <p:tag name="KSO_WM_UNIT_FILL_FORE_SCHEMECOLOR_INDEX_2_TRANS" val="0.76"/>
  <p:tag name="KSO_WM_UNIT_FILL_GRADIENT_ANGLE" val="90"/>
  <p:tag name="KSO_WM_UNIT_FILL_GRADIENT_DIRECTION" val="1"/>
  <p:tag name="KSO_WM_UNIT_FILL_GRADIENT_TYPE" val="0"/>
  <p:tag name="KSO_WM_UNIT_FILL_TYPE" val="3"/>
  <p:tag name="KSO_WM_UNIT_HIGHLIGHT" val="0"/>
  <p:tag name="KSO_WM_UNIT_ID" val="_12**"/>
  <p:tag name="KSO_WM_UNIT_LAYERLEVEL" val="1"/>
  <p:tag name="KSO_WM_UNIT_TEXT_FILL_FORE_SCHEMECOLOR_INDEX" val="2"/>
  <p:tag name="KSO_WM_UNIT_TEXT_FILL_FORE_SCHEMECOLOR_INDEX_BRIGHTNESS" val="0"/>
  <p:tag name="KSO_WM_UNIT_TEXT_FILL_TYPE" val="1"/>
  <p:tag name="KSO_WM_UNIT_TYPE" val="i"/>
  <p:tag name="WM_BEAUTIFY_SHAPE_IDENTITY" val="{5b0a1680-a4c3-47b4-ac2e-b44975fa14d1}"/>
</p:tagLst>
</file>

<file path=ppt/tags/tag463.xml><?xml version="1.0" encoding="utf-8"?>
<p:tagLst xmlns:p="http://schemas.openxmlformats.org/presentationml/2006/main">
  <p:tag name="AS_UNIQUEID" val="725"/>
</p:tagLst>
</file>

<file path=ppt/tags/tag464.xml><?xml version="1.0" encoding="utf-8"?>
<p:tagLst xmlns:p="http://schemas.openxmlformats.org/presentationml/2006/main">
  <p:tag name="AS_UNIQUEID" val="726"/>
</p:tagLst>
</file>

<file path=ppt/tags/tag465.xml><?xml version="1.0" encoding="utf-8"?>
<p:tagLst xmlns:p="http://schemas.openxmlformats.org/presentationml/2006/main">
  <p:tag name="AS_UNIQUEID" val="727"/>
</p:tagLst>
</file>

<file path=ppt/tags/tag466.xml><?xml version="1.0" encoding="utf-8"?>
<p:tagLst xmlns:p="http://schemas.openxmlformats.org/presentationml/2006/main">
  <p:tag name="AS_UNIQUEID" val="728"/>
</p:tagLst>
</file>

<file path=ppt/tags/tag467.xml><?xml version="1.0" encoding="utf-8"?>
<p:tagLst xmlns:p="http://schemas.openxmlformats.org/presentationml/2006/main">
  <p:tag name="AS_UNIQUEID" val="729"/>
</p:tagLst>
</file>

<file path=ppt/tags/tag468.xml><?xml version="1.0" encoding="utf-8"?>
<p:tagLst xmlns:p="http://schemas.openxmlformats.org/presentationml/2006/main">
  <p:tag name="AS_UNIQUEID" val="730"/>
</p:tagLst>
</file>

<file path=ppt/tags/tag469.xml><?xml version="1.0" encoding="utf-8"?>
<p:tagLst xmlns:p="http://schemas.openxmlformats.org/presentationml/2006/main">
  <p:tag name="AS_UNIQUEID" val="731"/>
</p:tagLst>
</file>

<file path=ppt/tags/tag470.xml><?xml version="1.0" encoding="utf-8"?>
<p:tagLst xmlns:p="http://schemas.openxmlformats.org/presentationml/2006/main">
  <p:tag name="AS_UNIQUEID" val="732"/>
</p:tagLst>
</file>

<file path=ppt/tags/tag471.xml><?xml version="1.0" encoding="utf-8"?>
<p:tagLst xmlns:p="http://schemas.openxmlformats.org/presentationml/2006/main">
  <p:tag name="AS_UNIQUEID" val="733"/>
</p:tagLst>
</file>

<file path=ppt/tags/tag472.xml><?xml version="1.0" encoding="utf-8"?>
<p:tagLst xmlns:p="http://schemas.openxmlformats.org/presentationml/2006/main">
  <p:tag name="AS_UNIQUEID" val="734"/>
</p:tagLst>
</file>

<file path=ppt/tags/tag473.xml><?xml version="1.0" encoding="utf-8"?>
<p:tagLst xmlns:p="http://schemas.openxmlformats.org/presentationml/2006/main">
  <p:tag name="AS_UNIQUEID" val="735"/>
</p:tagLst>
</file>

<file path=ppt/tags/tag474.xml><?xml version="1.0" encoding="utf-8"?>
<p:tagLst xmlns:p="http://schemas.openxmlformats.org/presentationml/2006/main">
  <p:tag name="AS_UNIQUEID" val="736"/>
</p:tagLst>
</file>

<file path=ppt/tags/tag475.xml><?xml version="1.0" encoding="utf-8"?>
<p:tagLst xmlns:p="http://schemas.openxmlformats.org/presentationml/2006/main">
  <p:tag name="AS_UNIQUEID" val="737"/>
</p:tagLst>
</file>

<file path=ppt/tags/tag476.xml><?xml version="1.0" encoding="utf-8"?>
<p:tagLst xmlns:p="http://schemas.openxmlformats.org/presentationml/2006/main">
  <p:tag name="KSO_WM_SLIDE_BACKGROUND_TYPE" val="general"/>
  <p:tag name="KSO_WM_SLIDE_BK_DARK_LIGHT" val=""/>
</p:tagLst>
</file>

<file path=ppt/tags/tag477.xml><?xml version="1.0" encoding="utf-8"?>
<p:tagLst xmlns:p="http://schemas.openxmlformats.org/presentationml/2006/main">
  <p:tag name="AS_UNIQUEID" val="738"/>
</p:tagLst>
</file>

<file path=ppt/tags/tag478.xml><?xml version="1.0" encoding="utf-8"?>
<p:tagLst xmlns:p="http://schemas.openxmlformats.org/presentationml/2006/main">
  <p:tag name="AS_UNIQUEID" val="739"/>
  <p:tag name="KSO_WM_BEAUTIFY_FLAG" val="#wm#"/>
  <p:tag name="KSO_WM_SLIDE_BACKGROUND_TYPE" val="general"/>
  <p:tag name="KSO_WM_TAG_VERSION" val="1.0"/>
  <p:tag name="KSO_WM_UNIT_COMPATIBLE" val="0"/>
  <p:tag name="KSO_WM_UNIT_DIAGRAM_ISNUMVISUAL" val="0"/>
  <p:tag name="KSO_WM_UNIT_DIAGRAM_ISREFERUNIT" val="0"/>
  <p:tag name="KSO_WM_UNIT_FILL_FORE_SCHEMECOLOR_INDEX_1" val="16"/>
  <p:tag name="KSO_WM_UNIT_FILL_FORE_SCHEMECOLOR_INDEX_1_BRIGHTNESS" val="0"/>
  <p:tag name="KSO_WM_UNIT_FILL_FORE_SCHEMECOLOR_INDEX_1_POS" val="0"/>
  <p:tag name="KSO_WM_UNIT_FILL_FORE_SCHEMECOLOR_INDEX_1_TRANS" val="0.9"/>
  <p:tag name="KSO_WM_UNIT_FILL_FORE_SCHEMECOLOR_INDEX_2" val="15"/>
  <p:tag name="KSO_WM_UNIT_FILL_FORE_SCHEMECOLOR_INDEX_2_BRIGHTNESS" val="-0.1"/>
  <p:tag name="KSO_WM_UNIT_FILL_FORE_SCHEMECOLOR_INDEX_2_POS" val="1"/>
  <p:tag name="KSO_WM_UNIT_FILL_FORE_SCHEMECOLOR_INDEX_2_TRANS" val="0.76"/>
  <p:tag name="KSO_WM_UNIT_FILL_GRADIENT_ANGLE" val="90"/>
  <p:tag name="KSO_WM_UNIT_FILL_GRADIENT_DIRECTION" val="1"/>
  <p:tag name="KSO_WM_UNIT_FILL_GRADIENT_TYPE" val="0"/>
  <p:tag name="KSO_WM_UNIT_FILL_TYPE" val="3"/>
  <p:tag name="KSO_WM_UNIT_HIGHLIGHT" val="0"/>
  <p:tag name="KSO_WM_UNIT_ID" val="_12**"/>
  <p:tag name="KSO_WM_UNIT_LAYERLEVEL" val="1"/>
  <p:tag name="KSO_WM_UNIT_TEXT_FILL_FORE_SCHEMECOLOR_INDEX" val="2"/>
  <p:tag name="KSO_WM_UNIT_TEXT_FILL_FORE_SCHEMECOLOR_INDEX_BRIGHTNESS" val="0"/>
  <p:tag name="KSO_WM_UNIT_TEXT_FILL_TYPE" val="1"/>
  <p:tag name="KSO_WM_UNIT_TYPE" val="i"/>
  <p:tag name="WM_BEAUTIFY_SHAPE_IDENTITY" val="{b71ef8ba-9ff2-4698-b263-084ac66de11a}"/>
</p:tagLst>
</file>

<file path=ppt/tags/tag479.xml><?xml version="1.0" encoding="utf-8"?>
<p:tagLst xmlns:p="http://schemas.openxmlformats.org/presentationml/2006/main">
  <p:tag name="AS_UNIQUEID" val="740"/>
  <p:tag name="KSO_WM_BEAUTIFY_FLAG" val="#wm#"/>
  <p:tag name="KSO_WM_SLIDE_BACKGROUND_TYPE" val="general"/>
  <p:tag name="KSO_WM_TAG_VERSION" val="1.0"/>
  <p:tag name="KSO_WM_UNIT_COMPATIBLE" val="0"/>
  <p:tag name="KSO_WM_UNIT_DIAGRAM_ISNUMVISUAL" val="0"/>
  <p:tag name="KSO_WM_UNIT_DIAGRAM_ISREFERUNIT" val="0"/>
  <p:tag name="KSO_WM_UNIT_FILL_FORE_SCHEMECOLOR_INDEX_1" val="16"/>
  <p:tag name="KSO_WM_UNIT_FILL_FORE_SCHEMECOLOR_INDEX_1_BRIGHTNESS" val="0"/>
  <p:tag name="KSO_WM_UNIT_FILL_FORE_SCHEMECOLOR_INDEX_1_POS" val="0"/>
  <p:tag name="KSO_WM_UNIT_FILL_FORE_SCHEMECOLOR_INDEX_1_TRANS" val="0.9"/>
  <p:tag name="KSO_WM_UNIT_FILL_FORE_SCHEMECOLOR_INDEX_2" val="15"/>
  <p:tag name="KSO_WM_UNIT_FILL_FORE_SCHEMECOLOR_INDEX_2_BRIGHTNESS" val="-0.1"/>
  <p:tag name="KSO_WM_UNIT_FILL_FORE_SCHEMECOLOR_INDEX_2_POS" val="1"/>
  <p:tag name="KSO_WM_UNIT_FILL_FORE_SCHEMECOLOR_INDEX_2_TRANS" val="0.76"/>
  <p:tag name="KSO_WM_UNIT_FILL_GRADIENT_ANGLE" val="90"/>
  <p:tag name="KSO_WM_UNIT_FILL_GRADIENT_DIRECTION" val="1"/>
  <p:tag name="KSO_WM_UNIT_FILL_GRADIENT_TYPE" val="0"/>
  <p:tag name="KSO_WM_UNIT_FILL_TYPE" val="3"/>
  <p:tag name="KSO_WM_UNIT_HIGHLIGHT" val="0"/>
  <p:tag name="KSO_WM_UNIT_ID" val="_12**"/>
  <p:tag name="KSO_WM_UNIT_LAYERLEVEL" val="1"/>
  <p:tag name="KSO_WM_UNIT_TEXT_FILL_FORE_SCHEMECOLOR_INDEX" val="2"/>
  <p:tag name="KSO_WM_UNIT_TEXT_FILL_FORE_SCHEMECOLOR_INDEX_BRIGHTNESS" val="0"/>
  <p:tag name="KSO_WM_UNIT_TEXT_FILL_TYPE" val="1"/>
  <p:tag name="KSO_WM_UNIT_TYPE" val="i"/>
  <p:tag name="WM_BEAUTIFY_SHAPE_IDENTITY" val="{5b0a1680-a4c3-47b4-ac2e-b44975fa14d1}"/>
</p:tagLst>
</file>

<file path=ppt/tags/tag480.xml><?xml version="1.0" encoding="utf-8"?>
<p:tagLst xmlns:p="http://schemas.openxmlformats.org/presentationml/2006/main">
  <p:tag name="AS_UNIQUEID" val="741"/>
</p:tagLst>
</file>

<file path=ppt/tags/tag481.xml><?xml version="1.0" encoding="utf-8"?>
<p:tagLst xmlns:p="http://schemas.openxmlformats.org/presentationml/2006/main">
  <p:tag name="AS_UNIQUEID" val="742"/>
</p:tagLst>
</file>

<file path=ppt/tags/tag482.xml><?xml version="1.0" encoding="utf-8"?>
<p:tagLst xmlns:p="http://schemas.openxmlformats.org/presentationml/2006/main">
  <p:tag name="AS_UNIQUEID" val="743"/>
</p:tagLst>
</file>

<file path=ppt/tags/tag483.xml><?xml version="1.0" encoding="utf-8"?>
<p:tagLst xmlns:p="http://schemas.openxmlformats.org/presentationml/2006/main">
  <p:tag name="AS_UNIQUEID" val="744"/>
</p:tagLst>
</file>

<file path=ppt/tags/tag484.xml><?xml version="1.0" encoding="utf-8"?>
<p:tagLst xmlns:p="http://schemas.openxmlformats.org/presentationml/2006/main">
  <p:tag name="AS_UNIQUEID" val="745"/>
</p:tagLst>
</file>

<file path=ppt/tags/tag485.xml><?xml version="1.0" encoding="utf-8"?>
<p:tagLst xmlns:p="http://schemas.openxmlformats.org/presentationml/2006/main">
  <p:tag name="AS_UNIQUEID" val="746"/>
</p:tagLst>
</file>

<file path=ppt/tags/tag486.xml><?xml version="1.0" encoding="utf-8"?>
<p:tagLst xmlns:p="http://schemas.openxmlformats.org/presentationml/2006/main">
  <p:tag name="AS_UNIQUEID" val="747"/>
</p:tagLst>
</file>

<file path=ppt/tags/tag487.xml><?xml version="1.0" encoding="utf-8"?>
<p:tagLst xmlns:p="http://schemas.openxmlformats.org/presentationml/2006/main">
  <p:tag name="AS_UNIQUEID" val="748"/>
</p:tagLst>
</file>

<file path=ppt/tags/tag488.xml><?xml version="1.0" encoding="utf-8"?>
<p:tagLst xmlns:p="http://schemas.openxmlformats.org/presentationml/2006/main">
  <p:tag name="KSO_WM_SLIDE_BACKGROUND_TYPE" val="general"/>
  <p:tag name="KSO_WM_SLIDE_BK_DARK_LIGHT" val=""/>
</p:tagLst>
</file>

<file path=ppt/tags/tag489.xml><?xml version="1.0" encoding="utf-8"?>
<p:tagLst xmlns:p="http://schemas.openxmlformats.org/presentationml/2006/main">
  <p:tag name="AS_UNIQUEID" val="749"/>
</p:tagLst>
</file>

<file path=ppt/tags/tag490.xml><?xml version="1.0" encoding="utf-8"?>
<p:tagLst xmlns:p="http://schemas.openxmlformats.org/presentationml/2006/main">
  <p:tag name="AS_UNIQUEID" val="750"/>
  <p:tag name="KSO_WM_BEAUTIFY_FLAG" val="#wm#"/>
  <p:tag name="KSO_WM_SLIDE_BACKGROUND_TYPE" val="general"/>
  <p:tag name="KSO_WM_TAG_VERSION" val="1.0"/>
  <p:tag name="KSO_WM_UNIT_COMPATIBLE" val="0"/>
  <p:tag name="KSO_WM_UNIT_DIAGRAM_ISNUMVISUAL" val="0"/>
  <p:tag name="KSO_WM_UNIT_DIAGRAM_ISREFERUNIT" val="0"/>
  <p:tag name="KSO_WM_UNIT_FILL_FORE_SCHEMECOLOR_INDEX_1" val="16"/>
  <p:tag name="KSO_WM_UNIT_FILL_FORE_SCHEMECOLOR_INDEX_1_BRIGHTNESS" val="0"/>
  <p:tag name="KSO_WM_UNIT_FILL_FORE_SCHEMECOLOR_INDEX_1_POS" val="0"/>
  <p:tag name="KSO_WM_UNIT_FILL_FORE_SCHEMECOLOR_INDEX_1_TRANS" val="0.9"/>
  <p:tag name="KSO_WM_UNIT_FILL_FORE_SCHEMECOLOR_INDEX_2" val="15"/>
  <p:tag name="KSO_WM_UNIT_FILL_FORE_SCHEMECOLOR_INDEX_2_BRIGHTNESS" val="-0.1"/>
  <p:tag name="KSO_WM_UNIT_FILL_FORE_SCHEMECOLOR_INDEX_2_POS" val="1"/>
  <p:tag name="KSO_WM_UNIT_FILL_FORE_SCHEMECOLOR_INDEX_2_TRANS" val="0.76"/>
  <p:tag name="KSO_WM_UNIT_FILL_GRADIENT_ANGLE" val="90"/>
  <p:tag name="KSO_WM_UNIT_FILL_GRADIENT_DIRECTION" val="1"/>
  <p:tag name="KSO_WM_UNIT_FILL_GRADIENT_TYPE" val="0"/>
  <p:tag name="KSO_WM_UNIT_FILL_TYPE" val="3"/>
  <p:tag name="KSO_WM_UNIT_HIGHLIGHT" val="0"/>
  <p:tag name="KSO_WM_UNIT_ID" val="_12**"/>
  <p:tag name="KSO_WM_UNIT_LAYERLEVEL" val="1"/>
  <p:tag name="KSO_WM_UNIT_TEXT_FILL_FORE_SCHEMECOLOR_INDEX" val="2"/>
  <p:tag name="KSO_WM_UNIT_TEXT_FILL_FORE_SCHEMECOLOR_INDEX_BRIGHTNESS" val="0"/>
  <p:tag name="KSO_WM_UNIT_TEXT_FILL_TYPE" val="1"/>
  <p:tag name="KSO_WM_UNIT_TYPE" val="i"/>
  <p:tag name="WM_BEAUTIFY_SHAPE_IDENTITY" val="{b71ef8ba-9ff2-4698-b263-084ac66de11a}"/>
</p:tagLst>
</file>

<file path=ppt/tags/tag491.xml><?xml version="1.0" encoding="utf-8"?>
<p:tagLst xmlns:p="http://schemas.openxmlformats.org/presentationml/2006/main">
  <p:tag name="AS_UNIQUEID" val="751"/>
  <p:tag name="KSO_WM_BEAUTIFY_FLAG" val="#wm#"/>
  <p:tag name="KSO_WM_SLIDE_BACKGROUND_TYPE" val="general"/>
  <p:tag name="KSO_WM_TAG_VERSION" val="1.0"/>
  <p:tag name="KSO_WM_UNIT_COMPATIBLE" val="0"/>
  <p:tag name="KSO_WM_UNIT_DIAGRAM_ISNUMVISUAL" val="0"/>
  <p:tag name="KSO_WM_UNIT_DIAGRAM_ISREFERUNIT" val="0"/>
  <p:tag name="KSO_WM_UNIT_FILL_FORE_SCHEMECOLOR_INDEX_1" val="16"/>
  <p:tag name="KSO_WM_UNIT_FILL_FORE_SCHEMECOLOR_INDEX_1_BRIGHTNESS" val="0"/>
  <p:tag name="KSO_WM_UNIT_FILL_FORE_SCHEMECOLOR_INDEX_1_POS" val="0"/>
  <p:tag name="KSO_WM_UNIT_FILL_FORE_SCHEMECOLOR_INDEX_1_TRANS" val="0.9"/>
  <p:tag name="KSO_WM_UNIT_FILL_FORE_SCHEMECOLOR_INDEX_2" val="15"/>
  <p:tag name="KSO_WM_UNIT_FILL_FORE_SCHEMECOLOR_INDEX_2_BRIGHTNESS" val="-0.1"/>
  <p:tag name="KSO_WM_UNIT_FILL_FORE_SCHEMECOLOR_INDEX_2_POS" val="1"/>
  <p:tag name="KSO_WM_UNIT_FILL_FORE_SCHEMECOLOR_INDEX_2_TRANS" val="0.76"/>
  <p:tag name="KSO_WM_UNIT_FILL_GRADIENT_ANGLE" val="90"/>
  <p:tag name="KSO_WM_UNIT_FILL_GRADIENT_DIRECTION" val="1"/>
  <p:tag name="KSO_WM_UNIT_FILL_GRADIENT_TYPE" val="0"/>
  <p:tag name="KSO_WM_UNIT_FILL_TYPE" val="3"/>
  <p:tag name="KSO_WM_UNIT_HIGHLIGHT" val="0"/>
  <p:tag name="KSO_WM_UNIT_ID" val="_12**"/>
  <p:tag name="KSO_WM_UNIT_LAYERLEVEL" val="1"/>
  <p:tag name="KSO_WM_UNIT_TEXT_FILL_FORE_SCHEMECOLOR_INDEX" val="2"/>
  <p:tag name="KSO_WM_UNIT_TEXT_FILL_FORE_SCHEMECOLOR_INDEX_BRIGHTNESS" val="0"/>
  <p:tag name="KSO_WM_UNIT_TEXT_FILL_TYPE" val="1"/>
  <p:tag name="KSO_WM_UNIT_TYPE" val="i"/>
  <p:tag name="WM_BEAUTIFY_SHAPE_IDENTITY" val="{5b0a1680-a4c3-47b4-ac2e-b44975fa14d1}"/>
</p:tagLst>
</file>

<file path=ppt/tags/tag492.xml><?xml version="1.0" encoding="utf-8"?>
<p:tagLst xmlns:p="http://schemas.openxmlformats.org/presentationml/2006/main">
  <p:tag name="AS_UNIQUEID" val="752"/>
</p:tagLst>
</file>

<file path=ppt/tags/tag493.xml><?xml version="1.0" encoding="utf-8"?>
<p:tagLst xmlns:p="http://schemas.openxmlformats.org/presentationml/2006/main">
  <p:tag name="AS_UNIQUEID" val="753"/>
</p:tagLst>
</file>

<file path=ppt/tags/tag494.xml><?xml version="1.0" encoding="utf-8"?>
<p:tagLst xmlns:p="http://schemas.openxmlformats.org/presentationml/2006/main">
  <p:tag name="AS_UNIQUEID" val="754"/>
</p:tagLst>
</file>

<file path=ppt/tags/tag495.xml><?xml version="1.0" encoding="utf-8"?>
<p:tagLst xmlns:p="http://schemas.openxmlformats.org/presentationml/2006/main">
  <p:tag name="AS_UNIQUEID" val="755"/>
</p:tagLst>
</file>

<file path=ppt/tags/tag496.xml><?xml version="1.0" encoding="utf-8"?>
<p:tagLst xmlns:p="http://schemas.openxmlformats.org/presentationml/2006/main">
  <p:tag name="AS_UNIQUEID" val="756"/>
</p:tagLst>
</file>

<file path=ppt/tags/tag497.xml><?xml version="1.0" encoding="utf-8"?>
<p:tagLst xmlns:p="http://schemas.openxmlformats.org/presentationml/2006/main">
  <p:tag name="AS_UNIQUEID" val="757"/>
</p:tagLst>
</file>

<file path=ppt/tags/tag498.xml><?xml version="1.0" encoding="utf-8"?>
<p:tagLst xmlns:p="http://schemas.openxmlformats.org/presentationml/2006/main">
  <p:tag name="AS_UNIQUEID" val="758"/>
</p:tagLst>
</file>

<file path=ppt/tags/tag499.xml><?xml version="1.0" encoding="utf-8"?>
<p:tagLst xmlns:p="http://schemas.openxmlformats.org/presentationml/2006/main">
  <p:tag name="AS_UNIQUEID" val="759"/>
</p:tagLst>
</file>

<file path=ppt/tags/tag500.xml><?xml version="1.0" encoding="utf-8"?>
<p:tagLst xmlns:p="http://schemas.openxmlformats.org/presentationml/2006/main">
  <p:tag name="AS_UNIQUEID" val="760"/>
</p:tagLst>
</file>

<file path=ppt/tags/tag501.xml><?xml version="1.0" encoding="utf-8"?>
<p:tagLst xmlns:p="http://schemas.openxmlformats.org/presentationml/2006/main">
  <p:tag name="AS_UNIQUEID" val="761"/>
</p:tagLst>
</file>

<file path=ppt/tags/tag502.xml><?xml version="1.0" encoding="utf-8"?>
<p:tagLst xmlns:p="http://schemas.openxmlformats.org/presentationml/2006/main">
  <p:tag name="KSO_WM_SLIDE_BACKGROUND_TYPE" val="general"/>
  <p:tag name="KSO_WM_SLIDE_BK_DARK_LIGHT" val=""/>
</p:tagLst>
</file>

<file path=ppt/tags/tag503.xml><?xml version="1.0" encoding="utf-8"?>
<p:tagLst xmlns:p="http://schemas.openxmlformats.org/presentationml/2006/main">
  <p:tag name="AS_OS" val="Unix 3.10 unknown"/>
  <p:tag name="AS_RELEASE_DATE" val="2020.11.30"/>
  <p:tag name="AS_TITLE" val="Aspose.Slides for Java"/>
  <p:tag name="AS_VERSION" val="20.11"/>
</p:tagLst>
</file>

<file path=ppt/theme/theme1.xml><?xml version="1.0" encoding="utf-8"?>
<a:theme xmlns:r="http://schemas.openxmlformats.org/officeDocument/2006/relationships" xmlns:a="http://schemas.openxmlformats.org/drawingml/2006/main" name="2.1.2 孟德尔豌豆杂交试验（二）——唐">
  <a:themeElements>
    <a:clrScheme name="2.1.2 孟德尔豌豆杂交试验（二）——唐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9999"/>
      </a:hlink>
      <a:folHlink>
        <a:srgbClr val="99CC00"/>
      </a:folHlink>
    </a:clrScheme>
    <a:fontScheme name="2.1.2 孟德尔豌豆杂交试验（二）——唐">
      <a:majorFont>
        <a:latin typeface="Arial"/>
        <a:ea typeface="Arial"/>
        <a:cs typeface="Arial"/>
      </a:majorFont>
      <a:minorFont>
        <a:latin typeface="Arial"/>
        <a:ea typeface="Arial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prstClr val="black">
                <a:alpha val="38000"/>
              </a:prstClr>
            </a:outerShdw>
          </a:effectLst>
        </a:effectStyle>
        <a:effectStyle>
          <a:effectLst>
            <a:outerShdw blurRad="40000" dist="23000" dir="5400000" rotWithShape="0">
              <a:prstClr val="black">
                <a:alpha val="35000"/>
              </a:prstClr>
            </a:outerShdw>
          </a:effectLst>
        </a:effectStyle>
        <a:effectStyle>
          <a:effectLst>
            <a:outerShdw blurRad="40000" dist="23000" dir="5400000" rotWithShape="0">
              <a:prstClr val="black">
                <a:alpha val="35000"/>
              </a:prst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raClrSchemeLst>
    <a:extraClrScheme>
      <a:clrScheme name="2.1.2 孟德尔豌豆杂交试验（二）——唐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.1.2 孟德尔豌豆杂交试验（二）——唐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.1.2 孟德尔豌豆杂交试验（二）——唐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.1.2 孟德尔豌豆杂交试验（二）——唐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.1.2 孟德尔豌豆杂交试验（二）——唐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.1.2 孟德尔豌豆杂交试验（二）——唐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.1.2 孟德尔豌豆杂交试验（二）——唐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.1.2 孟德尔豌豆杂交试验（二）——唐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.1.2 孟德尔豌豆杂交试验（二）——唐 9">
        <a:dk1>
          <a:srgbClr val="000000"/>
        </a:dk1>
        <a:lt1>
          <a:srgbClr val="FFFFFF"/>
        </a:lt1>
        <a:dk2>
          <a:srgbClr val="336699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66CCFF"/>
        </a:hlink>
        <a:folHlink>
          <a:srgbClr val="F0E500"/>
        </a:folHlink>
      </a:clrScheme>
      <a:clrMap bg1="dk1" tx1="lt1" bg2="dk2" tx2="lt2" accent1="accent1" accent2="accent2" accent3="accent3" accent4="accent4" accent5="accent5" accent6="accent6" hlink="hlink" folHlink="folHlink"/>
    </a:extraClrScheme>
    <a:extraClrScheme>
      <a:clrScheme name="2.1.2 孟德尔豌豆杂交试验（二）——唐 10">
        <a:dk1>
          <a:srgbClr val="686B5D"/>
        </a:dk1>
        <a:lt1>
          <a:srgbClr val="FFFFFF"/>
        </a:lt1>
        <a:dk2>
          <a:srgbClr val="777777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FFCC66"/>
        </a:hlink>
        <a:folHlink>
          <a:srgbClr val="E9DCB9"/>
        </a:folHlink>
      </a:clrScheme>
      <a:clrMap bg1="dk1" tx1="lt1" bg2="dk2" tx2="lt2" accent1="accent1" accent2="accent2" accent3="accent3" accent4="accent4" accent5="accent5" accent6="accent6" hlink="hlink" folHlink="folHlink"/>
    </a:extraClrScheme>
    <a:extraClrScheme>
      <a:clrScheme name="2.1.2 孟德尔豌豆杂交试验（二）——唐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99CCFF"/>
        </a:hlink>
        <a:folHlink>
          <a:srgbClr val="FFFF99"/>
        </a:folHlink>
      </a:clrScheme>
      <a:clrMap bg1="dk2" tx1="lt2" bg2="dk1" tx2="lt1" accent1="accent1" accent2="accent2" accent3="accent3" accent4="accent4" accent5="accent5" accent6="accent6" hlink="hlink" folHlink="folHlink"/>
    </a:extraClrScheme>
    <a:extraClrScheme>
      <a:clrScheme name="2.1.2 孟德尔豌豆杂交试验（二）——唐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r="http://schemas.openxmlformats.org/officeDocument/2006/relationships" xmlns:a="http://schemas.openxmlformats.org/drawingml/2006/main" name="2_Office 主题​​">
  <a:themeElements>
    <a:clrScheme name="">
      <a:dk1>
        <a:srgbClr val="000000"/>
      </a:dk1>
      <a:lt1>
        <a:srgbClr val="FFFFFF"/>
      </a:lt1>
      <a:dk2>
        <a:srgbClr val="F5F5F8"/>
      </a:dk2>
      <a:lt2>
        <a:srgbClr val="FFFFFF"/>
      </a:lt2>
      <a:accent1>
        <a:srgbClr val="577CCE"/>
      </a:accent1>
      <a:accent2>
        <a:srgbClr val="5999AF"/>
      </a:accent2>
      <a:accent3>
        <a:srgbClr val="5BA080"/>
      </a:accent3>
      <a:accent4>
        <a:srgbClr val="8BAA69"/>
      </a:accent4>
      <a:accent5>
        <a:srgbClr val="D6B250"/>
      </a:accent5>
      <a:accent6>
        <a:srgbClr val="E79647"/>
      </a:accent6>
      <a:hlink>
        <a:srgbClr val="0000FF"/>
      </a:hlink>
      <a:folHlink>
        <a:srgbClr val="FF00FF"/>
      </a:folHlink>
    </a:clrScheme>
    <a:fontScheme name="自定义 9">
      <a:majorFont>
        <a:latin typeface="Arial"/>
        <a:ea typeface="微软雅黑" panose="020b0503020204020204" charset="-122"/>
        <a:cs typeface="Arial"/>
      </a:majorFont>
      <a:minorFont>
        <a:latin typeface="Arial"/>
        <a:ea typeface="微软雅黑" panose="020b0503020204020204" charset="-122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r="http://schemas.openxmlformats.org/officeDocument/2006/relationships"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9999"/>
      </a:hlink>
      <a:folHlink>
        <a:srgbClr val="99CC00"/>
      </a:folHlink>
    </a:clrScheme>
    <a:fontScheme name="Arial">
      <a:majorFont>
        <a:latin typeface="Arial"/>
        <a:ea typeface="Arial"/>
        <a:cs typeface="Arial"/>
        <a:font script="Jpan" typeface="ＭＳ%20Ｐゴシック"/>
        <a:font script="Hang" typeface="맑은%20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Arial"/>
        <a:cs typeface="Arial"/>
        <a:font script="Jpan" typeface="ＭＳ%20Ｐゴシック"/>
        <a:font script="Hang" typeface="맑은%20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prstClr val="black">
                <a:alpha val="38000"/>
              </a:prstClr>
            </a:outerShdw>
          </a:effectLst>
        </a:effectStyle>
        <a:effectStyle>
          <a:effectLst>
            <a:outerShdw blurRad="40000" dist="23000" dir="5400000" rotWithShape="0">
              <a:prstClr val="black">
                <a:alpha val="35000"/>
              </a:prstClr>
            </a:outerShdw>
          </a:effectLst>
        </a:effectStyle>
        <a:effectStyle>
          <a:effectLst>
            <a:outerShdw blurRad="40000" dist="23000" dir="5400000" rotWithShape="0">
              <a:prstClr val="black">
                <a:alpha val="35000"/>
              </a:prst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:vt="http://schemas.openxmlformats.org/officeDocument/2006/docPropsVTypes" xmlns="http://schemas.openxmlformats.org/officeDocument/2006/extended-properties">
  <Company>学科网</Company>
  <Paragraphs>168</Paragraphs>
  <Slides>16</Slides>
  <Notes>1</Notes>
  <TotalTime>0</TotalTime>
  <HiddenSlides>0</HiddenSlides>
  <MMClips>0</MMClips>
  <ScaleCrop>0</ScaleCrop>
  <HeadingPairs>
    <vt:vector baseType="variant" size="6">
      <vt:variant>
        <vt:lpstr>Fonts used</vt:lpstr>
      </vt:variant>
      <vt:variant>
        <vt:i4>10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baseType="lpstr" size="27">
      <vt:lpstr>Arial</vt:lpstr>
      <vt:lpstr>宋体</vt:lpstr>
      <vt:lpstr>微软雅黑</vt:lpstr>
      <vt:lpstr>Times New Roman</vt:lpstr>
      <vt:lpstr>楷体_GB2312</vt:lpstr>
      <vt:lpstr>幼圆</vt:lpstr>
      <vt:lpstr>黑体</vt:lpstr>
      <vt:lpstr>仿宋</vt:lpstr>
      <vt:lpstr>Calibri</vt:lpstr>
      <vt:lpstr>楷体</vt:lpstr>
      <vt:lpstr>2.1.2 孟德尔豌豆杂交试验（二）——唐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0</LinksUpToDate>
  <SharedDoc>0</SharedDoc>
  <HyperlinksChanged>0</HyperlinksChanged>
  <Application>Aspose.Slides for Java</Application>
  <AppVersion>20.1100</AppVersion>
</Properties>
</file>

<file path=docProps/core.xml><?xml version="1.0" encoding="utf-8"?>
<cp:coreProperties xmlns:dc="http://purl.org/dc/elements/1.1/" xmlns:dcterms="http://purl.org/dc/terms/" xmlns:dcmitype="http://purl.org/dc/dcmitype/" xmlns:xsi="http://www.w3.org/2001/XMLSchema-instance" xmlns:cp="http://schemas.openxmlformats.org/package/2006/metadata/core-properties">
  <dc:creator>rbm.xkw.com</dc:creator>
  <cp:revision>1</cp:revision>
  <cp:lastPrinted>2022-02-23T19:59:01.702</cp:lastPrinted>
  <dcterms:created xsi:type="dcterms:W3CDTF">2022-02-23T19:59:01Z</dcterms:created>
  <dcterms:modified xsi:type="dcterms:W3CDTF">2022-02-23T11:59:04Z</dcterms:modified>
</cp:coreProperties>
</file>

<file path=docProps/custom.xml><?xml version="1.0" encoding="utf-8"?>
<Properties xmlns:vt="http://schemas.openxmlformats.org/officeDocument/2006/docPropsVTypes" xmlns="http://schemas.openxmlformats.org/officeDocument/2006/custom-properties">
  <property fmtid="{D5CDD505-2E9C-101B-9397-08002B2CF9AE}" pid="2" name="album">
    <vt:lpwstr>rbm.xkw.com</vt:lpwstr>
  </property>
  <property fmtid="{D5CDD505-2E9C-101B-9397-08002B2CF9AE}" pid="3" name="author">
    <vt:lpwstr>rbm.xkw.com</vt:lpwstr>
  </property>
  <property fmtid="{D5CDD505-2E9C-101B-9397-08002B2CF9AE}" pid="4" name="company">
    <vt:lpwstr>学科网</vt:lpwstr>
  </property>
  <property fmtid="{D5CDD505-2E9C-101B-9397-08002B2CF9AE}" pid="5" name="copyright">
    <vt:lpwstr>学科网版权所有</vt:lpwstr>
  </property>
</Properties>
</file>