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8"/>
  </p:notesMasterIdLst>
  <p:sldIdLst>
    <p:sldId id="256" r:id="rId4"/>
    <p:sldId id="317" r:id="rId5"/>
    <p:sldId id="290" r:id="rId6"/>
    <p:sldId id="318" r:id="rId7"/>
    <p:sldId id="261" r:id="rId9"/>
    <p:sldId id="262" r:id="rId10"/>
    <p:sldId id="320" r:id="rId11"/>
    <p:sldId id="323" r:id="rId12"/>
    <p:sldId id="324" r:id="rId13"/>
    <p:sldId id="325" r:id="rId14"/>
    <p:sldId id="326" r:id="rId15"/>
    <p:sldId id="327" r:id="rId16"/>
    <p:sldId id="265" r:id="rId17"/>
    <p:sldId id="266" r:id="rId18"/>
    <p:sldId id="267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5" r:id="rId35"/>
    <p:sldId id="284" r:id="rId36"/>
    <p:sldId id="259" r:id="rId3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9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0" Type="http://schemas.openxmlformats.org/officeDocument/2006/relationships/tableStyles" Target="tableStyles.xml"/><Relationship Id="rId4" Type="http://schemas.openxmlformats.org/officeDocument/2006/relationships/slide" Target="slides/slide1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20.wmf"/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2770" name="Rectangle 2"/>
          <p:cNvSpPr>
            <a:spLocks noGrp="1"/>
          </p:cNvSpPr>
          <p:nvPr>
            <p:ph type="sldImg" idx="2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680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84234EED-9ABB-4A63-9A10-99CD4503CE6E}" type="slidenum">
              <a:rPr lang="en-US" altLang="zh-CN">
                <a:ea typeface="黑体" panose="02010609060101010101" pitchFamily="49" charset="-122"/>
              </a:rPr>
            </a:fld>
            <a:endParaRPr lang="en-US" altLang="zh-CN" dirty="0">
              <a:ea typeface="黑体" panose="02010609060101010101" pitchFamily="49" charset="-122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zh-CN" altLang="zh-CN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 noRot="1" noTextEdit="1"/>
          </p:cNvSpPr>
          <p:nvPr>
            <p:ph type="sldImg"/>
          </p:nvPr>
        </p:nvSpPr>
        <p:spPr>
          <a:xfrm>
            <a:off x="1141413" y="684213"/>
            <a:ext cx="4572000" cy="3429000"/>
          </a:xfrm>
        </p:spPr>
      </p:sp>
      <p:sp>
        <p:nvSpPr>
          <p:cNvPr id="34819" name="Rectangle 3"/>
          <p:cNvSpPr>
            <a:spLocks noGrp="1" noRot="1"/>
          </p:cNvSpPr>
          <p:nvPr>
            <p:ph type="body" idx="1"/>
          </p:nvPr>
        </p:nvSpPr>
        <p:spPr>
          <a:xfrm>
            <a:off x="912813" y="4341813"/>
            <a:ext cx="5029200" cy="4114800"/>
          </a:xfrm>
        </p:spPr>
        <p:txBody>
          <a:bodyPr wrap="square" lIns="91440" tIns="45720" rIns="91440" bIns="45720" anchor="t"/>
          <a:p>
            <a:pPr lvl="0" eaLnBrk="1" hangingPunct="1"/>
            <a:r>
              <a:rPr lang="zh-CN" altLang="zh-CN" dirty="0"/>
              <a:t>教师看图解释，</a:t>
            </a:r>
            <a:r>
              <a:rPr lang="zh-CN" altLang="zh-CN" dirty="0">
                <a:latin typeface="宋体" panose="02010600030101010101" pitchFamily="2" charset="-122"/>
              </a:rPr>
              <a:t>教师指出：线圈的中性面的位置．</a:t>
            </a:r>
            <a:r>
              <a:rPr lang="zh-CN" altLang="zh-CN" dirty="0"/>
              <a:t> </a:t>
            </a:r>
            <a:endParaRPr lang="zh-CN" altLang="zh-CN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5842" name="Rectangle 2"/>
          <p:cNvSpPr>
            <a:spLocks noGrp="1" noRot="1" noTextEdit="1"/>
          </p:cNvSpPr>
          <p:nvPr>
            <p:ph type="sldImg"/>
          </p:nvPr>
        </p:nvSpPr>
        <p:spPr>
          <a:xfrm>
            <a:off x="1141413" y="684213"/>
            <a:ext cx="4572000" cy="3429000"/>
          </a:xfrm>
        </p:spPr>
      </p:sp>
      <p:sp>
        <p:nvSpPr>
          <p:cNvPr id="35843" name="Rectangle 3"/>
          <p:cNvSpPr>
            <a:spLocks noGrp="1" noRot="1"/>
          </p:cNvSpPr>
          <p:nvPr>
            <p:ph type="body" idx="1"/>
          </p:nvPr>
        </p:nvSpPr>
        <p:spPr>
          <a:xfrm>
            <a:off x="912813" y="4341813"/>
            <a:ext cx="5029200" cy="4114800"/>
          </a:xfrm>
        </p:spPr>
        <p:txBody>
          <a:bodyPr wrap="square" lIns="91440" tIns="45720" rIns="91440" bIns="45720" anchor="t"/>
          <a:p>
            <a:pPr lvl="0" eaLnBrk="1" hangingPunct="1"/>
            <a:r>
              <a:rPr lang="zh-CN" altLang="zh-CN" dirty="0">
                <a:latin typeface="宋体" panose="02010600030101010101" pitchFamily="2" charset="-122"/>
              </a:rPr>
              <a:t>教师强调指出：线圈的中性面．</a:t>
            </a:r>
            <a:r>
              <a:rPr lang="zh-CN" altLang="zh-CN" dirty="0"/>
              <a:t> </a:t>
            </a:r>
            <a:endParaRPr lang="zh-CN" altLang="zh-CN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51"/>
            <a:ext cx="8229600" cy="5851796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514"/>
            <a:ext cx="2133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514"/>
            <a:ext cx="2895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514"/>
            <a:ext cx="2133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fld id="{98CD2AB3-E7D3-4C3C-8DDF-24F71BE52020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50"/>
            <a:ext cx="8229600" cy="1143053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75"/>
            <a:ext cx="4038600" cy="4526173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 sz="2475">
                <a:ea typeface="黑体" panose="02010609060101010101" pitchFamily="49" charset="-122"/>
              </a:defRPr>
            </a:lvl1pPr>
            <a:lvl2pPr>
              <a:defRPr sz="2175">
                <a:ea typeface="黑体" panose="02010609060101010101" pitchFamily="49" charset="-122"/>
              </a:defRPr>
            </a:lvl2pPr>
            <a:lvl3pPr>
              <a:defRPr sz="1800">
                <a:ea typeface="黑体" panose="02010609060101010101" pitchFamily="49" charset="-122"/>
              </a:defRPr>
            </a:lvl3pPr>
            <a:lvl4pPr>
              <a:defRPr sz="1575">
                <a:ea typeface="黑体" panose="02010609060101010101" pitchFamily="49" charset="-122"/>
              </a:defRPr>
            </a:lvl4pPr>
            <a:lvl5pPr>
              <a:defRPr sz="1575">
                <a:ea typeface="黑体" panose="02010609060101010101" pitchFamily="49" charset="-122"/>
              </a:defRPr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75"/>
            <a:ext cx="4038600" cy="4526173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 sz="2475">
                <a:ea typeface="黑体" panose="02010609060101010101" pitchFamily="49" charset="-122"/>
              </a:defRPr>
            </a:lvl1pPr>
            <a:lvl2pPr>
              <a:defRPr sz="2175">
                <a:ea typeface="黑体" panose="02010609060101010101" pitchFamily="49" charset="-122"/>
              </a:defRPr>
            </a:lvl2pPr>
            <a:lvl3pPr>
              <a:defRPr sz="1800">
                <a:ea typeface="黑体" panose="02010609060101010101" pitchFamily="49" charset="-122"/>
              </a:defRPr>
            </a:lvl3pPr>
            <a:lvl4pPr>
              <a:defRPr sz="1575">
                <a:ea typeface="黑体" panose="02010609060101010101" pitchFamily="49" charset="-122"/>
              </a:defRPr>
            </a:lvl4pPr>
            <a:lvl5pPr>
              <a:defRPr sz="1575">
                <a:ea typeface="黑体" panose="02010609060101010101" pitchFamily="49" charset="-122"/>
              </a:defRPr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514"/>
            <a:ext cx="2133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514"/>
            <a:ext cx="2895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514"/>
            <a:ext cx="2133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fld id="{36144CFC-DC51-4883-910C-F15CBA5ACB48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524"/>
            <a:ext cx="7772400" cy="1470093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380"/>
            <a:ext cx="6400800" cy="1752681"/>
          </a:xfrm>
          <a:prstGeom prst="rect">
            <a:avLst/>
          </a:prstGeom>
        </p:spPr>
        <p:txBody>
          <a:bodyPr lIns="108896" tIns="54448" rIns="108896" bIns="54448"/>
          <a:lstStyle>
            <a:lvl1pPr marL="0" indent="0" algn="ctr">
              <a:buNone/>
              <a:defRPr>
                <a:ea typeface="黑体" panose="02010609060101010101" pitchFamily="49" charset="-122"/>
              </a:defRPr>
            </a:lvl1pPr>
            <a:lvl2pPr marL="407670" indent="0" algn="ctr">
              <a:buNone/>
              <a:defRPr/>
            </a:lvl2pPr>
            <a:lvl3pPr marL="816610" indent="0" algn="ctr">
              <a:buNone/>
              <a:defRPr/>
            </a:lvl3pPr>
            <a:lvl4pPr marL="1224280" indent="0" algn="ctr">
              <a:buNone/>
              <a:defRPr/>
            </a:lvl4pPr>
            <a:lvl5pPr marL="1632585" indent="0" algn="ctr">
              <a:buNone/>
              <a:defRPr/>
            </a:lvl5pPr>
            <a:lvl6pPr marL="2040890" indent="0" algn="ctr">
              <a:buNone/>
              <a:defRPr/>
            </a:lvl6pPr>
            <a:lvl7pPr marL="2449195" indent="0" algn="ctr">
              <a:buNone/>
              <a:defRPr/>
            </a:lvl7pPr>
            <a:lvl8pPr marL="2856865" indent="0" algn="ctr">
              <a:buNone/>
              <a:defRPr/>
            </a:lvl8pPr>
            <a:lvl9pPr marL="326517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514"/>
            <a:ext cx="2133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514"/>
            <a:ext cx="2895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514"/>
            <a:ext cx="2133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fld id="{344549BA-148E-4DD2-A4BF-06A9026879D4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50"/>
            <a:ext cx="8229600" cy="1143053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75"/>
            <a:ext cx="8229600" cy="4526173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  <a:lvl2pPr>
              <a:defRPr>
                <a:ea typeface="黑体" panose="02010609060101010101" pitchFamily="49" charset="-122"/>
              </a:defRPr>
            </a:lvl2pPr>
            <a:lvl3pPr>
              <a:defRPr>
                <a:ea typeface="黑体" panose="02010609060101010101" pitchFamily="49" charset="-122"/>
              </a:defRPr>
            </a:lvl3pPr>
            <a:lvl4pPr>
              <a:defRPr>
                <a:ea typeface="黑体" panose="02010609060101010101" pitchFamily="49" charset="-122"/>
              </a:defRPr>
            </a:lvl4pPr>
            <a:lvl5pPr>
              <a:defRPr>
                <a:ea typeface="黑体" panose="02010609060101010101" pitchFamily="49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514"/>
            <a:ext cx="2133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514"/>
            <a:ext cx="2895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514"/>
            <a:ext cx="2133600" cy="476272"/>
          </a:xfrm>
          <a:prstGeom prst="rect">
            <a:avLst/>
          </a:prstGeom>
        </p:spPr>
        <p:txBody>
          <a:bodyPr lIns="108896" tIns="54448" rIns="108896" bIns="54448"/>
          <a:lstStyle>
            <a:lvl1pPr>
              <a:defRPr>
                <a:ea typeface="黑体" panose="02010609060101010101" pitchFamily="49" charset="-122"/>
              </a:defRPr>
            </a:lvl1pPr>
          </a:lstStyle>
          <a:p>
            <a:fld id="{C15CCF79-AE84-438C-A2C4-152584CF676F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/>
            <a:r>
              <a:rPr lang="zh-CN" altLang="zh-CN" dirty="0"/>
              <a:t>第二级</a:t>
            </a:r>
            <a:endParaRPr lang="zh-CN" altLang="zh-CN" dirty="0"/>
          </a:p>
          <a:p>
            <a:pPr lvl="2"/>
            <a:r>
              <a:rPr lang="zh-CN" altLang="zh-CN" dirty="0"/>
              <a:t>第三级</a:t>
            </a:r>
            <a:endParaRPr lang="zh-CN" altLang="zh-CN" dirty="0"/>
          </a:p>
          <a:p>
            <a:pPr lvl="3"/>
            <a:r>
              <a:rPr lang="zh-CN" altLang="zh-CN" dirty="0"/>
              <a:t>第四级</a:t>
            </a:r>
            <a:endParaRPr lang="zh-CN" altLang="zh-CN" dirty="0"/>
          </a:p>
          <a:p>
            <a:pPr lvl="4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50" b="1" i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586105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1172845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758950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2345690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29565" indent="-329565" algn="l" rtl="0" eaLnBrk="0" fontAlgn="base" hangingPunct="0">
        <a:spcBef>
          <a:spcPct val="15000"/>
        </a:spcBef>
        <a:spcAft>
          <a:spcPct val="0"/>
        </a:spcAft>
        <a:buClr>
          <a:schemeClr val="folHlink"/>
        </a:buClr>
        <a:buFont typeface="Wingdings" panose="05000000000000000000" pitchFamily="2" charset="2"/>
        <a:buChar char="v"/>
        <a:defRPr sz="3075">
          <a:solidFill>
            <a:schemeClr val="tx1"/>
          </a:solidFill>
          <a:latin typeface="+mn-lt"/>
          <a:ea typeface="+mn-ea"/>
          <a:cs typeface="+mn-cs"/>
        </a:defRPr>
      </a:lvl1pPr>
      <a:lvl2pPr marL="713740" indent="-273685" algn="l" rtl="0" eaLnBrk="0" fontAlgn="base" hangingPunct="0">
        <a:spcBef>
          <a:spcPct val="15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§"/>
        <a:defRPr sz="2700">
          <a:solidFill>
            <a:schemeClr val="tx1"/>
          </a:solidFill>
          <a:latin typeface="+mn-lt"/>
          <a:ea typeface="+mn-ea"/>
        </a:defRPr>
      </a:lvl2pPr>
      <a:lvl3pPr marL="1098550" indent="-219075" algn="l" rtl="0" eaLnBrk="0" fontAlgn="base" hangingPunct="0">
        <a:spcBef>
          <a:spcPct val="15000"/>
        </a:spcBef>
        <a:spcAft>
          <a:spcPct val="0"/>
        </a:spcAft>
        <a:buChar char="•"/>
        <a:defRPr sz="2325">
          <a:solidFill>
            <a:schemeClr val="tx1"/>
          </a:solidFill>
          <a:latin typeface="+mn-lt"/>
          <a:ea typeface="+mn-ea"/>
        </a:defRPr>
      </a:lvl3pPr>
      <a:lvl4pPr marL="1537335" indent="-219075" algn="l" rtl="0" eaLnBrk="0" fontAlgn="base" hangingPunct="0">
        <a:spcBef>
          <a:spcPct val="15000"/>
        </a:spcBef>
        <a:spcAft>
          <a:spcPct val="0"/>
        </a:spcAft>
        <a:buChar char="–"/>
        <a:defRPr sz="1950">
          <a:solidFill>
            <a:schemeClr val="tx1"/>
          </a:solidFill>
          <a:latin typeface="+mn-lt"/>
          <a:ea typeface="+mn-ea"/>
        </a:defRPr>
      </a:lvl4pPr>
      <a:lvl5pPr marL="1978025" indent="-219075" algn="l" rtl="0" eaLnBrk="0" fontAlgn="base" hangingPunct="0">
        <a:spcBef>
          <a:spcPct val="15000"/>
        </a:spcBef>
        <a:spcAft>
          <a:spcPct val="0"/>
        </a:spcAft>
        <a:buChar char="»"/>
        <a:defRPr sz="1950">
          <a:solidFill>
            <a:schemeClr val="tx1"/>
          </a:solidFill>
          <a:latin typeface="+mn-lt"/>
          <a:ea typeface="+mn-ea"/>
        </a:defRPr>
      </a:lvl5pPr>
      <a:lvl6pPr marL="2417445" indent="-219710" algn="l" rtl="0" fontAlgn="base">
        <a:spcBef>
          <a:spcPct val="15000"/>
        </a:spcBef>
        <a:spcAft>
          <a:spcPct val="0"/>
        </a:spcAft>
        <a:buChar char="»"/>
        <a:defRPr sz="1950">
          <a:solidFill>
            <a:schemeClr val="tx1"/>
          </a:solidFill>
          <a:latin typeface="+mn-lt"/>
          <a:ea typeface="+mn-ea"/>
        </a:defRPr>
      </a:lvl6pPr>
      <a:lvl7pPr marL="2856865" indent="-219710" algn="l" rtl="0" fontAlgn="base">
        <a:spcBef>
          <a:spcPct val="15000"/>
        </a:spcBef>
        <a:spcAft>
          <a:spcPct val="0"/>
        </a:spcAft>
        <a:buChar char="»"/>
        <a:defRPr sz="1950">
          <a:solidFill>
            <a:schemeClr val="tx1"/>
          </a:solidFill>
          <a:latin typeface="+mn-lt"/>
          <a:ea typeface="+mn-ea"/>
        </a:defRPr>
      </a:lvl7pPr>
      <a:lvl8pPr marL="3296920" indent="-219710" algn="l" rtl="0" fontAlgn="base">
        <a:spcBef>
          <a:spcPct val="15000"/>
        </a:spcBef>
        <a:spcAft>
          <a:spcPct val="0"/>
        </a:spcAft>
        <a:buChar char="»"/>
        <a:defRPr sz="1950">
          <a:solidFill>
            <a:schemeClr val="tx1"/>
          </a:solidFill>
          <a:latin typeface="+mn-lt"/>
          <a:ea typeface="+mn-ea"/>
        </a:defRPr>
      </a:lvl8pPr>
      <a:lvl9pPr marL="3736340" indent="-219710" algn="l" rtl="0" fontAlgn="base">
        <a:spcBef>
          <a:spcPct val="15000"/>
        </a:spcBef>
        <a:spcAft>
          <a:spcPct val="0"/>
        </a:spcAft>
        <a:buChar char="»"/>
        <a:defRPr sz="195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879475" rtl="0" eaLnBrk="1" latinLnBrk="0" hangingPunct="1">
        <a:defRPr sz="1725" kern="1200">
          <a:solidFill>
            <a:schemeClr val="tx1"/>
          </a:solidFill>
          <a:latin typeface="+mn-lt"/>
          <a:ea typeface="+mn-ea"/>
          <a:cs typeface="+mn-cs"/>
        </a:defRPr>
      </a:lvl1pPr>
      <a:lvl2pPr marL="439420" algn="l" defTabSz="879475" rtl="0" eaLnBrk="1" latinLnBrk="0" hangingPunct="1">
        <a:defRPr sz="1725" kern="1200">
          <a:solidFill>
            <a:schemeClr val="tx1"/>
          </a:solidFill>
          <a:latin typeface="+mn-lt"/>
          <a:ea typeface="+mn-ea"/>
          <a:cs typeface="+mn-cs"/>
        </a:defRPr>
      </a:lvl2pPr>
      <a:lvl3pPr marL="879475" algn="l" defTabSz="879475" rtl="0" eaLnBrk="1" latinLnBrk="0" hangingPunct="1">
        <a:defRPr sz="1725" kern="1200">
          <a:solidFill>
            <a:schemeClr val="tx1"/>
          </a:solidFill>
          <a:latin typeface="+mn-lt"/>
          <a:ea typeface="+mn-ea"/>
          <a:cs typeface="+mn-cs"/>
        </a:defRPr>
      </a:lvl3pPr>
      <a:lvl4pPr marL="1318260" algn="l" defTabSz="879475" rtl="0" eaLnBrk="1" latinLnBrk="0" hangingPunct="1">
        <a:defRPr sz="1725" kern="1200">
          <a:solidFill>
            <a:schemeClr val="tx1"/>
          </a:solidFill>
          <a:latin typeface="+mn-lt"/>
          <a:ea typeface="+mn-ea"/>
          <a:cs typeface="+mn-cs"/>
        </a:defRPr>
      </a:lvl4pPr>
      <a:lvl5pPr marL="1758315" algn="l" defTabSz="879475" rtl="0" eaLnBrk="1" latinLnBrk="0" hangingPunct="1">
        <a:defRPr sz="1725" kern="1200">
          <a:solidFill>
            <a:schemeClr val="tx1"/>
          </a:solidFill>
          <a:latin typeface="+mn-lt"/>
          <a:ea typeface="+mn-ea"/>
          <a:cs typeface="+mn-cs"/>
        </a:defRPr>
      </a:lvl5pPr>
      <a:lvl6pPr marL="2197735" algn="l" defTabSz="879475" rtl="0" eaLnBrk="1" latinLnBrk="0" hangingPunct="1">
        <a:defRPr sz="1725" kern="1200">
          <a:solidFill>
            <a:schemeClr val="tx1"/>
          </a:solidFill>
          <a:latin typeface="+mn-lt"/>
          <a:ea typeface="+mn-ea"/>
          <a:cs typeface="+mn-cs"/>
        </a:defRPr>
      </a:lvl6pPr>
      <a:lvl7pPr marL="2637155" algn="l" defTabSz="879475" rtl="0" eaLnBrk="1" latinLnBrk="0" hangingPunct="1">
        <a:defRPr sz="1725" kern="1200">
          <a:solidFill>
            <a:schemeClr val="tx1"/>
          </a:solidFill>
          <a:latin typeface="+mn-lt"/>
          <a:ea typeface="+mn-ea"/>
          <a:cs typeface="+mn-cs"/>
        </a:defRPr>
      </a:lvl7pPr>
      <a:lvl8pPr marL="3076575" algn="l" defTabSz="879475" rtl="0" eaLnBrk="1" latinLnBrk="0" hangingPunct="1">
        <a:defRPr sz="1725" kern="1200">
          <a:solidFill>
            <a:schemeClr val="tx1"/>
          </a:solidFill>
          <a:latin typeface="+mn-lt"/>
          <a:ea typeface="+mn-ea"/>
          <a:cs typeface="+mn-cs"/>
        </a:defRPr>
      </a:lvl8pPr>
      <a:lvl9pPr marL="3515995" algn="l" defTabSz="879475" rtl="0" eaLnBrk="1" latinLnBrk="0" hangingPunct="1">
        <a:defRPr sz="17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jpeg"/><Relationship Id="rId2" Type="http://schemas.openxmlformats.org/officeDocument/2006/relationships/slide" Target="slide31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hyperlink" Target="&#36741;&#21161;&#35838;&#20214;\H32203.ex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7.png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7.png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5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GIF"/><Relationship Id="rId1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0.w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19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8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17.wmf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3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 vert="horz" wrap="square" lIns="91440" tIns="45720" rIns="91440" bIns="45720" anchor="ctr"/>
          <a:lstStyle>
            <a:lvl1pPr lvl="0">
              <a:buClrTx/>
              <a:buSzTx/>
              <a:buFontTx/>
              <a:defRPr/>
            </a:lvl1pPr>
          </a:lstStyle>
          <a:p>
            <a:pPr lvl="0" eaLnBrk="1" hangingPunct="1"/>
            <a:r>
              <a:rPr lang="zh-CN" altLang="en-US" sz="5400" b="1" dirty="0">
                <a:solidFill>
                  <a:srgbClr val="FF3300"/>
                </a:solidFill>
              </a:rPr>
              <a:t>2.1交变电流产生</a:t>
            </a:r>
            <a:br>
              <a:rPr lang="zh-CN" altLang="en-US" sz="5400" b="1" dirty="0">
                <a:solidFill>
                  <a:srgbClr val="FF3300"/>
                </a:solidFill>
              </a:rPr>
            </a:br>
            <a:endParaRPr lang="zh-CN" altLang="en-US" sz="5400" b="1" dirty="0">
              <a:solidFill>
                <a:srgbClr val="FF3300"/>
              </a:solidFill>
            </a:endParaRPr>
          </a:p>
        </p:txBody>
      </p:sp>
      <p:sp>
        <p:nvSpPr>
          <p:cNvPr id="2051" name="Rectangle 3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vert="horz" wrap="square" lIns="91440" tIns="45720" rIns="91440" bIns="45720" anchor="t"/>
          <a:lstStyle>
            <a:lvl1pPr marL="0" lvl="0" indent="0" algn="ctr">
              <a:buClrTx/>
              <a:buSzTx/>
              <a:buFontTx/>
              <a:buNone/>
              <a:defRPr/>
            </a:lvl1pPr>
            <a:lvl2pPr marL="457200" lvl="1" indent="0" algn="ctr">
              <a:buClrTx/>
              <a:buSzTx/>
              <a:buFontTx/>
              <a:buNone/>
              <a:defRPr/>
            </a:lvl2pPr>
            <a:lvl3pPr marL="914400" lvl="2" indent="0" algn="ctr">
              <a:buClrTx/>
              <a:buSzTx/>
              <a:buFontTx/>
              <a:buNone/>
              <a:defRPr/>
            </a:lvl3pPr>
            <a:lvl4pPr marL="1371600" lvl="3" indent="0" algn="ctr">
              <a:buClrTx/>
              <a:buSzTx/>
              <a:buFontTx/>
              <a:buNone/>
              <a:defRPr/>
            </a:lvl4pPr>
            <a:lvl5pPr marL="1828800" lvl="4" indent="0" algn="ctr">
              <a:buClrTx/>
              <a:buSzTx/>
              <a:buFontTx/>
              <a:buNone/>
              <a:defRPr/>
            </a:lvl5pPr>
          </a:lstStyle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 bwMode="auto">
          <a:xfrm>
            <a:off x="0" y="858113"/>
            <a:ext cx="9137539" cy="519430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 rtlCol="0">
            <a:spAutoFit/>
          </a:bodyPr>
          <a:lstStyle/>
          <a:p>
            <a:r>
              <a:rPr lang="zh-CN" altLang="en-US" sz="2850" dirty="0" smtClean="0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一、交变电流</a:t>
            </a:r>
            <a:endParaRPr lang="zh-CN" altLang="en-US" sz="2850" dirty="0">
              <a:solidFill>
                <a:srgbClr val="FF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1794" name="Rectangle 2"/>
          <p:cNvSpPr>
            <a:spLocks noChangeArrowheads="1"/>
          </p:cNvSpPr>
          <p:nvPr/>
        </p:nvSpPr>
        <p:spPr bwMode="auto">
          <a:xfrm>
            <a:off x="468313" y="1506157"/>
            <a:ext cx="9144000" cy="588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lang="en-US" altLang="zh-CN" sz="3300" dirty="0">
                <a:solidFill>
                  <a:srgbClr val="0000FF"/>
                </a:solidFill>
                <a:ea typeface="黑体" panose="02010609060101010101" pitchFamily="49" charset="-122"/>
              </a:rPr>
              <a:t>1</a:t>
            </a:r>
            <a:r>
              <a:rPr lang="zh-CN" altLang="en-US" sz="3300" dirty="0">
                <a:solidFill>
                  <a:srgbClr val="0000FF"/>
                </a:solidFill>
                <a:ea typeface="黑体" panose="02010609060101010101" pitchFamily="49" charset="-122"/>
              </a:rPr>
              <a:t>、</a:t>
            </a:r>
            <a:r>
              <a:rPr lang="zh-CN" altLang="en-US" sz="3300" dirty="0">
                <a:solidFill>
                  <a:srgbClr val="FF0000"/>
                </a:solidFill>
                <a:ea typeface="黑体" panose="02010609060101010101" pitchFamily="49" charset="-122"/>
              </a:rPr>
              <a:t>直</a:t>
            </a:r>
            <a:r>
              <a:rPr lang="zh-CN" altLang="en-US" sz="3300" dirty="0">
                <a:solidFill>
                  <a:srgbClr val="0000FF"/>
                </a:solidFill>
                <a:ea typeface="黑体" panose="02010609060101010101" pitchFamily="49" charset="-122"/>
              </a:rPr>
              <a:t>流电</a:t>
            </a:r>
            <a:r>
              <a:rPr lang="zh-CN" altLang="en-US" sz="3300" dirty="0">
                <a:solidFill>
                  <a:srgbClr val="FF0000"/>
                </a:solidFill>
                <a:ea typeface="黑体" panose="02010609060101010101" pitchFamily="49" charset="-122"/>
              </a:rPr>
              <a:t>流</a:t>
            </a:r>
            <a:r>
              <a:rPr lang="en-US" altLang="zh-CN" sz="3300" dirty="0">
                <a:solidFill>
                  <a:srgbClr val="0000FF"/>
                </a:solidFill>
                <a:ea typeface="黑体" panose="02010609060101010101" pitchFamily="49" charset="-122"/>
              </a:rPr>
              <a:t>(DC)</a:t>
            </a:r>
            <a:endParaRPr lang="en-US" altLang="zh-CN" sz="3300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61795" name="Rectangle 3"/>
          <p:cNvSpPr>
            <a:spLocks noChangeArrowheads="1"/>
          </p:cNvSpPr>
          <p:nvPr/>
        </p:nvSpPr>
        <p:spPr bwMode="auto">
          <a:xfrm>
            <a:off x="762068" y="2214617"/>
            <a:ext cx="6264275" cy="588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lang="zh-CN" altLang="en-US" sz="3300" dirty="0">
                <a:latin typeface="黑体" panose="02010609060101010101" pitchFamily="49" charset="-122"/>
                <a:ea typeface="黑体" panose="02010609060101010101" pitchFamily="49" charset="-122"/>
              </a:rPr>
              <a:t>方向不随时间变化的电流</a:t>
            </a:r>
            <a:endParaRPr lang="zh-CN" altLang="en-US" sz="33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507218" y="3039925"/>
            <a:ext cx="8135937" cy="588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lang="en-US" altLang="zh-CN" sz="3300" dirty="0">
                <a:solidFill>
                  <a:srgbClr val="0000FF"/>
                </a:solidFill>
                <a:ea typeface="黑体" panose="02010609060101010101" pitchFamily="49" charset="-122"/>
              </a:rPr>
              <a:t>2</a:t>
            </a:r>
            <a:r>
              <a:rPr lang="zh-CN" altLang="en-US" sz="3300" dirty="0">
                <a:solidFill>
                  <a:srgbClr val="0000FF"/>
                </a:solidFill>
                <a:ea typeface="黑体" panose="02010609060101010101" pitchFamily="49" charset="-122"/>
              </a:rPr>
              <a:t>、</a:t>
            </a:r>
            <a:r>
              <a:rPr lang="zh-CN" altLang="en-US" sz="3300" dirty="0">
                <a:solidFill>
                  <a:srgbClr val="FF0000"/>
                </a:solidFill>
                <a:ea typeface="黑体" panose="02010609060101010101" pitchFamily="49" charset="-122"/>
              </a:rPr>
              <a:t>交</a:t>
            </a:r>
            <a:r>
              <a:rPr lang="zh-CN" altLang="en-US" sz="3300" dirty="0">
                <a:solidFill>
                  <a:srgbClr val="0000FF"/>
                </a:solidFill>
                <a:ea typeface="黑体" panose="02010609060101010101" pitchFamily="49" charset="-122"/>
              </a:rPr>
              <a:t>变电</a:t>
            </a:r>
            <a:r>
              <a:rPr lang="zh-CN" altLang="en-US" sz="3300" dirty="0">
                <a:solidFill>
                  <a:srgbClr val="FF0000"/>
                </a:solidFill>
                <a:ea typeface="黑体" panose="02010609060101010101" pitchFamily="49" charset="-122"/>
              </a:rPr>
              <a:t>流</a:t>
            </a:r>
            <a:r>
              <a:rPr lang="en-US" altLang="zh-CN" sz="3300" dirty="0">
                <a:solidFill>
                  <a:srgbClr val="0000FF"/>
                </a:solidFill>
                <a:ea typeface="黑体" panose="02010609060101010101" pitchFamily="49" charset="-122"/>
              </a:rPr>
              <a:t>(AC)</a:t>
            </a:r>
            <a:endParaRPr lang="en-US" altLang="zh-CN" sz="3300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768485" y="4003216"/>
            <a:ext cx="8964613" cy="588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lang="zh-CN" altLang="en-US" sz="330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大小和方向都随时间做周期性变化的电流</a:t>
            </a:r>
            <a:endParaRPr lang="zh-CN" altLang="en-US" sz="3300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5" grpId="0" bldLvl="0" animBg="1"/>
      <p:bldP spid="16179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Picture 2" descr="18-05"/>
          <p:cNvPicPr>
            <a:picLocks noChangeAspect="1"/>
          </p:cNvPicPr>
          <p:nvPr>
            <p:ph idx="1"/>
          </p:nvPr>
        </p:nvPicPr>
        <p:blipFill>
          <a:blip r:embed="rId1">
            <a:lum bright="-12000" contrast="18000"/>
          </a:blip>
          <a:srcRect/>
          <a:stretch>
            <a:fillRect/>
          </a:stretch>
        </p:blipFill>
        <p:spPr>
          <a:xfrm>
            <a:off x="546100" y="771525"/>
            <a:ext cx="7699375" cy="3675063"/>
          </a:xfrm>
        </p:spPr>
      </p:pic>
      <p:sp>
        <p:nvSpPr>
          <p:cNvPr id="5123" name="Text Box 3"/>
          <p:cNvSpPr txBox="1"/>
          <p:nvPr/>
        </p:nvSpPr>
        <p:spPr>
          <a:xfrm>
            <a:off x="1073150" y="476250"/>
            <a:ext cx="2038350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600" b="1" dirty="0">
                <a:latin typeface="Times New Roman" panose="02020603050405020304" pitchFamily="18" charset="0"/>
                <a:ea typeface="方正姚体" panose="02010601030101010101" pitchFamily="2" charset="-122"/>
              </a:rPr>
              <a:t>交变电流</a:t>
            </a:r>
            <a:endParaRPr lang="zh-CN" altLang="zh-CN" sz="3600" b="1" dirty="0"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sp>
        <p:nvSpPr>
          <p:cNvPr id="7172" name="Text Box 4"/>
          <p:cNvSpPr txBox="1"/>
          <p:nvPr/>
        </p:nvSpPr>
        <p:spPr>
          <a:xfrm>
            <a:off x="908050" y="4797425"/>
            <a:ext cx="7651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交变电流的特点：方向变化，但大小不一定变化</a:t>
            </a:r>
            <a:endParaRPr lang="zh-CN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125" name="Picture 5" descr="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0" y="5943600"/>
            <a:ext cx="762000" cy="762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Box 57"/>
          <p:cNvSpPr txBox="1"/>
          <p:nvPr/>
        </p:nvSpPr>
        <p:spPr bwMode="auto">
          <a:xfrm>
            <a:off x="0" y="858113"/>
            <a:ext cx="9137539" cy="519430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 rtlCol="0">
            <a:spAutoFit/>
          </a:bodyPr>
          <a:lstStyle/>
          <a:p>
            <a:endParaRPr lang="zh-CN" altLang="en-US" sz="2850" dirty="0">
              <a:solidFill>
                <a:srgbClr val="FF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" name="矩形 54"/>
          <p:cNvSpPr/>
          <p:nvPr/>
        </p:nvSpPr>
        <p:spPr bwMode="auto">
          <a:xfrm>
            <a:off x="-1" y="1378894"/>
            <a:ext cx="9144001" cy="38248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86105" indent="-128905" algn="l" rtl="0" fontAlgn="base">
              <a:spcBef>
                <a:spcPct val="0"/>
              </a:spcBef>
              <a:spcAft>
                <a:spcPct val="0"/>
              </a:spcAft>
              <a:defRPr sz="2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71575" indent="-257175" algn="l" rtl="0" fontAlgn="base">
              <a:spcBef>
                <a:spcPct val="0"/>
              </a:spcBef>
              <a:spcAft>
                <a:spcPct val="0"/>
              </a:spcAft>
              <a:defRPr sz="2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758950" indent="-387350" algn="l" rtl="0" fontAlgn="base">
              <a:spcBef>
                <a:spcPct val="0"/>
              </a:spcBef>
              <a:spcAft>
                <a:spcPct val="0"/>
              </a:spcAft>
              <a:defRPr sz="2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345055" indent="-516255" algn="l" rtl="0" fontAlgn="base">
              <a:spcBef>
                <a:spcPct val="0"/>
              </a:spcBef>
              <a:spcAft>
                <a:spcPct val="0"/>
              </a:spcAft>
              <a:defRPr sz="2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950" dirty="0">
              <a:ea typeface="黑体" panose="02010609060101010101" pitchFamily="49" charset="-122"/>
            </a:endParaRPr>
          </a:p>
        </p:txBody>
      </p:sp>
      <p:pic>
        <p:nvPicPr>
          <p:cNvPr id="56" name="Picture 4" descr="C:\Users\jj\Desktop\Pictures\图片5.pn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" y="718661"/>
            <a:ext cx="2864343" cy="79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TextBox 56"/>
          <p:cNvSpPr txBox="1"/>
          <p:nvPr/>
        </p:nvSpPr>
        <p:spPr>
          <a:xfrm>
            <a:off x="2008050" y="802112"/>
            <a:ext cx="506043" cy="59880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US" altLang="zh-CN" sz="3300" b="1" kern="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lang="zh-CN" altLang="en-US" sz="3300" b="1" kern="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48432" y="1460471"/>
            <a:ext cx="7134225" cy="588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300" dirty="0">
                <a:latin typeface="Times New Roman" panose="02020603050405020304" pitchFamily="18" charset="0"/>
                <a:ea typeface="黑体" panose="02010609060101010101" pitchFamily="49" charset="-122"/>
              </a:rPr>
              <a:t>下列表示交变电流的有（      ）</a:t>
            </a:r>
            <a:endParaRPr kumimoji="1" lang="zh-CN" altLang="en-US" sz="33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6628" name="Group 4"/>
          <p:cNvGrpSpPr/>
          <p:nvPr/>
        </p:nvGrpSpPr>
        <p:grpSpPr bwMode="auto">
          <a:xfrm>
            <a:off x="551264" y="2002566"/>
            <a:ext cx="7486469" cy="3290810"/>
            <a:chOff x="793" y="1480"/>
            <a:chExt cx="4274" cy="2483"/>
          </a:xfrm>
        </p:grpSpPr>
        <p:sp>
          <p:nvSpPr>
            <p:cNvPr id="26630" name="Text Box 5"/>
            <p:cNvSpPr txBox="1">
              <a:spLocks noChangeArrowheads="1"/>
            </p:cNvSpPr>
            <p:nvPr/>
          </p:nvSpPr>
          <p:spPr bwMode="auto">
            <a:xfrm>
              <a:off x="829" y="2733"/>
              <a:ext cx="155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175" dirty="0">
                  <a:latin typeface="Monotype Corsiva" panose="03010101010201010101" pitchFamily="66" charset="0"/>
                  <a:ea typeface="黑体" panose="02010609060101010101" pitchFamily="49" charset="-122"/>
                </a:rPr>
                <a:t>i</a:t>
              </a:r>
              <a:endParaRPr kumimoji="1" lang="en-US" altLang="zh-CN" sz="2175" dirty="0">
                <a:latin typeface="Monotype Corsiva" panose="03010101010201010101" pitchFamily="66" charset="0"/>
                <a:ea typeface="黑体" panose="02010609060101010101" pitchFamily="49" charset="-122"/>
              </a:endParaRPr>
            </a:p>
          </p:txBody>
        </p:sp>
        <p:sp>
          <p:nvSpPr>
            <p:cNvPr id="26631" name="Line 6"/>
            <p:cNvSpPr>
              <a:spLocks noChangeShapeType="1"/>
            </p:cNvSpPr>
            <p:nvPr/>
          </p:nvSpPr>
          <p:spPr bwMode="auto">
            <a:xfrm flipV="1">
              <a:off x="1013" y="2833"/>
              <a:ext cx="0" cy="7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00" dirty="0">
                <a:ea typeface="黑体" panose="02010609060101010101" pitchFamily="49" charset="-122"/>
              </a:endParaRPr>
            </a:p>
          </p:txBody>
        </p:sp>
        <p:sp>
          <p:nvSpPr>
            <p:cNvPr id="26632" name="Line 7"/>
            <p:cNvSpPr>
              <a:spLocks noChangeShapeType="1"/>
            </p:cNvSpPr>
            <p:nvPr/>
          </p:nvSpPr>
          <p:spPr bwMode="auto">
            <a:xfrm>
              <a:off x="1013" y="3191"/>
              <a:ext cx="114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00" dirty="0">
                <a:ea typeface="黑体" panose="02010609060101010101" pitchFamily="49" charset="-122"/>
              </a:endParaRPr>
            </a:p>
          </p:txBody>
        </p:sp>
        <p:grpSp>
          <p:nvGrpSpPr>
            <p:cNvPr id="26633" name="Group 8"/>
            <p:cNvGrpSpPr/>
            <p:nvPr/>
          </p:nvGrpSpPr>
          <p:grpSpPr bwMode="auto">
            <a:xfrm>
              <a:off x="3579" y="1525"/>
              <a:ext cx="1488" cy="816"/>
              <a:chOff x="1392" y="1488"/>
              <a:chExt cx="1488" cy="816"/>
            </a:xfrm>
          </p:grpSpPr>
          <p:sp>
            <p:nvSpPr>
              <p:cNvPr id="26667" name="Line 9"/>
              <p:cNvSpPr>
                <a:spLocks noChangeShapeType="1"/>
              </p:cNvSpPr>
              <p:nvPr/>
            </p:nvSpPr>
            <p:spPr bwMode="auto">
              <a:xfrm flipV="1">
                <a:off x="1576" y="1588"/>
                <a:ext cx="0" cy="71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68" name="Line 10"/>
              <p:cNvSpPr>
                <a:spLocks noChangeShapeType="1"/>
              </p:cNvSpPr>
              <p:nvPr/>
            </p:nvSpPr>
            <p:spPr bwMode="auto">
              <a:xfrm>
                <a:off x="1576" y="1946"/>
                <a:ext cx="114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69" name="Text Box 11"/>
              <p:cNvSpPr txBox="1">
                <a:spLocks noChangeArrowheads="1"/>
              </p:cNvSpPr>
              <p:nvPr/>
            </p:nvSpPr>
            <p:spPr bwMode="auto">
              <a:xfrm>
                <a:off x="1392" y="1488"/>
                <a:ext cx="155" cy="32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175" dirty="0">
                    <a:latin typeface="Monotype Corsiva" panose="03010101010201010101" pitchFamily="66" charset="0"/>
                    <a:ea typeface="黑体" panose="02010609060101010101" pitchFamily="49" charset="-122"/>
                  </a:rPr>
                  <a:t>i</a:t>
                </a:r>
                <a:endParaRPr kumimoji="1" lang="en-US" altLang="zh-CN" sz="2175" dirty="0">
                  <a:latin typeface="Monotype Corsiva" panose="03010101010201010101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6670" name="Text Box 12"/>
              <p:cNvSpPr txBox="1">
                <a:spLocks noChangeArrowheads="1"/>
              </p:cNvSpPr>
              <p:nvPr/>
            </p:nvSpPr>
            <p:spPr bwMode="auto">
              <a:xfrm>
                <a:off x="2694" y="1918"/>
                <a:ext cx="186" cy="32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175" dirty="0">
                    <a:latin typeface="Monotype Corsiva" panose="03010101010201010101" pitchFamily="66" charset="0"/>
                    <a:ea typeface="黑体" panose="02010609060101010101" pitchFamily="49" charset="-122"/>
                  </a:rPr>
                  <a:t>t</a:t>
                </a:r>
                <a:endParaRPr kumimoji="1" lang="en-US" altLang="zh-CN" sz="2175" dirty="0">
                  <a:latin typeface="Monotype Corsiva" panose="03010101010201010101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6671" name="Line 13"/>
              <p:cNvSpPr>
                <a:spLocks noChangeShapeType="1"/>
              </p:cNvSpPr>
              <p:nvPr/>
            </p:nvSpPr>
            <p:spPr bwMode="auto">
              <a:xfrm flipV="1">
                <a:off x="1584" y="1632"/>
                <a:ext cx="192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72" name="Line 14"/>
              <p:cNvSpPr>
                <a:spLocks noChangeShapeType="1"/>
              </p:cNvSpPr>
              <p:nvPr/>
            </p:nvSpPr>
            <p:spPr bwMode="auto">
              <a:xfrm>
                <a:off x="1776" y="1632"/>
                <a:ext cx="0" cy="62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73" name="Line 15"/>
              <p:cNvSpPr>
                <a:spLocks noChangeShapeType="1"/>
              </p:cNvSpPr>
              <p:nvPr/>
            </p:nvSpPr>
            <p:spPr bwMode="auto">
              <a:xfrm flipV="1">
                <a:off x="1776" y="1632"/>
                <a:ext cx="384" cy="62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74" name="Line 16"/>
              <p:cNvSpPr>
                <a:spLocks noChangeShapeType="1"/>
              </p:cNvSpPr>
              <p:nvPr/>
            </p:nvSpPr>
            <p:spPr bwMode="auto">
              <a:xfrm>
                <a:off x="2160" y="1632"/>
                <a:ext cx="0" cy="62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75" name="Line 17"/>
              <p:cNvSpPr>
                <a:spLocks noChangeShapeType="1"/>
              </p:cNvSpPr>
              <p:nvPr/>
            </p:nvSpPr>
            <p:spPr bwMode="auto">
              <a:xfrm flipV="1">
                <a:off x="2160" y="1632"/>
                <a:ext cx="384" cy="62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76" name="Line 18"/>
              <p:cNvSpPr>
                <a:spLocks noChangeShapeType="1"/>
              </p:cNvSpPr>
              <p:nvPr/>
            </p:nvSpPr>
            <p:spPr bwMode="auto">
              <a:xfrm>
                <a:off x="2544" y="1632"/>
                <a:ext cx="0" cy="62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26634" name="Freeform 19"/>
            <p:cNvSpPr/>
            <p:nvPr/>
          </p:nvSpPr>
          <p:spPr bwMode="auto">
            <a:xfrm>
              <a:off x="1012" y="2994"/>
              <a:ext cx="384" cy="192"/>
            </a:xfrm>
            <a:custGeom>
              <a:avLst/>
              <a:gdLst>
                <a:gd name="T0" fmla="*/ 0 w 384"/>
                <a:gd name="T1" fmla="*/ 192 h 192"/>
                <a:gd name="T2" fmla="*/ 192 w 384"/>
                <a:gd name="T3" fmla="*/ 0 h 192"/>
                <a:gd name="T4" fmla="*/ 384 w 384"/>
                <a:gd name="T5" fmla="*/ 192 h 19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84" h="192">
                  <a:moveTo>
                    <a:pt x="0" y="192"/>
                  </a:moveTo>
                  <a:cubicBezTo>
                    <a:pt x="64" y="96"/>
                    <a:pt x="128" y="0"/>
                    <a:pt x="192" y="0"/>
                  </a:cubicBezTo>
                  <a:cubicBezTo>
                    <a:pt x="256" y="0"/>
                    <a:pt x="352" y="160"/>
                    <a:pt x="384" y="192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00" dirty="0">
                <a:ea typeface="黑体" panose="02010609060101010101" pitchFamily="49" charset="-122"/>
              </a:endParaRPr>
            </a:p>
          </p:txBody>
        </p:sp>
        <p:sp>
          <p:nvSpPr>
            <p:cNvPr id="26635" name="Freeform 20"/>
            <p:cNvSpPr/>
            <p:nvPr/>
          </p:nvSpPr>
          <p:spPr bwMode="auto">
            <a:xfrm>
              <a:off x="1681" y="3003"/>
              <a:ext cx="384" cy="192"/>
            </a:xfrm>
            <a:custGeom>
              <a:avLst/>
              <a:gdLst>
                <a:gd name="T0" fmla="*/ 0 w 384"/>
                <a:gd name="T1" fmla="*/ 192 h 192"/>
                <a:gd name="T2" fmla="*/ 192 w 384"/>
                <a:gd name="T3" fmla="*/ 0 h 192"/>
                <a:gd name="T4" fmla="*/ 384 w 384"/>
                <a:gd name="T5" fmla="*/ 192 h 19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84" h="192">
                  <a:moveTo>
                    <a:pt x="0" y="192"/>
                  </a:moveTo>
                  <a:cubicBezTo>
                    <a:pt x="64" y="96"/>
                    <a:pt x="128" y="0"/>
                    <a:pt x="192" y="0"/>
                  </a:cubicBezTo>
                  <a:cubicBezTo>
                    <a:pt x="256" y="0"/>
                    <a:pt x="352" y="160"/>
                    <a:pt x="384" y="192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00" dirty="0">
                <a:ea typeface="黑体" panose="02010609060101010101" pitchFamily="49" charset="-122"/>
              </a:endParaRPr>
            </a:p>
          </p:txBody>
        </p:sp>
        <p:sp>
          <p:nvSpPr>
            <p:cNvPr id="26636" name="Line 21"/>
            <p:cNvSpPr>
              <a:spLocks noChangeShapeType="1"/>
            </p:cNvSpPr>
            <p:nvPr/>
          </p:nvSpPr>
          <p:spPr bwMode="auto">
            <a:xfrm flipV="1">
              <a:off x="2357" y="1625"/>
              <a:ext cx="0" cy="7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00" dirty="0">
                <a:ea typeface="黑体" panose="02010609060101010101" pitchFamily="49" charset="-122"/>
              </a:endParaRPr>
            </a:p>
          </p:txBody>
        </p:sp>
        <p:sp>
          <p:nvSpPr>
            <p:cNvPr id="26637" name="Line 22"/>
            <p:cNvSpPr>
              <a:spLocks noChangeShapeType="1"/>
            </p:cNvSpPr>
            <p:nvPr/>
          </p:nvSpPr>
          <p:spPr bwMode="auto">
            <a:xfrm>
              <a:off x="2357" y="1983"/>
              <a:ext cx="114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00" dirty="0">
                <a:ea typeface="黑体" panose="02010609060101010101" pitchFamily="49" charset="-122"/>
              </a:endParaRPr>
            </a:p>
          </p:txBody>
        </p:sp>
        <p:sp>
          <p:nvSpPr>
            <p:cNvPr id="26638" name="Text Box 23"/>
            <p:cNvSpPr txBox="1">
              <a:spLocks noChangeArrowheads="1"/>
            </p:cNvSpPr>
            <p:nvPr/>
          </p:nvSpPr>
          <p:spPr bwMode="auto">
            <a:xfrm>
              <a:off x="3475" y="1955"/>
              <a:ext cx="186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175" dirty="0">
                  <a:latin typeface="Monotype Corsiva" panose="03010101010201010101" pitchFamily="66" charset="0"/>
                  <a:ea typeface="黑体" panose="02010609060101010101" pitchFamily="49" charset="-122"/>
                </a:rPr>
                <a:t>t</a:t>
              </a:r>
              <a:endParaRPr kumimoji="1" lang="en-US" altLang="zh-CN" sz="2175" dirty="0">
                <a:latin typeface="Monotype Corsiva" panose="03010101010201010101" pitchFamily="66" charset="0"/>
                <a:ea typeface="黑体" panose="02010609060101010101" pitchFamily="49" charset="-122"/>
              </a:endParaRPr>
            </a:p>
          </p:txBody>
        </p:sp>
        <p:sp>
          <p:nvSpPr>
            <p:cNvPr id="26639" name="Freeform 24"/>
            <p:cNvSpPr/>
            <p:nvPr/>
          </p:nvSpPr>
          <p:spPr bwMode="auto">
            <a:xfrm>
              <a:off x="2365" y="1699"/>
              <a:ext cx="240" cy="288"/>
            </a:xfrm>
            <a:custGeom>
              <a:avLst/>
              <a:gdLst>
                <a:gd name="T0" fmla="*/ 0 w 240"/>
                <a:gd name="T1" fmla="*/ 288 h 288"/>
                <a:gd name="T2" fmla="*/ 144 w 240"/>
                <a:gd name="T3" fmla="*/ 0 h 288"/>
                <a:gd name="T4" fmla="*/ 240 w 240"/>
                <a:gd name="T5" fmla="*/ 288 h 2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40" h="288">
                  <a:moveTo>
                    <a:pt x="0" y="288"/>
                  </a:moveTo>
                  <a:lnTo>
                    <a:pt x="144" y="0"/>
                  </a:lnTo>
                  <a:lnTo>
                    <a:pt x="240" y="288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00" dirty="0">
                <a:ea typeface="黑体" panose="02010609060101010101" pitchFamily="49" charset="-122"/>
              </a:endParaRPr>
            </a:p>
          </p:txBody>
        </p:sp>
        <p:sp>
          <p:nvSpPr>
            <p:cNvPr id="26640" name="Freeform 25"/>
            <p:cNvSpPr/>
            <p:nvPr/>
          </p:nvSpPr>
          <p:spPr bwMode="auto">
            <a:xfrm>
              <a:off x="2857" y="1699"/>
              <a:ext cx="240" cy="288"/>
            </a:xfrm>
            <a:custGeom>
              <a:avLst/>
              <a:gdLst>
                <a:gd name="T0" fmla="*/ 0 w 240"/>
                <a:gd name="T1" fmla="*/ 288 h 288"/>
                <a:gd name="T2" fmla="*/ 144 w 240"/>
                <a:gd name="T3" fmla="*/ 0 h 288"/>
                <a:gd name="T4" fmla="*/ 240 w 240"/>
                <a:gd name="T5" fmla="*/ 288 h 2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40" h="288">
                  <a:moveTo>
                    <a:pt x="0" y="288"/>
                  </a:moveTo>
                  <a:lnTo>
                    <a:pt x="144" y="0"/>
                  </a:lnTo>
                  <a:lnTo>
                    <a:pt x="240" y="288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00" dirty="0">
                <a:ea typeface="黑体" panose="02010609060101010101" pitchFamily="49" charset="-122"/>
              </a:endParaRPr>
            </a:p>
          </p:txBody>
        </p:sp>
        <p:sp>
          <p:nvSpPr>
            <p:cNvPr id="26641" name="Freeform 26"/>
            <p:cNvSpPr/>
            <p:nvPr/>
          </p:nvSpPr>
          <p:spPr bwMode="auto">
            <a:xfrm>
              <a:off x="2614" y="1699"/>
              <a:ext cx="240" cy="288"/>
            </a:xfrm>
            <a:custGeom>
              <a:avLst/>
              <a:gdLst>
                <a:gd name="T0" fmla="*/ 0 w 240"/>
                <a:gd name="T1" fmla="*/ 288 h 288"/>
                <a:gd name="T2" fmla="*/ 144 w 240"/>
                <a:gd name="T3" fmla="*/ 0 h 288"/>
                <a:gd name="T4" fmla="*/ 240 w 240"/>
                <a:gd name="T5" fmla="*/ 288 h 2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40" h="288">
                  <a:moveTo>
                    <a:pt x="0" y="288"/>
                  </a:moveTo>
                  <a:lnTo>
                    <a:pt x="144" y="0"/>
                  </a:lnTo>
                  <a:lnTo>
                    <a:pt x="240" y="288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00" dirty="0">
                <a:ea typeface="黑体" panose="02010609060101010101" pitchFamily="49" charset="-122"/>
              </a:endParaRPr>
            </a:p>
          </p:txBody>
        </p:sp>
        <p:grpSp>
          <p:nvGrpSpPr>
            <p:cNvPr id="26642" name="Group 27"/>
            <p:cNvGrpSpPr/>
            <p:nvPr/>
          </p:nvGrpSpPr>
          <p:grpSpPr bwMode="auto">
            <a:xfrm>
              <a:off x="812" y="1525"/>
              <a:ext cx="1488" cy="816"/>
              <a:chOff x="2784" y="2688"/>
              <a:chExt cx="1488" cy="816"/>
            </a:xfrm>
          </p:grpSpPr>
          <p:sp>
            <p:nvSpPr>
              <p:cNvPr id="26662" name="Line 28"/>
              <p:cNvSpPr>
                <a:spLocks noChangeShapeType="1"/>
              </p:cNvSpPr>
              <p:nvPr/>
            </p:nvSpPr>
            <p:spPr bwMode="auto">
              <a:xfrm flipV="1">
                <a:off x="2968" y="2788"/>
                <a:ext cx="0" cy="71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63" name="Line 29"/>
              <p:cNvSpPr>
                <a:spLocks noChangeShapeType="1"/>
              </p:cNvSpPr>
              <p:nvPr/>
            </p:nvSpPr>
            <p:spPr bwMode="auto">
              <a:xfrm>
                <a:off x="2968" y="3146"/>
                <a:ext cx="114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64" name="Text Box 30"/>
              <p:cNvSpPr txBox="1">
                <a:spLocks noChangeArrowheads="1"/>
              </p:cNvSpPr>
              <p:nvPr/>
            </p:nvSpPr>
            <p:spPr bwMode="auto">
              <a:xfrm>
                <a:off x="2784" y="2688"/>
                <a:ext cx="155" cy="32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175" dirty="0">
                    <a:latin typeface="Monotype Corsiva" panose="03010101010201010101" pitchFamily="66" charset="0"/>
                    <a:ea typeface="黑体" panose="02010609060101010101" pitchFamily="49" charset="-122"/>
                  </a:rPr>
                  <a:t>i</a:t>
                </a:r>
                <a:endParaRPr kumimoji="1" lang="en-US" altLang="zh-CN" sz="2175" dirty="0">
                  <a:latin typeface="Monotype Corsiva" panose="03010101010201010101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6665" name="Text Box 31"/>
              <p:cNvSpPr txBox="1">
                <a:spLocks noChangeArrowheads="1"/>
              </p:cNvSpPr>
              <p:nvPr/>
            </p:nvSpPr>
            <p:spPr bwMode="auto">
              <a:xfrm>
                <a:off x="4086" y="3118"/>
                <a:ext cx="186" cy="32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175" dirty="0">
                    <a:latin typeface="Monotype Corsiva" panose="03010101010201010101" pitchFamily="66" charset="0"/>
                    <a:ea typeface="黑体" panose="02010609060101010101" pitchFamily="49" charset="-122"/>
                  </a:rPr>
                  <a:t>t</a:t>
                </a:r>
                <a:endParaRPr kumimoji="1" lang="en-US" altLang="zh-CN" sz="2175" dirty="0">
                  <a:latin typeface="Monotype Corsiva" panose="03010101010201010101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6666" name="Line 32"/>
              <p:cNvSpPr>
                <a:spLocks noChangeShapeType="1"/>
              </p:cNvSpPr>
              <p:nvPr/>
            </p:nvSpPr>
            <p:spPr bwMode="auto">
              <a:xfrm>
                <a:off x="2967" y="2928"/>
                <a:ext cx="86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26643" name="Text Box 33"/>
            <p:cNvSpPr txBox="1">
              <a:spLocks noChangeArrowheads="1"/>
            </p:cNvSpPr>
            <p:nvPr/>
          </p:nvSpPr>
          <p:spPr bwMode="auto">
            <a:xfrm>
              <a:off x="1265" y="2250"/>
              <a:ext cx="409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175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(A)</a:t>
              </a:r>
              <a:endParaRPr kumimoji="1" lang="en-US" altLang="zh-CN" sz="2175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44" name="Text Box 34"/>
            <p:cNvSpPr txBox="1">
              <a:spLocks noChangeArrowheads="1"/>
            </p:cNvSpPr>
            <p:nvPr/>
          </p:nvSpPr>
          <p:spPr bwMode="auto">
            <a:xfrm>
              <a:off x="2716" y="2250"/>
              <a:ext cx="454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175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(B)</a:t>
              </a:r>
              <a:endParaRPr kumimoji="1" lang="en-US" altLang="zh-CN" sz="2175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45" name="Text Box 35"/>
            <p:cNvSpPr txBox="1">
              <a:spLocks noChangeArrowheads="1"/>
            </p:cNvSpPr>
            <p:nvPr/>
          </p:nvSpPr>
          <p:spPr bwMode="auto">
            <a:xfrm>
              <a:off x="4033" y="2250"/>
              <a:ext cx="680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175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(C)</a:t>
              </a:r>
              <a:endParaRPr kumimoji="1" lang="en-US" altLang="zh-CN" sz="2175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46" name="Text Box 36"/>
            <p:cNvSpPr txBox="1">
              <a:spLocks noChangeArrowheads="1"/>
            </p:cNvSpPr>
            <p:nvPr/>
          </p:nvSpPr>
          <p:spPr bwMode="auto">
            <a:xfrm>
              <a:off x="1265" y="3641"/>
              <a:ext cx="499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175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(D)</a:t>
              </a:r>
              <a:endParaRPr kumimoji="1" lang="en-US" altLang="zh-CN" sz="2175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47" name="Text Box 37"/>
            <p:cNvSpPr txBox="1">
              <a:spLocks noChangeArrowheads="1"/>
            </p:cNvSpPr>
            <p:nvPr/>
          </p:nvSpPr>
          <p:spPr bwMode="auto">
            <a:xfrm>
              <a:off x="812" y="3067"/>
              <a:ext cx="317" cy="2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1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0</a:t>
              </a:r>
              <a:endParaRPr kumimoji="1" lang="en-US" altLang="zh-CN" sz="1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48" name="Text Box 38"/>
            <p:cNvSpPr txBox="1">
              <a:spLocks noChangeArrowheads="1"/>
            </p:cNvSpPr>
            <p:nvPr/>
          </p:nvSpPr>
          <p:spPr bwMode="auto">
            <a:xfrm>
              <a:off x="793" y="1842"/>
              <a:ext cx="317" cy="2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1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0</a:t>
              </a:r>
              <a:endParaRPr kumimoji="1" lang="en-US" altLang="zh-CN" sz="1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49" name="Text Box 39"/>
            <p:cNvSpPr txBox="1">
              <a:spLocks noChangeArrowheads="1"/>
            </p:cNvSpPr>
            <p:nvPr/>
          </p:nvSpPr>
          <p:spPr bwMode="auto">
            <a:xfrm>
              <a:off x="2182" y="1842"/>
              <a:ext cx="317" cy="2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1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0</a:t>
              </a:r>
              <a:endParaRPr kumimoji="1" lang="en-US" altLang="zh-CN" sz="1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50" name="Text Box 40"/>
            <p:cNvSpPr txBox="1">
              <a:spLocks noChangeArrowheads="1"/>
            </p:cNvSpPr>
            <p:nvPr/>
          </p:nvSpPr>
          <p:spPr bwMode="auto">
            <a:xfrm>
              <a:off x="3597" y="1842"/>
              <a:ext cx="317" cy="2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1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0</a:t>
              </a:r>
              <a:endParaRPr kumimoji="1" lang="en-US" altLang="zh-CN" sz="1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26651" name="Group 41"/>
            <p:cNvGrpSpPr/>
            <p:nvPr/>
          </p:nvGrpSpPr>
          <p:grpSpPr bwMode="auto">
            <a:xfrm>
              <a:off x="2490" y="2850"/>
              <a:ext cx="1470" cy="1083"/>
              <a:chOff x="2490" y="2850"/>
              <a:chExt cx="1470" cy="1083"/>
            </a:xfrm>
          </p:grpSpPr>
          <p:sp>
            <p:nvSpPr>
              <p:cNvPr id="26655" name="Line 42"/>
              <p:cNvSpPr>
                <a:spLocks noChangeShapeType="1"/>
              </p:cNvSpPr>
              <p:nvPr/>
            </p:nvSpPr>
            <p:spPr bwMode="auto">
              <a:xfrm flipV="1">
                <a:off x="2656" y="2850"/>
                <a:ext cx="0" cy="71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56" name="Line 43"/>
              <p:cNvSpPr>
                <a:spLocks noChangeShapeType="1"/>
              </p:cNvSpPr>
              <p:nvPr/>
            </p:nvSpPr>
            <p:spPr bwMode="auto">
              <a:xfrm>
                <a:off x="2656" y="3208"/>
                <a:ext cx="114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57" name="Text Box 44"/>
              <p:cNvSpPr txBox="1">
                <a:spLocks noChangeArrowheads="1"/>
              </p:cNvSpPr>
              <p:nvPr/>
            </p:nvSpPr>
            <p:spPr bwMode="auto">
              <a:xfrm>
                <a:off x="3774" y="3180"/>
                <a:ext cx="186" cy="32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175" dirty="0">
                    <a:latin typeface="Monotype Corsiva" panose="03010101010201010101" pitchFamily="66" charset="0"/>
                    <a:ea typeface="黑体" panose="02010609060101010101" pitchFamily="49" charset="-122"/>
                  </a:rPr>
                  <a:t>t</a:t>
                </a:r>
                <a:endParaRPr kumimoji="1" lang="en-US" altLang="zh-CN" sz="2175" dirty="0">
                  <a:latin typeface="Monotype Corsiva" panose="03010101010201010101" pitchFamily="66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6658" name="Text Box 45"/>
              <p:cNvSpPr txBox="1">
                <a:spLocks noChangeArrowheads="1"/>
              </p:cNvSpPr>
              <p:nvPr/>
            </p:nvSpPr>
            <p:spPr bwMode="auto">
              <a:xfrm>
                <a:off x="2925" y="3611"/>
                <a:ext cx="590" cy="32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175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(E)</a:t>
                </a:r>
                <a:endParaRPr kumimoji="1" lang="en-US" altLang="zh-CN" sz="2175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6659" name="Text Box 46"/>
              <p:cNvSpPr txBox="1">
                <a:spLocks noChangeArrowheads="1"/>
              </p:cNvSpPr>
              <p:nvPr/>
            </p:nvSpPr>
            <p:spPr bwMode="auto">
              <a:xfrm>
                <a:off x="2490" y="3076"/>
                <a:ext cx="317" cy="27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1800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0</a:t>
                </a:r>
                <a:endParaRPr kumimoji="1" lang="en-US" altLang="zh-CN" sz="1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6660" name="Freeform 47"/>
              <p:cNvSpPr/>
              <p:nvPr/>
            </p:nvSpPr>
            <p:spPr bwMode="auto">
              <a:xfrm>
                <a:off x="2664" y="2968"/>
                <a:ext cx="570" cy="491"/>
              </a:xfrm>
              <a:custGeom>
                <a:avLst/>
                <a:gdLst>
                  <a:gd name="T0" fmla="*/ 0 w 768"/>
                  <a:gd name="T1" fmla="*/ 246 h 560"/>
                  <a:gd name="T2" fmla="*/ 143 w 768"/>
                  <a:gd name="T3" fmla="*/ 35 h 560"/>
                  <a:gd name="T4" fmla="*/ 392 w 768"/>
                  <a:gd name="T5" fmla="*/ 456 h 560"/>
                  <a:gd name="T6" fmla="*/ 570 w 768"/>
                  <a:gd name="T7" fmla="*/ 246 h 56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8" h="560">
                    <a:moveTo>
                      <a:pt x="0" y="280"/>
                    </a:moveTo>
                    <a:cubicBezTo>
                      <a:pt x="52" y="140"/>
                      <a:pt x="104" y="0"/>
                      <a:pt x="192" y="40"/>
                    </a:cubicBezTo>
                    <a:cubicBezTo>
                      <a:pt x="280" y="80"/>
                      <a:pt x="432" y="480"/>
                      <a:pt x="528" y="520"/>
                    </a:cubicBezTo>
                    <a:cubicBezTo>
                      <a:pt x="624" y="560"/>
                      <a:pt x="728" y="328"/>
                      <a:pt x="768" y="280"/>
                    </a:cubicBez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  <p:sp>
            <p:nvSpPr>
              <p:cNvPr id="26661" name="Freeform 48"/>
              <p:cNvSpPr/>
              <p:nvPr/>
            </p:nvSpPr>
            <p:spPr bwMode="auto">
              <a:xfrm>
                <a:off x="3233" y="2976"/>
                <a:ext cx="272" cy="227"/>
              </a:xfrm>
              <a:custGeom>
                <a:avLst/>
                <a:gdLst>
                  <a:gd name="T0" fmla="*/ 0 w 272"/>
                  <a:gd name="T1" fmla="*/ 227 h 227"/>
                  <a:gd name="T2" fmla="*/ 136 w 272"/>
                  <a:gd name="T3" fmla="*/ 0 h 227"/>
                  <a:gd name="T4" fmla="*/ 272 w 272"/>
                  <a:gd name="T5" fmla="*/ 227 h 227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72" h="227">
                    <a:moveTo>
                      <a:pt x="0" y="227"/>
                    </a:moveTo>
                    <a:cubicBezTo>
                      <a:pt x="45" y="113"/>
                      <a:pt x="91" y="0"/>
                      <a:pt x="136" y="0"/>
                    </a:cubicBezTo>
                    <a:cubicBezTo>
                      <a:pt x="181" y="0"/>
                      <a:pt x="226" y="113"/>
                      <a:pt x="272" y="22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100" dirty="0"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26652" name="Text Box 49"/>
            <p:cNvSpPr txBox="1">
              <a:spLocks noChangeArrowheads="1"/>
            </p:cNvSpPr>
            <p:nvPr/>
          </p:nvSpPr>
          <p:spPr bwMode="auto">
            <a:xfrm>
              <a:off x="2245" y="3158"/>
              <a:ext cx="181" cy="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00" b="1" i="1" dirty="0">
                  <a:ea typeface="黑体" panose="02010609060101010101" pitchFamily="49" charset="-122"/>
                </a:rPr>
                <a:t>t</a:t>
              </a:r>
              <a:endParaRPr lang="en-US" altLang="zh-CN" sz="100" b="1" i="1" dirty="0">
                <a:ea typeface="黑体" panose="02010609060101010101" pitchFamily="49" charset="-122"/>
              </a:endParaRPr>
            </a:p>
          </p:txBody>
        </p:sp>
        <p:sp>
          <p:nvSpPr>
            <p:cNvPr id="26653" name="Text Box 50"/>
            <p:cNvSpPr txBox="1">
              <a:spLocks noChangeArrowheads="1"/>
            </p:cNvSpPr>
            <p:nvPr/>
          </p:nvSpPr>
          <p:spPr bwMode="auto">
            <a:xfrm>
              <a:off x="2381" y="2704"/>
              <a:ext cx="272" cy="2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 i="1" dirty="0">
                  <a:ea typeface="黑体" panose="02010609060101010101" pitchFamily="49" charset="-122"/>
                </a:rPr>
                <a:t>e</a:t>
              </a:r>
              <a:endParaRPr lang="en-US" altLang="zh-CN" sz="1800" i="1" dirty="0">
                <a:ea typeface="黑体" panose="02010609060101010101" pitchFamily="49" charset="-122"/>
              </a:endParaRPr>
            </a:p>
          </p:txBody>
        </p:sp>
        <p:sp>
          <p:nvSpPr>
            <p:cNvPr id="26654" name="Text Box 51"/>
            <p:cNvSpPr txBox="1">
              <a:spLocks noChangeArrowheads="1"/>
            </p:cNvSpPr>
            <p:nvPr/>
          </p:nvSpPr>
          <p:spPr bwMode="auto">
            <a:xfrm>
              <a:off x="2154" y="1480"/>
              <a:ext cx="272" cy="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00" b="1" i="1" dirty="0">
                  <a:ea typeface="黑体" panose="02010609060101010101" pitchFamily="49" charset="-122"/>
                </a:rPr>
                <a:t>u</a:t>
              </a:r>
              <a:endParaRPr lang="en-US" altLang="zh-CN" sz="100" b="1" i="1" dirty="0">
                <a:ea typeface="黑体" panose="02010609060101010101" pitchFamily="49" charset="-122"/>
              </a:endParaRPr>
            </a:p>
          </p:txBody>
        </p:sp>
      </p:grpSp>
      <p:pic>
        <p:nvPicPr>
          <p:cNvPr id="53" name="Picture 53" descr="20090204_845682aa92221a984601cPafxQxIgou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098" y="2985550"/>
            <a:ext cx="902307" cy="90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 descr="20090204_845682aa92221a984601cPafxQxIgou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404" y="4420354"/>
            <a:ext cx="868769" cy="868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Rectangle 5"/>
          <p:cNvSpPr>
            <a:spLocks noChangeArrowheads="1"/>
          </p:cNvSpPr>
          <p:nvPr/>
        </p:nvSpPr>
        <p:spPr bwMode="auto">
          <a:xfrm>
            <a:off x="236950" y="5204564"/>
            <a:ext cx="7696456" cy="805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44" tIns="34272" rIns="68544" bIns="34272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24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黑体" panose="02010609060101010101" pitchFamily="49" charset="-122"/>
                <a:cs typeface="Times New Roman" panose="02020603050405020304" pitchFamily="18" charset="0"/>
              </a:rPr>
              <a:t>根据交变电流的定义分析，是否属于交变电流关键是看电流方向是否发生变化，而不是看大小．</a:t>
            </a:r>
            <a:endParaRPr kumimoji="0" lang="zh-CN" sz="450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Picture 2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739775"/>
            <a:ext cx="7092950" cy="5737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Text Box 3"/>
          <p:cNvSpPr txBox="1"/>
          <p:nvPr/>
        </p:nvSpPr>
        <p:spPr>
          <a:xfrm>
            <a:off x="608013" y="1371600"/>
            <a:ext cx="611187" cy="5181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2800" b="1" dirty="0"/>
              <a:t>交流电是由</a:t>
            </a:r>
            <a:r>
              <a:rPr lang="zh-CN" altLang="zh-CN" sz="2800" b="1" dirty="0">
                <a:solidFill>
                  <a:schemeClr val="hlink"/>
                </a:solidFill>
              </a:rPr>
              <a:t>交流发电机</a:t>
            </a:r>
            <a:r>
              <a:rPr lang="zh-CN" altLang="zh-CN" sz="2800" b="1" dirty="0"/>
              <a:t>产生的。</a:t>
            </a:r>
            <a:endParaRPr lang="zh-CN" altLang="zh-CN" sz="2800" b="1" dirty="0"/>
          </a:p>
        </p:txBody>
      </p:sp>
      <p:sp>
        <p:nvSpPr>
          <p:cNvPr id="6148" name="Rectangle 2"/>
          <p:cNvSpPr>
            <a:spLocks noGrp="1"/>
          </p:cNvSpPr>
          <p:nvPr/>
        </p:nvSpPr>
        <p:spPr>
          <a:xfrm>
            <a:off x="228600" y="76200"/>
            <a:ext cx="5495925" cy="609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华文新魏" panose="02010800040101010101" pitchFamily="2" charset="-122"/>
                <a:ea typeface="黑体" panose="02010609060101010101" pitchFamily="49" charset="-122"/>
              </a:rPr>
              <a:t>二、认识交变电流</a:t>
            </a:r>
            <a:endParaRPr lang="zh-CN" altLang="en-US" sz="4000" b="1" dirty="0">
              <a:solidFill>
                <a:srgbClr val="FF0000"/>
              </a:solidFill>
              <a:latin typeface="华文新魏" panose="02010800040101010101" pitchFamily="2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 noRot="1"/>
          </p:cNvSpPr>
          <p:nvPr>
            <p:ph type="body" idx="4294967295"/>
          </p:nvPr>
        </p:nvSpPr>
        <p:spPr>
          <a:xfrm>
            <a:off x="457200" y="62865"/>
            <a:ext cx="8353425" cy="609600"/>
          </a:xfrm>
        </p:spPr>
        <p:txBody>
          <a:bodyPr vert="horz" wrap="square" lIns="91440" tIns="45720" rIns="91440" bIns="45720" anchor="t"/>
          <a:p>
            <a:pPr algn="just" eaLnBrk="1" hangingPunct="1"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chemeClr val="hlink"/>
                </a:solidFill>
                <a:latin typeface="华文细黑" panose="02010600040101010101" pitchFamily="2" charset="-122"/>
              </a:rPr>
              <a:t>如图，矩形线圈在匀强磁场中匀速转动的四个过程</a:t>
            </a:r>
            <a:endParaRPr lang="zh-CN" altLang="zh-CN" sz="2800" b="1" dirty="0">
              <a:solidFill>
                <a:schemeClr val="hlink"/>
              </a:solidFill>
              <a:latin typeface="华文细黑" panose="02010600040101010101" pitchFamily="2" charset="-122"/>
            </a:endParaRPr>
          </a:p>
        </p:txBody>
      </p:sp>
      <p:grpSp>
        <p:nvGrpSpPr>
          <p:cNvPr id="10244" name="Group 4"/>
          <p:cNvGrpSpPr>
            <a:grpSpLocks noChangeAspect="1"/>
          </p:cNvGrpSpPr>
          <p:nvPr/>
        </p:nvGrpSpPr>
        <p:grpSpPr>
          <a:xfrm>
            <a:off x="24130" y="672465"/>
            <a:ext cx="8077200" cy="4196715"/>
            <a:chOff x="0" y="0"/>
            <a:chExt cx="4627" cy="2404"/>
          </a:xfrm>
        </p:grpSpPr>
        <p:pic>
          <p:nvPicPr>
            <p:cNvPr id="7175" name="Picture 5"/>
            <p:cNvPicPr>
              <a:picLocks noChangeAspect="1"/>
            </p:cNvPicPr>
            <p:nvPr/>
          </p:nvPicPr>
          <p:blipFill>
            <a:blip r:embed="rId1"/>
            <a:srcRect l="3780" t="90955"/>
            <a:stretch>
              <a:fillRect/>
            </a:stretch>
          </p:blipFill>
          <p:spPr>
            <a:xfrm>
              <a:off x="45" y="2132"/>
              <a:ext cx="4582" cy="27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176" name="Picture 6"/>
            <p:cNvPicPr>
              <a:picLocks noChangeAspect="1"/>
            </p:cNvPicPr>
            <p:nvPr/>
          </p:nvPicPr>
          <p:blipFill>
            <a:blip r:embed="rId1"/>
            <a:srcRect l="1996" t="11041" b="21249"/>
            <a:stretch>
              <a:fillRect/>
            </a:stretch>
          </p:blipFill>
          <p:spPr>
            <a:xfrm>
              <a:off x="0" y="0"/>
              <a:ext cx="4581" cy="199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66920" name="Text Box 8"/>
          <p:cNvSpPr txBox="1">
            <a:spLocks noChangeArrowheads="1"/>
          </p:cNvSpPr>
          <p:nvPr/>
        </p:nvSpPr>
        <p:spPr bwMode="auto">
          <a:xfrm>
            <a:off x="325525" y="5055900"/>
            <a:ext cx="7896860" cy="462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29" tIns="40814" rIns="81629" bIns="40814">
            <a:spAutoFit/>
          </a:bodyPr>
          <a:p>
            <a:r>
              <a:rPr lang="zh-CN" altLang="en-US" sz="2475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（</a:t>
            </a:r>
            <a:r>
              <a:rPr lang="en-US" altLang="zh-CN" sz="2475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1</a:t>
            </a:r>
            <a:r>
              <a:rPr lang="zh-CN" altLang="en-US" sz="2475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）在线圈转动的过程中，那些边会产生感应电动势？</a:t>
            </a:r>
            <a:endParaRPr lang="zh-CN" altLang="en-US" sz="2475" dirty="0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66921" name="Text Box 9"/>
          <p:cNvSpPr txBox="1">
            <a:spLocks noChangeArrowheads="1"/>
          </p:cNvSpPr>
          <p:nvPr/>
        </p:nvSpPr>
        <p:spPr bwMode="auto">
          <a:xfrm>
            <a:off x="2409962" y="5513767"/>
            <a:ext cx="4895850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p>
            <a:r>
              <a:rPr lang="en-US" altLang="zh-CN" sz="27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ab</a:t>
            </a:r>
            <a:r>
              <a:rPr lang="zh-CN" altLang="en-US" sz="27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边         </a:t>
            </a:r>
            <a:r>
              <a:rPr lang="en-US" altLang="zh-CN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cd</a:t>
            </a:r>
            <a:r>
              <a:rPr lang="zh-CN" altLang="en-US" sz="27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边</a:t>
            </a:r>
            <a:endParaRPr lang="zh-CN" altLang="en-US" sz="27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66923" name="Text Box 11"/>
          <p:cNvSpPr txBox="1">
            <a:spLocks noChangeArrowheads="1"/>
          </p:cNvSpPr>
          <p:nvPr/>
        </p:nvSpPr>
        <p:spPr bwMode="auto">
          <a:xfrm>
            <a:off x="315067" y="6006425"/>
            <a:ext cx="5062220" cy="462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29" tIns="40814" rIns="81629" bIns="40814">
            <a:spAutoFit/>
          </a:bodyPr>
          <a:p>
            <a:r>
              <a:rPr lang="zh-CN" altLang="en-US" sz="2475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（</a:t>
            </a:r>
            <a:r>
              <a:rPr lang="en-US" altLang="zh-CN" sz="2475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2</a:t>
            </a:r>
            <a:r>
              <a:rPr lang="zh-CN" altLang="en-US" sz="2475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）怎样将立体图转化为平面图？</a:t>
            </a:r>
            <a:endParaRPr lang="zh-CN" altLang="en-US" sz="2475" dirty="0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024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6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6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6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69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6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6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6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69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6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/>
      <p:bldP spid="166920" grpId="0" bldLvl="0" animBg="1" autoUpdateAnimBg="0"/>
      <p:bldP spid="166921" grpId="0" bldLvl="0" animBg="1" autoUpdateAnimBg="0"/>
      <p:bldP spid="166923" grpId="0" bldLvl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4" name="Picture 4" descr="tbjx0213zw_0030_4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2"/>
          <a:stretch>
            <a:fillRect/>
          </a:stretch>
        </p:blipFill>
        <p:spPr bwMode="auto">
          <a:xfrm>
            <a:off x="160655" y="3850640"/>
            <a:ext cx="8691880" cy="1716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0403" name="Text Box 3"/>
          <p:cNvSpPr txBox="1">
            <a:spLocks noChangeArrowheads="1"/>
          </p:cNvSpPr>
          <p:nvPr/>
        </p:nvSpPr>
        <p:spPr bwMode="auto">
          <a:xfrm>
            <a:off x="1816100" y="4562267"/>
            <a:ext cx="289560" cy="41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29" tIns="40814" rIns="81629" bIns="40814">
            <a:spAutoFit/>
          </a:bodyPr>
          <a:lstStyle/>
          <a:p>
            <a:endParaRPr kumimoji="1" lang="zh-CN" altLang="en-US" sz="2175">
              <a:ea typeface="黑体" panose="02010609060101010101" pitchFamily="49" charset="-122"/>
            </a:endParaRPr>
          </a:p>
        </p:txBody>
      </p:sp>
      <p:sp>
        <p:nvSpPr>
          <p:cNvPr id="230406" name="Text Box 6"/>
          <p:cNvSpPr txBox="1">
            <a:spLocks noChangeArrowheads="1"/>
          </p:cNvSpPr>
          <p:nvPr/>
        </p:nvSpPr>
        <p:spPr bwMode="auto">
          <a:xfrm>
            <a:off x="160865" y="5685725"/>
            <a:ext cx="7447391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>
            <a:spAutoFit/>
          </a:bodyPr>
          <a:lstStyle/>
          <a:p>
            <a:r>
              <a:rPr lang="zh-CN" altLang="en-US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（</a:t>
            </a:r>
            <a:r>
              <a:rPr lang="en-US" altLang="zh-CN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3</a:t>
            </a:r>
            <a:r>
              <a:rPr lang="zh-CN" altLang="en-US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）在线圈由图</a:t>
            </a:r>
            <a:r>
              <a:rPr lang="en-US" altLang="zh-CN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a</a:t>
            </a:r>
            <a:r>
              <a:rPr lang="zh-CN" altLang="en-US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转到图</a:t>
            </a:r>
            <a:r>
              <a:rPr lang="en-US" altLang="zh-CN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b</a:t>
            </a:r>
            <a:r>
              <a:rPr lang="zh-CN" altLang="en-US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的过程中，</a:t>
            </a:r>
            <a:r>
              <a:rPr lang="en-US" altLang="zh-CN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ab</a:t>
            </a:r>
            <a:r>
              <a:rPr lang="zh-CN" altLang="en-US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边中电流向哪个方向流动？                        图</a:t>
            </a:r>
            <a:r>
              <a:rPr lang="en-US" altLang="zh-CN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c</a:t>
            </a:r>
            <a:r>
              <a:rPr lang="zh-CN" altLang="en-US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转到图</a:t>
            </a:r>
            <a:r>
              <a:rPr lang="en-US" altLang="zh-CN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d</a:t>
            </a:r>
            <a:r>
              <a:rPr lang="zh-CN" altLang="en-US" sz="21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呢？</a:t>
            </a:r>
            <a:endParaRPr lang="zh-CN" altLang="en-US" sz="2100" dirty="0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876585" y="6190757"/>
            <a:ext cx="1229360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29" tIns="40814" rIns="81629" bIns="40814">
            <a:spAutoFit/>
          </a:bodyPr>
          <a:lstStyle/>
          <a:p>
            <a:r>
              <a:rPr lang="zh-CN" altLang="en-US" sz="27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由</a:t>
            </a:r>
            <a:r>
              <a:rPr lang="en-US" altLang="zh-CN" sz="27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a</a:t>
            </a:r>
            <a:r>
              <a:rPr lang="en-US" altLang="zh-CN" sz="27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→</a:t>
            </a:r>
            <a:r>
              <a:rPr lang="en-US" altLang="zh-CN" sz="27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b</a:t>
            </a:r>
            <a:endParaRPr lang="en-US" altLang="zh-CN" sz="2700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230409" name="Text Box 9"/>
          <p:cNvSpPr txBox="1">
            <a:spLocks noChangeArrowheads="1"/>
          </p:cNvSpPr>
          <p:nvPr/>
        </p:nvSpPr>
        <p:spPr bwMode="auto">
          <a:xfrm>
            <a:off x="4441314" y="6190664"/>
            <a:ext cx="1229360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29" tIns="40814" rIns="81629" bIns="40814">
            <a:spAutoFit/>
          </a:bodyPr>
          <a:lstStyle/>
          <a:p>
            <a:r>
              <a:rPr lang="zh-CN" altLang="en-US" sz="27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由</a:t>
            </a:r>
            <a:r>
              <a:rPr lang="en-US" altLang="zh-CN" sz="27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b</a:t>
            </a:r>
            <a:r>
              <a:rPr lang="en-US" altLang="zh-CN" sz="27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→</a:t>
            </a:r>
            <a:r>
              <a:rPr lang="en-US" altLang="zh-CN" sz="27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a</a:t>
            </a:r>
            <a:endParaRPr lang="en-US" altLang="zh-CN" sz="2700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29845" y="336143"/>
            <a:ext cx="9137539" cy="519430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 rtlCol="0">
            <a:spAutoFit/>
          </a:bodyPr>
          <a:lstStyle/>
          <a:p>
            <a:r>
              <a:rPr lang="zh-CN" altLang="en-US" sz="2850" dirty="0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二、交变电流的产生</a:t>
            </a:r>
            <a:endParaRPr lang="zh-CN" altLang="en-US" sz="2850" dirty="0">
              <a:solidFill>
                <a:srgbClr val="FF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0244" name="Group 4"/>
          <p:cNvGrpSpPr>
            <a:grpSpLocks noChangeAspect="1"/>
          </p:cNvGrpSpPr>
          <p:nvPr/>
        </p:nvGrpSpPr>
        <p:grpSpPr>
          <a:xfrm>
            <a:off x="30480" y="672465"/>
            <a:ext cx="9137650" cy="3178175"/>
            <a:chOff x="0" y="0"/>
            <a:chExt cx="4627" cy="2404"/>
          </a:xfrm>
        </p:grpSpPr>
        <p:pic>
          <p:nvPicPr>
            <p:cNvPr id="7175" name="Picture 5"/>
            <p:cNvPicPr>
              <a:picLocks noChangeAspect="1"/>
            </p:cNvPicPr>
            <p:nvPr/>
          </p:nvPicPr>
          <p:blipFill>
            <a:blip r:embed="rId2"/>
            <a:srcRect l="3780" t="90955"/>
            <a:stretch>
              <a:fillRect/>
            </a:stretch>
          </p:blipFill>
          <p:spPr>
            <a:xfrm>
              <a:off x="45" y="2132"/>
              <a:ext cx="4582" cy="27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176" name="Picture 6"/>
            <p:cNvPicPr>
              <a:picLocks noChangeAspect="1"/>
            </p:cNvPicPr>
            <p:nvPr/>
          </p:nvPicPr>
          <p:blipFill>
            <a:blip r:embed="rId2"/>
            <a:srcRect l="1996" t="11041" b="21249"/>
            <a:stretch>
              <a:fillRect/>
            </a:stretch>
          </p:blipFill>
          <p:spPr>
            <a:xfrm>
              <a:off x="0" y="0"/>
              <a:ext cx="4581" cy="199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4741545" y="222250"/>
            <a:ext cx="4402455" cy="450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>
            <a:spAutoFit/>
          </a:bodyPr>
          <a:lstStyle/>
          <a:p>
            <a:pPr indent="955040"/>
            <a:r>
              <a:rPr kumimoji="1"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将立体图转化为平面图</a:t>
            </a:r>
            <a:endParaRPr kumimoji="1"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0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0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0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04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30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04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0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0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0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0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0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6" grpId="0" bldLvl="0" animBg="1" autoUpdateAnimBg="0"/>
      <p:bldP spid="230408" grpId="0" bldLvl="0" animBg="1" autoUpdateAnimBg="0"/>
      <p:bldP spid="230409" grpId="0" bldLvl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TextBox 636"/>
          <p:cNvSpPr txBox="1"/>
          <p:nvPr/>
        </p:nvSpPr>
        <p:spPr bwMode="auto">
          <a:xfrm>
            <a:off x="0" y="858113"/>
            <a:ext cx="9137539" cy="519430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 rtlCol="0">
            <a:spAutoFit/>
          </a:bodyPr>
          <a:lstStyle/>
          <a:p>
            <a:r>
              <a:rPr lang="zh-CN" altLang="en-US" sz="2850" dirty="0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二、交变电流的产生</a:t>
            </a:r>
            <a:endParaRPr lang="zh-CN" altLang="en-US" sz="2850" dirty="0">
              <a:solidFill>
                <a:srgbClr val="FF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0642" name="Rectangle 2"/>
          <p:cNvSpPr>
            <a:spLocks noChangeArrowheads="1"/>
          </p:cNvSpPr>
          <p:nvPr/>
        </p:nvSpPr>
        <p:spPr bwMode="auto">
          <a:xfrm>
            <a:off x="3276600" y="4928209"/>
            <a:ext cx="765175" cy="617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29" tIns="40814" rIns="81629" bIns="40814"/>
          <a:lstStyle/>
          <a:p>
            <a:endParaRPr lang="zh-CN" altLang="en-US" sz="1950">
              <a:ea typeface="黑体" panose="02010609060101010101" pitchFamily="49" charset="-122"/>
            </a:endParaRPr>
          </a:p>
        </p:txBody>
      </p:sp>
      <p:sp>
        <p:nvSpPr>
          <p:cNvPr id="240643" name="Text Box 3"/>
          <p:cNvSpPr txBox="1">
            <a:spLocks noChangeArrowheads="1"/>
          </p:cNvSpPr>
          <p:nvPr/>
        </p:nvSpPr>
        <p:spPr bwMode="auto">
          <a:xfrm>
            <a:off x="1752600" y="2070344"/>
            <a:ext cx="1524000" cy="81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4800">
                <a:ea typeface="黑体" panose="02010609060101010101" pitchFamily="49" charset="-122"/>
              </a:rPr>
              <a:t>N</a:t>
            </a:r>
            <a:endParaRPr kumimoji="1" lang="en-US" altLang="zh-CN" sz="4800">
              <a:ea typeface="黑体" panose="02010609060101010101" pitchFamily="49" charset="-122"/>
            </a:endParaRPr>
          </a:p>
        </p:txBody>
      </p:sp>
      <p:sp>
        <p:nvSpPr>
          <p:cNvPr id="240644" name="Text Box 4"/>
          <p:cNvSpPr txBox="1">
            <a:spLocks noChangeArrowheads="1"/>
          </p:cNvSpPr>
          <p:nvPr/>
        </p:nvSpPr>
        <p:spPr bwMode="auto">
          <a:xfrm>
            <a:off x="1828800" y="4755618"/>
            <a:ext cx="1371600" cy="89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5320">
                <a:ea typeface="黑体" panose="02010609060101010101" pitchFamily="49" charset="-122"/>
              </a:rPr>
              <a:t>S</a:t>
            </a:r>
            <a:endParaRPr kumimoji="1" lang="en-US" altLang="zh-CN" sz="5320">
              <a:ea typeface="黑体" panose="02010609060101010101" pitchFamily="49" charset="-122"/>
            </a:endParaRPr>
          </a:p>
        </p:txBody>
      </p:sp>
      <p:sp>
        <p:nvSpPr>
          <p:cNvPr id="240645" name="Rectangle 5"/>
          <p:cNvSpPr>
            <a:spLocks noChangeArrowheads="1"/>
          </p:cNvSpPr>
          <p:nvPr/>
        </p:nvSpPr>
        <p:spPr bwMode="auto">
          <a:xfrm>
            <a:off x="3657601" y="5042475"/>
            <a:ext cx="765175" cy="617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629" tIns="40814" rIns="81629" bIns="40814"/>
          <a:lstStyle/>
          <a:p>
            <a:endParaRPr lang="zh-CN" altLang="en-US" sz="1950">
              <a:ea typeface="黑体" panose="02010609060101010101" pitchFamily="49" charset="-122"/>
            </a:endParaRPr>
          </a:p>
        </p:txBody>
      </p:sp>
      <p:grpSp>
        <p:nvGrpSpPr>
          <p:cNvPr id="240646" name="Group 6"/>
          <p:cNvGrpSpPr/>
          <p:nvPr/>
        </p:nvGrpSpPr>
        <p:grpSpPr bwMode="auto">
          <a:xfrm>
            <a:off x="227965" y="1841500"/>
            <a:ext cx="4344035" cy="3791585"/>
            <a:chOff x="758" y="648"/>
            <a:chExt cx="3381" cy="3576"/>
          </a:xfrm>
        </p:grpSpPr>
        <p:grpSp>
          <p:nvGrpSpPr>
            <p:cNvPr id="240647" name="Group 7"/>
            <p:cNvGrpSpPr/>
            <p:nvPr/>
          </p:nvGrpSpPr>
          <p:grpSpPr bwMode="auto">
            <a:xfrm>
              <a:off x="2050" y="3172"/>
              <a:ext cx="1447" cy="1052"/>
              <a:chOff x="2050" y="3172"/>
              <a:chExt cx="1447" cy="1052"/>
            </a:xfrm>
          </p:grpSpPr>
          <p:sp>
            <p:nvSpPr>
              <p:cNvPr id="240648" name="Freeform 8"/>
              <p:cNvSpPr/>
              <p:nvPr/>
            </p:nvSpPr>
            <p:spPr bwMode="auto">
              <a:xfrm>
                <a:off x="3361" y="3186"/>
                <a:ext cx="110" cy="105"/>
              </a:xfrm>
              <a:custGeom>
                <a:avLst/>
                <a:gdLst>
                  <a:gd name="T0" fmla="*/ 34 w 110"/>
                  <a:gd name="T1" fmla="*/ 75 h 105"/>
                  <a:gd name="T2" fmla="*/ 0 w 110"/>
                  <a:gd name="T3" fmla="*/ 105 h 105"/>
                  <a:gd name="T4" fmla="*/ 78 w 110"/>
                  <a:gd name="T5" fmla="*/ 26 h 105"/>
                  <a:gd name="T6" fmla="*/ 110 w 110"/>
                  <a:gd name="T7" fmla="*/ 0 h 105"/>
                  <a:gd name="T8" fmla="*/ 34 w 110"/>
                  <a:gd name="T9" fmla="*/ 7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05">
                    <a:moveTo>
                      <a:pt x="34" y="75"/>
                    </a:moveTo>
                    <a:lnTo>
                      <a:pt x="0" y="105"/>
                    </a:lnTo>
                    <a:lnTo>
                      <a:pt x="78" y="26"/>
                    </a:lnTo>
                    <a:lnTo>
                      <a:pt x="110" y="0"/>
                    </a:lnTo>
                    <a:lnTo>
                      <a:pt x="34" y="75"/>
                    </a:lnTo>
                    <a:close/>
                  </a:path>
                </a:pathLst>
              </a:custGeom>
              <a:solidFill>
                <a:srgbClr val="0000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49" name="Freeform 9"/>
              <p:cNvSpPr/>
              <p:nvPr/>
            </p:nvSpPr>
            <p:spPr bwMode="auto">
              <a:xfrm>
                <a:off x="3338" y="3212"/>
                <a:ext cx="101" cy="93"/>
              </a:xfrm>
              <a:custGeom>
                <a:avLst/>
                <a:gdLst>
                  <a:gd name="T0" fmla="*/ 23 w 101"/>
                  <a:gd name="T1" fmla="*/ 79 h 93"/>
                  <a:gd name="T2" fmla="*/ 0 w 101"/>
                  <a:gd name="T3" fmla="*/ 93 h 93"/>
                  <a:gd name="T4" fmla="*/ 81 w 101"/>
                  <a:gd name="T5" fmla="*/ 14 h 93"/>
                  <a:gd name="T6" fmla="*/ 101 w 101"/>
                  <a:gd name="T7" fmla="*/ 0 h 93"/>
                  <a:gd name="T8" fmla="*/ 23 w 101"/>
                  <a:gd name="T9" fmla="*/ 7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93">
                    <a:moveTo>
                      <a:pt x="23" y="79"/>
                    </a:moveTo>
                    <a:lnTo>
                      <a:pt x="0" y="93"/>
                    </a:lnTo>
                    <a:lnTo>
                      <a:pt x="81" y="14"/>
                    </a:lnTo>
                    <a:lnTo>
                      <a:pt x="101" y="0"/>
                    </a:lnTo>
                    <a:lnTo>
                      <a:pt x="23" y="79"/>
                    </a:lnTo>
                    <a:close/>
                  </a:path>
                </a:pathLst>
              </a:custGeom>
              <a:solidFill>
                <a:srgbClr val="0000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50" name="Freeform 10"/>
              <p:cNvSpPr/>
              <p:nvPr/>
            </p:nvSpPr>
            <p:spPr bwMode="auto">
              <a:xfrm>
                <a:off x="3348" y="3212"/>
                <a:ext cx="91" cy="85"/>
              </a:xfrm>
              <a:custGeom>
                <a:avLst/>
                <a:gdLst>
                  <a:gd name="T0" fmla="*/ 13 w 91"/>
                  <a:gd name="T1" fmla="*/ 79 h 85"/>
                  <a:gd name="T2" fmla="*/ 0 w 91"/>
                  <a:gd name="T3" fmla="*/ 85 h 85"/>
                  <a:gd name="T4" fmla="*/ 81 w 91"/>
                  <a:gd name="T5" fmla="*/ 8 h 85"/>
                  <a:gd name="T6" fmla="*/ 91 w 91"/>
                  <a:gd name="T7" fmla="*/ 0 h 85"/>
                  <a:gd name="T8" fmla="*/ 13 w 91"/>
                  <a:gd name="T9" fmla="*/ 7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85">
                    <a:moveTo>
                      <a:pt x="13" y="79"/>
                    </a:moveTo>
                    <a:lnTo>
                      <a:pt x="0" y="85"/>
                    </a:lnTo>
                    <a:lnTo>
                      <a:pt x="81" y="8"/>
                    </a:lnTo>
                    <a:lnTo>
                      <a:pt x="91" y="0"/>
                    </a:lnTo>
                    <a:lnTo>
                      <a:pt x="13" y="79"/>
                    </a:lnTo>
                    <a:close/>
                  </a:path>
                </a:pathLst>
              </a:custGeom>
              <a:solidFill>
                <a:srgbClr val="0000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51" name="Freeform 11"/>
              <p:cNvSpPr/>
              <p:nvPr/>
            </p:nvSpPr>
            <p:spPr bwMode="auto">
              <a:xfrm>
                <a:off x="3338" y="3220"/>
                <a:ext cx="91" cy="85"/>
              </a:xfrm>
              <a:custGeom>
                <a:avLst/>
                <a:gdLst>
                  <a:gd name="T0" fmla="*/ 10 w 91"/>
                  <a:gd name="T1" fmla="*/ 77 h 85"/>
                  <a:gd name="T2" fmla="*/ 0 w 91"/>
                  <a:gd name="T3" fmla="*/ 85 h 85"/>
                  <a:gd name="T4" fmla="*/ 81 w 91"/>
                  <a:gd name="T5" fmla="*/ 6 h 85"/>
                  <a:gd name="T6" fmla="*/ 91 w 91"/>
                  <a:gd name="T7" fmla="*/ 0 h 85"/>
                  <a:gd name="T8" fmla="*/ 10 w 91"/>
                  <a:gd name="T9" fmla="*/ 7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85">
                    <a:moveTo>
                      <a:pt x="10" y="77"/>
                    </a:moveTo>
                    <a:lnTo>
                      <a:pt x="0" y="85"/>
                    </a:lnTo>
                    <a:lnTo>
                      <a:pt x="81" y="6"/>
                    </a:lnTo>
                    <a:lnTo>
                      <a:pt x="91" y="0"/>
                    </a:lnTo>
                    <a:lnTo>
                      <a:pt x="10" y="77"/>
                    </a:lnTo>
                    <a:close/>
                  </a:path>
                </a:pathLst>
              </a:custGeom>
              <a:solidFill>
                <a:srgbClr val="0000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52" name="Freeform 12"/>
              <p:cNvSpPr/>
              <p:nvPr/>
            </p:nvSpPr>
            <p:spPr bwMode="auto">
              <a:xfrm>
                <a:off x="3310" y="3226"/>
                <a:ext cx="109" cy="93"/>
              </a:xfrm>
              <a:custGeom>
                <a:avLst/>
                <a:gdLst>
                  <a:gd name="T0" fmla="*/ 28 w 109"/>
                  <a:gd name="T1" fmla="*/ 79 h 93"/>
                  <a:gd name="T2" fmla="*/ 0 w 109"/>
                  <a:gd name="T3" fmla="*/ 93 h 93"/>
                  <a:gd name="T4" fmla="*/ 85 w 109"/>
                  <a:gd name="T5" fmla="*/ 12 h 93"/>
                  <a:gd name="T6" fmla="*/ 109 w 109"/>
                  <a:gd name="T7" fmla="*/ 0 h 93"/>
                  <a:gd name="T8" fmla="*/ 28 w 109"/>
                  <a:gd name="T9" fmla="*/ 7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93">
                    <a:moveTo>
                      <a:pt x="28" y="79"/>
                    </a:moveTo>
                    <a:lnTo>
                      <a:pt x="0" y="93"/>
                    </a:lnTo>
                    <a:lnTo>
                      <a:pt x="85" y="12"/>
                    </a:lnTo>
                    <a:lnTo>
                      <a:pt x="109" y="0"/>
                    </a:lnTo>
                    <a:lnTo>
                      <a:pt x="28" y="79"/>
                    </a:lnTo>
                    <a:close/>
                  </a:path>
                </a:pathLst>
              </a:custGeom>
              <a:solidFill>
                <a:srgbClr val="0000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53" name="Freeform 13"/>
              <p:cNvSpPr/>
              <p:nvPr/>
            </p:nvSpPr>
            <p:spPr bwMode="auto">
              <a:xfrm>
                <a:off x="3324" y="3226"/>
                <a:ext cx="95" cy="85"/>
              </a:xfrm>
              <a:custGeom>
                <a:avLst/>
                <a:gdLst>
                  <a:gd name="T0" fmla="*/ 14 w 95"/>
                  <a:gd name="T1" fmla="*/ 79 h 85"/>
                  <a:gd name="T2" fmla="*/ 0 w 95"/>
                  <a:gd name="T3" fmla="*/ 85 h 85"/>
                  <a:gd name="T4" fmla="*/ 83 w 95"/>
                  <a:gd name="T5" fmla="*/ 6 h 85"/>
                  <a:gd name="T6" fmla="*/ 95 w 95"/>
                  <a:gd name="T7" fmla="*/ 0 h 85"/>
                  <a:gd name="T8" fmla="*/ 14 w 95"/>
                  <a:gd name="T9" fmla="*/ 7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85">
                    <a:moveTo>
                      <a:pt x="14" y="79"/>
                    </a:moveTo>
                    <a:lnTo>
                      <a:pt x="0" y="85"/>
                    </a:lnTo>
                    <a:lnTo>
                      <a:pt x="83" y="6"/>
                    </a:lnTo>
                    <a:lnTo>
                      <a:pt x="95" y="0"/>
                    </a:lnTo>
                    <a:lnTo>
                      <a:pt x="14" y="79"/>
                    </a:lnTo>
                    <a:close/>
                  </a:path>
                </a:pathLst>
              </a:custGeom>
              <a:solidFill>
                <a:srgbClr val="0000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54" name="Freeform 14"/>
              <p:cNvSpPr/>
              <p:nvPr/>
            </p:nvSpPr>
            <p:spPr bwMode="auto">
              <a:xfrm>
                <a:off x="3310" y="3232"/>
                <a:ext cx="97" cy="87"/>
              </a:xfrm>
              <a:custGeom>
                <a:avLst/>
                <a:gdLst>
                  <a:gd name="T0" fmla="*/ 14 w 97"/>
                  <a:gd name="T1" fmla="*/ 79 h 87"/>
                  <a:gd name="T2" fmla="*/ 0 w 97"/>
                  <a:gd name="T3" fmla="*/ 87 h 87"/>
                  <a:gd name="T4" fmla="*/ 85 w 97"/>
                  <a:gd name="T5" fmla="*/ 6 h 87"/>
                  <a:gd name="T6" fmla="*/ 97 w 97"/>
                  <a:gd name="T7" fmla="*/ 0 h 87"/>
                  <a:gd name="T8" fmla="*/ 14 w 97"/>
                  <a:gd name="T9" fmla="*/ 7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7" h="87">
                    <a:moveTo>
                      <a:pt x="14" y="79"/>
                    </a:moveTo>
                    <a:lnTo>
                      <a:pt x="0" y="87"/>
                    </a:lnTo>
                    <a:lnTo>
                      <a:pt x="85" y="6"/>
                    </a:lnTo>
                    <a:lnTo>
                      <a:pt x="97" y="0"/>
                    </a:lnTo>
                    <a:lnTo>
                      <a:pt x="14" y="79"/>
                    </a:lnTo>
                    <a:close/>
                  </a:path>
                </a:pathLst>
              </a:custGeom>
              <a:solidFill>
                <a:srgbClr val="000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55" name="Freeform 15"/>
              <p:cNvSpPr/>
              <p:nvPr/>
            </p:nvSpPr>
            <p:spPr bwMode="auto">
              <a:xfrm>
                <a:off x="3280" y="3238"/>
                <a:ext cx="115" cy="95"/>
              </a:xfrm>
              <a:custGeom>
                <a:avLst/>
                <a:gdLst>
                  <a:gd name="T0" fmla="*/ 30 w 115"/>
                  <a:gd name="T1" fmla="*/ 81 h 95"/>
                  <a:gd name="T2" fmla="*/ 0 w 115"/>
                  <a:gd name="T3" fmla="*/ 95 h 95"/>
                  <a:gd name="T4" fmla="*/ 87 w 115"/>
                  <a:gd name="T5" fmla="*/ 15 h 95"/>
                  <a:gd name="T6" fmla="*/ 115 w 115"/>
                  <a:gd name="T7" fmla="*/ 0 h 95"/>
                  <a:gd name="T8" fmla="*/ 30 w 115"/>
                  <a:gd name="T9" fmla="*/ 8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95">
                    <a:moveTo>
                      <a:pt x="30" y="81"/>
                    </a:moveTo>
                    <a:lnTo>
                      <a:pt x="0" y="95"/>
                    </a:lnTo>
                    <a:lnTo>
                      <a:pt x="87" y="15"/>
                    </a:lnTo>
                    <a:lnTo>
                      <a:pt x="115" y="0"/>
                    </a:lnTo>
                    <a:lnTo>
                      <a:pt x="30" y="81"/>
                    </a:lnTo>
                    <a:close/>
                  </a:path>
                </a:pathLst>
              </a:custGeom>
              <a:solidFill>
                <a:srgbClr val="0000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56" name="Freeform 16"/>
              <p:cNvSpPr/>
              <p:nvPr/>
            </p:nvSpPr>
            <p:spPr bwMode="auto">
              <a:xfrm>
                <a:off x="3300" y="3238"/>
                <a:ext cx="95" cy="85"/>
              </a:xfrm>
              <a:custGeom>
                <a:avLst/>
                <a:gdLst>
                  <a:gd name="T0" fmla="*/ 10 w 95"/>
                  <a:gd name="T1" fmla="*/ 81 h 85"/>
                  <a:gd name="T2" fmla="*/ 0 w 95"/>
                  <a:gd name="T3" fmla="*/ 85 h 85"/>
                  <a:gd name="T4" fmla="*/ 85 w 95"/>
                  <a:gd name="T5" fmla="*/ 5 h 85"/>
                  <a:gd name="T6" fmla="*/ 95 w 95"/>
                  <a:gd name="T7" fmla="*/ 0 h 85"/>
                  <a:gd name="T8" fmla="*/ 10 w 95"/>
                  <a:gd name="T9" fmla="*/ 8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85">
                    <a:moveTo>
                      <a:pt x="10" y="81"/>
                    </a:moveTo>
                    <a:lnTo>
                      <a:pt x="0" y="85"/>
                    </a:lnTo>
                    <a:lnTo>
                      <a:pt x="85" y="5"/>
                    </a:lnTo>
                    <a:lnTo>
                      <a:pt x="95" y="0"/>
                    </a:lnTo>
                    <a:lnTo>
                      <a:pt x="10" y="81"/>
                    </a:lnTo>
                    <a:close/>
                  </a:path>
                </a:pathLst>
              </a:custGeom>
              <a:solidFill>
                <a:srgbClr val="0000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57" name="Freeform 17"/>
              <p:cNvSpPr/>
              <p:nvPr/>
            </p:nvSpPr>
            <p:spPr bwMode="auto">
              <a:xfrm>
                <a:off x="3290" y="3243"/>
                <a:ext cx="95" cy="86"/>
              </a:xfrm>
              <a:custGeom>
                <a:avLst/>
                <a:gdLst>
                  <a:gd name="T0" fmla="*/ 10 w 95"/>
                  <a:gd name="T1" fmla="*/ 80 h 86"/>
                  <a:gd name="T2" fmla="*/ 0 w 95"/>
                  <a:gd name="T3" fmla="*/ 86 h 86"/>
                  <a:gd name="T4" fmla="*/ 87 w 95"/>
                  <a:gd name="T5" fmla="*/ 6 h 86"/>
                  <a:gd name="T6" fmla="*/ 95 w 95"/>
                  <a:gd name="T7" fmla="*/ 0 h 86"/>
                  <a:gd name="T8" fmla="*/ 10 w 95"/>
                  <a:gd name="T9" fmla="*/ 8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86">
                    <a:moveTo>
                      <a:pt x="10" y="80"/>
                    </a:moveTo>
                    <a:lnTo>
                      <a:pt x="0" y="86"/>
                    </a:lnTo>
                    <a:lnTo>
                      <a:pt x="87" y="6"/>
                    </a:lnTo>
                    <a:lnTo>
                      <a:pt x="95" y="0"/>
                    </a:lnTo>
                    <a:lnTo>
                      <a:pt x="10" y="80"/>
                    </a:lnTo>
                    <a:close/>
                  </a:path>
                </a:pathLst>
              </a:custGeom>
              <a:solidFill>
                <a:srgbClr val="0000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58" name="Freeform 18"/>
              <p:cNvSpPr/>
              <p:nvPr/>
            </p:nvSpPr>
            <p:spPr bwMode="auto">
              <a:xfrm>
                <a:off x="3280" y="3249"/>
                <a:ext cx="97" cy="84"/>
              </a:xfrm>
              <a:custGeom>
                <a:avLst/>
                <a:gdLst>
                  <a:gd name="T0" fmla="*/ 10 w 97"/>
                  <a:gd name="T1" fmla="*/ 80 h 84"/>
                  <a:gd name="T2" fmla="*/ 0 w 97"/>
                  <a:gd name="T3" fmla="*/ 84 h 84"/>
                  <a:gd name="T4" fmla="*/ 87 w 97"/>
                  <a:gd name="T5" fmla="*/ 4 h 84"/>
                  <a:gd name="T6" fmla="*/ 97 w 97"/>
                  <a:gd name="T7" fmla="*/ 0 h 84"/>
                  <a:gd name="T8" fmla="*/ 10 w 97"/>
                  <a:gd name="T9" fmla="*/ 8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7" h="84">
                    <a:moveTo>
                      <a:pt x="10" y="80"/>
                    </a:moveTo>
                    <a:lnTo>
                      <a:pt x="0" y="84"/>
                    </a:lnTo>
                    <a:lnTo>
                      <a:pt x="87" y="4"/>
                    </a:lnTo>
                    <a:lnTo>
                      <a:pt x="97" y="0"/>
                    </a:lnTo>
                    <a:lnTo>
                      <a:pt x="10" y="80"/>
                    </a:lnTo>
                    <a:close/>
                  </a:path>
                </a:pathLst>
              </a:custGeom>
              <a:solidFill>
                <a:srgbClr val="000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59" name="Freeform 19"/>
              <p:cNvSpPr/>
              <p:nvPr/>
            </p:nvSpPr>
            <p:spPr bwMode="auto">
              <a:xfrm>
                <a:off x="3210" y="3253"/>
                <a:ext cx="157" cy="108"/>
              </a:xfrm>
              <a:custGeom>
                <a:avLst/>
                <a:gdLst>
                  <a:gd name="T0" fmla="*/ 70 w 157"/>
                  <a:gd name="T1" fmla="*/ 80 h 108"/>
                  <a:gd name="T2" fmla="*/ 0 w 157"/>
                  <a:gd name="T3" fmla="*/ 108 h 108"/>
                  <a:gd name="T4" fmla="*/ 92 w 157"/>
                  <a:gd name="T5" fmla="*/ 26 h 108"/>
                  <a:gd name="T6" fmla="*/ 157 w 157"/>
                  <a:gd name="T7" fmla="*/ 0 h 108"/>
                  <a:gd name="T8" fmla="*/ 70 w 157"/>
                  <a:gd name="T9" fmla="*/ 8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7" h="108">
                    <a:moveTo>
                      <a:pt x="70" y="80"/>
                    </a:moveTo>
                    <a:lnTo>
                      <a:pt x="0" y="108"/>
                    </a:lnTo>
                    <a:lnTo>
                      <a:pt x="92" y="26"/>
                    </a:lnTo>
                    <a:lnTo>
                      <a:pt x="157" y="0"/>
                    </a:lnTo>
                    <a:lnTo>
                      <a:pt x="70" y="80"/>
                    </a:lnTo>
                    <a:close/>
                  </a:path>
                </a:pathLst>
              </a:custGeom>
              <a:solidFill>
                <a:srgbClr val="0000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60" name="Freeform 20"/>
              <p:cNvSpPr/>
              <p:nvPr/>
            </p:nvSpPr>
            <p:spPr bwMode="auto">
              <a:xfrm>
                <a:off x="3246" y="3253"/>
                <a:ext cx="121" cy="94"/>
              </a:xfrm>
              <a:custGeom>
                <a:avLst/>
                <a:gdLst>
                  <a:gd name="T0" fmla="*/ 34 w 121"/>
                  <a:gd name="T1" fmla="*/ 80 h 94"/>
                  <a:gd name="T2" fmla="*/ 0 w 121"/>
                  <a:gd name="T3" fmla="*/ 94 h 94"/>
                  <a:gd name="T4" fmla="*/ 88 w 121"/>
                  <a:gd name="T5" fmla="*/ 12 h 94"/>
                  <a:gd name="T6" fmla="*/ 121 w 121"/>
                  <a:gd name="T7" fmla="*/ 0 h 94"/>
                  <a:gd name="T8" fmla="*/ 34 w 121"/>
                  <a:gd name="T9" fmla="*/ 8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94">
                    <a:moveTo>
                      <a:pt x="34" y="80"/>
                    </a:moveTo>
                    <a:lnTo>
                      <a:pt x="0" y="94"/>
                    </a:lnTo>
                    <a:lnTo>
                      <a:pt x="88" y="12"/>
                    </a:lnTo>
                    <a:lnTo>
                      <a:pt x="121" y="0"/>
                    </a:lnTo>
                    <a:lnTo>
                      <a:pt x="34" y="80"/>
                    </a:lnTo>
                    <a:close/>
                  </a:path>
                </a:pathLst>
              </a:custGeom>
              <a:solidFill>
                <a:srgbClr val="0000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61" name="Freeform 21"/>
              <p:cNvSpPr/>
              <p:nvPr/>
            </p:nvSpPr>
            <p:spPr bwMode="auto">
              <a:xfrm>
                <a:off x="3210" y="3265"/>
                <a:ext cx="124" cy="96"/>
              </a:xfrm>
              <a:custGeom>
                <a:avLst/>
                <a:gdLst>
                  <a:gd name="T0" fmla="*/ 36 w 124"/>
                  <a:gd name="T1" fmla="*/ 82 h 96"/>
                  <a:gd name="T2" fmla="*/ 0 w 124"/>
                  <a:gd name="T3" fmla="*/ 96 h 96"/>
                  <a:gd name="T4" fmla="*/ 92 w 124"/>
                  <a:gd name="T5" fmla="*/ 14 h 96"/>
                  <a:gd name="T6" fmla="*/ 124 w 124"/>
                  <a:gd name="T7" fmla="*/ 0 h 96"/>
                  <a:gd name="T8" fmla="*/ 36 w 124"/>
                  <a:gd name="T9" fmla="*/ 82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96">
                    <a:moveTo>
                      <a:pt x="36" y="82"/>
                    </a:moveTo>
                    <a:lnTo>
                      <a:pt x="0" y="96"/>
                    </a:lnTo>
                    <a:lnTo>
                      <a:pt x="92" y="14"/>
                    </a:lnTo>
                    <a:lnTo>
                      <a:pt x="124" y="0"/>
                    </a:lnTo>
                    <a:lnTo>
                      <a:pt x="36" y="82"/>
                    </a:lnTo>
                    <a:close/>
                  </a:path>
                </a:pathLst>
              </a:custGeom>
              <a:solidFill>
                <a:srgbClr val="0000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62" name="Freeform 22"/>
              <p:cNvSpPr/>
              <p:nvPr/>
            </p:nvSpPr>
            <p:spPr bwMode="auto">
              <a:xfrm>
                <a:off x="3102" y="3279"/>
                <a:ext cx="200" cy="104"/>
              </a:xfrm>
              <a:custGeom>
                <a:avLst/>
                <a:gdLst>
                  <a:gd name="T0" fmla="*/ 108 w 200"/>
                  <a:gd name="T1" fmla="*/ 82 h 104"/>
                  <a:gd name="T2" fmla="*/ 0 w 200"/>
                  <a:gd name="T3" fmla="*/ 104 h 104"/>
                  <a:gd name="T4" fmla="*/ 102 w 200"/>
                  <a:gd name="T5" fmla="*/ 18 h 104"/>
                  <a:gd name="T6" fmla="*/ 200 w 200"/>
                  <a:gd name="T7" fmla="*/ 0 h 104"/>
                  <a:gd name="T8" fmla="*/ 108 w 200"/>
                  <a:gd name="T9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0" h="104">
                    <a:moveTo>
                      <a:pt x="108" y="82"/>
                    </a:moveTo>
                    <a:lnTo>
                      <a:pt x="0" y="104"/>
                    </a:lnTo>
                    <a:lnTo>
                      <a:pt x="102" y="18"/>
                    </a:lnTo>
                    <a:lnTo>
                      <a:pt x="200" y="0"/>
                    </a:lnTo>
                    <a:lnTo>
                      <a:pt x="108" y="82"/>
                    </a:lnTo>
                    <a:close/>
                  </a:path>
                </a:pathLst>
              </a:custGeom>
              <a:solidFill>
                <a:srgbClr val="0000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63" name="Freeform 23"/>
              <p:cNvSpPr/>
              <p:nvPr/>
            </p:nvSpPr>
            <p:spPr bwMode="auto">
              <a:xfrm>
                <a:off x="3156" y="3279"/>
                <a:ext cx="146" cy="92"/>
              </a:xfrm>
              <a:custGeom>
                <a:avLst/>
                <a:gdLst>
                  <a:gd name="T0" fmla="*/ 54 w 146"/>
                  <a:gd name="T1" fmla="*/ 82 h 92"/>
                  <a:gd name="T2" fmla="*/ 0 w 146"/>
                  <a:gd name="T3" fmla="*/ 92 h 92"/>
                  <a:gd name="T4" fmla="*/ 98 w 146"/>
                  <a:gd name="T5" fmla="*/ 8 h 92"/>
                  <a:gd name="T6" fmla="*/ 146 w 146"/>
                  <a:gd name="T7" fmla="*/ 0 h 92"/>
                  <a:gd name="T8" fmla="*/ 54 w 146"/>
                  <a:gd name="T9" fmla="*/ 8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92">
                    <a:moveTo>
                      <a:pt x="54" y="82"/>
                    </a:moveTo>
                    <a:lnTo>
                      <a:pt x="0" y="92"/>
                    </a:lnTo>
                    <a:lnTo>
                      <a:pt x="98" y="8"/>
                    </a:lnTo>
                    <a:lnTo>
                      <a:pt x="146" y="0"/>
                    </a:lnTo>
                    <a:lnTo>
                      <a:pt x="54" y="82"/>
                    </a:lnTo>
                    <a:close/>
                  </a:path>
                </a:pathLst>
              </a:custGeom>
              <a:solidFill>
                <a:srgbClr val="0000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64" name="Freeform 24"/>
              <p:cNvSpPr/>
              <p:nvPr/>
            </p:nvSpPr>
            <p:spPr bwMode="auto">
              <a:xfrm>
                <a:off x="3102" y="3287"/>
                <a:ext cx="152" cy="96"/>
              </a:xfrm>
              <a:custGeom>
                <a:avLst/>
                <a:gdLst>
                  <a:gd name="T0" fmla="*/ 54 w 152"/>
                  <a:gd name="T1" fmla="*/ 84 h 96"/>
                  <a:gd name="T2" fmla="*/ 0 w 152"/>
                  <a:gd name="T3" fmla="*/ 96 h 96"/>
                  <a:gd name="T4" fmla="*/ 102 w 152"/>
                  <a:gd name="T5" fmla="*/ 10 h 96"/>
                  <a:gd name="T6" fmla="*/ 152 w 152"/>
                  <a:gd name="T7" fmla="*/ 0 h 96"/>
                  <a:gd name="T8" fmla="*/ 54 w 152"/>
                  <a:gd name="T9" fmla="*/ 8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96">
                    <a:moveTo>
                      <a:pt x="54" y="84"/>
                    </a:moveTo>
                    <a:lnTo>
                      <a:pt x="0" y="96"/>
                    </a:lnTo>
                    <a:lnTo>
                      <a:pt x="102" y="10"/>
                    </a:lnTo>
                    <a:lnTo>
                      <a:pt x="152" y="0"/>
                    </a:lnTo>
                    <a:lnTo>
                      <a:pt x="54" y="84"/>
                    </a:lnTo>
                    <a:close/>
                  </a:path>
                </a:pathLst>
              </a:custGeom>
              <a:solidFill>
                <a:srgbClr val="0000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65" name="Freeform 25"/>
              <p:cNvSpPr/>
              <p:nvPr/>
            </p:nvSpPr>
            <p:spPr bwMode="auto">
              <a:xfrm>
                <a:off x="2985" y="3297"/>
                <a:ext cx="219" cy="102"/>
              </a:xfrm>
              <a:custGeom>
                <a:avLst/>
                <a:gdLst>
                  <a:gd name="T0" fmla="*/ 117 w 219"/>
                  <a:gd name="T1" fmla="*/ 86 h 102"/>
                  <a:gd name="T2" fmla="*/ 0 w 219"/>
                  <a:gd name="T3" fmla="*/ 102 h 102"/>
                  <a:gd name="T4" fmla="*/ 113 w 219"/>
                  <a:gd name="T5" fmla="*/ 16 h 102"/>
                  <a:gd name="T6" fmla="*/ 219 w 219"/>
                  <a:gd name="T7" fmla="*/ 0 h 102"/>
                  <a:gd name="T8" fmla="*/ 117 w 219"/>
                  <a:gd name="T9" fmla="*/ 86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9" h="102">
                    <a:moveTo>
                      <a:pt x="117" y="86"/>
                    </a:moveTo>
                    <a:lnTo>
                      <a:pt x="0" y="102"/>
                    </a:lnTo>
                    <a:lnTo>
                      <a:pt x="113" y="16"/>
                    </a:lnTo>
                    <a:lnTo>
                      <a:pt x="219" y="0"/>
                    </a:lnTo>
                    <a:lnTo>
                      <a:pt x="117" y="86"/>
                    </a:lnTo>
                    <a:close/>
                  </a:path>
                </a:pathLst>
              </a:custGeom>
              <a:solidFill>
                <a:srgbClr val="0000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66" name="Freeform 26"/>
              <p:cNvSpPr/>
              <p:nvPr/>
            </p:nvSpPr>
            <p:spPr bwMode="auto">
              <a:xfrm>
                <a:off x="3064" y="3297"/>
                <a:ext cx="140" cy="90"/>
              </a:xfrm>
              <a:custGeom>
                <a:avLst/>
                <a:gdLst>
                  <a:gd name="T0" fmla="*/ 38 w 140"/>
                  <a:gd name="T1" fmla="*/ 86 h 90"/>
                  <a:gd name="T2" fmla="*/ 0 w 140"/>
                  <a:gd name="T3" fmla="*/ 90 h 90"/>
                  <a:gd name="T4" fmla="*/ 106 w 140"/>
                  <a:gd name="T5" fmla="*/ 6 h 90"/>
                  <a:gd name="T6" fmla="*/ 140 w 140"/>
                  <a:gd name="T7" fmla="*/ 0 h 90"/>
                  <a:gd name="T8" fmla="*/ 38 w 140"/>
                  <a:gd name="T9" fmla="*/ 8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90">
                    <a:moveTo>
                      <a:pt x="38" y="86"/>
                    </a:moveTo>
                    <a:lnTo>
                      <a:pt x="0" y="90"/>
                    </a:lnTo>
                    <a:lnTo>
                      <a:pt x="106" y="6"/>
                    </a:lnTo>
                    <a:lnTo>
                      <a:pt x="140" y="0"/>
                    </a:lnTo>
                    <a:lnTo>
                      <a:pt x="38" y="86"/>
                    </a:lnTo>
                    <a:close/>
                  </a:path>
                </a:pathLst>
              </a:custGeom>
              <a:solidFill>
                <a:srgbClr val="0000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67" name="Freeform 27"/>
              <p:cNvSpPr/>
              <p:nvPr/>
            </p:nvSpPr>
            <p:spPr bwMode="auto">
              <a:xfrm>
                <a:off x="3023" y="3303"/>
                <a:ext cx="147" cy="90"/>
              </a:xfrm>
              <a:custGeom>
                <a:avLst/>
                <a:gdLst>
                  <a:gd name="T0" fmla="*/ 41 w 147"/>
                  <a:gd name="T1" fmla="*/ 84 h 90"/>
                  <a:gd name="T2" fmla="*/ 0 w 147"/>
                  <a:gd name="T3" fmla="*/ 90 h 90"/>
                  <a:gd name="T4" fmla="*/ 111 w 147"/>
                  <a:gd name="T5" fmla="*/ 4 h 90"/>
                  <a:gd name="T6" fmla="*/ 147 w 147"/>
                  <a:gd name="T7" fmla="*/ 0 h 90"/>
                  <a:gd name="T8" fmla="*/ 41 w 147"/>
                  <a:gd name="T9" fmla="*/ 8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90">
                    <a:moveTo>
                      <a:pt x="41" y="84"/>
                    </a:moveTo>
                    <a:lnTo>
                      <a:pt x="0" y="90"/>
                    </a:lnTo>
                    <a:lnTo>
                      <a:pt x="111" y="4"/>
                    </a:lnTo>
                    <a:lnTo>
                      <a:pt x="147" y="0"/>
                    </a:lnTo>
                    <a:lnTo>
                      <a:pt x="41" y="84"/>
                    </a:lnTo>
                    <a:close/>
                  </a:path>
                </a:pathLst>
              </a:custGeom>
              <a:solidFill>
                <a:srgbClr val="0000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68" name="Freeform 28"/>
              <p:cNvSpPr/>
              <p:nvPr/>
            </p:nvSpPr>
            <p:spPr bwMode="auto">
              <a:xfrm>
                <a:off x="2985" y="3307"/>
                <a:ext cx="149" cy="92"/>
              </a:xfrm>
              <a:custGeom>
                <a:avLst/>
                <a:gdLst>
                  <a:gd name="T0" fmla="*/ 38 w 149"/>
                  <a:gd name="T1" fmla="*/ 86 h 92"/>
                  <a:gd name="T2" fmla="*/ 0 w 149"/>
                  <a:gd name="T3" fmla="*/ 92 h 92"/>
                  <a:gd name="T4" fmla="*/ 113 w 149"/>
                  <a:gd name="T5" fmla="*/ 6 h 92"/>
                  <a:gd name="T6" fmla="*/ 149 w 149"/>
                  <a:gd name="T7" fmla="*/ 0 h 92"/>
                  <a:gd name="T8" fmla="*/ 38 w 149"/>
                  <a:gd name="T9" fmla="*/ 8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92">
                    <a:moveTo>
                      <a:pt x="38" y="86"/>
                    </a:moveTo>
                    <a:lnTo>
                      <a:pt x="0" y="92"/>
                    </a:lnTo>
                    <a:lnTo>
                      <a:pt x="113" y="6"/>
                    </a:lnTo>
                    <a:lnTo>
                      <a:pt x="149" y="0"/>
                    </a:lnTo>
                    <a:lnTo>
                      <a:pt x="38" y="86"/>
                    </a:lnTo>
                    <a:close/>
                  </a:path>
                </a:pathLst>
              </a:custGeom>
              <a:solidFill>
                <a:srgbClr val="0000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69" name="Freeform 29"/>
              <p:cNvSpPr/>
              <p:nvPr/>
            </p:nvSpPr>
            <p:spPr bwMode="auto">
              <a:xfrm>
                <a:off x="2861" y="3313"/>
                <a:ext cx="237" cy="100"/>
              </a:xfrm>
              <a:custGeom>
                <a:avLst/>
                <a:gdLst>
                  <a:gd name="T0" fmla="*/ 124 w 237"/>
                  <a:gd name="T1" fmla="*/ 86 h 100"/>
                  <a:gd name="T2" fmla="*/ 0 w 237"/>
                  <a:gd name="T3" fmla="*/ 100 h 100"/>
                  <a:gd name="T4" fmla="*/ 124 w 237"/>
                  <a:gd name="T5" fmla="*/ 12 h 100"/>
                  <a:gd name="T6" fmla="*/ 237 w 237"/>
                  <a:gd name="T7" fmla="*/ 0 h 100"/>
                  <a:gd name="T8" fmla="*/ 124 w 237"/>
                  <a:gd name="T9" fmla="*/ 8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7" h="100">
                    <a:moveTo>
                      <a:pt x="124" y="86"/>
                    </a:moveTo>
                    <a:lnTo>
                      <a:pt x="0" y="100"/>
                    </a:lnTo>
                    <a:lnTo>
                      <a:pt x="124" y="12"/>
                    </a:lnTo>
                    <a:lnTo>
                      <a:pt x="237" y="0"/>
                    </a:lnTo>
                    <a:lnTo>
                      <a:pt x="124" y="86"/>
                    </a:lnTo>
                    <a:close/>
                  </a:path>
                </a:pathLst>
              </a:custGeom>
              <a:solidFill>
                <a:srgbClr val="000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70" name="Freeform 30"/>
              <p:cNvSpPr/>
              <p:nvPr/>
            </p:nvSpPr>
            <p:spPr bwMode="auto">
              <a:xfrm>
                <a:off x="2943" y="3313"/>
                <a:ext cx="155" cy="90"/>
              </a:xfrm>
              <a:custGeom>
                <a:avLst/>
                <a:gdLst>
                  <a:gd name="T0" fmla="*/ 42 w 155"/>
                  <a:gd name="T1" fmla="*/ 86 h 90"/>
                  <a:gd name="T2" fmla="*/ 0 w 155"/>
                  <a:gd name="T3" fmla="*/ 90 h 90"/>
                  <a:gd name="T4" fmla="*/ 117 w 155"/>
                  <a:gd name="T5" fmla="*/ 4 h 90"/>
                  <a:gd name="T6" fmla="*/ 155 w 155"/>
                  <a:gd name="T7" fmla="*/ 0 h 90"/>
                  <a:gd name="T8" fmla="*/ 42 w 155"/>
                  <a:gd name="T9" fmla="*/ 8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90">
                    <a:moveTo>
                      <a:pt x="42" y="86"/>
                    </a:moveTo>
                    <a:lnTo>
                      <a:pt x="0" y="90"/>
                    </a:lnTo>
                    <a:lnTo>
                      <a:pt x="117" y="4"/>
                    </a:lnTo>
                    <a:lnTo>
                      <a:pt x="155" y="0"/>
                    </a:lnTo>
                    <a:lnTo>
                      <a:pt x="42" y="86"/>
                    </a:lnTo>
                    <a:close/>
                  </a:path>
                </a:pathLst>
              </a:custGeom>
              <a:solidFill>
                <a:srgbClr val="000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71" name="Freeform 31"/>
              <p:cNvSpPr/>
              <p:nvPr/>
            </p:nvSpPr>
            <p:spPr bwMode="auto">
              <a:xfrm>
                <a:off x="2901" y="3317"/>
                <a:ext cx="159" cy="90"/>
              </a:xfrm>
              <a:custGeom>
                <a:avLst/>
                <a:gdLst>
                  <a:gd name="T0" fmla="*/ 42 w 159"/>
                  <a:gd name="T1" fmla="*/ 86 h 90"/>
                  <a:gd name="T2" fmla="*/ 0 w 159"/>
                  <a:gd name="T3" fmla="*/ 90 h 90"/>
                  <a:gd name="T4" fmla="*/ 122 w 159"/>
                  <a:gd name="T5" fmla="*/ 4 h 90"/>
                  <a:gd name="T6" fmla="*/ 159 w 159"/>
                  <a:gd name="T7" fmla="*/ 0 h 90"/>
                  <a:gd name="T8" fmla="*/ 42 w 159"/>
                  <a:gd name="T9" fmla="*/ 8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9" h="90">
                    <a:moveTo>
                      <a:pt x="42" y="86"/>
                    </a:moveTo>
                    <a:lnTo>
                      <a:pt x="0" y="90"/>
                    </a:lnTo>
                    <a:lnTo>
                      <a:pt x="122" y="4"/>
                    </a:lnTo>
                    <a:lnTo>
                      <a:pt x="159" y="0"/>
                    </a:lnTo>
                    <a:lnTo>
                      <a:pt x="42" y="86"/>
                    </a:lnTo>
                    <a:close/>
                  </a:path>
                </a:pathLst>
              </a:custGeom>
              <a:solidFill>
                <a:srgbClr val="0000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72" name="Freeform 32"/>
              <p:cNvSpPr/>
              <p:nvPr/>
            </p:nvSpPr>
            <p:spPr bwMode="auto">
              <a:xfrm>
                <a:off x="2861" y="3321"/>
                <a:ext cx="162" cy="92"/>
              </a:xfrm>
              <a:custGeom>
                <a:avLst/>
                <a:gdLst>
                  <a:gd name="T0" fmla="*/ 40 w 162"/>
                  <a:gd name="T1" fmla="*/ 86 h 92"/>
                  <a:gd name="T2" fmla="*/ 0 w 162"/>
                  <a:gd name="T3" fmla="*/ 92 h 92"/>
                  <a:gd name="T4" fmla="*/ 124 w 162"/>
                  <a:gd name="T5" fmla="*/ 4 h 92"/>
                  <a:gd name="T6" fmla="*/ 162 w 162"/>
                  <a:gd name="T7" fmla="*/ 0 h 92"/>
                  <a:gd name="T8" fmla="*/ 40 w 162"/>
                  <a:gd name="T9" fmla="*/ 8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2" h="92">
                    <a:moveTo>
                      <a:pt x="40" y="86"/>
                    </a:moveTo>
                    <a:lnTo>
                      <a:pt x="0" y="92"/>
                    </a:lnTo>
                    <a:lnTo>
                      <a:pt x="124" y="4"/>
                    </a:lnTo>
                    <a:lnTo>
                      <a:pt x="162" y="0"/>
                    </a:lnTo>
                    <a:lnTo>
                      <a:pt x="40" y="86"/>
                    </a:lnTo>
                    <a:close/>
                  </a:path>
                </a:pathLst>
              </a:custGeom>
              <a:solidFill>
                <a:srgbClr val="0000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73" name="Freeform 33"/>
              <p:cNvSpPr/>
              <p:nvPr/>
            </p:nvSpPr>
            <p:spPr bwMode="auto">
              <a:xfrm>
                <a:off x="2797" y="3325"/>
                <a:ext cx="188" cy="92"/>
              </a:xfrm>
              <a:custGeom>
                <a:avLst/>
                <a:gdLst>
                  <a:gd name="T0" fmla="*/ 64 w 188"/>
                  <a:gd name="T1" fmla="*/ 88 h 92"/>
                  <a:gd name="T2" fmla="*/ 0 w 188"/>
                  <a:gd name="T3" fmla="*/ 92 h 92"/>
                  <a:gd name="T4" fmla="*/ 130 w 188"/>
                  <a:gd name="T5" fmla="*/ 4 h 92"/>
                  <a:gd name="T6" fmla="*/ 188 w 188"/>
                  <a:gd name="T7" fmla="*/ 0 h 92"/>
                  <a:gd name="T8" fmla="*/ 64 w 188"/>
                  <a:gd name="T9" fmla="*/ 8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8" h="92">
                    <a:moveTo>
                      <a:pt x="64" y="88"/>
                    </a:moveTo>
                    <a:lnTo>
                      <a:pt x="0" y="92"/>
                    </a:lnTo>
                    <a:lnTo>
                      <a:pt x="130" y="4"/>
                    </a:lnTo>
                    <a:lnTo>
                      <a:pt x="188" y="0"/>
                    </a:lnTo>
                    <a:lnTo>
                      <a:pt x="64" y="88"/>
                    </a:lnTo>
                    <a:close/>
                  </a:path>
                </a:pathLst>
              </a:custGeom>
              <a:solidFill>
                <a:srgbClr val="0000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74" name="Freeform 34"/>
              <p:cNvSpPr/>
              <p:nvPr/>
            </p:nvSpPr>
            <p:spPr bwMode="auto">
              <a:xfrm>
                <a:off x="2829" y="3325"/>
                <a:ext cx="156" cy="90"/>
              </a:xfrm>
              <a:custGeom>
                <a:avLst/>
                <a:gdLst>
                  <a:gd name="T0" fmla="*/ 32 w 156"/>
                  <a:gd name="T1" fmla="*/ 88 h 90"/>
                  <a:gd name="T2" fmla="*/ 0 w 156"/>
                  <a:gd name="T3" fmla="*/ 90 h 90"/>
                  <a:gd name="T4" fmla="*/ 126 w 156"/>
                  <a:gd name="T5" fmla="*/ 2 h 90"/>
                  <a:gd name="T6" fmla="*/ 156 w 156"/>
                  <a:gd name="T7" fmla="*/ 0 h 90"/>
                  <a:gd name="T8" fmla="*/ 32 w 156"/>
                  <a:gd name="T9" fmla="*/ 8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90">
                    <a:moveTo>
                      <a:pt x="32" y="88"/>
                    </a:moveTo>
                    <a:lnTo>
                      <a:pt x="0" y="90"/>
                    </a:lnTo>
                    <a:lnTo>
                      <a:pt x="126" y="2"/>
                    </a:lnTo>
                    <a:lnTo>
                      <a:pt x="156" y="0"/>
                    </a:lnTo>
                    <a:lnTo>
                      <a:pt x="32" y="88"/>
                    </a:lnTo>
                    <a:close/>
                  </a:path>
                </a:pathLst>
              </a:custGeom>
              <a:solidFill>
                <a:srgbClr val="0000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75" name="Freeform 35"/>
              <p:cNvSpPr/>
              <p:nvPr/>
            </p:nvSpPr>
            <p:spPr bwMode="auto">
              <a:xfrm>
                <a:off x="2797" y="3327"/>
                <a:ext cx="158" cy="90"/>
              </a:xfrm>
              <a:custGeom>
                <a:avLst/>
                <a:gdLst>
                  <a:gd name="T0" fmla="*/ 32 w 158"/>
                  <a:gd name="T1" fmla="*/ 88 h 90"/>
                  <a:gd name="T2" fmla="*/ 0 w 158"/>
                  <a:gd name="T3" fmla="*/ 90 h 90"/>
                  <a:gd name="T4" fmla="*/ 130 w 158"/>
                  <a:gd name="T5" fmla="*/ 2 h 90"/>
                  <a:gd name="T6" fmla="*/ 158 w 158"/>
                  <a:gd name="T7" fmla="*/ 0 h 90"/>
                  <a:gd name="T8" fmla="*/ 32 w 158"/>
                  <a:gd name="T9" fmla="*/ 8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90">
                    <a:moveTo>
                      <a:pt x="32" y="88"/>
                    </a:moveTo>
                    <a:lnTo>
                      <a:pt x="0" y="90"/>
                    </a:lnTo>
                    <a:lnTo>
                      <a:pt x="130" y="2"/>
                    </a:lnTo>
                    <a:lnTo>
                      <a:pt x="158" y="0"/>
                    </a:lnTo>
                    <a:lnTo>
                      <a:pt x="32" y="88"/>
                    </a:lnTo>
                    <a:close/>
                  </a:path>
                </a:pathLst>
              </a:custGeom>
              <a:solidFill>
                <a:srgbClr val="0000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76" name="Freeform 36"/>
              <p:cNvSpPr/>
              <p:nvPr/>
            </p:nvSpPr>
            <p:spPr bwMode="auto">
              <a:xfrm>
                <a:off x="2731" y="3329"/>
                <a:ext cx="196" cy="90"/>
              </a:xfrm>
              <a:custGeom>
                <a:avLst/>
                <a:gdLst>
                  <a:gd name="T0" fmla="*/ 66 w 196"/>
                  <a:gd name="T1" fmla="*/ 88 h 90"/>
                  <a:gd name="T2" fmla="*/ 0 w 196"/>
                  <a:gd name="T3" fmla="*/ 90 h 90"/>
                  <a:gd name="T4" fmla="*/ 136 w 196"/>
                  <a:gd name="T5" fmla="*/ 2 h 90"/>
                  <a:gd name="T6" fmla="*/ 196 w 196"/>
                  <a:gd name="T7" fmla="*/ 0 h 90"/>
                  <a:gd name="T8" fmla="*/ 66 w 196"/>
                  <a:gd name="T9" fmla="*/ 8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90">
                    <a:moveTo>
                      <a:pt x="66" y="88"/>
                    </a:moveTo>
                    <a:lnTo>
                      <a:pt x="0" y="90"/>
                    </a:lnTo>
                    <a:lnTo>
                      <a:pt x="136" y="2"/>
                    </a:lnTo>
                    <a:lnTo>
                      <a:pt x="196" y="0"/>
                    </a:lnTo>
                    <a:lnTo>
                      <a:pt x="66" y="88"/>
                    </a:lnTo>
                    <a:close/>
                  </a:path>
                </a:pathLst>
              </a:custGeom>
              <a:solidFill>
                <a:srgbClr val="0000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77" name="Freeform 37"/>
              <p:cNvSpPr/>
              <p:nvPr/>
            </p:nvSpPr>
            <p:spPr bwMode="auto">
              <a:xfrm>
                <a:off x="2775" y="3329"/>
                <a:ext cx="152" cy="88"/>
              </a:xfrm>
              <a:custGeom>
                <a:avLst/>
                <a:gdLst>
                  <a:gd name="T0" fmla="*/ 22 w 152"/>
                  <a:gd name="T1" fmla="*/ 88 h 88"/>
                  <a:gd name="T2" fmla="*/ 0 w 152"/>
                  <a:gd name="T3" fmla="*/ 88 h 88"/>
                  <a:gd name="T4" fmla="*/ 132 w 152"/>
                  <a:gd name="T5" fmla="*/ 0 h 88"/>
                  <a:gd name="T6" fmla="*/ 152 w 152"/>
                  <a:gd name="T7" fmla="*/ 0 h 88"/>
                  <a:gd name="T8" fmla="*/ 22 w 152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88">
                    <a:moveTo>
                      <a:pt x="22" y="88"/>
                    </a:moveTo>
                    <a:lnTo>
                      <a:pt x="0" y="88"/>
                    </a:lnTo>
                    <a:lnTo>
                      <a:pt x="132" y="0"/>
                    </a:lnTo>
                    <a:lnTo>
                      <a:pt x="152" y="0"/>
                    </a:lnTo>
                    <a:lnTo>
                      <a:pt x="22" y="88"/>
                    </a:lnTo>
                    <a:close/>
                  </a:path>
                </a:pathLst>
              </a:custGeom>
              <a:solidFill>
                <a:srgbClr val="0000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78" name="Freeform 38"/>
              <p:cNvSpPr/>
              <p:nvPr/>
            </p:nvSpPr>
            <p:spPr bwMode="auto">
              <a:xfrm>
                <a:off x="2753" y="3329"/>
                <a:ext cx="154" cy="90"/>
              </a:xfrm>
              <a:custGeom>
                <a:avLst/>
                <a:gdLst>
                  <a:gd name="T0" fmla="*/ 22 w 154"/>
                  <a:gd name="T1" fmla="*/ 88 h 90"/>
                  <a:gd name="T2" fmla="*/ 0 w 154"/>
                  <a:gd name="T3" fmla="*/ 90 h 90"/>
                  <a:gd name="T4" fmla="*/ 134 w 154"/>
                  <a:gd name="T5" fmla="*/ 2 h 90"/>
                  <a:gd name="T6" fmla="*/ 154 w 154"/>
                  <a:gd name="T7" fmla="*/ 0 h 90"/>
                  <a:gd name="T8" fmla="*/ 22 w 154"/>
                  <a:gd name="T9" fmla="*/ 8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" h="90">
                    <a:moveTo>
                      <a:pt x="22" y="88"/>
                    </a:moveTo>
                    <a:lnTo>
                      <a:pt x="0" y="90"/>
                    </a:lnTo>
                    <a:lnTo>
                      <a:pt x="134" y="2"/>
                    </a:lnTo>
                    <a:lnTo>
                      <a:pt x="154" y="0"/>
                    </a:lnTo>
                    <a:lnTo>
                      <a:pt x="22" y="88"/>
                    </a:lnTo>
                    <a:close/>
                  </a:path>
                </a:pathLst>
              </a:custGeom>
              <a:solidFill>
                <a:srgbClr val="0000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79" name="Freeform 39"/>
              <p:cNvSpPr/>
              <p:nvPr/>
            </p:nvSpPr>
            <p:spPr bwMode="auto">
              <a:xfrm>
                <a:off x="2731" y="3331"/>
                <a:ext cx="156" cy="88"/>
              </a:xfrm>
              <a:custGeom>
                <a:avLst/>
                <a:gdLst>
                  <a:gd name="T0" fmla="*/ 22 w 156"/>
                  <a:gd name="T1" fmla="*/ 88 h 88"/>
                  <a:gd name="T2" fmla="*/ 0 w 156"/>
                  <a:gd name="T3" fmla="*/ 88 h 88"/>
                  <a:gd name="T4" fmla="*/ 136 w 156"/>
                  <a:gd name="T5" fmla="*/ 0 h 88"/>
                  <a:gd name="T6" fmla="*/ 156 w 156"/>
                  <a:gd name="T7" fmla="*/ 0 h 88"/>
                  <a:gd name="T8" fmla="*/ 22 w 156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6" h="88">
                    <a:moveTo>
                      <a:pt x="22" y="88"/>
                    </a:moveTo>
                    <a:lnTo>
                      <a:pt x="0" y="88"/>
                    </a:lnTo>
                    <a:lnTo>
                      <a:pt x="136" y="0"/>
                    </a:lnTo>
                    <a:lnTo>
                      <a:pt x="156" y="0"/>
                    </a:lnTo>
                    <a:lnTo>
                      <a:pt x="22" y="88"/>
                    </a:lnTo>
                    <a:close/>
                  </a:path>
                </a:pathLst>
              </a:custGeom>
              <a:solidFill>
                <a:srgbClr val="0000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80" name="Freeform 40"/>
              <p:cNvSpPr/>
              <p:nvPr/>
            </p:nvSpPr>
            <p:spPr bwMode="auto">
              <a:xfrm>
                <a:off x="2664" y="3331"/>
                <a:ext cx="203" cy="88"/>
              </a:xfrm>
              <a:custGeom>
                <a:avLst/>
                <a:gdLst>
                  <a:gd name="T0" fmla="*/ 67 w 203"/>
                  <a:gd name="T1" fmla="*/ 88 h 88"/>
                  <a:gd name="T2" fmla="*/ 0 w 203"/>
                  <a:gd name="T3" fmla="*/ 88 h 88"/>
                  <a:gd name="T4" fmla="*/ 145 w 203"/>
                  <a:gd name="T5" fmla="*/ 0 h 88"/>
                  <a:gd name="T6" fmla="*/ 203 w 203"/>
                  <a:gd name="T7" fmla="*/ 0 h 88"/>
                  <a:gd name="T8" fmla="*/ 67 w 203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88">
                    <a:moveTo>
                      <a:pt x="67" y="88"/>
                    </a:moveTo>
                    <a:lnTo>
                      <a:pt x="0" y="88"/>
                    </a:lnTo>
                    <a:lnTo>
                      <a:pt x="145" y="0"/>
                    </a:lnTo>
                    <a:lnTo>
                      <a:pt x="203" y="0"/>
                    </a:lnTo>
                    <a:lnTo>
                      <a:pt x="67" y="88"/>
                    </a:lnTo>
                    <a:close/>
                  </a:path>
                </a:pathLst>
              </a:custGeom>
              <a:solidFill>
                <a:srgbClr val="0000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81" name="Freeform 41"/>
              <p:cNvSpPr/>
              <p:nvPr/>
            </p:nvSpPr>
            <p:spPr bwMode="auto">
              <a:xfrm>
                <a:off x="2602" y="3329"/>
                <a:ext cx="207" cy="90"/>
              </a:xfrm>
              <a:custGeom>
                <a:avLst/>
                <a:gdLst>
                  <a:gd name="T0" fmla="*/ 62 w 207"/>
                  <a:gd name="T1" fmla="*/ 90 h 90"/>
                  <a:gd name="T2" fmla="*/ 0 w 207"/>
                  <a:gd name="T3" fmla="*/ 88 h 90"/>
                  <a:gd name="T4" fmla="*/ 149 w 207"/>
                  <a:gd name="T5" fmla="*/ 0 h 90"/>
                  <a:gd name="T6" fmla="*/ 207 w 207"/>
                  <a:gd name="T7" fmla="*/ 2 h 90"/>
                  <a:gd name="T8" fmla="*/ 62 w 207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7" h="90">
                    <a:moveTo>
                      <a:pt x="62" y="90"/>
                    </a:moveTo>
                    <a:lnTo>
                      <a:pt x="0" y="88"/>
                    </a:lnTo>
                    <a:lnTo>
                      <a:pt x="149" y="0"/>
                    </a:lnTo>
                    <a:lnTo>
                      <a:pt x="207" y="2"/>
                    </a:lnTo>
                    <a:lnTo>
                      <a:pt x="62" y="90"/>
                    </a:lnTo>
                    <a:close/>
                  </a:path>
                </a:pathLst>
              </a:custGeom>
              <a:solidFill>
                <a:srgbClr val="0000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82" name="Freeform 42"/>
              <p:cNvSpPr/>
              <p:nvPr/>
            </p:nvSpPr>
            <p:spPr bwMode="auto">
              <a:xfrm>
                <a:off x="2634" y="3329"/>
                <a:ext cx="175" cy="90"/>
              </a:xfrm>
              <a:custGeom>
                <a:avLst/>
                <a:gdLst>
                  <a:gd name="T0" fmla="*/ 30 w 175"/>
                  <a:gd name="T1" fmla="*/ 90 h 90"/>
                  <a:gd name="T2" fmla="*/ 0 w 175"/>
                  <a:gd name="T3" fmla="*/ 90 h 90"/>
                  <a:gd name="T4" fmla="*/ 145 w 175"/>
                  <a:gd name="T5" fmla="*/ 0 h 90"/>
                  <a:gd name="T6" fmla="*/ 175 w 175"/>
                  <a:gd name="T7" fmla="*/ 2 h 90"/>
                  <a:gd name="T8" fmla="*/ 30 w 175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90">
                    <a:moveTo>
                      <a:pt x="30" y="90"/>
                    </a:moveTo>
                    <a:lnTo>
                      <a:pt x="0" y="90"/>
                    </a:lnTo>
                    <a:lnTo>
                      <a:pt x="145" y="0"/>
                    </a:lnTo>
                    <a:lnTo>
                      <a:pt x="175" y="2"/>
                    </a:lnTo>
                    <a:lnTo>
                      <a:pt x="30" y="90"/>
                    </a:lnTo>
                    <a:close/>
                  </a:path>
                </a:pathLst>
              </a:custGeom>
              <a:solidFill>
                <a:srgbClr val="0000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83" name="Freeform 43"/>
              <p:cNvSpPr/>
              <p:nvPr/>
            </p:nvSpPr>
            <p:spPr bwMode="auto">
              <a:xfrm>
                <a:off x="2602" y="3329"/>
                <a:ext cx="177" cy="90"/>
              </a:xfrm>
              <a:custGeom>
                <a:avLst/>
                <a:gdLst>
                  <a:gd name="T0" fmla="*/ 32 w 177"/>
                  <a:gd name="T1" fmla="*/ 90 h 90"/>
                  <a:gd name="T2" fmla="*/ 0 w 177"/>
                  <a:gd name="T3" fmla="*/ 88 h 90"/>
                  <a:gd name="T4" fmla="*/ 149 w 177"/>
                  <a:gd name="T5" fmla="*/ 0 h 90"/>
                  <a:gd name="T6" fmla="*/ 177 w 177"/>
                  <a:gd name="T7" fmla="*/ 0 h 90"/>
                  <a:gd name="T8" fmla="*/ 32 w 177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7" h="90">
                    <a:moveTo>
                      <a:pt x="32" y="90"/>
                    </a:moveTo>
                    <a:lnTo>
                      <a:pt x="0" y="88"/>
                    </a:lnTo>
                    <a:lnTo>
                      <a:pt x="149" y="0"/>
                    </a:lnTo>
                    <a:lnTo>
                      <a:pt x="177" y="0"/>
                    </a:lnTo>
                    <a:lnTo>
                      <a:pt x="32" y="90"/>
                    </a:lnTo>
                    <a:close/>
                  </a:path>
                </a:pathLst>
              </a:custGeom>
              <a:solidFill>
                <a:srgbClr val="0000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84" name="Freeform 44"/>
              <p:cNvSpPr/>
              <p:nvPr/>
            </p:nvSpPr>
            <p:spPr bwMode="auto">
              <a:xfrm>
                <a:off x="2478" y="3323"/>
                <a:ext cx="273" cy="94"/>
              </a:xfrm>
              <a:custGeom>
                <a:avLst/>
                <a:gdLst>
                  <a:gd name="T0" fmla="*/ 124 w 273"/>
                  <a:gd name="T1" fmla="*/ 94 h 94"/>
                  <a:gd name="T2" fmla="*/ 0 w 273"/>
                  <a:gd name="T3" fmla="*/ 86 h 94"/>
                  <a:gd name="T4" fmla="*/ 160 w 273"/>
                  <a:gd name="T5" fmla="*/ 0 h 94"/>
                  <a:gd name="T6" fmla="*/ 273 w 273"/>
                  <a:gd name="T7" fmla="*/ 6 h 94"/>
                  <a:gd name="T8" fmla="*/ 124 w 273"/>
                  <a:gd name="T9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3" h="94">
                    <a:moveTo>
                      <a:pt x="124" y="94"/>
                    </a:moveTo>
                    <a:lnTo>
                      <a:pt x="0" y="86"/>
                    </a:lnTo>
                    <a:lnTo>
                      <a:pt x="160" y="0"/>
                    </a:lnTo>
                    <a:lnTo>
                      <a:pt x="273" y="6"/>
                    </a:lnTo>
                    <a:lnTo>
                      <a:pt x="124" y="94"/>
                    </a:lnTo>
                    <a:close/>
                  </a:path>
                </a:pathLst>
              </a:custGeom>
              <a:solidFill>
                <a:srgbClr val="0000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85" name="Freeform 45"/>
              <p:cNvSpPr/>
              <p:nvPr/>
            </p:nvSpPr>
            <p:spPr bwMode="auto">
              <a:xfrm>
                <a:off x="2560" y="3327"/>
                <a:ext cx="191" cy="90"/>
              </a:xfrm>
              <a:custGeom>
                <a:avLst/>
                <a:gdLst>
                  <a:gd name="T0" fmla="*/ 42 w 191"/>
                  <a:gd name="T1" fmla="*/ 90 h 90"/>
                  <a:gd name="T2" fmla="*/ 0 w 191"/>
                  <a:gd name="T3" fmla="*/ 88 h 90"/>
                  <a:gd name="T4" fmla="*/ 152 w 191"/>
                  <a:gd name="T5" fmla="*/ 0 h 90"/>
                  <a:gd name="T6" fmla="*/ 191 w 191"/>
                  <a:gd name="T7" fmla="*/ 2 h 90"/>
                  <a:gd name="T8" fmla="*/ 42 w 191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1" h="90">
                    <a:moveTo>
                      <a:pt x="42" y="90"/>
                    </a:moveTo>
                    <a:lnTo>
                      <a:pt x="0" y="88"/>
                    </a:lnTo>
                    <a:lnTo>
                      <a:pt x="152" y="0"/>
                    </a:lnTo>
                    <a:lnTo>
                      <a:pt x="191" y="2"/>
                    </a:lnTo>
                    <a:lnTo>
                      <a:pt x="42" y="90"/>
                    </a:lnTo>
                    <a:close/>
                  </a:path>
                </a:pathLst>
              </a:custGeom>
              <a:solidFill>
                <a:srgbClr val="0000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86" name="Freeform 46"/>
              <p:cNvSpPr/>
              <p:nvPr/>
            </p:nvSpPr>
            <p:spPr bwMode="auto">
              <a:xfrm>
                <a:off x="2520" y="3325"/>
                <a:ext cx="192" cy="90"/>
              </a:xfrm>
              <a:custGeom>
                <a:avLst/>
                <a:gdLst>
                  <a:gd name="T0" fmla="*/ 40 w 192"/>
                  <a:gd name="T1" fmla="*/ 90 h 90"/>
                  <a:gd name="T2" fmla="*/ 0 w 192"/>
                  <a:gd name="T3" fmla="*/ 88 h 90"/>
                  <a:gd name="T4" fmla="*/ 154 w 192"/>
                  <a:gd name="T5" fmla="*/ 0 h 90"/>
                  <a:gd name="T6" fmla="*/ 192 w 192"/>
                  <a:gd name="T7" fmla="*/ 2 h 90"/>
                  <a:gd name="T8" fmla="*/ 40 w 192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2" h="90">
                    <a:moveTo>
                      <a:pt x="40" y="90"/>
                    </a:moveTo>
                    <a:lnTo>
                      <a:pt x="0" y="88"/>
                    </a:lnTo>
                    <a:lnTo>
                      <a:pt x="154" y="0"/>
                    </a:lnTo>
                    <a:lnTo>
                      <a:pt x="192" y="2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0000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87" name="Freeform 47"/>
              <p:cNvSpPr/>
              <p:nvPr/>
            </p:nvSpPr>
            <p:spPr bwMode="auto">
              <a:xfrm>
                <a:off x="2478" y="3323"/>
                <a:ext cx="196" cy="90"/>
              </a:xfrm>
              <a:custGeom>
                <a:avLst/>
                <a:gdLst>
                  <a:gd name="T0" fmla="*/ 42 w 196"/>
                  <a:gd name="T1" fmla="*/ 90 h 90"/>
                  <a:gd name="T2" fmla="*/ 0 w 196"/>
                  <a:gd name="T3" fmla="*/ 86 h 90"/>
                  <a:gd name="T4" fmla="*/ 160 w 196"/>
                  <a:gd name="T5" fmla="*/ 0 h 90"/>
                  <a:gd name="T6" fmla="*/ 196 w 196"/>
                  <a:gd name="T7" fmla="*/ 2 h 90"/>
                  <a:gd name="T8" fmla="*/ 42 w 196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90">
                    <a:moveTo>
                      <a:pt x="42" y="90"/>
                    </a:moveTo>
                    <a:lnTo>
                      <a:pt x="0" y="86"/>
                    </a:lnTo>
                    <a:lnTo>
                      <a:pt x="160" y="0"/>
                    </a:lnTo>
                    <a:lnTo>
                      <a:pt x="196" y="2"/>
                    </a:lnTo>
                    <a:lnTo>
                      <a:pt x="42" y="90"/>
                    </a:lnTo>
                    <a:close/>
                  </a:path>
                </a:pathLst>
              </a:custGeom>
              <a:solidFill>
                <a:srgbClr val="0000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88" name="Freeform 48"/>
              <p:cNvSpPr/>
              <p:nvPr/>
            </p:nvSpPr>
            <p:spPr bwMode="auto">
              <a:xfrm>
                <a:off x="2357" y="3311"/>
                <a:ext cx="281" cy="98"/>
              </a:xfrm>
              <a:custGeom>
                <a:avLst/>
                <a:gdLst>
                  <a:gd name="T0" fmla="*/ 121 w 281"/>
                  <a:gd name="T1" fmla="*/ 98 h 98"/>
                  <a:gd name="T2" fmla="*/ 0 w 281"/>
                  <a:gd name="T3" fmla="*/ 86 h 98"/>
                  <a:gd name="T4" fmla="*/ 173 w 281"/>
                  <a:gd name="T5" fmla="*/ 0 h 98"/>
                  <a:gd name="T6" fmla="*/ 281 w 281"/>
                  <a:gd name="T7" fmla="*/ 12 h 98"/>
                  <a:gd name="T8" fmla="*/ 121 w 281"/>
                  <a:gd name="T9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1" h="98">
                    <a:moveTo>
                      <a:pt x="121" y="98"/>
                    </a:moveTo>
                    <a:lnTo>
                      <a:pt x="0" y="86"/>
                    </a:lnTo>
                    <a:lnTo>
                      <a:pt x="173" y="0"/>
                    </a:lnTo>
                    <a:lnTo>
                      <a:pt x="281" y="12"/>
                    </a:lnTo>
                    <a:lnTo>
                      <a:pt x="121" y="98"/>
                    </a:lnTo>
                    <a:close/>
                  </a:path>
                </a:pathLst>
              </a:custGeom>
              <a:solidFill>
                <a:srgbClr val="0000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89" name="Freeform 49"/>
              <p:cNvSpPr/>
              <p:nvPr/>
            </p:nvSpPr>
            <p:spPr bwMode="auto">
              <a:xfrm>
                <a:off x="2438" y="3319"/>
                <a:ext cx="200" cy="90"/>
              </a:xfrm>
              <a:custGeom>
                <a:avLst/>
                <a:gdLst>
                  <a:gd name="T0" fmla="*/ 40 w 200"/>
                  <a:gd name="T1" fmla="*/ 90 h 90"/>
                  <a:gd name="T2" fmla="*/ 0 w 200"/>
                  <a:gd name="T3" fmla="*/ 86 h 90"/>
                  <a:gd name="T4" fmla="*/ 164 w 200"/>
                  <a:gd name="T5" fmla="*/ 0 h 90"/>
                  <a:gd name="T6" fmla="*/ 200 w 200"/>
                  <a:gd name="T7" fmla="*/ 4 h 90"/>
                  <a:gd name="T8" fmla="*/ 40 w 200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0" h="90">
                    <a:moveTo>
                      <a:pt x="40" y="90"/>
                    </a:moveTo>
                    <a:lnTo>
                      <a:pt x="0" y="86"/>
                    </a:lnTo>
                    <a:lnTo>
                      <a:pt x="164" y="0"/>
                    </a:lnTo>
                    <a:lnTo>
                      <a:pt x="200" y="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0000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90" name="Freeform 50"/>
              <p:cNvSpPr/>
              <p:nvPr/>
            </p:nvSpPr>
            <p:spPr bwMode="auto">
              <a:xfrm>
                <a:off x="2397" y="3315"/>
                <a:ext cx="205" cy="90"/>
              </a:xfrm>
              <a:custGeom>
                <a:avLst/>
                <a:gdLst>
                  <a:gd name="T0" fmla="*/ 41 w 205"/>
                  <a:gd name="T1" fmla="*/ 90 h 90"/>
                  <a:gd name="T2" fmla="*/ 0 w 205"/>
                  <a:gd name="T3" fmla="*/ 86 h 90"/>
                  <a:gd name="T4" fmla="*/ 169 w 205"/>
                  <a:gd name="T5" fmla="*/ 0 h 90"/>
                  <a:gd name="T6" fmla="*/ 205 w 205"/>
                  <a:gd name="T7" fmla="*/ 4 h 90"/>
                  <a:gd name="T8" fmla="*/ 41 w 205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90">
                    <a:moveTo>
                      <a:pt x="41" y="90"/>
                    </a:moveTo>
                    <a:lnTo>
                      <a:pt x="0" y="86"/>
                    </a:lnTo>
                    <a:lnTo>
                      <a:pt x="169" y="0"/>
                    </a:lnTo>
                    <a:lnTo>
                      <a:pt x="205" y="4"/>
                    </a:lnTo>
                    <a:lnTo>
                      <a:pt x="41" y="90"/>
                    </a:lnTo>
                    <a:close/>
                  </a:path>
                </a:pathLst>
              </a:custGeom>
              <a:solidFill>
                <a:srgbClr val="0000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91" name="Freeform 51"/>
              <p:cNvSpPr/>
              <p:nvPr/>
            </p:nvSpPr>
            <p:spPr bwMode="auto">
              <a:xfrm>
                <a:off x="2357" y="3311"/>
                <a:ext cx="209" cy="90"/>
              </a:xfrm>
              <a:custGeom>
                <a:avLst/>
                <a:gdLst>
                  <a:gd name="T0" fmla="*/ 40 w 209"/>
                  <a:gd name="T1" fmla="*/ 90 h 90"/>
                  <a:gd name="T2" fmla="*/ 0 w 209"/>
                  <a:gd name="T3" fmla="*/ 86 h 90"/>
                  <a:gd name="T4" fmla="*/ 173 w 209"/>
                  <a:gd name="T5" fmla="*/ 0 h 90"/>
                  <a:gd name="T6" fmla="*/ 209 w 209"/>
                  <a:gd name="T7" fmla="*/ 4 h 90"/>
                  <a:gd name="T8" fmla="*/ 40 w 209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90">
                    <a:moveTo>
                      <a:pt x="40" y="90"/>
                    </a:moveTo>
                    <a:lnTo>
                      <a:pt x="0" y="86"/>
                    </a:lnTo>
                    <a:lnTo>
                      <a:pt x="173" y="0"/>
                    </a:lnTo>
                    <a:lnTo>
                      <a:pt x="209" y="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0000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92" name="Freeform 52"/>
              <p:cNvSpPr/>
              <p:nvPr/>
            </p:nvSpPr>
            <p:spPr bwMode="auto">
              <a:xfrm>
                <a:off x="2243" y="3297"/>
                <a:ext cx="287" cy="100"/>
              </a:xfrm>
              <a:custGeom>
                <a:avLst/>
                <a:gdLst>
                  <a:gd name="T0" fmla="*/ 114 w 287"/>
                  <a:gd name="T1" fmla="*/ 100 h 100"/>
                  <a:gd name="T2" fmla="*/ 0 w 287"/>
                  <a:gd name="T3" fmla="*/ 84 h 100"/>
                  <a:gd name="T4" fmla="*/ 183 w 287"/>
                  <a:gd name="T5" fmla="*/ 0 h 100"/>
                  <a:gd name="T6" fmla="*/ 287 w 287"/>
                  <a:gd name="T7" fmla="*/ 14 h 100"/>
                  <a:gd name="T8" fmla="*/ 114 w 287"/>
                  <a:gd name="T9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7" h="100">
                    <a:moveTo>
                      <a:pt x="114" y="100"/>
                    </a:moveTo>
                    <a:lnTo>
                      <a:pt x="0" y="84"/>
                    </a:lnTo>
                    <a:lnTo>
                      <a:pt x="183" y="0"/>
                    </a:lnTo>
                    <a:lnTo>
                      <a:pt x="287" y="14"/>
                    </a:lnTo>
                    <a:lnTo>
                      <a:pt x="114" y="100"/>
                    </a:lnTo>
                    <a:close/>
                  </a:path>
                </a:pathLst>
              </a:custGeom>
              <a:solidFill>
                <a:srgbClr val="0000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93" name="Freeform 53"/>
              <p:cNvSpPr/>
              <p:nvPr/>
            </p:nvSpPr>
            <p:spPr bwMode="auto">
              <a:xfrm>
                <a:off x="2175" y="3273"/>
                <a:ext cx="251" cy="108"/>
              </a:xfrm>
              <a:custGeom>
                <a:avLst/>
                <a:gdLst>
                  <a:gd name="T0" fmla="*/ 68 w 251"/>
                  <a:gd name="T1" fmla="*/ 108 h 108"/>
                  <a:gd name="T2" fmla="*/ 0 w 251"/>
                  <a:gd name="T3" fmla="*/ 82 h 108"/>
                  <a:gd name="T4" fmla="*/ 186 w 251"/>
                  <a:gd name="T5" fmla="*/ 0 h 108"/>
                  <a:gd name="T6" fmla="*/ 251 w 251"/>
                  <a:gd name="T7" fmla="*/ 24 h 108"/>
                  <a:gd name="T8" fmla="*/ 68 w 251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1" h="108">
                    <a:moveTo>
                      <a:pt x="68" y="108"/>
                    </a:moveTo>
                    <a:lnTo>
                      <a:pt x="0" y="82"/>
                    </a:lnTo>
                    <a:lnTo>
                      <a:pt x="186" y="0"/>
                    </a:lnTo>
                    <a:lnTo>
                      <a:pt x="251" y="24"/>
                    </a:lnTo>
                    <a:lnTo>
                      <a:pt x="68" y="108"/>
                    </a:lnTo>
                    <a:close/>
                  </a:path>
                </a:pathLst>
              </a:custGeom>
              <a:solidFill>
                <a:srgbClr val="0000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94" name="Freeform 54"/>
              <p:cNvSpPr/>
              <p:nvPr/>
            </p:nvSpPr>
            <p:spPr bwMode="auto">
              <a:xfrm>
                <a:off x="2209" y="3285"/>
                <a:ext cx="217" cy="96"/>
              </a:xfrm>
              <a:custGeom>
                <a:avLst/>
                <a:gdLst>
                  <a:gd name="T0" fmla="*/ 34 w 217"/>
                  <a:gd name="T1" fmla="*/ 96 h 96"/>
                  <a:gd name="T2" fmla="*/ 0 w 217"/>
                  <a:gd name="T3" fmla="*/ 84 h 96"/>
                  <a:gd name="T4" fmla="*/ 184 w 217"/>
                  <a:gd name="T5" fmla="*/ 0 h 96"/>
                  <a:gd name="T6" fmla="*/ 217 w 217"/>
                  <a:gd name="T7" fmla="*/ 12 h 96"/>
                  <a:gd name="T8" fmla="*/ 34 w 217"/>
                  <a:gd name="T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96">
                    <a:moveTo>
                      <a:pt x="34" y="96"/>
                    </a:moveTo>
                    <a:lnTo>
                      <a:pt x="0" y="84"/>
                    </a:lnTo>
                    <a:lnTo>
                      <a:pt x="184" y="0"/>
                    </a:lnTo>
                    <a:lnTo>
                      <a:pt x="217" y="12"/>
                    </a:lnTo>
                    <a:lnTo>
                      <a:pt x="34" y="96"/>
                    </a:lnTo>
                    <a:close/>
                  </a:path>
                </a:pathLst>
              </a:custGeom>
              <a:solidFill>
                <a:srgbClr val="0000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95" name="Freeform 55"/>
              <p:cNvSpPr/>
              <p:nvPr/>
            </p:nvSpPr>
            <p:spPr bwMode="auto">
              <a:xfrm>
                <a:off x="2175" y="3273"/>
                <a:ext cx="218" cy="96"/>
              </a:xfrm>
              <a:custGeom>
                <a:avLst/>
                <a:gdLst>
                  <a:gd name="T0" fmla="*/ 34 w 218"/>
                  <a:gd name="T1" fmla="*/ 96 h 96"/>
                  <a:gd name="T2" fmla="*/ 0 w 218"/>
                  <a:gd name="T3" fmla="*/ 82 h 96"/>
                  <a:gd name="T4" fmla="*/ 186 w 218"/>
                  <a:gd name="T5" fmla="*/ 0 h 96"/>
                  <a:gd name="T6" fmla="*/ 218 w 218"/>
                  <a:gd name="T7" fmla="*/ 12 h 96"/>
                  <a:gd name="T8" fmla="*/ 34 w 218"/>
                  <a:gd name="T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" h="96">
                    <a:moveTo>
                      <a:pt x="34" y="96"/>
                    </a:moveTo>
                    <a:lnTo>
                      <a:pt x="0" y="82"/>
                    </a:lnTo>
                    <a:lnTo>
                      <a:pt x="186" y="0"/>
                    </a:lnTo>
                    <a:lnTo>
                      <a:pt x="218" y="12"/>
                    </a:lnTo>
                    <a:lnTo>
                      <a:pt x="34" y="96"/>
                    </a:lnTo>
                    <a:close/>
                  </a:path>
                </a:pathLst>
              </a:custGeom>
              <a:solidFill>
                <a:srgbClr val="0000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96" name="Freeform 56"/>
              <p:cNvSpPr/>
              <p:nvPr/>
            </p:nvSpPr>
            <p:spPr bwMode="auto">
              <a:xfrm>
                <a:off x="2145" y="3261"/>
                <a:ext cx="216" cy="94"/>
              </a:xfrm>
              <a:custGeom>
                <a:avLst/>
                <a:gdLst>
                  <a:gd name="T0" fmla="*/ 30 w 216"/>
                  <a:gd name="T1" fmla="*/ 94 h 94"/>
                  <a:gd name="T2" fmla="*/ 0 w 216"/>
                  <a:gd name="T3" fmla="*/ 82 h 94"/>
                  <a:gd name="T4" fmla="*/ 190 w 216"/>
                  <a:gd name="T5" fmla="*/ 0 h 94"/>
                  <a:gd name="T6" fmla="*/ 216 w 216"/>
                  <a:gd name="T7" fmla="*/ 12 h 94"/>
                  <a:gd name="T8" fmla="*/ 30 w 216"/>
                  <a:gd name="T9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" h="94">
                    <a:moveTo>
                      <a:pt x="30" y="94"/>
                    </a:moveTo>
                    <a:lnTo>
                      <a:pt x="0" y="82"/>
                    </a:lnTo>
                    <a:lnTo>
                      <a:pt x="190" y="0"/>
                    </a:lnTo>
                    <a:lnTo>
                      <a:pt x="216" y="12"/>
                    </a:lnTo>
                    <a:lnTo>
                      <a:pt x="30" y="94"/>
                    </a:lnTo>
                    <a:close/>
                  </a:path>
                </a:pathLst>
              </a:custGeom>
              <a:solidFill>
                <a:srgbClr val="0000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97" name="Freeform 57"/>
              <p:cNvSpPr/>
              <p:nvPr/>
            </p:nvSpPr>
            <p:spPr bwMode="auto">
              <a:xfrm>
                <a:off x="2165" y="3269"/>
                <a:ext cx="196" cy="86"/>
              </a:xfrm>
              <a:custGeom>
                <a:avLst/>
                <a:gdLst>
                  <a:gd name="T0" fmla="*/ 10 w 196"/>
                  <a:gd name="T1" fmla="*/ 86 h 86"/>
                  <a:gd name="T2" fmla="*/ 0 w 196"/>
                  <a:gd name="T3" fmla="*/ 82 h 86"/>
                  <a:gd name="T4" fmla="*/ 188 w 196"/>
                  <a:gd name="T5" fmla="*/ 0 h 86"/>
                  <a:gd name="T6" fmla="*/ 196 w 196"/>
                  <a:gd name="T7" fmla="*/ 4 h 86"/>
                  <a:gd name="T8" fmla="*/ 10 w 196"/>
                  <a:gd name="T9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86">
                    <a:moveTo>
                      <a:pt x="10" y="86"/>
                    </a:moveTo>
                    <a:lnTo>
                      <a:pt x="0" y="82"/>
                    </a:lnTo>
                    <a:lnTo>
                      <a:pt x="188" y="0"/>
                    </a:lnTo>
                    <a:lnTo>
                      <a:pt x="196" y="4"/>
                    </a:lnTo>
                    <a:lnTo>
                      <a:pt x="10" y="86"/>
                    </a:lnTo>
                    <a:close/>
                  </a:path>
                </a:pathLst>
              </a:custGeom>
              <a:solidFill>
                <a:srgbClr val="0000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98" name="Freeform 58"/>
              <p:cNvSpPr/>
              <p:nvPr/>
            </p:nvSpPr>
            <p:spPr bwMode="auto">
              <a:xfrm>
                <a:off x="2155" y="3265"/>
                <a:ext cx="198" cy="86"/>
              </a:xfrm>
              <a:custGeom>
                <a:avLst/>
                <a:gdLst>
                  <a:gd name="T0" fmla="*/ 10 w 198"/>
                  <a:gd name="T1" fmla="*/ 86 h 86"/>
                  <a:gd name="T2" fmla="*/ 0 w 198"/>
                  <a:gd name="T3" fmla="*/ 82 h 86"/>
                  <a:gd name="T4" fmla="*/ 188 w 198"/>
                  <a:gd name="T5" fmla="*/ 0 h 86"/>
                  <a:gd name="T6" fmla="*/ 198 w 198"/>
                  <a:gd name="T7" fmla="*/ 4 h 86"/>
                  <a:gd name="T8" fmla="*/ 10 w 198"/>
                  <a:gd name="T9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6">
                    <a:moveTo>
                      <a:pt x="10" y="86"/>
                    </a:moveTo>
                    <a:lnTo>
                      <a:pt x="0" y="82"/>
                    </a:lnTo>
                    <a:lnTo>
                      <a:pt x="188" y="0"/>
                    </a:lnTo>
                    <a:lnTo>
                      <a:pt x="198" y="4"/>
                    </a:lnTo>
                    <a:lnTo>
                      <a:pt x="10" y="86"/>
                    </a:lnTo>
                    <a:close/>
                  </a:path>
                </a:pathLst>
              </a:custGeom>
              <a:solidFill>
                <a:srgbClr val="0000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699" name="Freeform 59"/>
              <p:cNvSpPr/>
              <p:nvPr/>
            </p:nvSpPr>
            <p:spPr bwMode="auto">
              <a:xfrm>
                <a:off x="2145" y="3261"/>
                <a:ext cx="198" cy="86"/>
              </a:xfrm>
              <a:custGeom>
                <a:avLst/>
                <a:gdLst>
                  <a:gd name="T0" fmla="*/ 10 w 198"/>
                  <a:gd name="T1" fmla="*/ 86 h 86"/>
                  <a:gd name="T2" fmla="*/ 0 w 198"/>
                  <a:gd name="T3" fmla="*/ 82 h 86"/>
                  <a:gd name="T4" fmla="*/ 190 w 198"/>
                  <a:gd name="T5" fmla="*/ 0 h 86"/>
                  <a:gd name="T6" fmla="*/ 198 w 198"/>
                  <a:gd name="T7" fmla="*/ 4 h 86"/>
                  <a:gd name="T8" fmla="*/ 10 w 198"/>
                  <a:gd name="T9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6">
                    <a:moveTo>
                      <a:pt x="10" y="86"/>
                    </a:moveTo>
                    <a:lnTo>
                      <a:pt x="0" y="82"/>
                    </a:lnTo>
                    <a:lnTo>
                      <a:pt x="190" y="0"/>
                    </a:lnTo>
                    <a:lnTo>
                      <a:pt x="198" y="4"/>
                    </a:lnTo>
                    <a:lnTo>
                      <a:pt x="10" y="86"/>
                    </a:lnTo>
                    <a:close/>
                  </a:path>
                </a:pathLst>
              </a:custGeom>
              <a:solidFill>
                <a:srgbClr val="0000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00" name="Freeform 60"/>
              <p:cNvSpPr/>
              <p:nvPr/>
            </p:nvSpPr>
            <p:spPr bwMode="auto">
              <a:xfrm>
                <a:off x="2119" y="3249"/>
                <a:ext cx="216" cy="94"/>
              </a:xfrm>
              <a:custGeom>
                <a:avLst/>
                <a:gdLst>
                  <a:gd name="T0" fmla="*/ 26 w 216"/>
                  <a:gd name="T1" fmla="*/ 94 h 94"/>
                  <a:gd name="T2" fmla="*/ 0 w 216"/>
                  <a:gd name="T3" fmla="*/ 82 h 94"/>
                  <a:gd name="T4" fmla="*/ 192 w 216"/>
                  <a:gd name="T5" fmla="*/ 0 h 94"/>
                  <a:gd name="T6" fmla="*/ 216 w 216"/>
                  <a:gd name="T7" fmla="*/ 12 h 94"/>
                  <a:gd name="T8" fmla="*/ 26 w 216"/>
                  <a:gd name="T9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" h="94">
                    <a:moveTo>
                      <a:pt x="26" y="94"/>
                    </a:moveTo>
                    <a:lnTo>
                      <a:pt x="0" y="82"/>
                    </a:lnTo>
                    <a:lnTo>
                      <a:pt x="192" y="0"/>
                    </a:lnTo>
                    <a:lnTo>
                      <a:pt x="216" y="12"/>
                    </a:lnTo>
                    <a:lnTo>
                      <a:pt x="26" y="94"/>
                    </a:lnTo>
                    <a:close/>
                  </a:path>
                </a:pathLst>
              </a:custGeom>
              <a:solidFill>
                <a:srgbClr val="000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01" name="Freeform 61"/>
              <p:cNvSpPr/>
              <p:nvPr/>
            </p:nvSpPr>
            <p:spPr bwMode="auto">
              <a:xfrm>
                <a:off x="2137" y="3259"/>
                <a:ext cx="198" cy="84"/>
              </a:xfrm>
              <a:custGeom>
                <a:avLst/>
                <a:gdLst>
                  <a:gd name="T0" fmla="*/ 8 w 198"/>
                  <a:gd name="T1" fmla="*/ 84 h 84"/>
                  <a:gd name="T2" fmla="*/ 0 w 198"/>
                  <a:gd name="T3" fmla="*/ 80 h 84"/>
                  <a:gd name="T4" fmla="*/ 192 w 198"/>
                  <a:gd name="T5" fmla="*/ 0 h 84"/>
                  <a:gd name="T6" fmla="*/ 198 w 198"/>
                  <a:gd name="T7" fmla="*/ 2 h 84"/>
                  <a:gd name="T8" fmla="*/ 8 w 198"/>
                  <a:gd name="T9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4">
                    <a:moveTo>
                      <a:pt x="8" y="84"/>
                    </a:moveTo>
                    <a:lnTo>
                      <a:pt x="0" y="80"/>
                    </a:lnTo>
                    <a:lnTo>
                      <a:pt x="192" y="0"/>
                    </a:lnTo>
                    <a:lnTo>
                      <a:pt x="198" y="2"/>
                    </a:lnTo>
                    <a:lnTo>
                      <a:pt x="8" y="84"/>
                    </a:lnTo>
                    <a:close/>
                  </a:path>
                </a:pathLst>
              </a:custGeom>
              <a:solidFill>
                <a:srgbClr val="000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02" name="Freeform 62"/>
              <p:cNvSpPr/>
              <p:nvPr/>
            </p:nvSpPr>
            <p:spPr bwMode="auto">
              <a:xfrm>
                <a:off x="2131" y="3255"/>
                <a:ext cx="198" cy="84"/>
              </a:xfrm>
              <a:custGeom>
                <a:avLst/>
                <a:gdLst>
                  <a:gd name="T0" fmla="*/ 6 w 198"/>
                  <a:gd name="T1" fmla="*/ 84 h 84"/>
                  <a:gd name="T2" fmla="*/ 0 w 198"/>
                  <a:gd name="T3" fmla="*/ 82 h 84"/>
                  <a:gd name="T4" fmla="*/ 192 w 198"/>
                  <a:gd name="T5" fmla="*/ 0 h 84"/>
                  <a:gd name="T6" fmla="*/ 198 w 198"/>
                  <a:gd name="T7" fmla="*/ 4 h 84"/>
                  <a:gd name="T8" fmla="*/ 6 w 198"/>
                  <a:gd name="T9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4">
                    <a:moveTo>
                      <a:pt x="6" y="84"/>
                    </a:moveTo>
                    <a:lnTo>
                      <a:pt x="0" y="82"/>
                    </a:lnTo>
                    <a:lnTo>
                      <a:pt x="192" y="0"/>
                    </a:lnTo>
                    <a:lnTo>
                      <a:pt x="198" y="4"/>
                    </a:lnTo>
                    <a:lnTo>
                      <a:pt x="6" y="84"/>
                    </a:lnTo>
                    <a:close/>
                  </a:path>
                </a:pathLst>
              </a:custGeom>
              <a:solidFill>
                <a:srgbClr val="0000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03" name="Freeform 63"/>
              <p:cNvSpPr/>
              <p:nvPr/>
            </p:nvSpPr>
            <p:spPr bwMode="auto">
              <a:xfrm>
                <a:off x="2125" y="3253"/>
                <a:ext cx="198" cy="84"/>
              </a:xfrm>
              <a:custGeom>
                <a:avLst/>
                <a:gdLst>
                  <a:gd name="T0" fmla="*/ 6 w 198"/>
                  <a:gd name="T1" fmla="*/ 84 h 84"/>
                  <a:gd name="T2" fmla="*/ 0 w 198"/>
                  <a:gd name="T3" fmla="*/ 80 h 84"/>
                  <a:gd name="T4" fmla="*/ 192 w 198"/>
                  <a:gd name="T5" fmla="*/ 0 h 84"/>
                  <a:gd name="T6" fmla="*/ 198 w 198"/>
                  <a:gd name="T7" fmla="*/ 2 h 84"/>
                  <a:gd name="T8" fmla="*/ 6 w 198"/>
                  <a:gd name="T9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4">
                    <a:moveTo>
                      <a:pt x="6" y="84"/>
                    </a:moveTo>
                    <a:lnTo>
                      <a:pt x="0" y="80"/>
                    </a:lnTo>
                    <a:lnTo>
                      <a:pt x="192" y="0"/>
                    </a:lnTo>
                    <a:lnTo>
                      <a:pt x="198" y="2"/>
                    </a:lnTo>
                    <a:lnTo>
                      <a:pt x="6" y="84"/>
                    </a:lnTo>
                    <a:close/>
                  </a:path>
                </a:pathLst>
              </a:custGeom>
              <a:solidFill>
                <a:srgbClr val="0000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04" name="Freeform 64"/>
              <p:cNvSpPr/>
              <p:nvPr/>
            </p:nvSpPr>
            <p:spPr bwMode="auto">
              <a:xfrm>
                <a:off x="2119" y="3249"/>
                <a:ext cx="198" cy="84"/>
              </a:xfrm>
              <a:custGeom>
                <a:avLst/>
                <a:gdLst>
                  <a:gd name="T0" fmla="*/ 6 w 198"/>
                  <a:gd name="T1" fmla="*/ 84 h 84"/>
                  <a:gd name="T2" fmla="*/ 0 w 198"/>
                  <a:gd name="T3" fmla="*/ 82 h 84"/>
                  <a:gd name="T4" fmla="*/ 192 w 198"/>
                  <a:gd name="T5" fmla="*/ 0 h 84"/>
                  <a:gd name="T6" fmla="*/ 198 w 198"/>
                  <a:gd name="T7" fmla="*/ 4 h 84"/>
                  <a:gd name="T8" fmla="*/ 6 w 198"/>
                  <a:gd name="T9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4">
                    <a:moveTo>
                      <a:pt x="6" y="84"/>
                    </a:moveTo>
                    <a:lnTo>
                      <a:pt x="0" y="82"/>
                    </a:lnTo>
                    <a:lnTo>
                      <a:pt x="192" y="0"/>
                    </a:lnTo>
                    <a:lnTo>
                      <a:pt x="198" y="4"/>
                    </a:lnTo>
                    <a:lnTo>
                      <a:pt x="6" y="84"/>
                    </a:lnTo>
                    <a:close/>
                  </a:path>
                </a:pathLst>
              </a:custGeom>
              <a:solidFill>
                <a:srgbClr val="0000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05" name="Freeform 65"/>
              <p:cNvSpPr/>
              <p:nvPr/>
            </p:nvSpPr>
            <p:spPr bwMode="auto">
              <a:xfrm>
                <a:off x="2095" y="3236"/>
                <a:ext cx="216" cy="95"/>
              </a:xfrm>
              <a:custGeom>
                <a:avLst/>
                <a:gdLst>
                  <a:gd name="T0" fmla="*/ 24 w 216"/>
                  <a:gd name="T1" fmla="*/ 95 h 95"/>
                  <a:gd name="T2" fmla="*/ 0 w 216"/>
                  <a:gd name="T3" fmla="*/ 81 h 95"/>
                  <a:gd name="T4" fmla="*/ 194 w 216"/>
                  <a:gd name="T5" fmla="*/ 0 h 95"/>
                  <a:gd name="T6" fmla="*/ 216 w 216"/>
                  <a:gd name="T7" fmla="*/ 13 h 95"/>
                  <a:gd name="T8" fmla="*/ 24 w 216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" h="95">
                    <a:moveTo>
                      <a:pt x="24" y="95"/>
                    </a:moveTo>
                    <a:lnTo>
                      <a:pt x="0" y="81"/>
                    </a:lnTo>
                    <a:lnTo>
                      <a:pt x="194" y="0"/>
                    </a:lnTo>
                    <a:lnTo>
                      <a:pt x="216" y="13"/>
                    </a:lnTo>
                    <a:lnTo>
                      <a:pt x="24" y="95"/>
                    </a:lnTo>
                    <a:close/>
                  </a:path>
                </a:pathLst>
              </a:custGeom>
              <a:solidFill>
                <a:srgbClr val="000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06" name="Freeform 66"/>
              <p:cNvSpPr/>
              <p:nvPr/>
            </p:nvSpPr>
            <p:spPr bwMode="auto">
              <a:xfrm>
                <a:off x="2113" y="3247"/>
                <a:ext cx="198" cy="84"/>
              </a:xfrm>
              <a:custGeom>
                <a:avLst/>
                <a:gdLst>
                  <a:gd name="T0" fmla="*/ 6 w 198"/>
                  <a:gd name="T1" fmla="*/ 84 h 84"/>
                  <a:gd name="T2" fmla="*/ 0 w 198"/>
                  <a:gd name="T3" fmla="*/ 80 h 84"/>
                  <a:gd name="T4" fmla="*/ 194 w 198"/>
                  <a:gd name="T5" fmla="*/ 0 h 84"/>
                  <a:gd name="T6" fmla="*/ 198 w 198"/>
                  <a:gd name="T7" fmla="*/ 2 h 84"/>
                  <a:gd name="T8" fmla="*/ 6 w 198"/>
                  <a:gd name="T9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4">
                    <a:moveTo>
                      <a:pt x="6" y="84"/>
                    </a:moveTo>
                    <a:lnTo>
                      <a:pt x="0" y="80"/>
                    </a:lnTo>
                    <a:lnTo>
                      <a:pt x="194" y="0"/>
                    </a:lnTo>
                    <a:lnTo>
                      <a:pt x="198" y="2"/>
                    </a:lnTo>
                    <a:lnTo>
                      <a:pt x="6" y="84"/>
                    </a:lnTo>
                    <a:close/>
                  </a:path>
                </a:pathLst>
              </a:custGeom>
              <a:solidFill>
                <a:srgbClr val="000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07" name="Freeform 67"/>
              <p:cNvSpPr/>
              <p:nvPr/>
            </p:nvSpPr>
            <p:spPr bwMode="auto">
              <a:xfrm>
                <a:off x="2109" y="3245"/>
                <a:ext cx="198" cy="82"/>
              </a:xfrm>
              <a:custGeom>
                <a:avLst/>
                <a:gdLst>
                  <a:gd name="T0" fmla="*/ 4 w 198"/>
                  <a:gd name="T1" fmla="*/ 82 h 82"/>
                  <a:gd name="T2" fmla="*/ 0 w 198"/>
                  <a:gd name="T3" fmla="*/ 80 h 82"/>
                  <a:gd name="T4" fmla="*/ 194 w 198"/>
                  <a:gd name="T5" fmla="*/ 0 h 82"/>
                  <a:gd name="T6" fmla="*/ 198 w 198"/>
                  <a:gd name="T7" fmla="*/ 2 h 82"/>
                  <a:gd name="T8" fmla="*/ 4 w 198"/>
                  <a:gd name="T9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2">
                    <a:moveTo>
                      <a:pt x="4" y="82"/>
                    </a:moveTo>
                    <a:lnTo>
                      <a:pt x="0" y="80"/>
                    </a:lnTo>
                    <a:lnTo>
                      <a:pt x="194" y="0"/>
                    </a:lnTo>
                    <a:lnTo>
                      <a:pt x="198" y="2"/>
                    </a:lnTo>
                    <a:lnTo>
                      <a:pt x="4" y="82"/>
                    </a:lnTo>
                    <a:close/>
                  </a:path>
                </a:pathLst>
              </a:custGeom>
              <a:solidFill>
                <a:srgbClr val="000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08" name="Freeform 68"/>
              <p:cNvSpPr/>
              <p:nvPr/>
            </p:nvSpPr>
            <p:spPr bwMode="auto">
              <a:xfrm>
                <a:off x="2105" y="3243"/>
                <a:ext cx="198" cy="82"/>
              </a:xfrm>
              <a:custGeom>
                <a:avLst/>
                <a:gdLst>
                  <a:gd name="T0" fmla="*/ 4 w 198"/>
                  <a:gd name="T1" fmla="*/ 82 h 82"/>
                  <a:gd name="T2" fmla="*/ 0 w 198"/>
                  <a:gd name="T3" fmla="*/ 80 h 82"/>
                  <a:gd name="T4" fmla="*/ 194 w 198"/>
                  <a:gd name="T5" fmla="*/ 0 h 82"/>
                  <a:gd name="T6" fmla="*/ 198 w 198"/>
                  <a:gd name="T7" fmla="*/ 2 h 82"/>
                  <a:gd name="T8" fmla="*/ 4 w 198"/>
                  <a:gd name="T9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2">
                    <a:moveTo>
                      <a:pt x="4" y="82"/>
                    </a:moveTo>
                    <a:lnTo>
                      <a:pt x="0" y="80"/>
                    </a:lnTo>
                    <a:lnTo>
                      <a:pt x="194" y="0"/>
                    </a:lnTo>
                    <a:lnTo>
                      <a:pt x="198" y="2"/>
                    </a:lnTo>
                    <a:lnTo>
                      <a:pt x="4" y="82"/>
                    </a:lnTo>
                    <a:close/>
                  </a:path>
                </a:pathLst>
              </a:custGeom>
              <a:solidFill>
                <a:srgbClr val="0000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09" name="Freeform 69"/>
              <p:cNvSpPr/>
              <p:nvPr/>
            </p:nvSpPr>
            <p:spPr bwMode="auto">
              <a:xfrm>
                <a:off x="2099" y="3241"/>
                <a:ext cx="200" cy="82"/>
              </a:xfrm>
              <a:custGeom>
                <a:avLst/>
                <a:gdLst>
                  <a:gd name="T0" fmla="*/ 6 w 200"/>
                  <a:gd name="T1" fmla="*/ 82 h 82"/>
                  <a:gd name="T2" fmla="*/ 0 w 200"/>
                  <a:gd name="T3" fmla="*/ 78 h 82"/>
                  <a:gd name="T4" fmla="*/ 194 w 200"/>
                  <a:gd name="T5" fmla="*/ 0 h 82"/>
                  <a:gd name="T6" fmla="*/ 200 w 200"/>
                  <a:gd name="T7" fmla="*/ 2 h 82"/>
                  <a:gd name="T8" fmla="*/ 6 w 200"/>
                  <a:gd name="T9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0" h="82">
                    <a:moveTo>
                      <a:pt x="6" y="82"/>
                    </a:moveTo>
                    <a:lnTo>
                      <a:pt x="0" y="78"/>
                    </a:lnTo>
                    <a:lnTo>
                      <a:pt x="194" y="0"/>
                    </a:lnTo>
                    <a:lnTo>
                      <a:pt x="200" y="2"/>
                    </a:lnTo>
                    <a:lnTo>
                      <a:pt x="6" y="82"/>
                    </a:lnTo>
                    <a:close/>
                  </a:path>
                </a:pathLst>
              </a:custGeom>
              <a:solidFill>
                <a:srgbClr val="0000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10" name="Freeform 70"/>
              <p:cNvSpPr/>
              <p:nvPr/>
            </p:nvSpPr>
            <p:spPr bwMode="auto">
              <a:xfrm>
                <a:off x="2095" y="3236"/>
                <a:ext cx="198" cy="83"/>
              </a:xfrm>
              <a:custGeom>
                <a:avLst/>
                <a:gdLst>
                  <a:gd name="T0" fmla="*/ 4 w 198"/>
                  <a:gd name="T1" fmla="*/ 83 h 83"/>
                  <a:gd name="T2" fmla="*/ 0 w 198"/>
                  <a:gd name="T3" fmla="*/ 81 h 83"/>
                  <a:gd name="T4" fmla="*/ 194 w 198"/>
                  <a:gd name="T5" fmla="*/ 0 h 83"/>
                  <a:gd name="T6" fmla="*/ 198 w 198"/>
                  <a:gd name="T7" fmla="*/ 5 h 83"/>
                  <a:gd name="T8" fmla="*/ 4 w 198"/>
                  <a:gd name="T9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3">
                    <a:moveTo>
                      <a:pt x="4" y="83"/>
                    </a:moveTo>
                    <a:lnTo>
                      <a:pt x="0" y="81"/>
                    </a:lnTo>
                    <a:lnTo>
                      <a:pt x="194" y="0"/>
                    </a:lnTo>
                    <a:lnTo>
                      <a:pt x="198" y="5"/>
                    </a:lnTo>
                    <a:lnTo>
                      <a:pt x="4" y="83"/>
                    </a:lnTo>
                    <a:close/>
                  </a:path>
                </a:pathLst>
              </a:custGeom>
              <a:solidFill>
                <a:srgbClr val="0000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11" name="Freeform 71"/>
              <p:cNvSpPr/>
              <p:nvPr/>
            </p:nvSpPr>
            <p:spPr bwMode="auto">
              <a:xfrm>
                <a:off x="2076" y="3224"/>
                <a:ext cx="213" cy="93"/>
              </a:xfrm>
              <a:custGeom>
                <a:avLst/>
                <a:gdLst>
                  <a:gd name="T0" fmla="*/ 19 w 213"/>
                  <a:gd name="T1" fmla="*/ 93 h 93"/>
                  <a:gd name="T2" fmla="*/ 0 w 213"/>
                  <a:gd name="T3" fmla="*/ 79 h 93"/>
                  <a:gd name="T4" fmla="*/ 197 w 213"/>
                  <a:gd name="T5" fmla="*/ 0 h 93"/>
                  <a:gd name="T6" fmla="*/ 213 w 213"/>
                  <a:gd name="T7" fmla="*/ 12 h 93"/>
                  <a:gd name="T8" fmla="*/ 19 w 213"/>
                  <a:gd name="T9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3" h="93">
                    <a:moveTo>
                      <a:pt x="19" y="93"/>
                    </a:moveTo>
                    <a:lnTo>
                      <a:pt x="0" y="79"/>
                    </a:lnTo>
                    <a:lnTo>
                      <a:pt x="197" y="0"/>
                    </a:lnTo>
                    <a:lnTo>
                      <a:pt x="213" y="12"/>
                    </a:lnTo>
                    <a:lnTo>
                      <a:pt x="19" y="93"/>
                    </a:lnTo>
                    <a:close/>
                  </a:path>
                </a:pathLst>
              </a:custGeom>
              <a:solidFill>
                <a:srgbClr val="0000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12" name="Freeform 72"/>
              <p:cNvSpPr/>
              <p:nvPr/>
            </p:nvSpPr>
            <p:spPr bwMode="auto">
              <a:xfrm>
                <a:off x="2091" y="3234"/>
                <a:ext cx="198" cy="83"/>
              </a:xfrm>
              <a:custGeom>
                <a:avLst/>
                <a:gdLst>
                  <a:gd name="T0" fmla="*/ 4 w 198"/>
                  <a:gd name="T1" fmla="*/ 83 h 83"/>
                  <a:gd name="T2" fmla="*/ 0 w 198"/>
                  <a:gd name="T3" fmla="*/ 81 h 83"/>
                  <a:gd name="T4" fmla="*/ 196 w 198"/>
                  <a:gd name="T5" fmla="*/ 0 h 83"/>
                  <a:gd name="T6" fmla="*/ 198 w 198"/>
                  <a:gd name="T7" fmla="*/ 2 h 83"/>
                  <a:gd name="T8" fmla="*/ 4 w 198"/>
                  <a:gd name="T9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3">
                    <a:moveTo>
                      <a:pt x="4" y="83"/>
                    </a:moveTo>
                    <a:lnTo>
                      <a:pt x="0" y="81"/>
                    </a:lnTo>
                    <a:lnTo>
                      <a:pt x="196" y="0"/>
                    </a:lnTo>
                    <a:lnTo>
                      <a:pt x="198" y="2"/>
                    </a:lnTo>
                    <a:lnTo>
                      <a:pt x="4" y="83"/>
                    </a:lnTo>
                    <a:close/>
                  </a:path>
                </a:pathLst>
              </a:custGeom>
              <a:solidFill>
                <a:srgbClr val="0000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13" name="Freeform 73"/>
              <p:cNvSpPr/>
              <p:nvPr/>
            </p:nvSpPr>
            <p:spPr bwMode="auto">
              <a:xfrm>
                <a:off x="2089" y="3232"/>
                <a:ext cx="198" cy="83"/>
              </a:xfrm>
              <a:custGeom>
                <a:avLst/>
                <a:gdLst>
                  <a:gd name="T0" fmla="*/ 2 w 198"/>
                  <a:gd name="T1" fmla="*/ 83 h 83"/>
                  <a:gd name="T2" fmla="*/ 0 w 198"/>
                  <a:gd name="T3" fmla="*/ 81 h 83"/>
                  <a:gd name="T4" fmla="*/ 194 w 198"/>
                  <a:gd name="T5" fmla="*/ 0 h 83"/>
                  <a:gd name="T6" fmla="*/ 198 w 198"/>
                  <a:gd name="T7" fmla="*/ 2 h 83"/>
                  <a:gd name="T8" fmla="*/ 2 w 198"/>
                  <a:gd name="T9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3">
                    <a:moveTo>
                      <a:pt x="2" y="83"/>
                    </a:moveTo>
                    <a:lnTo>
                      <a:pt x="0" y="81"/>
                    </a:lnTo>
                    <a:lnTo>
                      <a:pt x="194" y="0"/>
                    </a:lnTo>
                    <a:lnTo>
                      <a:pt x="198" y="2"/>
                    </a:lnTo>
                    <a:lnTo>
                      <a:pt x="2" y="83"/>
                    </a:lnTo>
                    <a:close/>
                  </a:path>
                </a:pathLst>
              </a:custGeom>
              <a:solidFill>
                <a:srgbClr val="000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14" name="Freeform 74"/>
              <p:cNvSpPr/>
              <p:nvPr/>
            </p:nvSpPr>
            <p:spPr bwMode="auto">
              <a:xfrm>
                <a:off x="2085" y="3230"/>
                <a:ext cx="198" cy="83"/>
              </a:xfrm>
              <a:custGeom>
                <a:avLst/>
                <a:gdLst>
                  <a:gd name="T0" fmla="*/ 4 w 198"/>
                  <a:gd name="T1" fmla="*/ 83 h 83"/>
                  <a:gd name="T2" fmla="*/ 0 w 198"/>
                  <a:gd name="T3" fmla="*/ 81 h 83"/>
                  <a:gd name="T4" fmla="*/ 196 w 198"/>
                  <a:gd name="T5" fmla="*/ 0 h 83"/>
                  <a:gd name="T6" fmla="*/ 198 w 198"/>
                  <a:gd name="T7" fmla="*/ 2 h 83"/>
                  <a:gd name="T8" fmla="*/ 4 w 198"/>
                  <a:gd name="T9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3">
                    <a:moveTo>
                      <a:pt x="4" y="83"/>
                    </a:moveTo>
                    <a:lnTo>
                      <a:pt x="0" y="81"/>
                    </a:lnTo>
                    <a:lnTo>
                      <a:pt x="196" y="0"/>
                    </a:lnTo>
                    <a:lnTo>
                      <a:pt x="198" y="2"/>
                    </a:lnTo>
                    <a:lnTo>
                      <a:pt x="4" y="83"/>
                    </a:lnTo>
                    <a:close/>
                  </a:path>
                </a:pathLst>
              </a:custGeom>
              <a:solidFill>
                <a:srgbClr val="0000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15" name="Freeform 75"/>
              <p:cNvSpPr/>
              <p:nvPr/>
            </p:nvSpPr>
            <p:spPr bwMode="auto">
              <a:xfrm>
                <a:off x="2083" y="3228"/>
                <a:ext cx="198" cy="83"/>
              </a:xfrm>
              <a:custGeom>
                <a:avLst/>
                <a:gdLst>
                  <a:gd name="T0" fmla="*/ 2 w 198"/>
                  <a:gd name="T1" fmla="*/ 83 h 83"/>
                  <a:gd name="T2" fmla="*/ 0 w 198"/>
                  <a:gd name="T3" fmla="*/ 79 h 83"/>
                  <a:gd name="T4" fmla="*/ 196 w 198"/>
                  <a:gd name="T5" fmla="*/ 0 h 83"/>
                  <a:gd name="T6" fmla="*/ 198 w 198"/>
                  <a:gd name="T7" fmla="*/ 2 h 83"/>
                  <a:gd name="T8" fmla="*/ 2 w 198"/>
                  <a:gd name="T9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83">
                    <a:moveTo>
                      <a:pt x="2" y="83"/>
                    </a:moveTo>
                    <a:lnTo>
                      <a:pt x="0" y="79"/>
                    </a:lnTo>
                    <a:lnTo>
                      <a:pt x="196" y="0"/>
                    </a:lnTo>
                    <a:lnTo>
                      <a:pt x="198" y="2"/>
                    </a:lnTo>
                    <a:lnTo>
                      <a:pt x="2" y="83"/>
                    </a:lnTo>
                    <a:close/>
                  </a:path>
                </a:pathLst>
              </a:custGeom>
              <a:solidFill>
                <a:srgbClr val="0000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16" name="Freeform 76"/>
              <p:cNvSpPr/>
              <p:nvPr/>
            </p:nvSpPr>
            <p:spPr bwMode="auto">
              <a:xfrm>
                <a:off x="2078" y="3226"/>
                <a:ext cx="201" cy="81"/>
              </a:xfrm>
              <a:custGeom>
                <a:avLst/>
                <a:gdLst>
                  <a:gd name="T0" fmla="*/ 5 w 201"/>
                  <a:gd name="T1" fmla="*/ 81 h 81"/>
                  <a:gd name="T2" fmla="*/ 0 w 201"/>
                  <a:gd name="T3" fmla="*/ 79 h 81"/>
                  <a:gd name="T4" fmla="*/ 197 w 201"/>
                  <a:gd name="T5" fmla="*/ 0 h 81"/>
                  <a:gd name="T6" fmla="*/ 201 w 201"/>
                  <a:gd name="T7" fmla="*/ 2 h 81"/>
                  <a:gd name="T8" fmla="*/ 5 w 201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81">
                    <a:moveTo>
                      <a:pt x="5" y="81"/>
                    </a:moveTo>
                    <a:lnTo>
                      <a:pt x="0" y="79"/>
                    </a:lnTo>
                    <a:lnTo>
                      <a:pt x="197" y="0"/>
                    </a:lnTo>
                    <a:lnTo>
                      <a:pt x="201" y="2"/>
                    </a:lnTo>
                    <a:lnTo>
                      <a:pt x="5" y="81"/>
                    </a:lnTo>
                    <a:close/>
                  </a:path>
                </a:pathLst>
              </a:custGeom>
              <a:solidFill>
                <a:srgbClr val="0000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17" name="Freeform 77"/>
              <p:cNvSpPr/>
              <p:nvPr/>
            </p:nvSpPr>
            <p:spPr bwMode="auto">
              <a:xfrm>
                <a:off x="2076" y="3224"/>
                <a:ext cx="199" cy="81"/>
              </a:xfrm>
              <a:custGeom>
                <a:avLst/>
                <a:gdLst>
                  <a:gd name="T0" fmla="*/ 2 w 199"/>
                  <a:gd name="T1" fmla="*/ 81 h 81"/>
                  <a:gd name="T2" fmla="*/ 0 w 199"/>
                  <a:gd name="T3" fmla="*/ 79 h 81"/>
                  <a:gd name="T4" fmla="*/ 197 w 199"/>
                  <a:gd name="T5" fmla="*/ 0 h 81"/>
                  <a:gd name="T6" fmla="*/ 199 w 199"/>
                  <a:gd name="T7" fmla="*/ 2 h 81"/>
                  <a:gd name="T8" fmla="*/ 2 w 199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81">
                    <a:moveTo>
                      <a:pt x="2" y="81"/>
                    </a:moveTo>
                    <a:lnTo>
                      <a:pt x="0" y="79"/>
                    </a:lnTo>
                    <a:lnTo>
                      <a:pt x="197" y="0"/>
                    </a:lnTo>
                    <a:lnTo>
                      <a:pt x="199" y="2"/>
                    </a:lnTo>
                    <a:lnTo>
                      <a:pt x="2" y="81"/>
                    </a:lnTo>
                    <a:close/>
                  </a:path>
                </a:pathLst>
              </a:custGeom>
              <a:solidFill>
                <a:srgbClr val="0000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18" name="Freeform 78"/>
              <p:cNvSpPr/>
              <p:nvPr/>
            </p:nvSpPr>
            <p:spPr bwMode="auto">
              <a:xfrm>
                <a:off x="2060" y="3212"/>
                <a:ext cx="213" cy="91"/>
              </a:xfrm>
              <a:custGeom>
                <a:avLst/>
                <a:gdLst>
                  <a:gd name="T0" fmla="*/ 16 w 213"/>
                  <a:gd name="T1" fmla="*/ 91 h 91"/>
                  <a:gd name="T2" fmla="*/ 0 w 213"/>
                  <a:gd name="T3" fmla="*/ 77 h 91"/>
                  <a:gd name="T4" fmla="*/ 199 w 213"/>
                  <a:gd name="T5" fmla="*/ 0 h 91"/>
                  <a:gd name="T6" fmla="*/ 213 w 213"/>
                  <a:gd name="T7" fmla="*/ 12 h 91"/>
                  <a:gd name="T8" fmla="*/ 16 w 213"/>
                  <a:gd name="T9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3" h="91">
                    <a:moveTo>
                      <a:pt x="16" y="91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13" y="12"/>
                    </a:lnTo>
                    <a:lnTo>
                      <a:pt x="16" y="91"/>
                    </a:lnTo>
                    <a:close/>
                  </a:path>
                </a:pathLst>
              </a:custGeom>
              <a:solidFill>
                <a:srgbClr val="0000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19" name="Freeform 79"/>
              <p:cNvSpPr/>
              <p:nvPr/>
            </p:nvSpPr>
            <p:spPr bwMode="auto">
              <a:xfrm>
                <a:off x="2072" y="3222"/>
                <a:ext cx="201" cy="81"/>
              </a:xfrm>
              <a:custGeom>
                <a:avLst/>
                <a:gdLst>
                  <a:gd name="T0" fmla="*/ 4 w 201"/>
                  <a:gd name="T1" fmla="*/ 81 h 81"/>
                  <a:gd name="T2" fmla="*/ 0 w 201"/>
                  <a:gd name="T3" fmla="*/ 79 h 81"/>
                  <a:gd name="T4" fmla="*/ 199 w 201"/>
                  <a:gd name="T5" fmla="*/ 0 h 81"/>
                  <a:gd name="T6" fmla="*/ 201 w 201"/>
                  <a:gd name="T7" fmla="*/ 2 h 81"/>
                  <a:gd name="T8" fmla="*/ 4 w 201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81">
                    <a:moveTo>
                      <a:pt x="4" y="81"/>
                    </a:moveTo>
                    <a:lnTo>
                      <a:pt x="0" y="79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4" y="81"/>
                    </a:lnTo>
                    <a:close/>
                  </a:path>
                </a:pathLst>
              </a:custGeom>
              <a:solidFill>
                <a:srgbClr val="0000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20" name="Freeform 80"/>
              <p:cNvSpPr/>
              <p:nvPr/>
            </p:nvSpPr>
            <p:spPr bwMode="auto">
              <a:xfrm>
                <a:off x="2070" y="3220"/>
                <a:ext cx="201" cy="81"/>
              </a:xfrm>
              <a:custGeom>
                <a:avLst/>
                <a:gdLst>
                  <a:gd name="T0" fmla="*/ 2 w 201"/>
                  <a:gd name="T1" fmla="*/ 81 h 81"/>
                  <a:gd name="T2" fmla="*/ 0 w 201"/>
                  <a:gd name="T3" fmla="*/ 79 h 81"/>
                  <a:gd name="T4" fmla="*/ 197 w 201"/>
                  <a:gd name="T5" fmla="*/ 0 h 81"/>
                  <a:gd name="T6" fmla="*/ 201 w 201"/>
                  <a:gd name="T7" fmla="*/ 2 h 81"/>
                  <a:gd name="T8" fmla="*/ 2 w 201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81">
                    <a:moveTo>
                      <a:pt x="2" y="81"/>
                    </a:moveTo>
                    <a:lnTo>
                      <a:pt x="0" y="79"/>
                    </a:lnTo>
                    <a:lnTo>
                      <a:pt x="197" y="0"/>
                    </a:lnTo>
                    <a:lnTo>
                      <a:pt x="201" y="2"/>
                    </a:lnTo>
                    <a:lnTo>
                      <a:pt x="2" y="81"/>
                    </a:lnTo>
                    <a:close/>
                  </a:path>
                </a:pathLst>
              </a:custGeom>
              <a:solidFill>
                <a:srgbClr val="0000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21" name="Freeform 81"/>
              <p:cNvSpPr/>
              <p:nvPr/>
            </p:nvSpPr>
            <p:spPr bwMode="auto">
              <a:xfrm>
                <a:off x="2068" y="3218"/>
                <a:ext cx="199" cy="81"/>
              </a:xfrm>
              <a:custGeom>
                <a:avLst/>
                <a:gdLst>
                  <a:gd name="T0" fmla="*/ 2 w 199"/>
                  <a:gd name="T1" fmla="*/ 81 h 81"/>
                  <a:gd name="T2" fmla="*/ 0 w 199"/>
                  <a:gd name="T3" fmla="*/ 77 h 81"/>
                  <a:gd name="T4" fmla="*/ 197 w 199"/>
                  <a:gd name="T5" fmla="*/ 0 h 81"/>
                  <a:gd name="T6" fmla="*/ 199 w 199"/>
                  <a:gd name="T7" fmla="*/ 2 h 81"/>
                  <a:gd name="T8" fmla="*/ 2 w 199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81">
                    <a:moveTo>
                      <a:pt x="2" y="81"/>
                    </a:moveTo>
                    <a:lnTo>
                      <a:pt x="0" y="77"/>
                    </a:lnTo>
                    <a:lnTo>
                      <a:pt x="197" y="0"/>
                    </a:lnTo>
                    <a:lnTo>
                      <a:pt x="199" y="2"/>
                    </a:lnTo>
                    <a:lnTo>
                      <a:pt x="2" y="81"/>
                    </a:lnTo>
                    <a:close/>
                  </a:path>
                </a:pathLst>
              </a:custGeom>
              <a:solidFill>
                <a:srgbClr val="0000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22" name="Freeform 82"/>
              <p:cNvSpPr/>
              <p:nvPr/>
            </p:nvSpPr>
            <p:spPr bwMode="auto">
              <a:xfrm>
                <a:off x="2066" y="3216"/>
                <a:ext cx="199" cy="79"/>
              </a:xfrm>
              <a:custGeom>
                <a:avLst/>
                <a:gdLst>
                  <a:gd name="T0" fmla="*/ 2 w 199"/>
                  <a:gd name="T1" fmla="*/ 79 h 79"/>
                  <a:gd name="T2" fmla="*/ 0 w 199"/>
                  <a:gd name="T3" fmla="*/ 77 h 79"/>
                  <a:gd name="T4" fmla="*/ 197 w 199"/>
                  <a:gd name="T5" fmla="*/ 0 h 79"/>
                  <a:gd name="T6" fmla="*/ 199 w 199"/>
                  <a:gd name="T7" fmla="*/ 2 h 79"/>
                  <a:gd name="T8" fmla="*/ 2 w 199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79">
                    <a:moveTo>
                      <a:pt x="2" y="79"/>
                    </a:moveTo>
                    <a:lnTo>
                      <a:pt x="0" y="77"/>
                    </a:lnTo>
                    <a:lnTo>
                      <a:pt x="197" y="0"/>
                    </a:lnTo>
                    <a:lnTo>
                      <a:pt x="199" y="2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23" name="Freeform 83"/>
              <p:cNvSpPr/>
              <p:nvPr/>
            </p:nvSpPr>
            <p:spPr bwMode="auto">
              <a:xfrm>
                <a:off x="2062" y="3214"/>
                <a:ext cx="201" cy="79"/>
              </a:xfrm>
              <a:custGeom>
                <a:avLst/>
                <a:gdLst>
                  <a:gd name="T0" fmla="*/ 4 w 201"/>
                  <a:gd name="T1" fmla="*/ 79 h 79"/>
                  <a:gd name="T2" fmla="*/ 0 w 201"/>
                  <a:gd name="T3" fmla="*/ 77 h 79"/>
                  <a:gd name="T4" fmla="*/ 199 w 201"/>
                  <a:gd name="T5" fmla="*/ 0 h 79"/>
                  <a:gd name="T6" fmla="*/ 201 w 201"/>
                  <a:gd name="T7" fmla="*/ 2 h 79"/>
                  <a:gd name="T8" fmla="*/ 4 w 201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79">
                    <a:moveTo>
                      <a:pt x="4" y="79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4" y="79"/>
                    </a:lnTo>
                    <a:close/>
                  </a:path>
                </a:pathLst>
              </a:custGeom>
              <a:solidFill>
                <a:srgbClr val="0000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24" name="Freeform 84"/>
              <p:cNvSpPr/>
              <p:nvPr/>
            </p:nvSpPr>
            <p:spPr bwMode="auto">
              <a:xfrm>
                <a:off x="2060" y="3212"/>
                <a:ext cx="201" cy="79"/>
              </a:xfrm>
              <a:custGeom>
                <a:avLst/>
                <a:gdLst>
                  <a:gd name="T0" fmla="*/ 2 w 201"/>
                  <a:gd name="T1" fmla="*/ 79 h 79"/>
                  <a:gd name="T2" fmla="*/ 0 w 201"/>
                  <a:gd name="T3" fmla="*/ 77 h 79"/>
                  <a:gd name="T4" fmla="*/ 199 w 201"/>
                  <a:gd name="T5" fmla="*/ 0 h 79"/>
                  <a:gd name="T6" fmla="*/ 201 w 201"/>
                  <a:gd name="T7" fmla="*/ 2 h 79"/>
                  <a:gd name="T8" fmla="*/ 2 w 201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79">
                    <a:moveTo>
                      <a:pt x="2" y="79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25" name="Freeform 85"/>
              <p:cNvSpPr/>
              <p:nvPr/>
            </p:nvSpPr>
            <p:spPr bwMode="auto">
              <a:xfrm>
                <a:off x="2050" y="3198"/>
                <a:ext cx="209" cy="91"/>
              </a:xfrm>
              <a:custGeom>
                <a:avLst/>
                <a:gdLst>
                  <a:gd name="T0" fmla="*/ 10 w 209"/>
                  <a:gd name="T1" fmla="*/ 91 h 91"/>
                  <a:gd name="T2" fmla="*/ 0 w 209"/>
                  <a:gd name="T3" fmla="*/ 75 h 91"/>
                  <a:gd name="T4" fmla="*/ 199 w 209"/>
                  <a:gd name="T5" fmla="*/ 0 h 91"/>
                  <a:gd name="T6" fmla="*/ 209 w 209"/>
                  <a:gd name="T7" fmla="*/ 14 h 91"/>
                  <a:gd name="T8" fmla="*/ 10 w 209"/>
                  <a:gd name="T9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91">
                    <a:moveTo>
                      <a:pt x="10" y="91"/>
                    </a:moveTo>
                    <a:lnTo>
                      <a:pt x="0" y="75"/>
                    </a:lnTo>
                    <a:lnTo>
                      <a:pt x="199" y="0"/>
                    </a:lnTo>
                    <a:lnTo>
                      <a:pt x="209" y="14"/>
                    </a:lnTo>
                    <a:lnTo>
                      <a:pt x="10" y="91"/>
                    </a:lnTo>
                    <a:close/>
                  </a:path>
                </a:pathLst>
              </a:custGeom>
              <a:solidFill>
                <a:srgbClr val="0000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26" name="Freeform 86"/>
              <p:cNvSpPr/>
              <p:nvPr/>
            </p:nvSpPr>
            <p:spPr bwMode="auto">
              <a:xfrm>
                <a:off x="2058" y="3208"/>
                <a:ext cx="201" cy="81"/>
              </a:xfrm>
              <a:custGeom>
                <a:avLst/>
                <a:gdLst>
                  <a:gd name="T0" fmla="*/ 2 w 201"/>
                  <a:gd name="T1" fmla="*/ 81 h 81"/>
                  <a:gd name="T2" fmla="*/ 0 w 201"/>
                  <a:gd name="T3" fmla="*/ 77 h 81"/>
                  <a:gd name="T4" fmla="*/ 199 w 201"/>
                  <a:gd name="T5" fmla="*/ 0 h 81"/>
                  <a:gd name="T6" fmla="*/ 201 w 201"/>
                  <a:gd name="T7" fmla="*/ 4 h 81"/>
                  <a:gd name="T8" fmla="*/ 2 w 201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81">
                    <a:moveTo>
                      <a:pt x="2" y="81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01" y="4"/>
                    </a:lnTo>
                    <a:lnTo>
                      <a:pt x="2" y="81"/>
                    </a:lnTo>
                    <a:close/>
                  </a:path>
                </a:pathLst>
              </a:custGeom>
              <a:solidFill>
                <a:srgbClr val="0000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27" name="Freeform 87"/>
              <p:cNvSpPr/>
              <p:nvPr/>
            </p:nvSpPr>
            <p:spPr bwMode="auto">
              <a:xfrm>
                <a:off x="2056" y="3206"/>
                <a:ext cx="201" cy="79"/>
              </a:xfrm>
              <a:custGeom>
                <a:avLst/>
                <a:gdLst>
                  <a:gd name="T0" fmla="*/ 2 w 201"/>
                  <a:gd name="T1" fmla="*/ 79 h 79"/>
                  <a:gd name="T2" fmla="*/ 0 w 201"/>
                  <a:gd name="T3" fmla="*/ 77 h 79"/>
                  <a:gd name="T4" fmla="*/ 199 w 201"/>
                  <a:gd name="T5" fmla="*/ 0 h 79"/>
                  <a:gd name="T6" fmla="*/ 201 w 201"/>
                  <a:gd name="T7" fmla="*/ 2 h 79"/>
                  <a:gd name="T8" fmla="*/ 2 w 201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79">
                    <a:moveTo>
                      <a:pt x="2" y="79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28" name="Freeform 88"/>
              <p:cNvSpPr/>
              <p:nvPr/>
            </p:nvSpPr>
            <p:spPr bwMode="auto">
              <a:xfrm>
                <a:off x="2054" y="3204"/>
                <a:ext cx="201" cy="79"/>
              </a:xfrm>
              <a:custGeom>
                <a:avLst/>
                <a:gdLst>
                  <a:gd name="T0" fmla="*/ 2 w 201"/>
                  <a:gd name="T1" fmla="*/ 79 h 79"/>
                  <a:gd name="T2" fmla="*/ 0 w 201"/>
                  <a:gd name="T3" fmla="*/ 75 h 79"/>
                  <a:gd name="T4" fmla="*/ 199 w 201"/>
                  <a:gd name="T5" fmla="*/ 0 h 79"/>
                  <a:gd name="T6" fmla="*/ 201 w 201"/>
                  <a:gd name="T7" fmla="*/ 2 h 79"/>
                  <a:gd name="T8" fmla="*/ 2 w 201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79">
                    <a:moveTo>
                      <a:pt x="2" y="79"/>
                    </a:moveTo>
                    <a:lnTo>
                      <a:pt x="0" y="75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29" name="Freeform 89"/>
              <p:cNvSpPr/>
              <p:nvPr/>
            </p:nvSpPr>
            <p:spPr bwMode="auto">
              <a:xfrm>
                <a:off x="2052" y="3200"/>
                <a:ext cx="201" cy="79"/>
              </a:xfrm>
              <a:custGeom>
                <a:avLst/>
                <a:gdLst>
                  <a:gd name="T0" fmla="*/ 2 w 201"/>
                  <a:gd name="T1" fmla="*/ 79 h 79"/>
                  <a:gd name="T2" fmla="*/ 0 w 201"/>
                  <a:gd name="T3" fmla="*/ 77 h 79"/>
                  <a:gd name="T4" fmla="*/ 199 w 201"/>
                  <a:gd name="T5" fmla="*/ 0 h 79"/>
                  <a:gd name="T6" fmla="*/ 201 w 201"/>
                  <a:gd name="T7" fmla="*/ 4 h 79"/>
                  <a:gd name="T8" fmla="*/ 2 w 201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79">
                    <a:moveTo>
                      <a:pt x="2" y="79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01" y="4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30" name="Freeform 90"/>
              <p:cNvSpPr/>
              <p:nvPr/>
            </p:nvSpPr>
            <p:spPr bwMode="auto">
              <a:xfrm>
                <a:off x="2050" y="3198"/>
                <a:ext cx="201" cy="79"/>
              </a:xfrm>
              <a:custGeom>
                <a:avLst/>
                <a:gdLst>
                  <a:gd name="T0" fmla="*/ 2 w 201"/>
                  <a:gd name="T1" fmla="*/ 79 h 79"/>
                  <a:gd name="T2" fmla="*/ 0 w 201"/>
                  <a:gd name="T3" fmla="*/ 75 h 79"/>
                  <a:gd name="T4" fmla="*/ 199 w 201"/>
                  <a:gd name="T5" fmla="*/ 0 h 79"/>
                  <a:gd name="T6" fmla="*/ 201 w 201"/>
                  <a:gd name="T7" fmla="*/ 2 h 79"/>
                  <a:gd name="T8" fmla="*/ 2 w 201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1" h="79">
                    <a:moveTo>
                      <a:pt x="2" y="79"/>
                    </a:moveTo>
                    <a:lnTo>
                      <a:pt x="0" y="75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31" name="Freeform 91"/>
              <p:cNvSpPr/>
              <p:nvPr/>
            </p:nvSpPr>
            <p:spPr bwMode="auto">
              <a:xfrm>
                <a:off x="3407" y="3172"/>
                <a:ext cx="90" cy="877"/>
              </a:xfrm>
              <a:custGeom>
                <a:avLst/>
                <a:gdLst>
                  <a:gd name="T0" fmla="*/ 16 w 90"/>
                  <a:gd name="T1" fmla="*/ 877 h 877"/>
                  <a:gd name="T2" fmla="*/ 0 w 90"/>
                  <a:gd name="T3" fmla="*/ 73 h 877"/>
                  <a:gd name="T4" fmla="*/ 74 w 90"/>
                  <a:gd name="T5" fmla="*/ 0 h 877"/>
                  <a:gd name="T6" fmla="*/ 90 w 90"/>
                  <a:gd name="T7" fmla="*/ 731 h 877"/>
                  <a:gd name="T8" fmla="*/ 16 w 90"/>
                  <a:gd name="T9" fmla="*/ 877 h 8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877">
                    <a:moveTo>
                      <a:pt x="16" y="877"/>
                    </a:moveTo>
                    <a:lnTo>
                      <a:pt x="0" y="73"/>
                    </a:lnTo>
                    <a:lnTo>
                      <a:pt x="74" y="0"/>
                    </a:lnTo>
                    <a:lnTo>
                      <a:pt x="90" y="731"/>
                    </a:lnTo>
                    <a:lnTo>
                      <a:pt x="16" y="877"/>
                    </a:lnTo>
                    <a:close/>
                  </a:path>
                </a:pathLst>
              </a:custGeom>
              <a:solidFill>
                <a:srgbClr val="0000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32" name="Freeform 92"/>
              <p:cNvSpPr/>
              <p:nvPr/>
            </p:nvSpPr>
            <p:spPr bwMode="auto">
              <a:xfrm>
                <a:off x="2050" y="3245"/>
                <a:ext cx="1373" cy="979"/>
              </a:xfrm>
              <a:custGeom>
                <a:avLst/>
                <a:gdLst>
                  <a:gd name="T0" fmla="*/ 1373 w 1373"/>
                  <a:gd name="T1" fmla="*/ 804 h 979"/>
                  <a:gd name="T2" fmla="*/ 1357 w 1373"/>
                  <a:gd name="T3" fmla="*/ 0 h 979"/>
                  <a:gd name="T4" fmla="*/ 1345 w 1373"/>
                  <a:gd name="T5" fmla="*/ 16 h 979"/>
                  <a:gd name="T6" fmla="*/ 1331 w 1373"/>
                  <a:gd name="T7" fmla="*/ 32 h 979"/>
                  <a:gd name="T8" fmla="*/ 1311 w 1373"/>
                  <a:gd name="T9" fmla="*/ 46 h 979"/>
                  <a:gd name="T10" fmla="*/ 1288 w 1373"/>
                  <a:gd name="T11" fmla="*/ 60 h 979"/>
                  <a:gd name="T12" fmla="*/ 1260 w 1373"/>
                  <a:gd name="T13" fmla="*/ 74 h 979"/>
                  <a:gd name="T14" fmla="*/ 1230 w 1373"/>
                  <a:gd name="T15" fmla="*/ 88 h 979"/>
                  <a:gd name="T16" fmla="*/ 1160 w 1373"/>
                  <a:gd name="T17" fmla="*/ 116 h 979"/>
                  <a:gd name="T18" fmla="*/ 1052 w 1373"/>
                  <a:gd name="T19" fmla="*/ 138 h 979"/>
                  <a:gd name="T20" fmla="*/ 935 w 1373"/>
                  <a:gd name="T21" fmla="*/ 154 h 979"/>
                  <a:gd name="T22" fmla="*/ 811 w 1373"/>
                  <a:gd name="T23" fmla="*/ 168 h 979"/>
                  <a:gd name="T24" fmla="*/ 747 w 1373"/>
                  <a:gd name="T25" fmla="*/ 172 h 979"/>
                  <a:gd name="T26" fmla="*/ 681 w 1373"/>
                  <a:gd name="T27" fmla="*/ 174 h 979"/>
                  <a:gd name="T28" fmla="*/ 614 w 1373"/>
                  <a:gd name="T29" fmla="*/ 174 h 979"/>
                  <a:gd name="T30" fmla="*/ 552 w 1373"/>
                  <a:gd name="T31" fmla="*/ 172 h 979"/>
                  <a:gd name="T32" fmla="*/ 428 w 1373"/>
                  <a:gd name="T33" fmla="*/ 164 h 979"/>
                  <a:gd name="T34" fmla="*/ 307 w 1373"/>
                  <a:gd name="T35" fmla="*/ 152 h 979"/>
                  <a:gd name="T36" fmla="*/ 193 w 1373"/>
                  <a:gd name="T37" fmla="*/ 136 h 979"/>
                  <a:gd name="T38" fmla="*/ 125 w 1373"/>
                  <a:gd name="T39" fmla="*/ 110 h 979"/>
                  <a:gd name="T40" fmla="*/ 95 w 1373"/>
                  <a:gd name="T41" fmla="*/ 98 h 979"/>
                  <a:gd name="T42" fmla="*/ 69 w 1373"/>
                  <a:gd name="T43" fmla="*/ 86 h 979"/>
                  <a:gd name="T44" fmla="*/ 45 w 1373"/>
                  <a:gd name="T45" fmla="*/ 72 h 979"/>
                  <a:gd name="T46" fmla="*/ 26 w 1373"/>
                  <a:gd name="T47" fmla="*/ 58 h 979"/>
                  <a:gd name="T48" fmla="*/ 10 w 1373"/>
                  <a:gd name="T49" fmla="*/ 44 h 979"/>
                  <a:gd name="T50" fmla="*/ 0 w 1373"/>
                  <a:gd name="T51" fmla="*/ 28 h 979"/>
                  <a:gd name="T52" fmla="*/ 16 w 1373"/>
                  <a:gd name="T53" fmla="*/ 832 h 979"/>
                  <a:gd name="T54" fmla="*/ 26 w 1373"/>
                  <a:gd name="T55" fmla="*/ 848 h 979"/>
                  <a:gd name="T56" fmla="*/ 43 w 1373"/>
                  <a:gd name="T57" fmla="*/ 862 h 979"/>
                  <a:gd name="T58" fmla="*/ 61 w 1373"/>
                  <a:gd name="T59" fmla="*/ 876 h 979"/>
                  <a:gd name="T60" fmla="*/ 85 w 1373"/>
                  <a:gd name="T61" fmla="*/ 890 h 979"/>
                  <a:gd name="T62" fmla="*/ 111 w 1373"/>
                  <a:gd name="T63" fmla="*/ 902 h 979"/>
                  <a:gd name="T64" fmla="*/ 141 w 1373"/>
                  <a:gd name="T65" fmla="*/ 916 h 979"/>
                  <a:gd name="T66" fmla="*/ 211 w 1373"/>
                  <a:gd name="T67" fmla="*/ 941 h 979"/>
                  <a:gd name="T68" fmla="*/ 325 w 1373"/>
                  <a:gd name="T69" fmla="*/ 957 h 979"/>
                  <a:gd name="T70" fmla="*/ 444 w 1373"/>
                  <a:gd name="T71" fmla="*/ 969 h 979"/>
                  <a:gd name="T72" fmla="*/ 568 w 1373"/>
                  <a:gd name="T73" fmla="*/ 977 h 979"/>
                  <a:gd name="T74" fmla="*/ 632 w 1373"/>
                  <a:gd name="T75" fmla="*/ 979 h 979"/>
                  <a:gd name="T76" fmla="*/ 697 w 1373"/>
                  <a:gd name="T77" fmla="*/ 979 h 979"/>
                  <a:gd name="T78" fmla="*/ 763 w 1373"/>
                  <a:gd name="T79" fmla="*/ 975 h 979"/>
                  <a:gd name="T80" fmla="*/ 827 w 1373"/>
                  <a:gd name="T81" fmla="*/ 971 h 979"/>
                  <a:gd name="T82" fmla="*/ 951 w 1373"/>
                  <a:gd name="T83" fmla="*/ 959 h 979"/>
                  <a:gd name="T84" fmla="*/ 1070 w 1373"/>
                  <a:gd name="T85" fmla="*/ 941 h 979"/>
                  <a:gd name="T86" fmla="*/ 1178 w 1373"/>
                  <a:gd name="T87" fmla="*/ 920 h 979"/>
                  <a:gd name="T88" fmla="*/ 1214 w 1373"/>
                  <a:gd name="T89" fmla="*/ 906 h 979"/>
                  <a:gd name="T90" fmla="*/ 1248 w 1373"/>
                  <a:gd name="T91" fmla="*/ 892 h 979"/>
                  <a:gd name="T92" fmla="*/ 1278 w 1373"/>
                  <a:gd name="T93" fmla="*/ 878 h 979"/>
                  <a:gd name="T94" fmla="*/ 1304 w 1373"/>
                  <a:gd name="T95" fmla="*/ 864 h 979"/>
                  <a:gd name="T96" fmla="*/ 1329 w 1373"/>
                  <a:gd name="T97" fmla="*/ 850 h 979"/>
                  <a:gd name="T98" fmla="*/ 1347 w 1373"/>
                  <a:gd name="T99" fmla="*/ 834 h 979"/>
                  <a:gd name="T100" fmla="*/ 1363 w 1373"/>
                  <a:gd name="T101" fmla="*/ 820 h 979"/>
                  <a:gd name="T102" fmla="*/ 1373 w 1373"/>
                  <a:gd name="T103" fmla="*/ 804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73" h="979">
                    <a:moveTo>
                      <a:pt x="1373" y="804"/>
                    </a:moveTo>
                    <a:lnTo>
                      <a:pt x="1357" y="0"/>
                    </a:lnTo>
                    <a:lnTo>
                      <a:pt x="1345" y="16"/>
                    </a:lnTo>
                    <a:lnTo>
                      <a:pt x="1331" y="32"/>
                    </a:lnTo>
                    <a:lnTo>
                      <a:pt x="1311" y="46"/>
                    </a:lnTo>
                    <a:lnTo>
                      <a:pt x="1288" y="60"/>
                    </a:lnTo>
                    <a:lnTo>
                      <a:pt x="1260" y="74"/>
                    </a:lnTo>
                    <a:lnTo>
                      <a:pt x="1230" y="88"/>
                    </a:lnTo>
                    <a:lnTo>
                      <a:pt x="1160" y="116"/>
                    </a:lnTo>
                    <a:lnTo>
                      <a:pt x="1052" y="138"/>
                    </a:lnTo>
                    <a:lnTo>
                      <a:pt x="935" y="154"/>
                    </a:lnTo>
                    <a:lnTo>
                      <a:pt x="811" y="168"/>
                    </a:lnTo>
                    <a:lnTo>
                      <a:pt x="747" y="172"/>
                    </a:lnTo>
                    <a:lnTo>
                      <a:pt x="681" y="174"/>
                    </a:lnTo>
                    <a:lnTo>
                      <a:pt x="614" y="174"/>
                    </a:lnTo>
                    <a:lnTo>
                      <a:pt x="552" y="172"/>
                    </a:lnTo>
                    <a:lnTo>
                      <a:pt x="428" y="164"/>
                    </a:lnTo>
                    <a:lnTo>
                      <a:pt x="307" y="152"/>
                    </a:lnTo>
                    <a:lnTo>
                      <a:pt x="193" y="136"/>
                    </a:lnTo>
                    <a:lnTo>
                      <a:pt x="125" y="110"/>
                    </a:lnTo>
                    <a:lnTo>
                      <a:pt x="95" y="98"/>
                    </a:lnTo>
                    <a:lnTo>
                      <a:pt x="69" y="86"/>
                    </a:lnTo>
                    <a:lnTo>
                      <a:pt x="45" y="72"/>
                    </a:lnTo>
                    <a:lnTo>
                      <a:pt x="26" y="58"/>
                    </a:lnTo>
                    <a:lnTo>
                      <a:pt x="10" y="44"/>
                    </a:lnTo>
                    <a:lnTo>
                      <a:pt x="0" y="28"/>
                    </a:lnTo>
                    <a:lnTo>
                      <a:pt x="16" y="832"/>
                    </a:lnTo>
                    <a:lnTo>
                      <a:pt x="26" y="848"/>
                    </a:lnTo>
                    <a:lnTo>
                      <a:pt x="43" y="862"/>
                    </a:lnTo>
                    <a:lnTo>
                      <a:pt x="61" y="876"/>
                    </a:lnTo>
                    <a:lnTo>
                      <a:pt x="85" y="890"/>
                    </a:lnTo>
                    <a:lnTo>
                      <a:pt x="111" y="902"/>
                    </a:lnTo>
                    <a:lnTo>
                      <a:pt x="141" y="916"/>
                    </a:lnTo>
                    <a:lnTo>
                      <a:pt x="211" y="941"/>
                    </a:lnTo>
                    <a:lnTo>
                      <a:pt x="325" y="957"/>
                    </a:lnTo>
                    <a:lnTo>
                      <a:pt x="444" y="969"/>
                    </a:lnTo>
                    <a:lnTo>
                      <a:pt x="568" y="977"/>
                    </a:lnTo>
                    <a:lnTo>
                      <a:pt x="632" y="979"/>
                    </a:lnTo>
                    <a:lnTo>
                      <a:pt x="697" y="979"/>
                    </a:lnTo>
                    <a:lnTo>
                      <a:pt x="763" y="975"/>
                    </a:lnTo>
                    <a:lnTo>
                      <a:pt x="827" y="971"/>
                    </a:lnTo>
                    <a:lnTo>
                      <a:pt x="951" y="959"/>
                    </a:lnTo>
                    <a:lnTo>
                      <a:pt x="1070" y="941"/>
                    </a:lnTo>
                    <a:lnTo>
                      <a:pt x="1178" y="920"/>
                    </a:lnTo>
                    <a:lnTo>
                      <a:pt x="1214" y="906"/>
                    </a:lnTo>
                    <a:lnTo>
                      <a:pt x="1248" y="892"/>
                    </a:lnTo>
                    <a:lnTo>
                      <a:pt x="1278" y="878"/>
                    </a:lnTo>
                    <a:lnTo>
                      <a:pt x="1304" y="864"/>
                    </a:lnTo>
                    <a:lnTo>
                      <a:pt x="1329" y="850"/>
                    </a:lnTo>
                    <a:lnTo>
                      <a:pt x="1347" y="834"/>
                    </a:lnTo>
                    <a:lnTo>
                      <a:pt x="1363" y="820"/>
                    </a:lnTo>
                    <a:lnTo>
                      <a:pt x="1373" y="804"/>
                    </a:lnTo>
                    <a:close/>
                  </a:path>
                </a:pathLst>
              </a:custGeom>
              <a:solidFill>
                <a:srgbClr val="0000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240733" name="Group 93"/>
            <p:cNvGrpSpPr/>
            <p:nvPr/>
          </p:nvGrpSpPr>
          <p:grpSpPr bwMode="auto">
            <a:xfrm>
              <a:off x="1988" y="648"/>
              <a:ext cx="1443" cy="1108"/>
              <a:chOff x="1988" y="648"/>
              <a:chExt cx="1443" cy="1108"/>
            </a:xfrm>
          </p:grpSpPr>
          <p:sp>
            <p:nvSpPr>
              <p:cNvPr id="240734" name="Freeform 94"/>
              <p:cNvSpPr/>
              <p:nvPr/>
            </p:nvSpPr>
            <p:spPr bwMode="auto">
              <a:xfrm>
                <a:off x="1988" y="1555"/>
                <a:ext cx="209" cy="181"/>
              </a:xfrm>
              <a:custGeom>
                <a:avLst/>
                <a:gdLst>
                  <a:gd name="T0" fmla="*/ 0 w 209"/>
                  <a:gd name="T1" fmla="*/ 181 h 181"/>
                  <a:gd name="T2" fmla="*/ 10 w 209"/>
                  <a:gd name="T3" fmla="*/ 165 h 181"/>
                  <a:gd name="T4" fmla="*/ 209 w 209"/>
                  <a:gd name="T5" fmla="*/ 0 h 181"/>
                  <a:gd name="T6" fmla="*/ 199 w 209"/>
                  <a:gd name="T7" fmla="*/ 14 h 181"/>
                  <a:gd name="T8" fmla="*/ 0 w 209"/>
                  <a:gd name="T9" fmla="*/ 181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181">
                    <a:moveTo>
                      <a:pt x="0" y="181"/>
                    </a:moveTo>
                    <a:lnTo>
                      <a:pt x="10" y="165"/>
                    </a:lnTo>
                    <a:lnTo>
                      <a:pt x="209" y="0"/>
                    </a:lnTo>
                    <a:lnTo>
                      <a:pt x="199" y="14"/>
                    </a:lnTo>
                    <a:lnTo>
                      <a:pt x="0" y="181"/>
                    </a:lnTo>
                    <a:close/>
                  </a:path>
                </a:pathLst>
              </a:custGeom>
              <a:solidFill>
                <a:srgbClr val="D5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35" name="Freeform 95"/>
              <p:cNvSpPr/>
              <p:nvPr/>
            </p:nvSpPr>
            <p:spPr bwMode="auto">
              <a:xfrm>
                <a:off x="1998" y="1541"/>
                <a:ext cx="213" cy="179"/>
              </a:xfrm>
              <a:custGeom>
                <a:avLst/>
                <a:gdLst>
                  <a:gd name="T0" fmla="*/ 0 w 213"/>
                  <a:gd name="T1" fmla="*/ 179 h 179"/>
                  <a:gd name="T2" fmla="*/ 16 w 213"/>
                  <a:gd name="T3" fmla="*/ 163 h 179"/>
                  <a:gd name="T4" fmla="*/ 213 w 213"/>
                  <a:gd name="T5" fmla="*/ 0 h 179"/>
                  <a:gd name="T6" fmla="*/ 199 w 213"/>
                  <a:gd name="T7" fmla="*/ 14 h 179"/>
                  <a:gd name="T8" fmla="*/ 0 w 213"/>
                  <a:gd name="T9" fmla="*/ 17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3" h="179">
                    <a:moveTo>
                      <a:pt x="0" y="179"/>
                    </a:moveTo>
                    <a:lnTo>
                      <a:pt x="16" y="163"/>
                    </a:lnTo>
                    <a:lnTo>
                      <a:pt x="213" y="0"/>
                    </a:lnTo>
                    <a:lnTo>
                      <a:pt x="199" y="14"/>
                    </a:lnTo>
                    <a:lnTo>
                      <a:pt x="0" y="179"/>
                    </a:lnTo>
                    <a:close/>
                  </a:path>
                </a:pathLst>
              </a:custGeom>
              <a:solidFill>
                <a:srgbClr val="D1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36" name="Freeform 96"/>
              <p:cNvSpPr/>
              <p:nvPr/>
            </p:nvSpPr>
            <p:spPr bwMode="auto">
              <a:xfrm>
                <a:off x="3346" y="797"/>
                <a:ext cx="85" cy="104"/>
              </a:xfrm>
              <a:custGeom>
                <a:avLst/>
                <a:gdLst>
                  <a:gd name="T0" fmla="*/ 12 w 85"/>
                  <a:gd name="T1" fmla="*/ 104 h 104"/>
                  <a:gd name="T2" fmla="*/ 0 w 85"/>
                  <a:gd name="T3" fmla="*/ 88 h 104"/>
                  <a:gd name="T4" fmla="*/ 75 w 85"/>
                  <a:gd name="T5" fmla="*/ 0 h 104"/>
                  <a:gd name="T6" fmla="*/ 85 w 85"/>
                  <a:gd name="T7" fmla="*/ 14 h 104"/>
                  <a:gd name="T8" fmla="*/ 12 w 85"/>
                  <a:gd name="T9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04">
                    <a:moveTo>
                      <a:pt x="12" y="104"/>
                    </a:moveTo>
                    <a:lnTo>
                      <a:pt x="0" y="88"/>
                    </a:lnTo>
                    <a:lnTo>
                      <a:pt x="75" y="0"/>
                    </a:lnTo>
                    <a:lnTo>
                      <a:pt x="85" y="14"/>
                    </a:lnTo>
                    <a:lnTo>
                      <a:pt x="12" y="104"/>
                    </a:lnTo>
                    <a:close/>
                  </a:path>
                </a:pathLst>
              </a:custGeom>
              <a:solidFill>
                <a:srgbClr val="D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37" name="Freeform 97"/>
              <p:cNvSpPr/>
              <p:nvPr/>
            </p:nvSpPr>
            <p:spPr bwMode="auto">
              <a:xfrm>
                <a:off x="3354" y="807"/>
                <a:ext cx="77" cy="94"/>
              </a:xfrm>
              <a:custGeom>
                <a:avLst/>
                <a:gdLst>
                  <a:gd name="T0" fmla="*/ 4 w 77"/>
                  <a:gd name="T1" fmla="*/ 94 h 94"/>
                  <a:gd name="T2" fmla="*/ 0 w 77"/>
                  <a:gd name="T3" fmla="*/ 88 h 94"/>
                  <a:gd name="T4" fmla="*/ 73 w 77"/>
                  <a:gd name="T5" fmla="*/ 0 h 94"/>
                  <a:gd name="T6" fmla="*/ 77 w 77"/>
                  <a:gd name="T7" fmla="*/ 4 h 94"/>
                  <a:gd name="T8" fmla="*/ 4 w 77"/>
                  <a:gd name="T9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94">
                    <a:moveTo>
                      <a:pt x="4" y="94"/>
                    </a:moveTo>
                    <a:lnTo>
                      <a:pt x="0" y="88"/>
                    </a:lnTo>
                    <a:lnTo>
                      <a:pt x="73" y="0"/>
                    </a:lnTo>
                    <a:lnTo>
                      <a:pt x="77" y="4"/>
                    </a:lnTo>
                    <a:lnTo>
                      <a:pt x="4" y="94"/>
                    </a:lnTo>
                    <a:close/>
                  </a:path>
                </a:pathLst>
              </a:custGeom>
              <a:solidFill>
                <a:srgbClr val="D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38" name="Freeform 98"/>
              <p:cNvSpPr/>
              <p:nvPr/>
            </p:nvSpPr>
            <p:spPr bwMode="auto">
              <a:xfrm>
                <a:off x="3350" y="801"/>
                <a:ext cx="77" cy="94"/>
              </a:xfrm>
              <a:custGeom>
                <a:avLst/>
                <a:gdLst>
                  <a:gd name="T0" fmla="*/ 4 w 77"/>
                  <a:gd name="T1" fmla="*/ 94 h 94"/>
                  <a:gd name="T2" fmla="*/ 0 w 77"/>
                  <a:gd name="T3" fmla="*/ 88 h 94"/>
                  <a:gd name="T4" fmla="*/ 73 w 77"/>
                  <a:gd name="T5" fmla="*/ 0 h 94"/>
                  <a:gd name="T6" fmla="*/ 77 w 77"/>
                  <a:gd name="T7" fmla="*/ 6 h 94"/>
                  <a:gd name="T8" fmla="*/ 4 w 77"/>
                  <a:gd name="T9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94">
                    <a:moveTo>
                      <a:pt x="4" y="94"/>
                    </a:moveTo>
                    <a:lnTo>
                      <a:pt x="0" y="88"/>
                    </a:lnTo>
                    <a:lnTo>
                      <a:pt x="73" y="0"/>
                    </a:lnTo>
                    <a:lnTo>
                      <a:pt x="77" y="6"/>
                    </a:lnTo>
                    <a:lnTo>
                      <a:pt x="4" y="94"/>
                    </a:lnTo>
                    <a:close/>
                  </a:path>
                </a:pathLst>
              </a:custGeom>
              <a:solidFill>
                <a:srgbClr val="D3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39" name="Freeform 99"/>
              <p:cNvSpPr/>
              <p:nvPr/>
            </p:nvSpPr>
            <p:spPr bwMode="auto">
              <a:xfrm>
                <a:off x="3346" y="797"/>
                <a:ext cx="77" cy="92"/>
              </a:xfrm>
              <a:custGeom>
                <a:avLst/>
                <a:gdLst>
                  <a:gd name="T0" fmla="*/ 4 w 77"/>
                  <a:gd name="T1" fmla="*/ 92 h 92"/>
                  <a:gd name="T2" fmla="*/ 0 w 77"/>
                  <a:gd name="T3" fmla="*/ 88 h 92"/>
                  <a:gd name="T4" fmla="*/ 75 w 77"/>
                  <a:gd name="T5" fmla="*/ 0 h 92"/>
                  <a:gd name="T6" fmla="*/ 77 w 77"/>
                  <a:gd name="T7" fmla="*/ 4 h 92"/>
                  <a:gd name="T8" fmla="*/ 4 w 77"/>
                  <a:gd name="T9" fmla="*/ 9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92">
                    <a:moveTo>
                      <a:pt x="4" y="92"/>
                    </a:moveTo>
                    <a:lnTo>
                      <a:pt x="0" y="88"/>
                    </a:lnTo>
                    <a:lnTo>
                      <a:pt x="75" y="0"/>
                    </a:lnTo>
                    <a:lnTo>
                      <a:pt x="77" y="4"/>
                    </a:lnTo>
                    <a:lnTo>
                      <a:pt x="4" y="92"/>
                    </a:lnTo>
                    <a:close/>
                  </a:path>
                </a:pathLst>
              </a:custGeom>
              <a:solidFill>
                <a:srgbClr val="D2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40" name="Freeform 100"/>
              <p:cNvSpPr/>
              <p:nvPr/>
            </p:nvSpPr>
            <p:spPr bwMode="auto">
              <a:xfrm>
                <a:off x="3330" y="783"/>
                <a:ext cx="91" cy="102"/>
              </a:xfrm>
              <a:custGeom>
                <a:avLst/>
                <a:gdLst>
                  <a:gd name="T0" fmla="*/ 16 w 91"/>
                  <a:gd name="T1" fmla="*/ 102 h 102"/>
                  <a:gd name="T2" fmla="*/ 0 w 91"/>
                  <a:gd name="T3" fmla="*/ 86 h 102"/>
                  <a:gd name="T4" fmla="*/ 77 w 91"/>
                  <a:gd name="T5" fmla="*/ 0 h 102"/>
                  <a:gd name="T6" fmla="*/ 91 w 91"/>
                  <a:gd name="T7" fmla="*/ 14 h 102"/>
                  <a:gd name="T8" fmla="*/ 16 w 91"/>
                  <a:gd name="T9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102">
                    <a:moveTo>
                      <a:pt x="16" y="102"/>
                    </a:moveTo>
                    <a:lnTo>
                      <a:pt x="0" y="86"/>
                    </a:lnTo>
                    <a:lnTo>
                      <a:pt x="77" y="0"/>
                    </a:lnTo>
                    <a:lnTo>
                      <a:pt x="91" y="14"/>
                    </a:lnTo>
                    <a:lnTo>
                      <a:pt x="16" y="102"/>
                    </a:lnTo>
                    <a:close/>
                  </a:path>
                </a:pathLst>
              </a:custGeom>
              <a:solidFill>
                <a:srgbClr val="D1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41" name="Freeform 101"/>
              <p:cNvSpPr/>
              <p:nvPr/>
            </p:nvSpPr>
            <p:spPr bwMode="auto">
              <a:xfrm>
                <a:off x="3344" y="795"/>
                <a:ext cx="77" cy="90"/>
              </a:xfrm>
              <a:custGeom>
                <a:avLst/>
                <a:gdLst>
                  <a:gd name="T0" fmla="*/ 2 w 77"/>
                  <a:gd name="T1" fmla="*/ 90 h 90"/>
                  <a:gd name="T2" fmla="*/ 0 w 77"/>
                  <a:gd name="T3" fmla="*/ 88 h 90"/>
                  <a:gd name="T4" fmla="*/ 75 w 77"/>
                  <a:gd name="T5" fmla="*/ 0 h 90"/>
                  <a:gd name="T6" fmla="*/ 77 w 77"/>
                  <a:gd name="T7" fmla="*/ 2 h 90"/>
                  <a:gd name="T8" fmla="*/ 2 w 77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90">
                    <a:moveTo>
                      <a:pt x="2" y="90"/>
                    </a:moveTo>
                    <a:lnTo>
                      <a:pt x="0" y="88"/>
                    </a:lnTo>
                    <a:lnTo>
                      <a:pt x="75" y="0"/>
                    </a:lnTo>
                    <a:lnTo>
                      <a:pt x="77" y="2"/>
                    </a:lnTo>
                    <a:lnTo>
                      <a:pt x="2" y="90"/>
                    </a:lnTo>
                    <a:close/>
                  </a:path>
                </a:pathLst>
              </a:custGeom>
              <a:solidFill>
                <a:srgbClr val="D1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42" name="Freeform 102"/>
              <p:cNvSpPr/>
              <p:nvPr/>
            </p:nvSpPr>
            <p:spPr bwMode="auto">
              <a:xfrm>
                <a:off x="3342" y="793"/>
                <a:ext cx="77" cy="90"/>
              </a:xfrm>
              <a:custGeom>
                <a:avLst/>
                <a:gdLst>
                  <a:gd name="T0" fmla="*/ 2 w 77"/>
                  <a:gd name="T1" fmla="*/ 90 h 90"/>
                  <a:gd name="T2" fmla="*/ 0 w 77"/>
                  <a:gd name="T3" fmla="*/ 86 h 90"/>
                  <a:gd name="T4" fmla="*/ 75 w 77"/>
                  <a:gd name="T5" fmla="*/ 0 h 90"/>
                  <a:gd name="T6" fmla="*/ 77 w 77"/>
                  <a:gd name="T7" fmla="*/ 2 h 90"/>
                  <a:gd name="T8" fmla="*/ 2 w 77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90">
                    <a:moveTo>
                      <a:pt x="2" y="90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7" y="2"/>
                    </a:lnTo>
                    <a:lnTo>
                      <a:pt x="2" y="90"/>
                    </a:lnTo>
                    <a:close/>
                  </a:path>
                </a:pathLst>
              </a:custGeom>
              <a:solidFill>
                <a:srgbClr val="C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43" name="Freeform 103"/>
              <p:cNvSpPr/>
              <p:nvPr/>
            </p:nvSpPr>
            <p:spPr bwMode="auto">
              <a:xfrm>
                <a:off x="3340" y="791"/>
                <a:ext cx="77" cy="88"/>
              </a:xfrm>
              <a:custGeom>
                <a:avLst/>
                <a:gdLst>
                  <a:gd name="T0" fmla="*/ 2 w 77"/>
                  <a:gd name="T1" fmla="*/ 88 h 88"/>
                  <a:gd name="T2" fmla="*/ 0 w 77"/>
                  <a:gd name="T3" fmla="*/ 86 h 88"/>
                  <a:gd name="T4" fmla="*/ 75 w 77"/>
                  <a:gd name="T5" fmla="*/ 0 h 88"/>
                  <a:gd name="T6" fmla="*/ 77 w 77"/>
                  <a:gd name="T7" fmla="*/ 2 h 88"/>
                  <a:gd name="T8" fmla="*/ 2 w 77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8">
                    <a:moveTo>
                      <a:pt x="2" y="88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7" y="2"/>
                    </a:lnTo>
                    <a:lnTo>
                      <a:pt x="2" y="88"/>
                    </a:lnTo>
                    <a:close/>
                  </a:path>
                </a:pathLst>
              </a:custGeom>
              <a:solidFill>
                <a:srgbClr val="CE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44" name="Freeform 104"/>
              <p:cNvSpPr/>
              <p:nvPr/>
            </p:nvSpPr>
            <p:spPr bwMode="auto">
              <a:xfrm>
                <a:off x="3338" y="789"/>
                <a:ext cx="77" cy="88"/>
              </a:xfrm>
              <a:custGeom>
                <a:avLst/>
                <a:gdLst>
                  <a:gd name="T0" fmla="*/ 2 w 77"/>
                  <a:gd name="T1" fmla="*/ 88 h 88"/>
                  <a:gd name="T2" fmla="*/ 0 w 77"/>
                  <a:gd name="T3" fmla="*/ 86 h 88"/>
                  <a:gd name="T4" fmla="*/ 75 w 77"/>
                  <a:gd name="T5" fmla="*/ 0 h 88"/>
                  <a:gd name="T6" fmla="*/ 77 w 77"/>
                  <a:gd name="T7" fmla="*/ 2 h 88"/>
                  <a:gd name="T8" fmla="*/ 2 w 77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8">
                    <a:moveTo>
                      <a:pt x="2" y="88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7" y="2"/>
                    </a:lnTo>
                    <a:lnTo>
                      <a:pt x="2" y="88"/>
                    </a:lnTo>
                    <a:close/>
                  </a:path>
                </a:pathLst>
              </a:custGeom>
              <a:solidFill>
                <a:srgbClr val="CD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45" name="Freeform 105"/>
              <p:cNvSpPr/>
              <p:nvPr/>
            </p:nvSpPr>
            <p:spPr bwMode="auto">
              <a:xfrm>
                <a:off x="3336" y="787"/>
                <a:ext cx="77" cy="88"/>
              </a:xfrm>
              <a:custGeom>
                <a:avLst/>
                <a:gdLst>
                  <a:gd name="T0" fmla="*/ 2 w 77"/>
                  <a:gd name="T1" fmla="*/ 88 h 88"/>
                  <a:gd name="T2" fmla="*/ 0 w 77"/>
                  <a:gd name="T3" fmla="*/ 86 h 88"/>
                  <a:gd name="T4" fmla="*/ 75 w 77"/>
                  <a:gd name="T5" fmla="*/ 0 h 88"/>
                  <a:gd name="T6" fmla="*/ 77 w 77"/>
                  <a:gd name="T7" fmla="*/ 2 h 88"/>
                  <a:gd name="T8" fmla="*/ 2 w 77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8">
                    <a:moveTo>
                      <a:pt x="2" y="88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7" y="2"/>
                    </a:lnTo>
                    <a:lnTo>
                      <a:pt x="2" y="88"/>
                    </a:lnTo>
                    <a:close/>
                  </a:path>
                </a:pathLst>
              </a:custGeom>
              <a:solidFill>
                <a:srgbClr val="CC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46" name="Freeform 106"/>
              <p:cNvSpPr/>
              <p:nvPr/>
            </p:nvSpPr>
            <p:spPr bwMode="auto">
              <a:xfrm>
                <a:off x="3332" y="785"/>
                <a:ext cx="79" cy="88"/>
              </a:xfrm>
              <a:custGeom>
                <a:avLst/>
                <a:gdLst>
                  <a:gd name="T0" fmla="*/ 4 w 79"/>
                  <a:gd name="T1" fmla="*/ 88 h 88"/>
                  <a:gd name="T2" fmla="*/ 0 w 79"/>
                  <a:gd name="T3" fmla="*/ 86 h 88"/>
                  <a:gd name="T4" fmla="*/ 77 w 79"/>
                  <a:gd name="T5" fmla="*/ 0 h 88"/>
                  <a:gd name="T6" fmla="*/ 79 w 79"/>
                  <a:gd name="T7" fmla="*/ 2 h 88"/>
                  <a:gd name="T8" fmla="*/ 4 w 79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88">
                    <a:moveTo>
                      <a:pt x="4" y="88"/>
                    </a:moveTo>
                    <a:lnTo>
                      <a:pt x="0" y="86"/>
                    </a:lnTo>
                    <a:lnTo>
                      <a:pt x="77" y="0"/>
                    </a:lnTo>
                    <a:lnTo>
                      <a:pt x="79" y="2"/>
                    </a:lnTo>
                    <a:lnTo>
                      <a:pt x="4" y="88"/>
                    </a:lnTo>
                    <a:close/>
                  </a:path>
                </a:pathLst>
              </a:custGeom>
              <a:solidFill>
                <a:srgbClr val="C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47" name="Freeform 107"/>
              <p:cNvSpPr/>
              <p:nvPr/>
            </p:nvSpPr>
            <p:spPr bwMode="auto">
              <a:xfrm>
                <a:off x="3330" y="783"/>
                <a:ext cx="79" cy="88"/>
              </a:xfrm>
              <a:custGeom>
                <a:avLst/>
                <a:gdLst>
                  <a:gd name="T0" fmla="*/ 2 w 79"/>
                  <a:gd name="T1" fmla="*/ 88 h 88"/>
                  <a:gd name="T2" fmla="*/ 0 w 79"/>
                  <a:gd name="T3" fmla="*/ 86 h 88"/>
                  <a:gd name="T4" fmla="*/ 77 w 79"/>
                  <a:gd name="T5" fmla="*/ 0 h 88"/>
                  <a:gd name="T6" fmla="*/ 79 w 79"/>
                  <a:gd name="T7" fmla="*/ 2 h 88"/>
                  <a:gd name="T8" fmla="*/ 2 w 79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88">
                    <a:moveTo>
                      <a:pt x="2" y="88"/>
                    </a:moveTo>
                    <a:lnTo>
                      <a:pt x="0" y="86"/>
                    </a:lnTo>
                    <a:lnTo>
                      <a:pt x="77" y="0"/>
                    </a:lnTo>
                    <a:lnTo>
                      <a:pt x="79" y="2"/>
                    </a:lnTo>
                    <a:lnTo>
                      <a:pt x="2" y="88"/>
                    </a:lnTo>
                    <a:close/>
                  </a:path>
                </a:pathLst>
              </a:custGeom>
              <a:solidFill>
                <a:srgbClr val="CA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48" name="Freeform 108"/>
              <p:cNvSpPr/>
              <p:nvPr/>
            </p:nvSpPr>
            <p:spPr bwMode="auto">
              <a:xfrm>
                <a:off x="3312" y="766"/>
                <a:ext cx="95" cy="103"/>
              </a:xfrm>
              <a:custGeom>
                <a:avLst/>
                <a:gdLst>
                  <a:gd name="T0" fmla="*/ 18 w 95"/>
                  <a:gd name="T1" fmla="*/ 103 h 103"/>
                  <a:gd name="T2" fmla="*/ 0 w 95"/>
                  <a:gd name="T3" fmla="*/ 87 h 103"/>
                  <a:gd name="T4" fmla="*/ 77 w 95"/>
                  <a:gd name="T5" fmla="*/ 0 h 103"/>
                  <a:gd name="T6" fmla="*/ 95 w 95"/>
                  <a:gd name="T7" fmla="*/ 17 h 103"/>
                  <a:gd name="T8" fmla="*/ 18 w 95"/>
                  <a:gd name="T9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03">
                    <a:moveTo>
                      <a:pt x="18" y="103"/>
                    </a:moveTo>
                    <a:lnTo>
                      <a:pt x="0" y="87"/>
                    </a:lnTo>
                    <a:lnTo>
                      <a:pt x="77" y="0"/>
                    </a:lnTo>
                    <a:lnTo>
                      <a:pt x="95" y="17"/>
                    </a:lnTo>
                    <a:lnTo>
                      <a:pt x="18" y="103"/>
                    </a:lnTo>
                    <a:close/>
                  </a:path>
                </a:pathLst>
              </a:custGeom>
              <a:solidFill>
                <a:srgbClr val="C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49" name="Freeform 109"/>
              <p:cNvSpPr/>
              <p:nvPr/>
            </p:nvSpPr>
            <p:spPr bwMode="auto">
              <a:xfrm>
                <a:off x="3328" y="779"/>
                <a:ext cx="79" cy="90"/>
              </a:xfrm>
              <a:custGeom>
                <a:avLst/>
                <a:gdLst>
                  <a:gd name="T0" fmla="*/ 2 w 79"/>
                  <a:gd name="T1" fmla="*/ 90 h 90"/>
                  <a:gd name="T2" fmla="*/ 0 w 79"/>
                  <a:gd name="T3" fmla="*/ 86 h 90"/>
                  <a:gd name="T4" fmla="*/ 75 w 79"/>
                  <a:gd name="T5" fmla="*/ 0 h 90"/>
                  <a:gd name="T6" fmla="*/ 79 w 79"/>
                  <a:gd name="T7" fmla="*/ 4 h 90"/>
                  <a:gd name="T8" fmla="*/ 2 w 79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90">
                    <a:moveTo>
                      <a:pt x="2" y="90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9" y="4"/>
                    </a:lnTo>
                    <a:lnTo>
                      <a:pt x="2" y="90"/>
                    </a:lnTo>
                    <a:close/>
                  </a:path>
                </a:pathLst>
              </a:custGeom>
              <a:solidFill>
                <a:srgbClr val="C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50" name="Freeform 110"/>
              <p:cNvSpPr/>
              <p:nvPr/>
            </p:nvSpPr>
            <p:spPr bwMode="auto">
              <a:xfrm>
                <a:off x="3324" y="777"/>
                <a:ext cx="79" cy="88"/>
              </a:xfrm>
              <a:custGeom>
                <a:avLst/>
                <a:gdLst>
                  <a:gd name="T0" fmla="*/ 4 w 79"/>
                  <a:gd name="T1" fmla="*/ 88 h 88"/>
                  <a:gd name="T2" fmla="*/ 0 w 79"/>
                  <a:gd name="T3" fmla="*/ 86 h 88"/>
                  <a:gd name="T4" fmla="*/ 77 w 79"/>
                  <a:gd name="T5" fmla="*/ 0 h 88"/>
                  <a:gd name="T6" fmla="*/ 79 w 79"/>
                  <a:gd name="T7" fmla="*/ 2 h 88"/>
                  <a:gd name="T8" fmla="*/ 4 w 79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88">
                    <a:moveTo>
                      <a:pt x="4" y="88"/>
                    </a:moveTo>
                    <a:lnTo>
                      <a:pt x="0" y="86"/>
                    </a:lnTo>
                    <a:lnTo>
                      <a:pt x="77" y="0"/>
                    </a:lnTo>
                    <a:lnTo>
                      <a:pt x="79" y="2"/>
                    </a:lnTo>
                    <a:lnTo>
                      <a:pt x="4" y="88"/>
                    </a:lnTo>
                    <a:close/>
                  </a:path>
                </a:pathLst>
              </a:custGeom>
              <a:solidFill>
                <a:srgbClr val="C8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51" name="Freeform 111"/>
              <p:cNvSpPr/>
              <p:nvPr/>
            </p:nvSpPr>
            <p:spPr bwMode="auto">
              <a:xfrm>
                <a:off x="3322" y="775"/>
                <a:ext cx="79" cy="88"/>
              </a:xfrm>
              <a:custGeom>
                <a:avLst/>
                <a:gdLst>
                  <a:gd name="T0" fmla="*/ 2 w 79"/>
                  <a:gd name="T1" fmla="*/ 88 h 88"/>
                  <a:gd name="T2" fmla="*/ 0 w 79"/>
                  <a:gd name="T3" fmla="*/ 86 h 88"/>
                  <a:gd name="T4" fmla="*/ 75 w 79"/>
                  <a:gd name="T5" fmla="*/ 0 h 88"/>
                  <a:gd name="T6" fmla="*/ 79 w 79"/>
                  <a:gd name="T7" fmla="*/ 2 h 88"/>
                  <a:gd name="T8" fmla="*/ 2 w 79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88">
                    <a:moveTo>
                      <a:pt x="2" y="88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9" y="2"/>
                    </a:lnTo>
                    <a:lnTo>
                      <a:pt x="2" y="88"/>
                    </a:lnTo>
                    <a:close/>
                  </a:path>
                </a:pathLst>
              </a:custGeom>
              <a:solidFill>
                <a:srgbClr val="C7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52" name="Freeform 112"/>
              <p:cNvSpPr/>
              <p:nvPr/>
            </p:nvSpPr>
            <p:spPr bwMode="auto">
              <a:xfrm>
                <a:off x="3318" y="773"/>
                <a:ext cx="79" cy="88"/>
              </a:xfrm>
              <a:custGeom>
                <a:avLst/>
                <a:gdLst>
                  <a:gd name="T0" fmla="*/ 4 w 79"/>
                  <a:gd name="T1" fmla="*/ 88 h 88"/>
                  <a:gd name="T2" fmla="*/ 0 w 79"/>
                  <a:gd name="T3" fmla="*/ 84 h 88"/>
                  <a:gd name="T4" fmla="*/ 77 w 79"/>
                  <a:gd name="T5" fmla="*/ 0 h 88"/>
                  <a:gd name="T6" fmla="*/ 79 w 79"/>
                  <a:gd name="T7" fmla="*/ 2 h 88"/>
                  <a:gd name="T8" fmla="*/ 4 w 79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88">
                    <a:moveTo>
                      <a:pt x="4" y="88"/>
                    </a:moveTo>
                    <a:lnTo>
                      <a:pt x="0" y="84"/>
                    </a:lnTo>
                    <a:lnTo>
                      <a:pt x="77" y="0"/>
                    </a:lnTo>
                    <a:lnTo>
                      <a:pt x="79" y="2"/>
                    </a:lnTo>
                    <a:lnTo>
                      <a:pt x="4" y="88"/>
                    </a:lnTo>
                    <a:close/>
                  </a:path>
                </a:pathLst>
              </a:custGeom>
              <a:solidFill>
                <a:srgbClr val="C6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53" name="Freeform 113"/>
              <p:cNvSpPr/>
              <p:nvPr/>
            </p:nvSpPr>
            <p:spPr bwMode="auto">
              <a:xfrm>
                <a:off x="3314" y="770"/>
                <a:ext cx="81" cy="87"/>
              </a:xfrm>
              <a:custGeom>
                <a:avLst/>
                <a:gdLst>
                  <a:gd name="T0" fmla="*/ 4 w 81"/>
                  <a:gd name="T1" fmla="*/ 87 h 87"/>
                  <a:gd name="T2" fmla="*/ 0 w 81"/>
                  <a:gd name="T3" fmla="*/ 85 h 87"/>
                  <a:gd name="T4" fmla="*/ 79 w 81"/>
                  <a:gd name="T5" fmla="*/ 0 h 87"/>
                  <a:gd name="T6" fmla="*/ 81 w 81"/>
                  <a:gd name="T7" fmla="*/ 3 h 87"/>
                  <a:gd name="T8" fmla="*/ 4 w 81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7">
                    <a:moveTo>
                      <a:pt x="4" y="87"/>
                    </a:moveTo>
                    <a:lnTo>
                      <a:pt x="0" y="85"/>
                    </a:lnTo>
                    <a:lnTo>
                      <a:pt x="79" y="0"/>
                    </a:lnTo>
                    <a:lnTo>
                      <a:pt x="81" y="3"/>
                    </a:lnTo>
                    <a:lnTo>
                      <a:pt x="4" y="87"/>
                    </a:lnTo>
                    <a:close/>
                  </a:path>
                </a:pathLst>
              </a:custGeom>
              <a:solidFill>
                <a:srgbClr val="C5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54" name="Freeform 114"/>
              <p:cNvSpPr/>
              <p:nvPr/>
            </p:nvSpPr>
            <p:spPr bwMode="auto">
              <a:xfrm>
                <a:off x="3312" y="766"/>
                <a:ext cx="81" cy="89"/>
              </a:xfrm>
              <a:custGeom>
                <a:avLst/>
                <a:gdLst>
                  <a:gd name="T0" fmla="*/ 2 w 81"/>
                  <a:gd name="T1" fmla="*/ 89 h 89"/>
                  <a:gd name="T2" fmla="*/ 0 w 81"/>
                  <a:gd name="T3" fmla="*/ 87 h 89"/>
                  <a:gd name="T4" fmla="*/ 77 w 81"/>
                  <a:gd name="T5" fmla="*/ 0 h 89"/>
                  <a:gd name="T6" fmla="*/ 81 w 81"/>
                  <a:gd name="T7" fmla="*/ 4 h 89"/>
                  <a:gd name="T8" fmla="*/ 2 w 81"/>
                  <a:gd name="T9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89">
                    <a:moveTo>
                      <a:pt x="2" y="89"/>
                    </a:moveTo>
                    <a:lnTo>
                      <a:pt x="0" y="87"/>
                    </a:lnTo>
                    <a:lnTo>
                      <a:pt x="77" y="0"/>
                    </a:lnTo>
                    <a:lnTo>
                      <a:pt x="81" y="4"/>
                    </a:lnTo>
                    <a:lnTo>
                      <a:pt x="2" y="89"/>
                    </a:lnTo>
                    <a:close/>
                  </a:path>
                </a:pathLst>
              </a:custGeom>
              <a:solidFill>
                <a:srgbClr val="C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55" name="Freeform 115"/>
              <p:cNvSpPr/>
              <p:nvPr/>
            </p:nvSpPr>
            <p:spPr bwMode="auto">
              <a:xfrm>
                <a:off x="3288" y="752"/>
                <a:ext cx="101" cy="101"/>
              </a:xfrm>
              <a:custGeom>
                <a:avLst/>
                <a:gdLst>
                  <a:gd name="T0" fmla="*/ 24 w 101"/>
                  <a:gd name="T1" fmla="*/ 101 h 101"/>
                  <a:gd name="T2" fmla="*/ 0 w 101"/>
                  <a:gd name="T3" fmla="*/ 85 h 101"/>
                  <a:gd name="T4" fmla="*/ 81 w 101"/>
                  <a:gd name="T5" fmla="*/ 0 h 101"/>
                  <a:gd name="T6" fmla="*/ 101 w 101"/>
                  <a:gd name="T7" fmla="*/ 14 h 101"/>
                  <a:gd name="T8" fmla="*/ 24 w 101"/>
                  <a:gd name="T9" fmla="*/ 101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101">
                    <a:moveTo>
                      <a:pt x="24" y="101"/>
                    </a:moveTo>
                    <a:lnTo>
                      <a:pt x="0" y="85"/>
                    </a:lnTo>
                    <a:lnTo>
                      <a:pt x="81" y="0"/>
                    </a:lnTo>
                    <a:lnTo>
                      <a:pt x="101" y="14"/>
                    </a:lnTo>
                    <a:lnTo>
                      <a:pt x="24" y="101"/>
                    </a:lnTo>
                    <a:close/>
                  </a:path>
                </a:pathLst>
              </a:custGeom>
              <a:solidFill>
                <a:srgbClr val="C3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56" name="Freeform 116"/>
              <p:cNvSpPr/>
              <p:nvPr/>
            </p:nvSpPr>
            <p:spPr bwMode="auto">
              <a:xfrm>
                <a:off x="3306" y="764"/>
                <a:ext cx="83" cy="89"/>
              </a:xfrm>
              <a:custGeom>
                <a:avLst/>
                <a:gdLst>
                  <a:gd name="T0" fmla="*/ 6 w 83"/>
                  <a:gd name="T1" fmla="*/ 89 h 89"/>
                  <a:gd name="T2" fmla="*/ 0 w 83"/>
                  <a:gd name="T3" fmla="*/ 85 h 89"/>
                  <a:gd name="T4" fmla="*/ 79 w 83"/>
                  <a:gd name="T5" fmla="*/ 0 h 89"/>
                  <a:gd name="T6" fmla="*/ 83 w 83"/>
                  <a:gd name="T7" fmla="*/ 2 h 89"/>
                  <a:gd name="T8" fmla="*/ 6 w 83"/>
                  <a:gd name="T9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89">
                    <a:moveTo>
                      <a:pt x="6" y="89"/>
                    </a:moveTo>
                    <a:lnTo>
                      <a:pt x="0" y="85"/>
                    </a:lnTo>
                    <a:lnTo>
                      <a:pt x="79" y="0"/>
                    </a:lnTo>
                    <a:lnTo>
                      <a:pt x="83" y="2"/>
                    </a:lnTo>
                    <a:lnTo>
                      <a:pt x="6" y="89"/>
                    </a:lnTo>
                    <a:close/>
                  </a:path>
                </a:pathLst>
              </a:custGeom>
              <a:solidFill>
                <a:srgbClr val="C3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57" name="Freeform 117"/>
              <p:cNvSpPr/>
              <p:nvPr/>
            </p:nvSpPr>
            <p:spPr bwMode="auto">
              <a:xfrm>
                <a:off x="3302" y="762"/>
                <a:ext cx="83" cy="87"/>
              </a:xfrm>
              <a:custGeom>
                <a:avLst/>
                <a:gdLst>
                  <a:gd name="T0" fmla="*/ 4 w 83"/>
                  <a:gd name="T1" fmla="*/ 87 h 87"/>
                  <a:gd name="T2" fmla="*/ 0 w 83"/>
                  <a:gd name="T3" fmla="*/ 85 h 87"/>
                  <a:gd name="T4" fmla="*/ 79 w 83"/>
                  <a:gd name="T5" fmla="*/ 0 h 87"/>
                  <a:gd name="T6" fmla="*/ 83 w 83"/>
                  <a:gd name="T7" fmla="*/ 2 h 87"/>
                  <a:gd name="T8" fmla="*/ 4 w 83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87">
                    <a:moveTo>
                      <a:pt x="4" y="87"/>
                    </a:moveTo>
                    <a:lnTo>
                      <a:pt x="0" y="85"/>
                    </a:lnTo>
                    <a:lnTo>
                      <a:pt x="79" y="0"/>
                    </a:lnTo>
                    <a:lnTo>
                      <a:pt x="83" y="2"/>
                    </a:lnTo>
                    <a:lnTo>
                      <a:pt x="4" y="87"/>
                    </a:lnTo>
                    <a:close/>
                  </a:path>
                </a:pathLst>
              </a:custGeom>
              <a:solidFill>
                <a:srgbClr val="C2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58" name="Freeform 118"/>
              <p:cNvSpPr/>
              <p:nvPr/>
            </p:nvSpPr>
            <p:spPr bwMode="auto">
              <a:xfrm>
                <a:off x="3298" y="758"/>
                <a:ext cx="83" cy="89"/>
              </a:xfrm>
              <a:custGeom>
                <a:avLst/>
                <a:gdLst>
                  <a:gd name="T0" fmla="*/ 4 w 83"/>
                  <a:gd name="T1" fmla="*/ 89 h 89"/>
                  <a:gd name="T2" fmla="*/ 0 w 83"/>
                  <a:gd name="T3" fmla="*/ 85 h 89"/>
                  <a:gd name="T4" fmla="*/ 79 w 83"/>
                  <a:gd name="T5" fmla="*/ 0 h 89"/>
                  <a:gd name="T6" fmla="*/ 83 w 83"/>
                  <a:gd name="T7" fmla="*/ 4 h 89"/>
                  <a:gd name="T8" fmla="*/ 4 w 83"/>
                  <a:gd name="T9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89">
                    <a:moveTo>
                      <a:pt x="4" y="89"/>
                    </a:moveTo>
                    <a:lnTo>
                      <a:pt x="0" y="85"/>
                    </a:lnTo>
                    <a:lnTo>
                      <a:pt x="79" y="0"/>
                    </a:lnTo>
                    <a:lnTo>
                      <a:pt x="83" y="4"/>
                    </a:lnTo>
                    <a:lnTo>
                      <a:pt x="4" y="89"/>
                    </a:lnTo>
                    <a:close/>
                  </a:path>
                </a:pathLst>
              </a:custGeom>
              <a:solidFill>
                <a:srgbClr val="C1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59" name="Freeform 119"/>
              <p:cNvSpPr/>
              <p:nvPr/>
            </p:nvSpPr>
            <p:spPr bwMode="auto">
              <a:xfrm>
                <a:off x="3292" y="756"/>
                <a:ext cx="85" cy="87"/>
              </a:xfrm>
              <a:custGeom>
                <a:avLst/>
                <a:gdLst>
                  <a:gd name="T0" fmla="*/ 6 w 85"/>
                  <a:gd name="T1" fmla="*/ 87 h 87"/>
                  <a:gd name="T2" fmla="*/ 0 w 85"/>
                  <a:gd name="T3" fmla="*/ 85 h 87"/>
                  <a:gd name="T4" fmla="*/ 81 w 85"/>
                  <a:gd name="T5" fmla="*/ 0 h 87"/>
                  <a:gd name="T6" fmla="*/ 85 w 85"/>
                  <a:gd name="T7" fmla="*/ 2 h 87"/>
                  <a:gd name="T8" fmla="*/ 6 w 85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87">
                    <a:moveTo>
                      <a:pt x="6" y="87"/>
                    </a:moveTo>
                    <a:lnTo>
                      <a:pt x="0" y="85"/>
                    </a:lnTo>
                    <a:lnTo>
                      <a:pt x="81" y="0"/>
                    </a:lnTo>
                    <a:lnTo>
                      <a:pt x="85" y="2"/>
                    </a:lnTo>
                    <a:lnTo>
                      <a:pt x="6" y="87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60" name="Freeform 120"/>
              <p:cNvSpPr/>
              <p:nvPr/>
            </p:nvSpPr>
            <p:spPr bwMode="auto">
              <a:xfrm>
                <a:off x="3288" y="752"/>
                <a:ext cx="85" cy="89"/>
              </a:xfrm>
              <a:custGeom>
                <a:avLst/>
                <a:gdLst>
                  <a:gd name="T0" fmla="*/ 4 w 85"/>
                  <a:gd name="T1" fmla="*/ 89 h 89"/>
                  <a:gd name="T2" fmla="*/ 0 w 85"/>
                  <a:gd name="T3" fmla="*/ 85 h 89"/>
                  <a:gd name="T4" fmla="*/ 81 w 85"/>
                  <a:gd name="T5" fmla="*/ 0 h 89"/>
                  <a:gd name="T6" fmla="*/ 85 w 85"/>
                  <a:gd name="T7" fmla="*/ 4 h 89"/>
                  <a:gd name="T8" fmla="*/ 4 w 85"/>
                  <a:gd name="T9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89">
                    <a:moveTo>
                      <a:pt x="4" y="89"/>
                    </a:moveTo>
                    <a:lnTo>
                      <a:pt x="0" y="85"/>
                    </a:lnTo>
                    <a:lnTo>
                      <a:pt x="81" y="0"/>
                    </a:lnTo>
                    <a:lnTo>
                      <a:pt x="85" y="4"/>
                    </a:lnTo>
                    <a:lnTo>
                      <a:pt x="4" y="89"/>
                    </a:lnTo>
                    <a:close/>
                  </a:path>
                </a:pathLst>
              </a:custGeom>
              <a:solidFill>
                <a:srgbClr val="B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61" name="Freeform 121"/>
              <p:cNvSpPr/>
              <p:nvPr/>
            </p:nvSpPr>
            <p:spPr bwMode="auto">
              <a:xfrm>
                <a:off x="3262" y="740"/>
                <a:ext cx="107" cy="97"/>
              </a:xfrm>
              <a:custGeom>
                <a:avLst/>
                <a:gdLst>
                  <a:gd name="T0" fmla="*/ 26 w 107"/>
                  <a:gd name="T1" fmla="*/ 97 h 97"/>
                  <a:gd name="T2" fmla="*/ 0 w 107"/>
                  <a:gd name="T3" fmla="*/ 83 h 97"/>
                  <a:gd name="T4" fmla="*/ 80 w 107"/>
                  <a:gd name="T5" fmla="*/ 0 h 97"/>
                  <a:gd name="T6" fmla="*/ 107 w 107"/>
                  <a:gd name="T7" fmla="*/ 12 h 97"/>
                  <a:gd name="T8" fmla="*/ 26 w 107"/>
                  <a:gd name="T9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97">
                    <a:moveTo>
                      <a:pt x="26" y="97"/>
                    </a:moveTo>
                    <a:lnTo>
                      <a:pt x="0" y="83"/>
                    </a:lnTo>
                    <a:lnTo>
                      <a:pt x="80" y="0"/>
                    </a:lnTo>
                    <a:lnTo>
                      <a:pt x="107" y="12"/>
                    </a:lnTo>
                    <a:lnTo>
                      <a:pt x="26" y="97"/>
                    </a:lnTo>
                    <a:close/>
                  </a:path>
                </a:pathLst>
              </a:custGeom>
              <a:solidFill>
                <a:srgbClr val="BE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62" name="Freeform 122"/>
              <p:cNvSpPr/>
              <p:nvPr/>
            </p:nvSpPr>
            <p:spPr bwMode="auto">
              <a:xfrm>
                <a:off x="3282" y="750"/>
                <a:ext cx="87" cy="87"/>
              </a:xfrm>
              <a:custGeom>
                <a:avLst/>
                <a:gdLst>
                  <a:gd name="T0" fmla="*/ 6 w 87"/>
                  <a:gd name="T1" fmla="*/ 87 h 87"/>
                  <a:gd name="T2" fmla="*/ 0 w 87"/>
                  <a:gd name="T3" fmla="*/ 83 h 87"/>
                  <a:gd name="T4" fmla="*/ 81 w 87"/>
                  <a:gd name="T5" fmla="*/ 0 h 87"/>
                  <a:gd name="T6" fmla="*/ 87 w 87"/>
                  <a:gd name="T7" fmla="*/ 2 h 87"/>
                  <a:gd name="T8" fmla="*/ 6 w 87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87">
                    <a:moveTo>
                      <a:pt x="6" y="87"/>
                    </a:moveTo>
                    <a:lnTo>
                      <a:pt x="0" y="83"/>
                    </a:lnTo>
                    <a:lnTo>
                      <a:pt x="81" y="0"/>
                    </a:lnTo>
                    <a:lnTo>
                      <a:pt x="87" y="2"/>
                    </a:lnTo>
                    <a:lnTo>
                      <a:pt x="6" y="87"/>
                    </a:lnTo>
                    <a:close/>
                  </a:path>
                </a:pathLst>
              </a:custGeom>
              <a:solidFill>
                <a:srgbClr val="BE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63" name="Freeform 123"/>
              <p:cNvSpPr/>
              <p:nvPr/>
            </p:nvSpPr>
            <p:spPr bwMode="auto">
              <a:xfrm>
                <a:off x="3274" y="746"/>
                <a:ext cx="89" cy="87"/>
              </a:xfrm>
              <a:custGeom>
                <a:avLst/>
                <a:gdLst>
                  <a:gd name="T0" fmla="*/ 8 w 89"/>
                  <a:gd name="T1" fmla="*/ 87 h 87"/>
                  <a:gd name="T2" fmla="*/ 0 w 89"/>
                  <a:gd name="T3" fmla="*/ 83 h 87"/>
                  <a:gd name="T4" fmla="*/ 82 w 89"/>
                  <a:gd name="T5" fmla="*/ 0 h 87"/>
                  <a:gd name="T6" fmla="*/ 89 w 89"/>
                  <a:gd name="T7" fmla="*/ 4 h 87"/>
                  <a:gd name="T8" fmla="*/ 8 w 89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87">
                    <a:moveTo>
                      <a:pt x="8" y="87"/>
                    </a:moveTo>
                    <a:lnTo>
                      <a:pt x="0" y="83"/>
                    </a:lnTo>
                    <a:lnTo>
                      <a:pt x="82" y="0"/>
                    </a:lnTo>
                    <a:lnTo>
                      <a:pt x="89" y="4"/>
                    </a:lnTo>
                    <a:lnTo>
                      <a:pt x="8" y="87"/>
                    </a:lnTo>
                    <a:close/>
                  </a:path>
                </a:pathLst>
              </a:custGeom>
              <a:solidFill>
                <a:srgbClr val="BD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64" name="Freeform 124"/>
              <p:cNvSpPr/>
              <p:nvPr/>
            </p:nvSpPr>
            <p:spPr bwMode="auto">
              <a:xfrm>
                <a:off x="3268" y="742"/>
                <a:ext cx="88" cy="87"/>
              </a:xfrm>
              <a:custGeom>
                <a:avLst/>
                <a:gdLst>
                  <a:gd name="T0" fmla="*/ 6 w 88"/>
                  <a:gd name="T1" fmla="*/ 87 h 87"/>
                  <a:gd name="T2" fmla="*/ 0 w 88"/>
                  <a:gd name="T3" fmla="*/ 83 h 87"/>
                  <a:gd name="T4" fmla="*/ 82 w 88"/>
                  <a:gd name="T5" fmla="*/ 0 h 87"/>
                  <a:gd name="T6" fmla="*/ 88 w 88"/>
                  <a:gd name="T7" fmla="*/ 4 h 87"/>
                  <a:gd name="T8" fmla="*/ 6 w 88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87">
                    <a:moveTo>
                      <a:pt x="6" y="87"/>
                    </a:moveTo>
                    <a:lnTo>
                      <a:pt x="0" y="83"/>
                    </a:lnTo>
                    <a:lnTo>
                      <a:pt x="82" y="0"/>
                    </a:lnTo>
                    <a:lnTo>
                      <a:pt x="88" y="4"/>
                    </a:lnTo>
                    <a:lnTo>
                      <a:pt x="6" y="87"/>
                    </a:lnTo>
                    <a:close/>
                  </a:path>
                </a:pathLst>
              </a:custGeom>
              <a:solidFill>
                <a:srgbClr val="BC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65" name="Freeform 125"/>
              <p:cNvSpPr/>
              <p:nvPr/>
            </p:nvSpPr>
            <p:spPr bwMode="auto">
              <a:xfrm>
                <a:off x="3262" y="740"/>
                <a:ext cx="88" cy="85"/>
              </a:xfrm>
              <a:custGeom>
                <a:avLst/>
                <a:gdLst>
                  <a:gd name="T0" fmla="*/ 6 w 88"/>
                  <a:gd name="T1" fmla="*/ 85 h 85"/>
                  <a:gd name="T2" fmla="*/ 0 w 88"/>
                  <a:gd name="T3" fmla="*/ 83 h 85"/>
                  <a:gd name="T4" fmla="*/ 80 w 88"/>
                  <a:gd name="T5" fmla="*/ 0 h 85"/>
                  <a:gd name="T6" fmla="*/ 88 w 88"/>
                  <a:gd name="T7" fmla="*/ 2 h 85"/>
                  <a:gd name="T8" fmla="*/ 6 w 88"/>
                  <a:gd name="T9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85">
                    <a:moveTo>
                      <a:pt x="6" y="85"/>
                    </a:moveTo>
                    <a:lnTo>
                      <a:pt x="0" y="83"/>
                    </a:lnTo>
                    <a:lnTo>
                      <a:pt x="80" y="0"/>
                    </a:lnTo>
                    <a:lnTo>
                      <a:pt x="88" y="2"/>
                    </a:lnTo>
                    <a:lnTo>
                      <a:pt x="6" y="85"/>
                    </a:lnTo>
                    <a:close/>
                  </a:path>
                </a:pathLst>
              </a:custGeom>
              <a:solidFill>
                <a:srgbClr val="B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66" name="Freeform 126"/>
              <p:cNvSpPr/>
              <p:nvPr/>
            </p:nvSpPr>
            <p:spPr bwMode="auto">
              <a:xfrm>
                <a:off x="3232" y="726"/>
                <a:ext cx="110" cy="97"/>
              </a:xfrm>
              <a:custGeom>
                <a:avLst/>
                <a:gdLst>
                  <a:gd name="T0" fmla="*/ 30 w 110"/>
                  <a:gd name="T1" fmla="*/ 97 h 97"/>
                  <a:gd name="T2" fmla="*/ 0 w 110"/>
                  <a:gd name="T3" fmla="*/ 81 h 97"/>
                  <a:gd name="T4" fmla="*/ 84 w 110"/>
                  <a:gd name="T5" fmla="*/ 0 h 97"/>
                  <a:gd name="T6" fmla="*/ 110 w 110"/>
                  <a:gd name="T7" fmla="*/ 14 h 97"/>
                  <a:gd name="T8" fmla="*/ 30 w 110"/>
                  <a:gd name="T9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97">
                    <a:moveTo>
                      <a:pt x="30" y="97"/>
                    </a:moveTo>
                    <a:lnTo>
                      <a:pt x="0" y="81"/>
                    </a:lnTo>
                    <a:lnTo>
                      <a:pt x="84" y="0"/>
                    </a:lnTo>
                    <a:lnTo>
                      <a:pt x="110" y="14"/>
                    </a:lnTo>
                    <a:lnTo>
                      <a:pt x="30" y="97"/>
                    </a:lnTo>
                    <a:close/>
                  </a:path>
                </a:pathLst>
              </a:custGeom>
              <a:solidFill>
                <a:srgbClr val="BA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67" name="Freeform 127"/>
              <p:cNvSpPr/>
              <p:nvPr/>
            </p:nvSpPr>
            <p:spPr bwMode="auto">
              <a:xfrm>
                <a:off x="3254" y="736"/>
                <a:ext cx="88" cy="87"/>
              </a:xfrm>
              <a:custGeom>
                <a:avLst/>
                <a:gdLst>
                  <a:gd name="T0" fmla="*/ 8 w 88"/>
                  <a:gd name="T1" fmla="*/ 87 h 87"/>
                  <a:gd name="T2" fmla="*/ 0 w 88"/>
                  <a:gd name="T3" fmla="*/ 83 h 87"/>
                  <a:gd name="T4" fmla="*/ 82 w 88"/>
                  <a:gd name="T5" fmla="*/ 0 h 87"/>
                  <a:gd name="T6" fmla="*/ 88 w 88"/>
                  <a:gd name="T7" fmla="*/ 4 h 87"/>
                  <a:gd name="T8" fmla="*/ 8 w 88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87">
                    <a:moveTo>
                      <a:pt x="8" y="87"/>
                    </a:moveTo>
                    <a:lnTo>
                      <a:pt x="0" y="83"/>
                    </a:lnTo>
                    <a:lnTo>
                      <a:pt x="82" y="0"/>
                    </a:lnTo>
                    <a:lnTo>
                      <a:pt x="88" y="4"/>
                    </a:lnTo>
                    <a:lnTo>
                      <a:pt x="8" y="87"/>
                    </a:lnTo>
                    <a:close/>
                  </a:path>
                </a:pathLst>
              </a:custGeom>
              <a:solidFill>
                <a:srgbClr val="BA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68" name="Freeform 128"/>
              <p:cNvSpPr/>
              <p:nvPr/>
            </p:nvSpPr>
            <p:spPr bwMode="auto">
              <a:xfrm>
                <a:off x="3246" y="732"/>
                <a:ext cx="90" cy="87"/>
              </a:xfrm>
              <a:custGeom>
                <a:avLst/>
                <a:gdLst>
                  <a:gd name="T0" fmla="*/ 8 w 90"/>
                  <a:gd name="T1" fmla="*/ 87 h 87"/>
                  <a:gd name="T2" fmla="*/ 0 w 90"/>
                  <a:gd name="T3" fmla="*/ 83 h 87"/>
                  <a:gd name="T4" fmla="*/ 84 w 90"/>
                  <a:gd name="T5" fmla="*/ 0 h 87"/>
                  <a:gd name="T6" fmla="*/ 90 w 90"/>
                  <a:gd name="T7" fmla="*/ 4 h 87"/>
                  <a:gd name="T8" fmla="*/ 8 w 90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87">
                    <a:moveTo>
                      <a:pt x="8" y="87"/>
                    </a:moveTo>
                    <a:lnTo>
                      <a:pt x="0" y="83"/>
                    </a:lnTo>
                    <a:lnTo>
                      <a:pt x="84" y="0"/>
                    </a:lnTo>
                    <a:lnTo>
                      <a:pt x="90" y="4"/>
                    </a:lnTo>
                    <a:lnTo>
                      <a:pt x="8" y="87"/>
                    </a:lnTo>
                    <a:close/>
                  </a:path>
                </a:pathLst>
              </a:custGeom>
              <a:solidFill>
                <a:srgbClr val="B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69" name="Freeform 129"/>
              <p:cNvSpPr/>
              <p:nvPr/>
            </p:nvSpPr>
            <p:spPr bwMode="auto">
              <a:xfrm>
                <a:off x="3238" y="730"/>
                <a:ext cx="92" cy="85"/>
              </a:xfrm>
              <a:custGeom>
                <a:avLst/>
                <a:gdLst>
                  <a:gd name="T0" fmla="*/ 8 w 92"/>
                  <a:gd name="T1" fmla="*/ 85 h 85"/>
                  <a:gd name="T2" fmla="*/ 0 w 92"/>
                  <a:gd name="T3" fmla="*/ 81 h 85"/>
                  <a:gd name="T4" fmla="*/ 84 w 92"/>
                  <a:gd name="T5" fmla="*/ 0 h 85"/>
                  <a:gd name="T6" fmla="*/ 92 w 92"/>
                  <a:gd name="T7" fmla="*/ 2 h 85"/>
                  <a:gd name="T8" fmla="*/ 8 w 92"/>
                  <a:gd name="T9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85">
                    <a:moveTo>
                      <a:pt x="8" y="85"/>
                    </a:moveTo>
                    <a:lnTo>
                      <a:pt x="0" y="81"/>
                    </a:lnTo>
                    <a:lnTo>
                      <a:pt x="84" y="0"/>
                    </a:lnTo>
                    <a:lnTo>
                      <a:pt x="92" y="2"/>
                    </a:lnTo>
                    <a:lnTo>
                      <a:pt x="8" y="85"/>
                    </a:lnTo>
                    <a:close/>
                  </a:path>
                </a:pathLst>
              </a:custGeom>
              <a:solidFill>
                <a:srgbClr val="B8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70" name="Freeform 130"/>
              <p:cNvSpPr/>
              <p:nvPr/>
            </p:nvSpPr>
            <p:spPr bwMode="auto">
              <a:xfrm>
                <a:off x="3232" y="726"/>
                <a:ext cx="90" cy="85"/>
              </a:xfrm>
              <a:custGeom>
                <a:avLst/>
                <a:gdLst>
                  <a:gd name="T0" fmla="*/ 6 w 90"/>
                  <a:gd name="T1" fmla="*/ 85 h 85"/>
                  <a:gd name="T2" fmla="*/ 0 w 90"/>
                  <a:gd name="T3" fmla="*/ 81 h 85"/>
                  <a:gd name="T4" fmla="*/ 84 w 90"/>
                  <a:gd name="T5" fmla="*/ 0 h 85"/>
                  <a:gd name="T6" fmla="*/ 90 w 90"/>
                  <a:gd name="T7" fmla="*/ 4 h 85"/>
                  <a:gd name="T8" fmla="*/ 6 w 90"/>
                  <a:gd name="T9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85">
                    <a:moveTo>
                      <a:pt x="6" y="85"/>
                    </a:moveTo>
                    <a:lnTo>
                      <a:pt x="0" y="81"/>
                    </a:lnTo>
                    <a:lnTo>
                      <a:pt x="84" y="0"/>
                    </a:lnTo>
                    <a:lnTo>
                      <a:pt x="90" y="4"/>
                    </a:lnTo>
                    <a:lnTo>
                      <a:pt x="6" y="85"/>
                    </a:lnTo>
                    <a:close/>
                  </a:path>
                </a:pathLst>
              </a:custGeom>
              <a:solidFill>
                <a:srgbClr val="B7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71" name="Freeform 131"/>
              <p:cNvSpPr/>
              <p:nvPr/>
            </p:nvSpPr>
            <p:spPr bwMode="auto">
              <a:xfrm>
                <a:off x="3198" y="712"/>
                <a:ext cx="118" cy="95"/>
              </a:xfrm>
              <a:custGeom>
                <a:avLst/>
                <a:gdLst>
                  <a:gd name="T0" fmla="*/ 34 w 118"/>
                  <a:gd name="T1" fmla="*/ 95 h 95"/>
                  <a:gd name="T2" fmla="*/ 0 w 118"/>
                  <a:gd name="T3" fmla="*/ 81 h 95"/>
                  <a:gd name="T4" fmla="*/ 88 w 118"/>
                  <a:gd name="T5" fmla="*/ 0 h 95"/>
                  <a:gd name="T6" fmla="*/ 118 w 118"/>
                  <a:gd name="T7" fmla="*/ 14 h 95"/>
                  <a:gd name="T8" fmla="*/ 34 w 118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95">
                    <a:moveTo>
                      <a:pt x="34" y="95"/>
                    </a:moveTo>
                    <a:lnTo>
                      <a:pt x="0" y="81"/>
                    </a:lnTo>
                    <a:lnTo>
                      <a:pt x="88" y="0"/>
                    </a:lnTo>
                    <a:lnTo>
                      <a:pt x="118" y="14"/>
                    </a:lnTo>
                    <a:lnTo>
                      <a:pt x="34" y="95"/>
                    </a:lnTo>
                    <a:close/>
                  </a:path>
                </a:pathLst>
              </a:custGeom>
              <a:solidFill>
                <a:srgbClr val="B6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72" name="Freeform 132"/>
              <p:cNvSpPr/>
              <p:nvPr/>
            </p:nvSpPr>
            <p:spPr bwMode="auto">
              <a:xfrm>
                <a:off x="3220" y="722"/>
                <a:ext cx="96" cy="85"/>
              </a:xfrm>
              <a:custGeom>
                <a:avLst/>
                <a:gdLst>
                  <a:gd name="T0" fmla="*/ 12 w 96"/>
                  <a:gd name="T1" fmla="*/ 85 h 85"/>
                  <a:gd name="T2" fmla="*/ 0 w 96"/>
                  <a:gd name="T3" fmla="*/ 81 h 85"/>
                  <a:gd name="T4" fmla="*/ 86 w 96"/>
                  <a:gd name="T5" fmla="*/ 0 h 85"/>
                  <a:gd name="T6" fmla="*/ 96 w 96"/>
                  <a:gd name="T7" fmla="*/ 4 h 85"/>
                  <a:gd name="T8" fmla="*/ 12 w 96"/>
                  <a:gd name="T9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85">
                    <a:moveTo>
                      <a:pt x="12" y="85"/>
                    </a:moveTo>
                    <a:lnTo>
                      <a:pt x="0" y="81"/>
                    </a:lnTo>
                    <a:lnTo>
                      <a:pt x="86" y="0"/>
                    </a:lnTo>
                    <a:lnTo>
                      <a:pt x="96" y="4"/>
                    </a:lnTo>
                    <a:lnTo>
                      <a:pt x="12" y="85"/>
                    </a:lnTo>
                    <a:close/>
                  </a:path>
                </a:pathLst>
              </a:custGeom>
              <a:solidFill>
                <a:srgbClr val="B6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73" name="Freeform 133"/>
              <p:cNvSpPr/>
              <p:nvPr/>
            </p:nvSpPr>
            <p:spPr bwMode="auto">
              <a:xfrm>
                <a:off x="3210" y="718"/>
                <a:ext cx="96" cy="85"/>
              </a:xfrm>
              <a:custGeom>
                <a:avLst/>
                <a:gdLst>
                  <a:gd name="T0" fmla="*/ 10 w 96"/>
                  <a:gd name="T1" fmla="*/ 85 h 85"/>
                  <a:gd name="T2" fmla="*/ 0 w 96"/>
                  <a:gd name="T3" fmla="*/ 79 h 85"/>
                  <a:gd name="T4" fmla="*/ 86 w 96"/>
                  <a:gd name="T5" fmla="*/ 0 h 85"/>
                  <a:gd name="T6" fmla="*/ 96 w 96"/>
                  <a:gd name="T7" fmla="*/ 4 h 85"/>
                  <a:gd name="T8" fmla="*/ 10 w 96"/>
                  <a:gd name="T9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85">
                    <a:moveTo>
                      <a:pt x="10" y="85"/>
                    </a:moveTo>
                    <a:lnTo>
                      <a:pt x="0" y="79"/>
                    </a:lnTo>
                    <a:lnTo>
                      <a:pt x="86" y="0"/>
                    </a:lnTo>
                    <a:lnTo>
                      <a:pt x="96" y="4"/>
                    </a:lnTo>
                    <a:lnTo>
                      <a:pt x="10" y="85"/>
                    </a:lnTo>
                    <a:close/>
                  </a:path>
                </a:pathLst>
              </a:custGeom>
              <a:solidFill>
                <a:srgbClr val="B5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74" name="Freeform 134"/>
              <p:cNvSpPr/>
              <p:nvPr/>
            </p:nvSpPr>
            <p:spPr bwMode="auto">
              <a:xfrm>
                <a:off x="3198" y="712"/>
                <a:ext cx="98" cy="85"/>
              </a:xfrm>
              <a:custGeom>
                <a:avLst/>
                <a:gdLst>
                  <a:gd name="T0" fmla="*/ 12 w 98"/>
                  <a:gd name="T1" fmla="*/ 85 h 85"/>
                  <a:gd name="T2" fmla="*/ 0 w 98"/>
                  <a:gd name="T3" fmla="*/ 81 h 85"/>
                  <a:gd name="T4" fmla="*/ 88 w 98"/>
                  <a:gd name="T5" fmla="*/ 0 h 85"/>
                  <a:gd name="T6" fmla="*/ 98 w 98"/>
                  <a:gd name="T7" fmla="*/ 6 h 85"/>
                  <a:gd name="T8" fmla="*/ 12 w 98"/>
                  <a:gd name="T9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85">
                    <a:moveTo>
                      <a:pt x="12" y="85"/>
                    </a:moveTo>
                    <a:lnTo>
                      <a:pt x="0" y="81"/>
                    </a:lnTo>
                    <a:lnTo>
                      <a:pt x="88" y="0"/>
                    </a:lnTo>
                    <a:lnTo>
                      <a:pt x="98" y="6"/>
                    </a:lnTo>
                    <a:lnTo>
                      <a:pt x="12" y="85"/>
                    </a:lnTo>
                    <a:close/>
                  </a:path>
                </a:pathLst>
              </a:custGeom>
              <a:solidFill>
                <a:srgbClr val="B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75" name="Freeform 135"/>
              <p:cNvSpPr/>
              <p:nvPr/>
            </p:nvSpPr>
            <p:spPr bwMode="auto">
              <a:xfrm>
                <a:off x="3162" y="700"/>
                <a:ext cx="124" cy="93"/>
              </a:xfrm>
              <a:custGeom>
                <a:avLst/>
                <a:gdLst>
                  <a:gd name="T0" fmla="*/ 36 w 124"/>
                  <a:gd name="T1" fmla="*/ 93 h 93"/>
                  <a:gd name="T2" fmla="*/ 0 w 124"/>
                  <a:gd name="T3" fmla="*/ 79 h 93"/>
                  <a:gd name="T4" fmla="*/ 90 w 124"/>
                  <a:gd name="T5" fmla="*/ 0 h 93"/>
                  <a:gd name="T6" fmla="*/ 124 w 124"/>
                  <a:gd name="T7" fmla="*/ 12 h 93"/>
                  <a:gd name="T8" fmla="*/ 36 w 124"/>
                  <a:gd name="T9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" h="93">
                    <a:moveTo>
                      <a:pt x="36" y="93"/>
                    </a:moveTo>
                    <a:lnTo>
                      <a:pt x="0" y="79"/>
                    </a:lnTo>
                    <a:lnTo>
                      <a:pt x="90" y="0"/>
                    </a:lnTo>
                    <a:lnTo>
                      <a:pt x="124" y="12"/>
                    </a:lnTo>
                    <a:lnTo>
                      <a:pt x="36" y="93"/>
                    </a:lnTo>
                    <a:close/>
                  </a:path>
                </a:pathLst>
              </a:custGeom>
              <a:solidFill>
                <a:srgbClr val="B3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76" name="Freeform 136"/>
              <p:cNvSpPr/>
              <p:nvPr/>
            </p:nvSpPr>
            <p:spPr bwMode="auto">
              <a:xfrm>
                <a:off x="3192" y="712"/>
                <a:ext cx="94" cy="81"/>
              </a:xfrm>
              <a:custGeom>
                <a:avLst/>
                <a:gdLst>
                  <a:gd name="T0" fmla="*/ 6 w 94"/>
                  <a:gd name="T1" fmla="*/ 81 h 81"/>
                  <a:gd name="T2" fmla="*/ 0 w 94"/>
                  <a:gd name="T3" fmla="*/ 79 h 81"/>
                  <a:gd name="T4" fmla="*/ 88 w 94"/>
                  <a:gd name="T5" fmla="*/ 0 h 81"/>
                  <a:gd name="T6" fmla="*/ 94 w 94"/>
                  <a:gd name="T7" fmla="*/ 0 h 81"/>
                  <a:gd name="T8" fmla="*/ 6 w 94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81">
                    <a:moveTo>
                      <a:pt x="6" y="81"/>
                    </a:moveTo>
                    <a:lnTo>
                      <a:pt x="0" y="79"/>
                    </a:lnTo>
                    <a:lnTo>
                      <a:pt x="88" y="0"/>
                    </a:lnTo>
                    <a:lnTo>
                      <a:pt x="94" y="0"/>
                    </a:lnTo>
                    <a:lnTo>
                      <a:pt x="6" y="81"/>
                    </a:lnTo>
                    <a:close/>
                  </a:path>
                </a:pathLst>
              </a:custGeom>
              <a:solidFill>
                <a:srgbClr val="B3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77" name="Freeform 137"/>
              <p:cNvSpPr/>
              <p:nvPr/>
            </p:nvSpPr>
            <p:spPr bwMode="auto">
              <a:xfrm>
                <a:off x="3188" y="710"/>
                <a:ext cx="92" cy="81"/>
              </a:xfrm>
              <a:custGeom>
                <a:avLst/>
                <a:gdLst>
                  <a:gd name="T0" fmla="*/ 4 w 92"/>
                  <a:gd name="T1" fmla="*/ 81 h 81"/>
                  <a:gd name="T2" fmla="*/ 0 w 92"/>
                  <a:gd name="T3" fmla="*/ 79 h 81"/>
                  <a:gd name="T4" fmla="*/ 88 w 92"/>
                  <a:gd name="T5" fmla="*/ 0 h 81"/>
                  <a:gd name="T6" fmla="*/ 92 w 92"/>
                  <a:gd name="T7" fmla="*/ 2 h 81"/>
                  <a:gd name="T8" fmla="*/ 4 w 92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81">
                    <a:moveTo>
                      <a:pt x="4" y="81"/>
                    </a:moveTo>
                    <a:lnTo>
                      <a:pt x="0" y="79"/>
                    </a:lnTo>
                    <a:lnTo>
                      <a:pt x="88" y="0"/>
                    </a:lnTo>
                    <a:lnTo>
                      <a:pt x="92" y="2"/>
                    </a:lnTo>
                    <a:lnTo>
                      <a:pt x="4" y="81"/>
                    </a:lnTo>
                    <a:close/>
                  </a:path>
                </a:pathLst>
              </a:custGeom>
              <a:solidFill>
                <a:srgbClr val="B2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78" name="Freeform 138"/>
              <p:cNvSpPr/>
              <p:nvPr/>
            </p:nvSpPr>
            <p:spPr bwMode="auto">
              <a:xfrm>
                <a:off x="3182" y="708"/>
                <a:ext cx="94" cy="81"/>
              </a:xfrm>
              <a:custGeom>
                <a:avLst/>
                <a:gdLst>
                  <a:gd name="T0" fmla="*/ 6 w 94"/>
                  <a:gd name="T1" fmla="*/ 81 h 81"/>
                  <a:gd name="T2" fmla="*/ 0 w 94"/>
                  <a:gd name="T3" fmla="*/ 79 h 81"/>
                  <a:gd name="T4" fmla="*/ 88 w 94"/>
                  <a:gd name="T5" fmla="*/ 0 h 81"/>
                  <a:gd name="T6" fmla="*/ 94 w 94"/>
                  <a:gd name="T7" fmla="*/ 2 h 81"/>
                  <a:gd name="T8" fmla="*/ 6 w 94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81">
                    <a:moveTo>
                      <a:pt x="6" y="81"/>
                    </a:moveTo>
                    <a:lnTo>
                      <a:pt x="0" y="79"/>
                    </a:lnTo>
                    <a:lnTo>
                      <a:pt x="88" y="0"/>
                    </a:lnTo>
                    <a:lnTo>
                      <a:pt x="94" y="2"/>
                    </a:lnTo>
                    <a:lnTo>
                      <a:pt x="6" y="81"/>
                    </a:lnTo>
                    <a:close/>
                  </a:path>
                </a:pathLst>
              </a:custGeom>
              <a:solidFill>
                <a:srgbClr val="B1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79" name="Freeform 139"/>
              <p:cNvSpPr/>
              <p:nvPr/>
            </p:nvSpPr>
            <p:spPr bwMode="auto">
              <a:xfrm>
                <a:off x="3176" y="706"/>
                <a:ext cx="94" cy="81"/>
              </a:xfrm>
              <a:custGeom>
                <a:avLst/>
                <a:gdLst>
                  <a:gd name="T0" fmla="*/ 6 w 94"/>
                  <a:gd name="T1" fmla="*/ 81 h 81"/>
                  <a:gd name="T2" fmla="*/ 0 w 94"/>
                  <a:gd name="T3" fmla="*/ 79 h 81"/>
                  <a:gd name="T4" fmla="*/ 90 w 94"/>
                  <a:gd name="T5" fmla="*/ 0 h 81"/>
                  <a:gd name="T6" fmla="*/ 94 w 94"/>
                  <a:gd name="T7" fmla="*/ 2 h 81"/>
                  <a:gd name="T8" fmla="*/ 6 w 94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81">
                    <a:moveTo>
                      <a:pt x="6" y="81"/>
                    </a:moveTo>
                    <a:lnTo>
                      <a:pt x="0" y="79"/>
                    </a:lnTo>
                    <a:lnTo>
                      <a:pt x="90" y="0"/>
                    </a:lnTo>
                    <a:lnTo>
                      <a:pt x="94" y="2"/>
                    </a:lnTo>
                    <a:lnTo>
                      <a:pt x="6" y="81"/>
                    </a:lnTo>
                    <a:close/>
                  </a:path>
                </a:pathLst>
              </a:custGeom>
              <a:solidFill>
                <a:srgbClr val="B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80" name="Freeform 140"/>
              <p:cNvSpPr/>
              <p:nvPr/>
            </p:nvSpPr>
            <p:spPr bwMode="auto">
              <a:xfrm>
                <a:off x="3172" y="704"/>
                <a:ext cx="94" cy="81"/>
              </a:xfrm>
              <a:custGeom>
                <a:avLst/>
                <a:gdLst>
                  <a:gd name="T0" fmla="*/ 4 w 94"/>
                  <a:gd name="T1" fmla="*/ 81 h 81"/>
                  <a:gd name="T2" fmla="*/ 0 w 94"/>
                  <a:gd name="T3" fmla="*/ 79 h 81"/>
                  <a:gd name="T4" fmla="*/ 90 w 94"/>
                  <a:gd name="T5" fmla="*/ 0 h 81"/>
                  <a:gd name="T6" fmla="*/ 94 w 94"/>
                  <a:gd name="T7" fmla="*/ 2 h 81"/>
                  <a:gd name="T8" fmla="*/ 4 w 94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81">
                    <a:moveTo>
                      <a:pt x="4" y="81"/>
                    </a:moveTo>
                    <a:lnTo>
                      <a:pt x="0" y="79"/>
                    </a:lnTo>
                    <a:lnTo>
                      <a:pt x="90" y="0"/>
                    </a:lnTo>
                    <a:lnTo>
                      <a:pt x="94" y="2"/>
                    </a:lnTo>
                    <a:lnTo>
                      <a:pt x="4" y="81"/>
                    </a:lnTo>
                    <a:close/>
                  </a:path>
                </a:pathLst>
              </a:custGeom>
              <a:solidFill>
                <a:srgbClr val="A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81" name="Freeform 141"/>
              <p:cNvSpPr/>
              <p:nvPr/>
            </p:nvSpPr>
            <p:spPr bwMode="auto">
              <a:xfrm>
                <a:off x="3166" y="702"/>
                <a:ext cx="96" cy="81"/>
              </a:xfrm>
              <a:custGeom>
                <a:avLst/>
                <a:gdLst>
                  <a:gd name="T0" fmla="*/ 6 w 96"/>
                  <a:gd name="T1" fmla="*/ 81 h 81"/>
                  <a:gd name="T2" fmla="*/ 0 w 96"/>
                  <a:gd name="T3" fmla="*/ 79 h 81"/>
                  <a:gd name="T4" fmla="*/ 90 w 96"/>
                  <a:gd name="T5" fmla="*/ 0 h 81"/>
                  <a:gd name="T6" fmla="*/ 96 w 96"/>
                  <a:gd name="T7" fmla="*/ 2 h 81"/>
                  <a:gd name="T8" fmla="*/ 6 w 96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81">
                    <a:moveTo>
                      <a:pt x="6" y="81"/>
                    </a:moveTo>
                    <a:lnTo>
                      <a:pt x="0" y="79"/>
                    </a:lnTo>
                    <a:lnTo>
                      <a:pt x="90" y="0"/>
                    </a:lnTo>
                    <a:lnTo>
                      <a:pt x="96" y="2"/>
                    </a:lnTo>
                    <a:lnTo>
                      <a:pt x="6" y="81"/>
                    </a:lnTo>
                    <a:close/>
                  </a:path>
                </a:pathLst>
              </a:custGeom>
              <a:solidFill>
                <a:srgbClr val="AE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82" name="Freeform 142"/>
              <p:cNvSpPr/>
              <p:nvPr/>
            </p:nvSpPr>
            <p:spPr bwMode="auto">
              <a:xfrm>
                <a:off x="3162" y="700"/>
                <a:ext cx="94" cy="81"/>
              </a:xfrm>
              <a:custGeom>
                <a:avLst/>
                <a:gdLst>
                  <a:gd name="T0" fmla="*/ 4 w 94"/>
                  <a:gd name="T1" fmla="*/ 81 h 81"/>
                  <a:gd name="T2" fmla="*/ 0 w 94"/>
                  <a:gd name="T3" fmla="*/ 79 h 81"/>
                  <a:gd name="T4" fmla="*/ 90 w 94"/>
                  <a:gd name="T5" fmla="*/ 0 h 81"/>
                  <a:gd name="T6" fmla="*/ 94 w 94"/>
                  <a:gd name="T7" fmla="*/ 2 h 81"/>
                  <a:gd name="T8" fmla="*/ 4 w 94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81">
                    <a:moveTo>
                      <a:pt x="4" y="81"/>
                    </a:moveTo>
                    <a:lnTo>
                      <a:pt x="0" y="79"/>
                    </a:lnTo>
                    <a:lnTo>
                      <a:pt x="90" y="0"/>
                    </a:lnTo>
                    <a:lnTo>
                      <a:pt x="94" y="2"/>
                    </a:lnTo>
                    <a:lnTo>
                      <a:pt x="4" y="81"/>
                    </a:lnTo>
                    <a:close/>
                  </a:path>
                </a:pathLst>
              </a:custGeom>
              <a:solidFill>
                <a:srgbClr val="AD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83" name="Freeform 143"/>
              <p:cNvSpPr/>
              <p:nvPr/>
            </p:nvSpPr>
            <p:spPr bwMode="auto">
              <a:xfrm>
                <a:off x="3054" y="682"/>
                <a:ext cx="198" cy="97"/>
              </a:xfrm>
              <a:custGeom>
                <a:avLst/>
                <a:gdLst>
                  <a:gd name="T0" fmla="*/ 108 w 198"/>
                  <a:gd name="T1" fmla="*/ 97 h 97"/>
                  <a:gd name="T2" fmla="*/ 0 w 198"/>
                  <a:gd name="T3" fmla="*/ 74 h 97"/>
                  <a:gd name="T4" fmla="*/ 100 w 198"/>
                  <a:gd name="T5" fmla="*/ 0 h 97"/>
                  <a:gd name="T6" fmla="*/ 198 w 198"/>
                  <a:gd name="T7" fmla="*/ 18 h 97"/>
                  <a:gd name="T8" fmla="*/ 108 w 198"/>
                  <a:gd name="T9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97">
                    <a:moveTo>
                      <a:pt x="108" y="97"/>
                    </a:moveTo>
                    <a:lnTo>
                      <a:pt x="0" y="74"/>
                    </a:lnTo>
                    <a:lnTo>
                      <a:pt x="100" y="0"/>
                    </a:lnTo>
                    <a:lnTo>
                      <a:pt x="198" y="18"/>
                    </a:lnTo>
                    <a:lnTo>
                      <a:pt x="108" y="97"/>
                    </a:lnTo>
                    <a:close/>
                  </a:path>
                </a:pathLst>
              </a:custGeom>
              <a:solidFill>
                <a:srgbClr val="AC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84" name="Freeform 144"/>
              <p:cNvSpPr/>
              <p:nvPr/>
            </p:nvSpPr>
            <p:spPr bwMode="auto">
              <a:xfrm>
                <a:off x="3148" y="698"/>
                <a:ext cx="104" cy="81"/>
              </a:xfrm>
              <a:custGeom>
                <a:avLst/>
                <a:gdLst>
                  <a:gd name="T0" fmla="*/ 14 w 104"/>
                  <a:gd name="T1" fmla="*/ 81 h 81"/>
                  <a:gd name="T2" fmla="*/ 0 w 104"/>
                  <a:gd name="T3" fmla="*/ 79 h 81"/>
                  <a:gd name="T4" fmla="*/ 92 w 104"/>
                  <a:gd name="T5" fmla="*/ 0 h 81"/>
                  <a:gd name="T6" fmla="*/ 104 w 104"/>
                  <a:gd name="T7" fmla="*/ 2 h 81"/>
                  <a:gd name="T8" fmla="*/ 14 w 104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81">
                    <a:moveTo>
                      <a:pt x="14" y="81"/>
                    </a:moveTo>
                    <a:lnTo>
                      <a:pt x="0" y="79"/>
                    </a:lnTo>
                    <a:lnTo>
                      <a:pt x="92" y="0"/>
                    </a:lnTo>
                    <a:lnTo>
                      <a:pt x="104" y="2"/>
                    </a:lnTo>
                    <a:lnTo>
                      <a:pt x="14" y="81"/>
                    </a:lnTo>
                    <a:close/>
                  </a:path>
                </a:pathLst>
              </a:custGeom>
              <a:solidFill>
                <a:srgbClr val="AC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85" name="Freeform 145"/>
              <p:cNvSpPr/>
              <p:nvPr/>
            </p:nvSpPr>
            <p:spPr bwMode="auto">
              <a:xfrm>
                <a:off x="3134" y="696"/>
                <a:ext cx="106" cy="81"/>
              </a:xfrm>
              <a:custGeom>
                <a:avLst/>
                <a:gdLst>
                  <a:gd name="T0" fmla="*/ 14 w 106"/>
                  <a:gd name="T1" fmla="*/ 81 h 81"/>
                  <a:gd name="T2" fmla="*/ 0 w 106"/>
                  <a:gd name="T3" fmla="*/ 77 h 81"/>
                  <a:gd name="T4" fmla="*/ 94 w 106"/>
                  <a:gd name="T5" fmla="*/ 0 h 81"/>
                  <a:gd name="T6" fmla="*/ 106 w 106"/>
                  <a:gd name="T7" fmla="*/ 2 h 81"/>
                  <a:gd name="T8" fmla="*/ 14 w 106"/>
                  <a:gd name="T9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81">
                    <a:moveTo>
                      <a:pt x="14" y="81"/>
                    </a:moveTo>
                    <a:lnTo>
                      <a:pt x="0" y="77"/>
                    </a:lnTo>
                    <a:lnTo>
                      <a:pt x="94" y="0"/>
                    </a:lnTo>
                    <a:lnTo>
                      <a:pt x="106" y="2"/>
                    </a:lnTo>
                    <a:lnTo>
                      <a:pt x="14" y="81"/>
                    </a:lnTo>
                    <a:close/>
                  </a:path>
                </a:pathLst>
              </a:custGeom>
              <a:solidFill>
                <a:srgbClr val="A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86" name="Freeform 146"/>
              <p:cNvSpPr/>
              <p:nvPr/>
            </p:nvSpPr>
            <p:spPr bwMode="auto">
              <a:xfrm>
                <a:off x="3120" y="694"/>
                <a:ext cx="108" cy="79"/>
              </a:xfrm>
              <a:custGeom>
                <a:avLst/>
                <a:gdLst>
                  <a:gd name="T0" fmla="*/ 14 w 108"/>
                  <a:gd name="T1" fmla="*/ 79 h 79"/>
                  <a:gd name="T2" fmla="*/ 0 w 108"/>
                  <a:gd name="T3" fmla="*/ 76 h 79"/>
                  <a:gd name="T4" fmla="*/ 96 w 108"/>
                  <a:gd name="T5" fmla="*/ 0 h 79"/>
                  <a:gd name="T6" fmla="*/ 108 w 108"/>
                  <a:gd name="T7" fmla="*/ 2 h 79"/>
                  <a:gd name="T8" fmla="*/ 14 w 108"/>
                  <a:gd name="T9" fmla="*/ 7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79">
                    <a:moveTo>
                      <a:pt x="14" y="79"/>
                    </a:moveTo>
                    <a:lnTo>
                      <a:pt x="0" y="76"/>
                    </a:lnTo>
                    <a:lnTo>
                      <a:pt x="96" y="0"/>
                    </a:lnTo>
                    <a:lnTo>
                      <a:pt x="108" y="2"/>
                    </a:lnTo>
                    <a:lnTo>
                      <a:pt x="14" y="79"/>
                    </a:lnTo>
                    <a:close/>
                  </a:path>
                </a:pathLst>
              </a:custGeom>
              <a:solidFill>
                <a:srgbClr val="AA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87" name="Freeform 147"/>
              <p:cNvSpPr/>
              <p:nvPr/>
            </p:nvSpPr>
            <p:spPr bwMode="auto">
              <a:xfrm>
                <a:off x="3108" y="690"/>
                <a:ext cx="108" cy="80"/>
              </a:xfrm>
              <a:custGeom>
                <a:avLst/>
                <a:gdLst>
                  <a:gd name="T0" fmla="*/ 12 w 108"/>
                  <a:gd name="T1" fmla="*/ 80 h 80"/>
                  <a:gd name="T2" fmla="*/ 0 w 108"/>
                  <a:gd name="T3" fmla="*/ 78 h 80"/>
                  <a:gd name="T4" fmla="*/ 94 w 108"/>
                  <a:gd name="T5" fmla="*/ 0 h 80"/>
                  <a:gd name="T6" fmla="*/ 108 w 108"/>
                  <a:gd name="T7" fmla="*/ 4 h 80"/>
                  <a:gd name="T8" fmla="*/ 12 w 108"/>
                  <a:gd name="T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80">
                    <a:moveTo>
                      <a:pt x="12" y="80"/>
                    </a:moveTo>
                    <a:lnTo>
                      <a:pt x="0" y="78"/>
                    </a:lnTo>
                    <a:lnTo>
                      <a:pt x="94" y="0"/>
                    </a:lnTo>
                    <a:lnTo>
                      <a:pt x="108" y="4"/>
                    </a:lnTo>
                    <a:lnTo>
                      <a:pt x="12" y="80"/>
                    </a:lnTo>
                    <a:close/>
                  </a:path>
                </a:pathLst>
              </a:custGeom>
              <a:solidFill>
                <a:srgbClr val="A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88" name="Freeform 148"/>
              <p:cNvSpPr/>
              <p:nvPr/>
            </p:nvSpPr>
            <p:spPr bwMode="auto">
              <a:xfrm>
                <a:off x="3094" y="688"/>
                <a:ext cx="108" cy="80"/>
              </a:xfrm>
              <a:custGeom>
                <a:avLst/>
                <a:gdLst>
                  <a:gd name="T0" fmla="*/ 14 w 108"/>
                  <a:gd name="T1" fmla="*/ 80 h 80"/>
                  <a:gd name="T2" fmla="*/ 0 w 108"/>
                  <a:gd name="T3" fmla="*/ 76 h 80"/>
                  <a:gd name="T4" fmla="*/ 96 w 108"/>
                  <a:gd name="T5" fmla="*/ 0 h 80"/>
                  <a:gd name="T6" fmla="*/ 108 w 108"/>
                  <a:gd name="T7" fmla="*/ 2 h 80"/>
                  <a:gd name="T8" fmla="*/ 14 w 108"/>
                  <a:gd name="T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80">
                    <a:moveTo>
                      <a:pt x="14" y="80"/>
                    </a:moveTo>
                    <a:lnTo>
                      <a:pt x="0" y="76"/>
                    </a:lnTo>
                    <a:lnTo>
                      <a:pt x="96" y="0"/>
                    </a:lnTo>
                    <a:lnTo>
                      <a:pt x="108" y="2"/>
                    </a:lnTo>
                    <a:lnTo>
                      <a:pt x="14" y="80"/>
                    </a:lnTo>
                    <a:close/>
                  </a:path>
                </a:pathLst>
              </a:custGeom>
              <a:solidFill>
                <a:srgbClr val="A8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89" name="Freeform 149"/>
              <p:cNvSpPr/>
              <p:nvPr/>
            </p:nvSpPr>
            <p:spPr bwMode="auto">
              <a:xfrm>
                <a:off x="3080" y="686"/>
                <a:ext cx="110" cy="78"/>
              </a:xfrm>
              <a:custGeom>
                <a:avLst/>
                <a:gdLst>
                  <a:gd name="T0" fmla="*/ 14 w 110"/>
                  <a:gd name="T1" fmla="*/ 78 h 78"/>
                  <a:gd name="T2" fmla="*/ 0 w 110"/>
                  <a:gd name="T3" fmla="*/ 76 h 78"/>
                  <a:gd name="T4" fmla="*/ 98 w 110"/>
                  <a:gd name="T5" fmla="*/ 0 h 78"/>
                  <a:gd name="T6" fmla="*/ 110 w 110"/>
                  <a:gd name="T7" fmla="*/ 2 h 78"/>
                  <a:gd name="T8" fmla="*/ 14 w 110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78">
                    <a:moveTo>
                      <a:pt x="14" y="78"/>
                    </a:moveTo>
                    <a:lnTo>
                      <a:pt x="0" y="76"/>
                    </a:lnTo>
                    <a:lnTo>
                      <a:pt x="98" y="0"/>
                    </a:lnTo>
                    <a:lnTo>
                      <a:pt x="110" y="2"/>
                    </a:lnTo>
                    <a:lnTo>
                      <a:pt x="14" y="78"/>
                    </a:lnTo>
                    <a:close/>
                  </a:path>
                </a:pathLst>
              </a:custGeom>
              <a:solidFill>
                <a:srgbClr val="A7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90" name="Freeform 150"/>
              <p:cNvSpPr/>
              <p:nvPr/>
            </p:nvSpPr>
            <p:spPr bwMode="auto">
              <a:xfrm>
                <a:off x="3066" y="684"/>
                <a:ext cx="112" cy="78"/>
              </a:xfrm>
              <a:custGeom>
                <a:avLst/>
                <a:gdLst>
                  <a:gd name="T0" fmla="*/ 14 w 112"/>
                  <a:gd name="T1" fmla="*/ 78 h 78"/>
                  <a:gd name="T2" fmla="*/ 0 w 112"/>
                  <a:gd name="T3" fmla="*/ 76 h 78"/>
                  <a:gd name="T4" fmla="*/ 100 w 112"/>
                  <a:gd name="T5" fmla="*/ 0 h 78"/>
                  <a:gd name="T6" fmla="*/ 112 w 112"/>
                  <a:gd name="T7" fmla="*/ 2 h 78"/>
                  <a:gd name="T8" fmla="*/ 14 w 112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78">
                    <a:moveTo>
                      <a:pt x="14" y="78"/>
                    </a:moveTo>
                    <a:lnTo>
                      <a:pt x="0" y="76"/>
                    </a:lnTo>
                    <a:lnTo>
                      <a:pt x="100" y="0"/>
                    </a:lnTo>
                    <a:lnTo>
                      <a:pt x="112" y="2"/>
                    </a:lnTo>
                    <a:lnTo>
                      <a:pt x="14" y="78"/>
                    </a:lnTo>
                    <a:close/>
                  </a:path>
                </a:pathLst>
              </a:custGeom>
              <a:solidFill>
                <a:srgbClr val="A6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91" name="Freeform 151"/>
              <p:cNvSpPr/>
              <p:nvPr/>
            </p:nvSpPr>
            <p:spPr bwMode="auto">
              <a:xfrm>
                <a:off x="3054" y="682"/>
                <a:ext cx="112" cy="78"/>
              </a:xfrm>
              <a:custGeom>
                <a:avLst/>
                <a:gdLst>
                  <a:gd name="T0" fmla="*/ 12 w 112"/>
                  <a:gd name="T1" fmla="*/ 78 h 78"/>
                  <a:gd name="T2" fmla="*/ 0 w 112"/>
                  <a:gd name="T3" fmla="*/ 74 h 78"/>
                  <a:gd name="T4" fmla="*/ 100 w 112"/>
                  <a:gd name="T5" fmla="*/ 0 h 78"/>
                  <a:gd name="T6" fmla="*/ 112 w 112"/>
                  <a:gd name="T7" fmla="*/ 2 h 78"/>
                  <a:gd name="T8" fmla="*/ 12 w 112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78">
                    <a:moveTo>
                      <a:pt x="12" y="78"/>
                    </a:moveTo>
                    <a:lnTo>
                      <a:pt x="0" y="74"/>
                    </a:lnTo>
                    <a:lnTo>
                      <a:pt x="100" y="0"/>
                    </a:lnTo>
                    <a:lnTo>
                      <a:pt x="112" y="2"/>
                    </a:lnTo>
                    <a:lnTo>
                      <a:pt x="12" y="78"/>
                    </a:lnTo>
                    <a:close/>
                  </a:path>
                </a:pathLst>
              </a:custGeom>
              <a:solidFill>
                <a:srgbClr val="A5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92" name="Freeform 152"/>
              <p:cNvSpPr/>
              <p:nvPr/>
            </p:nvSpPr>
            <p:spPr bwMode="auto">
              <a:xfrm>
                <a:off x="2935" y="666"/>
                <a:ext cx="219" cy="90"/>
              </a:xfrm>
              <a:custGeom>
                <a:avLst/>
                <a:gdLst>
                  <a:gd name="T0" fmla="*/ 119 w 219"/>
                  <a:gd name="T1" fmla="*/ 90 h 90"/>
                  <a:gd name="T2" fmla="*/ 0 w 219"/>
                  <a:gd name="T3" fmla="*/ 74 h 90"/>
                  <a:gd name="T4" fmla="*/ 113 w 219"/>
                  <a:gd name="T5" fmla="*/ 0 h 90"/>
                  <a:gd name="T6" fmla="*/ 219 w 219"/>
                  <a:gd name="T7" fmla="*/ 16 h 90"/>
                  <a:gd name="T8" fmla="*/ 119 w 219"/>
                  <a:gd name="T9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9" h="90">
                    <a:moveTo>
                      <a:pt x="119" y="90"/>
                    </a:moveTo>
                    <a:lnTo>
                      <a:pt x="0" y="74"/>
                    </a:lnTo>
                    <a:lnTo>
                      <a:pt x="113" y="0"/>
                    </a:lnTo>
                    <a:lnTo>
                      <a:pt x="219" y="16"/>
                    </a:lnTo>
                    <a:lnTo>
                      <a:pt x="119" y="90"/>
                    </a:lnTo>
                    <a:close/>
                  </a:path>
                </a:pathLst>
              </a:custGeom>
              <a:solidFill>
                <a:srgbClr val="A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93" name="Freeform 153"/>
              <p:cNvSpPr/>
              <p:nvPr/>
            </p:nvSpPr>
            <p:spPr bwMode="auto">
              <a:xfrm>
                <a:off x="3013" y="676"/>
                <a:ext cx="141" cy="80"/>
              </a:xfrm>
              <a:custGeom>
                <a:avLst/>
                <a:gdLst>
                  <a:gd name="T0" fmla="*/ 41 w 141"/>
                  <a:gd name="T1" fmla="*/ 80 h 80"/>
                  <a:gd name="T2" fmla="*/ 0 w 141"/>
                  <a:gd name="T3" fmla="*/ 76 h 80"/>
                  <a:gd name="T4" fmla="*/ 105 w 141"/>
                  <a:gd name="T5" fmla="*/ 0 h 80"/>
                  <a:gd name="T6" fmla="*/ 141 w 141"/>
                  <a:gd name="T7" fmla="*/ 6 h 80"/>
                  <a:gd name="T8" fmla="*/ 41 w 141"/>
                  <a:gd name="T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80">
                    <a:moveTo>
                      <a:pt x="41" y="80"/>
                    </a:moveTo>
                    <a:lnTo>
                      <a:pt x="0" y="76"/>
                    </a:lnTo>
                    <a:lnTo>
                      <a:pt x="105" y="0"/>
                    </a:lnTo>
                    <a:lnTo>
                      <a:pt x="141" y="6"/>
                    </a:lnTo>
                    <a:lnTo>
                      <a:pt x="41" y="80"/>
                    </a:lnTo>
                    <a:close/>
                  </a:path>
                </a:pathLst>
              </a:custGeom>
              <a:solidFill>
                <a:srgbClr val="A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94" name="Freeform 154"/>
              <p:cNvSpPr/>
              <p:nvPr/>
            </p:nvSpPr>
            <p:spPr bwMode="auto">
              <a:xfrm>
                <a:off x="2975" y="670"/>
                <a:ext cx="143" cy="82"/>
              </a:xfrm>
              <a:custGeom>
                <a:avLst/>
                <a:gdLst>
                  <a:gd name="T0" fmla="*/ 38 w 143"/>
                  <a:gd name="T1" fmla="*/ 82 h 82"/>
                  <a:gd name="T2" fmla="*/ 0 w 143"/>
                  <a:gd name="T3" fmla="*/ 76 h 82"/>
                  <a:gd name="T4" fmla="*/ 107 w 143"/>
                  <a:gd name="T5" fmla="*/ 0 h 82"/>
                  <a:gd name="T6" fmla="*/ 143 w 143"/>
                  <a:gd name="T7" fmla="*/ 6 h 82"/>
                  <a:gd name="T8" fmla="*/ 38 w 143"/>
                  <a:gd name="T9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82">
                    <a:moveTo>
                      <a:pt x="38" y="82"/>
                    </a:moveTo>
                    <a:lnTo>
                      <a:pt x="0" y="76"/>
                    </a:lnTo>
                    <a:lnTo>
                      <a:pt x="107" y="0"/>
                    </a:lnTo>
                    <a:lnTo>
                      <a:pt x="143" y="6"/>
                    </a:lnTo>
                    <a:lnTo>
                      <a:pt x="38" y="82"/>
                    </a:lnTo>
                    <a:close/>
                  </a:path>
                </a:pathLst>
              </a:custGeom>
              <a:solidFill>
                <a:srgbClr val="A3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95" name="Freeform 155"/>
              <p:cNvSpPr/>
              <p:nvPr/>
            </p:nvSpPr>
            <p:spPr bwMode="auto">
              <a:xfrm>
                <a:off x="2935" y="666"/>
                <a:ext cx="147" cy="80"/>
              </a:xfrm>
              <a:custGeom>
                <a:avLst/>
                <a:gdLst>
                  <a:gd name="T0" fmla="*/ 40 w 147"/>
                  <a:gd name="T1" fmla="*/ 80 h 80"/>
                  <a:gd name="T2" fmla="*/ 0 w 147"/>
                  <a:gd name="T3" fmla="*/ 74 h 80"/>
                  <a:gd name="T4" fmla="*/ 113 w 147"/>
                  <a:gd name="T5" fmla="*/ 0 h 80"/>
                  <a:gd name="T6" fmla="*/ 147 w 147"/>
                  <a:gd name="T7" fmla="*/ 4 h 80"/>
                  <a:gd name="T8" fmla="*/ 40 w 147"/>
                  <a:gd name="T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80">
                    <a:moveTo>
                      <a:pt x="40" y="80"/>
                    </a:moveTo>
                    <a:lnTo>
                      <a:pt x="0" y="74"/>
                    </a:lnTo>
                    <a:lnTo>
                      <a:pt x="113" y="0"/>
                    </a:lnTo>
                    <a:lnTo>
                      <a:pt x="147" y="4"/>
                    </a:lnTo>
                    <a:lnTo>
                      <a:pt x="40" y="80"/>
                    </a:lnTo>
                    <a:close/>
                  </a:path>
                </a:pathLst>
              </a:custGeom>
              <a:solidFill>
                <a:srgbClr val="A2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96" name="Freeform 156"/>
              <p:cNvSpPr/>
              <p:nvPr/>
            </p:nvSpPr>
            <p:spPr bwMode="auto">
              <a:xfrm>
                <a:off x="2873" y="660"/>
                <a:ext cx="175" cy="80"/>
              </a:xfrm>
              <a:custGeom>
                <a:avLst/>
                <a:gdLst>
                  <a:gd name="T0" fmla="*/ 62 w 175"/>
                  <a:gd name="T1" fmla="*/ 80 h 80"/>
                  <a:gd name="T2" fmla="*/ 0 w 175"/>
                  <a:gd name="T3" fmla="*/ 72 h 80"/>
                  <a:gd name="T4" fmla="*/ 118 w 175"/>
                  <a:gd name="T5" fmla="*/ 0 h 80"/>
                  <a:gd name="T6" fmla="*/ 175 w 175"/>
                  <a:gd name="T7" fmla="*/ 6 h 80"/>
                  <a:gd name="T8" fmla="*/ 62 w 175"/>
                  <a:gd name="T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5" h="80">
                    <a:moveTo>
                      <a:pt x="62" y="80"/>
                    </a:moveTo>
                    <a:lnTo>
                      <a:pt x="0" y="72"/>
                    </a:lnTo>
                    <a:lnTo>
                      <a:pt x="118" y="0"/>
                    </a:lnTo>
                    <a:lnTo>
                      <a:pt x="175" y="6"/>
                    </a:lnTo>
                    <a:lnTo>
                      <a:pt x="62" y="80"/>
                    </a:lnTo>
                    <a:close/>
                  </a:path>
                </a:pathLst>
              </a:custGeom>
              <a:solidFill>
                <a:srgbClr val="A1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97" name="Freeform 157"/>
              <p:cNvSpPr/>
              <p:nvPr/>
            </p:nvSpPr>
            <p:spPr bwMode="auto">
              <a:xfrm>
                <a:off x="2905" y="662"/>
                <a:ext cx="143" cy="78"/>
              </a:xfrm>
              <a:custGeom>
                <a:avLst/>
                <a:gdLst>
                  <a:gd name="T0" fmla="*/ 30 w 143"/>
                  <a:gd name="T1" fmla="*/ 78 h 78"/>
                  <a:gd name="T2" fmla="*/ 0 w 143"/>
                  <a:gd name="T3" fmla="*/ 74 h 78"/>
                  <a:gd name="T4" fmla="*/ 114 w 143"/>
                  <a:gd name="T5" fmla="*/ 0 h 78"/>
                  <a:gd name="T6" fmla="*/ 143 w 143"/>
                  <a:gd name="T7" fmla="*/ 4 h 78"/>
                  <a:gd name="T8" fmla="*/ 30 w 143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78">
                    <a:moveTo>
                      <a:pt x="30" y="78"/>
                    </a:moveTo>
                    <a:lnTo>
                      <a:pt x="0" y="74"/>
                    </a:lnTo>
                    <a:lnTo>
                      <a:pt x="114" y="0"/>
                    </a:lnTo>
                    <a:lnTo>
                      <a:pt x="143" y="4"/>
                    </a:lnTo>
                    <a:lnTo>
                      <a:pt x="30" y="78"/>
                    </a:lnTo>
                    <a:close/>
                  </a:path>
                </a:pathLst>
              </a:custGeom>
              <a:solidFill>
                <a:srgbClr val="A1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98" name="Freeform 158"/>
              <p:cNvSpPr/>
              <p:nvPr/>
            </p:nvSpPr>
            <p:spPr bwMode="auto">
              <a:xfrm>
                <a:off x="2873" y="660"/>
                <a:ext cx="146" cy="76"/>
              </a:xfrm>
              <a:custGeom>
                <a:avLst/>
                <a:gdLst>
                  <a:gd name="T0" fmla="*/ 32 w 146"/>
                  <a:gd name="T1" fmla="*/ 76 h 76"/>
                  <a:gd name="T2" fmla="*/ 0 w 146"/>
                  <a:gd name="T3" fmla="*/ 72 h 76"/>
                  <a:gd name="T4" fmla="*/ 118 w 146"/>
                  <a:gd name="T5" fmla="*/ 0 h 76"/>
                  <a:gd name="T6" fmla="*/ 146 w 146"/>
                  <a:gd name="T7" fmla="*/ 2 h 76"/>
                  <a:gd name="T8" fmla="*/ 32 w 146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76">
                    <a:moveTo>
                      <a:pt x="32" y="76"/>
                    </a:moveTo>
                    <a:lnTo>
                      <a:pt x="0" y="72"/>
                    </a:lnTo>
                    <a:lnTo>
                      <a:pt x="118" y="0"/>
                    </a:lnTo>
                    <a:lnTo>
                      <a:pt x="146" y="2"/>
                    </a:lnTo>
                    <a:lnTo>
                      <a:pt x="32" y="76"/>
                    </a:lnTo>
                    <a:close/>
                  </a:path>
                </a:pathLst>
              </a:custGeom>
              <a:solidFill>
                <a:srgbClr val="A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799" name="Freeform 159"/>
              <p:cNvSpPr/>
              <p:nvPr/>
            </p:nvSpPr>
            <p:spPr bwMode="auto">
              <a:xfrm>
                <a:off x="2811" y="654"/>
                <a:ext cx="180" cy="78"/>
              </a:xfrm>
              <a:custGeom>
                <a:avLst/>
                <a:gdLst>
                  <a:gd name="T0" fmla="*/ 62 w 180"/>
                  <a:gd name="T1" fmla="*/ 78 h 78"/>
                  <a:gd name="T2" fmla="*/ 0 w 180"/>
                  <a:gd name="T3" fmla="*/ 74 h 78"/>
                  <a:gd name="T4" fmla="*/ 122 w 180"/>
                  <a:gd name="T5" fmla="*/ 0 h 78"/>
                  <a:gd name="T6" fmla="*/ 180 w 180"/>
                  <a:gd name="T7" fmla="*/ 6 h 78"/>
                  <a:gd name="T8" fmla="*/ 62 w 180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78">
                    <a:moveTo>
                      <a:pt x="62" y="78"/>
                    </a:moveTo>
                    <a:lnTo>
                      <a:pt x="0" y="74"/>
                    </a:lnTo>
                    <a:lnTo>
                      <a:pt x="122" y="0"/>
                    </a:lnTo>
                    <a:lnTo>
                      <a:pt x="180" y="6"/>
                    </a:lnTo>
                    <a:lnTo>
                      <a:pt x="62" y="78"/>
                    </a:lnTo>
                    <a:close/>
                  </a:path>
                </a:pathLst>
              </a:custGeom>
              <a:solidFill>
                <a:srgbClr val="9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00" name="Freeform 160"/>
              <p:cNvSpPr/>
              <p:nvPr/>
            </p:nvSpPr>
            <p:spPr bwMode="auto">
              <a:xfrm>
                <a:off x="2747" y="650"/>
                <a:ext cx="186" cy="78"/>
              </a:xfrm>
              <a:custGeom>
                <a:avLst/>
                <a:gdLst>
                  <a:gd name="T0" fmla="*/ 64 w 186"/>
                  <a:gd name="T1" fmla="*/ 78 h 78"/>
                  <a:gd name="T2" fmla="*/ 0 w 186"/>
                  <a:gd name="T3" fmla="*/ 72 h 78"/>
                  <a:gd name="T4" fmla="*/ 128 w 186"/>
                  <a:gd name="T5" fmla="*/ 0 h 78"/>
                  <a:gd name="T6" fmla="*/ 186 w 186"/>
                  <a:gd name="T7" fmla="*/ 4 h 78"/>
                  <a:gd name="T8" fmla="*/ 64 w 186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6" h="78">
                    <a:moveTo>
                      <a:pt x="64" y="78"/>
                    </a:moveTo>
                    <a:lnTo>
                      <a:pt x="0" y="72"/>
                    </a:lnTo>
                    <a:lnTo>
                      <a:pt x="128" y="0"/>
                    </a:lnTo>
                    <a:lnTo>
                      <a:pt x="186" y="4"/>
                    </a:lnTo>
                    <a:lnTo>
                      <a:pt x="64" y="78"/>
                    </a:lnTo>
                    <a:close/>
                  </a:path>
                </a:pathLst>
              </a:custGeom>
              <a:solidFill>
                <a:srgbClr val="9E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01" name="Freeform 161"/>
              <p:cNvSpPr/>
              <p:nvPr/>
            </p:nvSpPr>
            <p:spPr bwMode="auto">
              <a:xfrm>
                <a:off x="2779" y="652"/>
                <a:ext cx="154" cy="76"/>
              </a:xfrm>
              <a:custGeom>
                <a:avLst/>
                <a:gdLst>
                  <a:gd name="T0" fmla="*/ 32 w 154"/>
                  <a:gd name="T1" fmla="*/ 76 h 76"/>
                  <a:gd name="T2" fmla="*/ 0 w 154"/>
                  <a:gd name="T3" fmla="*/ 72 h 76"/>
                  <a:gd name="T4" fmla="*/ 126 w 154"/>
                  <a:gd name="T5" fmla="*/ 0 h 76"/>
                  <a:gd name="T6" fmla="*/ 154 w 154"/>
                  <a:gd name="T7" fmla="*/ 2 h 76"/>
                  <a:gd name="T8" fmla="*/ 32 w 154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" h="76">
                    <a:moveTo>
                      <a:pt x="32" y="76"/>
                    </a:moveTo>
                    <a:lnTo>
                      <a:pt x="0" y="72"/>
                    </a:lnTo>
                    <a:lnTo>
                      <a:pt x="126" y="0"/>
                    </a:lnTo>
                    <a:lnTo>
                      <a:pt x="154" y="2"/>
                    </a:lnTo>
                    <a:lnTo>
                      <a:pt x="32" y="76"/>
                    </a:lnTo>
                    <a:close/>
                  </a:path>
                </a:pathLst>
              </a:custGeom>
              <a:solidFill>
                <a:srgbClr val="9E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02" name="Freeform 162"/>
              <p:cNvSpPr/>
              <p:nvPr/>
            </p:nvSpPr>
            <p:spPr bwMode="auto">
              <a:xfrm>
                <a:off x="2747" y="650"/>
                <a:ext cx="158" cy="74"/>
              </a:xfrm>
              <a:custGeom>
                <a:avLst/>
                <a:gdLst>
                  <a:gd name="T0" fmla="*/ 32 w 158"/>
                  <a:gd name="T1" fmla="*/ 74 h 74"/>
                  <a:gd name="T2" fmla="*/ 0 w 158"/>
                  <a:gd name="T3" fmla="*/ 72 h 74"/>
                  <a:gd name="T4" fmla="*/ 128 w 158"/>
                  <a:gd name="T5" fmla="*/ 0 h 74"/>
                  <a:gd name="T6" fmla="*/ 158 w 158"/>
                  <a:gd name="T7" fmla="*/ 2 h 74"/>
                  <a:gd name="T8" fmla="*/ 32 w 158"/>
                  <a:gd name="T9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8" h="74">
                    <a:moveTo>
                      <a:pt x="32" y="74"/>
                    </a:moveTo>
                    <a:lnTo>
                      <a:pt x="0" y="72"/>
                    </a:lnTo>
                    <a:lnTo>
                      <a:pt x="128" y="0"/>
                    </a:lnTo>
                    <a:lnTo>
                      <a:pt x="158" y="2"/>
                    </a:lnTo>
                    <a:lnTo>
                      <a:pt x="32" y="74"/>
                    </a:lnTo>
                    <a:close/>
                  </a:path>
                </a:pathLst>
              </a:custGeom>
              <a:solidFill>
                <a:srgbClr val="9D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03" name="Freeform 163"/>
              <p:cNvSpPr/>
              <p:nvPr/>
            </p:nvSpPr>
            <p:spPr bwMode="auto">
              <a:xfrm>
                <a:off x="2680" y="648"/>
                <a:ext cx="195" cy="74"/>
              </a:xfrm>
              <a:custGeom>
                <a:avLst/>
                <a:gdLst>
                  <a:gd name="T0" fmla="*/ 67 w 195"/>
                  <a:gd name="T1" fmla="*/ 74 h 74"/>
                  <a:gd name="T2" fmla="*/ 0 w 195"/>
                  <a:gd name="T3" fmla="*/ 72 h 74"/>
                  <a:gd name="T4" fmla="*/ 135 w 195"/>
                  <a:gd name="T5" fmla="*/ 0 h 74"/>
                  <a:gd name="T6" fmla="*/ 195 w 195"/>
                  <a:gd name="T7" fmla="*/ 2 h 74"/>
                  <a:gd name="T8" fmla="*/ 67 w 195"/>
                  <a:gd name="T9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5" h="74">
                    <a:moveTo>
                      <a:pt x="67" y="74"/>
                    </a:moveTo>
                    <a:lnTo>
                      <a:pt x="0" y="72"/>
                    </a:lnTo>
                    <a:lnTo>
                      <a:pt x="135" y="0"/>
                    </a:lnTo>
                    <a:lnTo>
                      <a:pt x="195" y="2"/>
                    </a:lnTo>
                    <a:lnTo>
                      <a:pt x="67" y="74"/>
                    </a:lnTo>
                    <a:close/>
                  </a:path>
                </a:pathLst>
              </a:custGeom>
              <a:solidFill>
                <a:srgbClr val="9C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04" name="Freeform 164"/>
              <p:cNvSpPr/>
              <p:nvPr/>
            </p:nvSpPr>
            <p:spPr bwMode="auto">
              <a:xfrm>
                <a:off x="2725" y="650"/>
                <a:ext cx="150" cy="72"/>
              </a:xfrm>
              <a:custGeom>
                <a:avLst/>
                <a:gdLst>
                  <a:gd name="T0" fmla="*/ 22 w 150"/>
                  <a:gd name="T1" fmla="*/ 72 h 72"/>
                  <a:gd name="T2" fmla="*/ 0 w 150"/>
                  <a:gd name="T3" fmla="*/ 72 h 72"/>
                  <a:gd name="T4" fmla="*/ 130 w 150"/>
                  <a:gd name="T5" fmla="*/ 0 h 72"/>
                  <a:gd name="T6" fmla="*/ 150 w 150"/>
                  <a:gd name="T7" fmla="*/ 0 h 72"/>
                  <a:gd name="T8" fmla="*/ 22 w 150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0" h="72">
                    <a:moveTo>
                      <a:pt x="22" y="72"/>
                    </a:moveTo>
                    <a:lnTo>
                      <a:pt x="0" y="72"/>
                    </a:lnTo>
                    <a:lnTo>
                      <a:pt x="130" y="0"/>
                    </a:lnTo>
                    <a:lnTo>
                      <a:pt x="150" y="0"/>
                    </a:lnTo>
                    <a:lnTo>
                      <a:pt x="22" y="72"/>
                    </a:lnTo>
                    <a:close/>
                  </a:path>
                </a:pathLst>
              </a:custGeom>
              <a:solidFill>
                <a:srgbClr val="9C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05" name="Freeform 165"/>
              <p:cNvSpPr/>
              <p:nvPr/>
            </p:nvSpPr>
            <p:spPr bwMode="auto">
              <a:xfrm>
                <a:off x="2702" y="648"/>
                <a:ext cx="153" cy="74"/>
              </a:xfrm>
              <a:custGeom>
                <a:avLst/>
                <a:gdLst>
                  <a:gd name="T0" fmla="*/ 23 w 153"/>
                  <a:gd name="T1" fmla="*/ 74 h 74"/>
                  <a:gd name="T2" fmla="*/ 0 w 153"/>
                  <a:gd name="T3" fmla="*/ 72 h 74"/>
                  <a:gd name="T4" fmla="*/ 133 w 153"/>
                  <a:gd name="T5" fmla="*/ 0 h 74"/>
                  <a:gd name="T6" fmla="*/ 153 w 153"/>
                  <a:gd name="T7" fmla="*/ 2 h 74"/>
                  <a:gd name="T8" fmla="*/ 23 w 153"/>
                  <a:gd name="T9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74">
                    <a:moveTo>
                      <a:pt x="23" y="74"/>
                    </a:moveTo>
                    <a:lnTo>
                      <a:pt x="0" y="72"/>
                    </a:lnTo>
                    <a:lnTo>
                      <a:pt x="133" y="0"/>
                    </a:lnTo>
                    <a:lnTo>
                      <a:pt x="153" y="2"/>
                    </a:lnTo>
                    <a:lnTo>
                      <a:pt x="23" y="74"/>
                    </a:lnTo>
                    <a:close/>
                  </a:path>
                </a:pathLst>
              </a:custGeom>
              <a:solidFill>
                <a:srgbClr val="9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06" name="Freeform 166"/>
              <p:cNvSpPr/>
              <p:nvPr/>
            </p:nvSpPr>
            <p:spPr bwMode="auto">
              <a:xfrm>
                <a:off x="2680" y="648"/>
                <a:ext cx="155" cy="72"/>
              </a:xfrm>
              <a:custGeom>
                <a:avLst/>
                <a:gdLst>
                  <a:gd name="T0" fmla="*/ 22 w 155"/>
                  <a:gd name="T1" fmla="*/ 72 h 72"/>
                  <a:gd name="T2" fmla="*/ 0 w 155"/>
                  <a:gd name="T3" fmla="*/ 72 h 72"/>
                  <a:gd name="T4" fmla="*/ 135 w 155"/>
                  <a:gd name="T5" fmla="*/ 0 h 72"/>
                  <a:gd name="T6" fmla="*/ 155 w 155"/>
                  <a:gd name="T7" fmla="*/ 0 h 72"/>
                  <a:gd name="T8" fmla="*/ 22 w 155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72">
                    <a:moveTo>
                      <a:pt x="22" y="72"/>
                    </a:moveTo>
                    <a:lnTo>
                      <a:pt x="0" y="72"/>
                    </a:lnTo>
                    <a:lnTo>
                      <a:pt x="135" y="0"/>
                    </a:lnTo>
                    <a:lnTo>
                      <a:pt x="155" y="0"/>
                    </a:lnTo>
                    <a:lnTo>
                      <a:pt x="22" y="72"/>
                    </a:lnTo>
                    <a:close/>
                  </a:path>
                </a:pathLst>
              </a:custGeom>
              <a:solidFill>
                <a:srgbClr val="9A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07" name="Freeform 167"/>
              <p:cNvSpPr/>
              <p:nvPr/>
            </p:nvSpPr>
            <p:spPr bwMode="auto">
              <a:xfrm>
                <a:off x="2616" y="648"/>
                <a:ext cx="199" cy="72"/>
              </a:xfrm>
              <a:custGeom>
                <a:avLst/>
                <a:gdLst>
                  <a:gd name="T0" fmla="*/ 64 w 199"/>
                  <a:gd name="T1" fmla="*/ 72 h 72"/>
                  <a:gd name="T2" fmla="*/ 0 w 199"/>
                  <a:gd name="T3" fmla="*/ 72 h 72"/>
                  <a:gd name="T4" fmla="*/ 141 w 199"/>
                  <a:gd name="T5" fmla="*/ 0 h 72"/>
                  <a:gd name="T6" fmla="*/ 199 w 199"/>
                  <a:gd name="T7" fmla="*/ 0 h 72"/>
                  <a:gd name="T8" fmla="*/ 64 w 199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72">
                    <a:moveTo>
                      <a:pt x="64" y="72"/>
                    </a:moveTo>
                    <a:lnTo>
                      <a:pt x="0" y="72"/>
                    </a:lnTo>
                    <a:lnTo>
                      <a:pt x="141" y="0"/>
                    </a:lnTo>
                    <a:lnTo>
                      <a:pt x="199" y="0"/>
                    </a:lnTo>
                    <a:lnTo>
                      <a:pt x="64" y="72"/>
                    </a:lnTo>
                    <a:close/>
                  </a:path>
                </a:pathLst>
              </a:custGeom>
              <a:solidFill>
                <a:srgbClr val="99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08" name="Freeform 168"/>
              <p:cNvSpPr/>
              <p:nvPr/>
            </p:nvSpPr>
            <p:spPr bwMode="auto">
              <a:xfrm>
                <a:off x="2552" y="648"/>
                <a:ext cx="205" cy="76"/>
              </a:xfrm>
              <a:custGeom>
                <a:avLst/>
                <a:gdLst>
                  <a:gd name="T0" fmla="*/ 64 w 205"/>
                  <a:gd name="T1" fmla="*/ 72 h 76"/>
                  <a:gd name="T2" fmla="*/ 0 w 205"/>
                  <a:gd name="T3" fmla="*/ 76 h 76"/>
                  <a:gd name="T4" fmla="*/ 146 w 205"/>
                  <a:gd name="T5" fmla="*/ 2 h 76"/>
                  <a:gd name="T6" fmla="*/ 205 w 205"/>
                  <a:gd name="T7" fmla="*/ 0 h 76"/>
                  <a:gd name="T8" fmla="*/ 64 w 205"/>
                  <a:gd name="T9" fmla="*/ 7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76">
                    <a:moveTo>
                      <a:pt x="64" y="72"/>
                    </a:moveTo>
                    <a:lnTo>
                      <a:pt x="0" y="76"/>
                    </a:lnTo>
                    <a:lnTo>
                      <a:pt x="146" y="2"/>
                    </a:lnTo>
                    <a:lnTo>
                      <a:pt x="205" y="0"/>
                    </a:lnTo>
                    <a:lnTo>
                      <a:pt x="64" y="72"/>
                    </a:lnTo>
                    <a:close/>
                  </a:path>
                </a:pathLst>
              </a:custGeom>
              <a:solidFill>
                <a:srgbClr val="9A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09" name="Freeform 169"/>
              <p:cNvSpPr/>
              <p:nvPr/>
            </p:nvSpPr>
            <p:spPr bwMode="auto">
              <a:xfrm>
                <a:off x="2584" y="648"/>
                <a:ext cx="173" cy="74"/>
              </a:xfrm>
              <a:custGeom>
                <a:avLst/>
                <a:gdLst>
                  <a:gd name="T0" fmla="*/ 32 w 173"/>
                  <a:gd name="T1" fmla="*/ 72 h 74"/>
                  <a:gd name="T2" fmla="*/ 0 w 173"/>
                  <a:gd name="T3" fmla="*/ 74 h 74"/>
                  <a:gd name="T4" fmla="*/ 145 w 173"/>
                  <a:gd name="T5" fmla="*/ 2 h 74"/>
                  <a:gd name="T6" fmla="*/ 173 w 173"/>
                  <a:gd name="T7" fmla="*/ 0 h 74"/>
                  <a:gd name="T8" fmla="*/ 32 w 173"/>
                  <a:gd name="T9" fmla="*/ 7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3" h="74">
                    <a:moveTo>
                      <a:pt x="32" y="72"/>
                    </a:moveTo>
                    <a:lnTo>
                      <a:pt x="0" y="74"/>
                    </a:lnTo>
                    <a:lnTo>
                      <a:pt x="145" y="2"/>
                    </a:lnTo>
                    <a:lnTo>
                      <a:pt x="173" y="0"/>
                    </a:lnTo>
                    <a:lnTo>
                      <a:pt x="32" y="72"/>
                    </a:lnTo>
                    <a:close/>
                  </a:path>
                </a:pathLst>
              </a:custGeom>
              <a:solidFill>
                <a:srgbClr val="9A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10" name="Freeform 170"/>
              <p:cNvSpPr/>
              <p:nvPr/>
            </p:nvSpPr>
            <p:spPr bwMode="auto">
              <a:xfrm>
                <a:off x="2552" y="650"/>
                <a:ext cx="177" cy="74"/>
              </a:xfrm>
              <a:custGeom>
                <a:avLst/>
                <a:gdLst>
                  <a:gd name="T0" fmla="*/ 32 w 177"/>
                  <a:gd name="T1" fmla="*/ 72 h 74"/>
                  <a:gd name="T2" fmla="*/ 0 w 177"/>
                  <a:gd name="T3" fmla="*/ 74 h 74"/>
                  <a:gd name="T4" fmla="*/ 146 w 177"/>
                  <a:gd name="T5" fmla="*/ 0 h 74"/>
                  <a:gd name="T6" fmla="*/ 177 w 177"/>
                  <a:gd name="T7" fmla="*/ 0 h 74"/>
                  <a:gd name="T8" fmla="*/ 32 w 177"/>
                  <a:gd name="T9" fmla="*/ 7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7" h="74">
                    <a:moveTo>
                      <a:pt x="32" y="72"/>
                    </a:moveTo>
                    <a:lnTo>
                      <a:pt x="0" y="74"/>
                    </a:lnTo>
                    <a:lnTo>
                      <a:pt x="146" y="0"/>
                    </a:lnTo>
                    <a:lnTo>
                      <a:pt x="177" y="0"/>
                    </a:lnTo>
                    <a:lnTo>
                      <a:pt x="32" y="72"/>
                    </a:lnTo>
                    <a:close/>
                  </a:path>
                </a:pathLst>
              </a:custGeom>
              <a:solidFill>
                <a:srgbClr val="9B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11" name="Freeform 171"/>
              <p:cNvSpPr/>
              <p:nvPr/>
            </p:nvSpPr>
            <p:spPr bwMode="auto">
              <a:xfrm>
                <a:off x="2428" y="650"/>
                <a:ext cx="270" cy="82"/>
              </a:xfrm>
              <a:custGeom>
                <a:avLst/>
                <a:gdLst>
                  <a:gd name="T0" fmla="*/ 124 w 270"/>
                  <a:gd name="T1" fmla="*/ 74 h 82"/>
                  <a:gd name="T2" fmla="*/ 0 w 270"/>
                  <a:gd name="T3" fmla="*/ 82 h 82"/>
                  <a:gd name="T4" fmla="*/ 158 w 270"/>
                  <a:gd name="T5" fmla="*/ 8 h 82"/>
                  <a:gd name="T6" fmla="*/ 270 w 270"/>
                  <a:gd name="T7" fmla="*/ 0 h 82"/>
                  <a:gd name="T8" fmla="*/ 124 w 270"/>
                  <a:gd name="T9" fmla="*/ 7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0" h="82">
                    <a:moveTo>
                      <a:pt x="124" y="74"/>
                    </a:moveTo>
                    <a:lnTo>
                      <a:pt x="0" y="82"/>
                    </a:lnTo>
                    <a:lnTo>
                      <a:pt x="158" y="8"/>
                    </a:lnTo>
                    <a:lnTo>
                      <a:pt x="270" y="0"/>
                    </a:lnTo>
                    <a:lnTo>
                      <a:pt x="124" y="74"/>
                    </a:lnTo>
                    <a:close/>
                  </a:path>
                </a:pathLst>
              </a:custGeom>
              <a:solidFill>
                <a:srgbClr val="9C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12" name="Freeform 172"/>
              <p:cNvSpPr/>
              <p:nvPr/>
            </p:nvSpPr>
            <p:spPr bwMode="auto">
              <a:xfrm>
                <a:off x="2510" y="650"/>
                <a:ext cx="188" cy="76"/>
              </a:xfrm>
              <a:custGeom>
                <a:avLst/>
                <a:gdLst>
                  <a:gd name="T0" fmla="*/ 42 w 188"/>
                  <a:gd name="T1" fmla="*/ 74 h 76"/>
                  <a:gd name="T2" fmla="*/ 0 w 188"/>
                  <a:gd name="T3" fmla="*/ 76 h 76"/>
                  <a:gd name="T4" fmla="*/ 152 w 188"/>
                  <a:gd name="T5" fmla="*/ 4 h 76"/>
                  <a:gd name="T6" fmla="*/ 188 w 188"/>
                  <a:gd name="T7" fmla="*/ 0 h 76"/>
                  <a:gd name="T8" fmla="*/ 42 w 188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8" h="76">
                    <a:moveTo>
                      <a:pt x="42" y="74"/>
                    </a:moveTo>
                    <a:lnTo>
                      <a:pt x="0" y="76"/>
                    </a:lnTo>
                    <a:lnTo>
                      <a:pt x="152" y="4"/>
                    </a:lnTo>
                    <a:lnTo>
                      <a:pt x="188" y="0"/>
                    </a:lnTo>
                    <a:lnTo>
                      <a:pt x="42" y="74"/>
                    </a:lnTo>
                    <a:close/>
                  </a:path>
                </a:pathLst>
              </a:custGeom>
              <a:solidFill>
                <a:srgbClr val="9C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13" name="Freeform 173"/>
              <p:cNvSpPr/>
              <p:nvPr/>
            </p:nvSpPr>
            <p:spPr bwMode="auto">
              <a:xfrm>
                <a:off x="2470" y="654"/>
                <a:ext cx="192" cy="76"/>
              </a:xfrm>
              <a:custGeom>
                <a:avLst/>
                <a:gdLst>
                  <a:gd name="T0" fmla="*/ 40 w 192"/>
                  <a:gd name="T1" fmla="*/ 72 h 76"/>
                  <a:gd name="T2" fmla="*/ 0 w 192"/>
                  <a:gd name="T3" fmla="*/ 76 h 76"/>
                  <a:gd name="T4" fmla="*/ 154 w 192"/>
                  <a:gd name="T5" fmla="*/ 2 h 76"/>
                  <a:gd name="T6" fmla="*/ 192 w 192"/>
                  <a:gd name="T7" fmla="*/ 0 h 76"/>
                  <a:gd name="T8" fmla="*/ 40 w 192"/>
                  <a:gd name="T9" fmla="*/ 7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2" h="76">
                    <a:moveTo>
                      <a:pt x="40" y="72"/>
                    </a:moveTo>
                    <a:lnTo>
                      <a:pt x="0" y="76"/>
                    </a:lnTo>
                    <a:lnTo>
                      <a:pt x="154" y="2"/>
                    </a:lnTo>
                    <a:lnTo>
                      <a:pt x="192" y="0"/>
                    </a:lnTo>
                    <a:lnTo>
                      <a:pt x="40" y="72"/>
                    </a:lnTo>
                    <a:close/>
                  </a:path>
                </a:pathLst>
              </a:custGeom>
              <a:solidFill>
                <a:srgbClr val="9C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14" name="Freeform 174"/>
              <p:cNvSpPr/>
              <p:nvPr/>
            </p:nvSpPr>
            <p:spPr bwMode="auto">
              <a:xfrm>
                <a:off x="2428" y="656"/>
                <a:ext cx="196" cy="76"/>
              </a:xfrm>
              <a:custGeom>
                <a:avLst/>
                <a:gdLst>
                  <a:gd name="T0" fmla="*/ 42 w 196"/>
                  <a:gd name="T1" fmla="*/ 74 h 76"/>
                  <a:gd name="T2" fmla="*/ 0 w 196"/>
                  <a:gd name="T3" fmla="*/ 76 h 76"/>
                  <a:gd name="T4" fmla="*/ 158 w 196"/>
                  <a:gd name="T5" fmla="*/ 2 h 76"/>
                  <a:gd name="T6" fmla="*/ 196 w 196"/>
                  <a:gd name="T7" fmla="*/ 0 h 76"/>
                  <a:gd name="T8" fmla="*/ 42 w 196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6" h="76">
                    <a:moveTo>
                      <a:pt x="42" y="74"/>
                    </a:moveTo>
                    <a:lnTo>
                      <a:pt x="0" y="76"/>
                    </a:lnTo>
                    <a:lnTo>
                      <a:pt x="158" y="2"/>
                    </a:lnTo>
                    <a:lnTo>
                      <a:pt x="196" y="0"/>
                    </a:lnTo>
                    <a:lnTo>
                      <a:pt x="42" y="74"/>
                    </a:lnTo>
                    <a:close/>
                  </a:path>
                </a:pathLst>
              </a:custGeom>
              <a:solidFill>
                <a:srgbClr val="9D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15" name="Freeform 175"/>
              <p:cNvSpPr/>
              <p:nvPr/>
            </p:nvSpPr>
            <p:spPr bwMode="auto">
              <a:xfrm>
                <a:off x="2309" y="658"/>
                <a:ext cx="277" cy="88"/>
              </a:xfrm>
              <a:custGeom>
                <a:avLst/>
                <a:gdLst>
                  <a:gd name="T0" fmla="*/ 119 w 277"/>
                  <a:gd name="T1" fmla="*/ 74 h 88"/>
                  <a:gd name="T2" fmla="*/ 0 w 277"/>
                  <a:gd name="T3" fmla="*/ 88 h 88"/>
                  <a:gd name="T4" fmla="*/ 169 w 277"/>
                  <a:gd name="T5" fmla="*/ 14 h 88"/>
                  <a:gd name="T6" fmla="*/ 277 w 277"/>
                  <a:gd name="T7" fmla="*/ 0 h 88"/>
                  <a:gd name="T8" fmla="*/ 119 w 277"/>
                  <a:gd name="T9" fmla="*/ 7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7" h="88">
                    <a:moveTo>
                      <a:pt x="119" y="74"/>
                    </a:moveTo>
                    <a:lnTo>
                      <a:pt x="0" y="88"/>
                    </a:lnTo>
                    <a:lnTo>
                      <a:pt x="169" y="14"/>
                    </a:lnTo>
                    <a:lnTo>
                      <a:pt x="277" y="0"/>
                    </a:lnTo>
                    <a:lnTo>
                      <a:pt x="119" y="74"/>
                    </a:lnTo>
                    <a:close/>
                  </a:path>
                </a:pathLst>
              </a:custGeom>
              <a:solidFill>
                <a:srgbClr val="9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16" name="Freeform 176"/>
              <p:cNvSpPr/>
              <p:nvPr/>
            </p:nvSpPr>
            <p:spPr bwMode="auto">
              <a:xfrm>
                <a:off x="2387" y="658"/>
                <a:ext cx="199" cy="80"/>
              </a:xfrm>
              <a:custGeom>
                <a:avLst/>
                <a:gdLst>
                  <a:gd name="T0" fmla="*/ 41 w 199"/>
                  <a:gd name="T1" fmla="*/ 74 h 80"/>
                  <a:gd name="T2" fmla="*/ 0 w 199"/>
                  <a:gd name="T3" fmla="*/ 80 h 80"/>
                  <a:gd name="T4" fmla="*/ 163 w 199"/>
                  <a:gd name="T5" fmla="*/ 6 h 80"/>
                  <a:gd name="T6" fmla="*/ 199 w 199"/>
                  <a:gd name="T7" fmla="*/ 0 h 80"/>
                  <a:gd name="T8" fmla="*/ 41 w 199"/>
                  <a:gd name="T9" fmla="*/ 7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9" h="80">
                    <a:moveTo>
                      <a:pt x="41" y="74"/>
                    </a:moveTo>
                    <a:lnTo>
                      <a:pt x="0" y="80"/>
                    </a:lnTo>
                    <a:lnTo>
                      <a:pt x="163" y="6"/>
                    </a:lnTo>
                    <a:lnTo>
                      <a:pt x="199" y="0"/>
                    </a:lnTo>
                    <a:lnTo>
                      <a:pt x="41" y="74"/>
                    </a:lnTo>
                    <a:close/>
                  </a:path>
                </a:pathLst>
              </a:custGeom>
              <a:solidFill>
                <a:srgbClr val="9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17" name="Freeform 177"/>
              <p:cNvSpPr/>
              <p:nvPr/>
            </p:nvSpPr>
            <p:spPr bwMode="auto">
              <a:xfrm>
                <a:off x="2347" y="664"/>
                <a:ext cx="203" cy="78"/>
              </a:xfrm>
              <a:custGeom>
                <a:avLst/>
                <a:gdLst>
                  <a:gd name="T0" fmla="*/ 40 w 203"/>
                  <a:gd name="T1" fmla="*/ 74 h 78"/>
                  <a:gd name="T2" fmla="*/ 0 w 203"/>
                  <a:gd name="T3" fmla="*/ 78 h 78"/>
                  <a:gd name="T4" fmla="*/ 167 w 203"/>
                  <a:gd name="T5" fmla="*/ 4 h 78"/>
                  <a:gd name="T6" fmla="*/ 203 w 203"/>
                  <a:gd name="T7" fmla="*/ 0 h 78"/>
                  <a:gd name="T8" fmla="*/ 40 w 203"/>
                  <a:gd name="T9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78">
                    <a:moveTo>
                      <a:pt x="40" y="74"/>
                    </a:moveTo>
                    <a:lnTo>
                      <a:pt x="0" y="78"/>
                    </a:lnTo>
                    <a:lnTo>
                      <a:pt x="167" y="4"/>
                    </a:lnTo>
                    <a:lnTo>
                      <a:pt x="203" y="0"/>
                    </a:lnTo>
                    <a:lnTo>
                      <a:pt x="40" y="74"/>
                    </a:lnTo>
                    <a:close/>
                  </a:path>
                </a:pathLst>
              </a:custGeom>
              <a:solidFill>
                <a:srgbClr val="9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18" name="Freeform 178"/>
              <p:cNvSpPr/>
              <p:nvPr/>
            </p:nvSpPr>
            <p:spPr bwMode="auto">
              <a:xfrm>
                <a:off x="2309" y="668"/>
                <a:ext cx="205" cy="78"/>
              </a:xfrm>
              <a:custGeom>
                <a:avLst/>
                <a:gdLst>
                  <a:gd name="T0" fmla="*/ 38 w 205"/>
                  <a:gd name="T1" fmla="*/ 74 h 78"/>
                  <a:gd name="T2" fmla="*/ 0 w 205"/>
                  <a:gd name="T3" fmla="*/ 78 h 78"/>
                  <a:gd name="T4" fmla="*/ 169 w 205"/>
                  <a:gd name="T5" fmla="*/ 4 h 78"/>
                  <a:gd name="T6" fmla="*/ 205 w 205"/>
                  <a:gd name="T7" fmla="*/ 0 h 78"/>
                  <a:gd name="T8" fmla="*/ 38 w 205"/>
                  <a:gd name="T9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78">
                    <a:moveTo>
                      <a:pt x="38" y="74"/>
                    </a:moveTo>
                    <a:lnTo>
                      <a:pt x="0" y="78"/>
                    </a:lnTo>
                    <a:lnTo>
                      <a:pt x="169" y="4"/>
                    </a:lnTo>
                    <a:lnTo>
                      <a:pt x="205" y="0"/>
                    </a:lnTo>
                    <a:lnTo>
                      <a:pt x="38" y="74"/>
                    </a:lnTo>
                    <a:close/>
                  </a:path>
                </a:pathLst>
              </a:custGeom>
              <a:solidFill>
                <a:srgbClr val="A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19" name="Freeform 179"/>
              <p:cNvSpPr/>
              <p:nvPr/>
            </p:nvSpPr>
            <p:spPr bwMode="auto">
              <a:xfrm>
                <a:off x="2195" y="672"/>
                <a:ext cx="283" cy="92"/>
              </a:xfrm>
              <a:custGeom>
                <a:avLst/>
                <a:gdLst>
                  <a:gd name="T0" fmla="*/ 114 w 283"/>
                  <a:gd name="T1" fmla="*/ 74 h 92"/>
                  <a:gd name="T2" fmla="*/ 0 w 283"/>
                  <a:gd name="T3" fmla="*/ 92 h 92"/>
                  <a:gd name="T4" fmla="*/ 178 w 283"/>
                  <a:gd name="T5" fmla="*/ 16 h 92"/>
                  <a:gd name="T6" fmla="*/ 283 w 283"/>
                  <a:gd name="T7" fmla="*/ 0 h 92"/>
                  <a:gd name="T8" fmla="*/ 114 w 283"/>
                  <a:gd name="T9" fmla="*/ 7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3" h="92">
                    <a:moveTo>
                      <a:pt x="114" y="74"/>
                    </a:moveTo>
                    <a:lnTo>
                      <a:pt x="0" y="92"/>
                    </a:lnTo>
                    <a:lnTo>
                      <a:pt x="178" y="16"/>
                    </a:lnTo>
                    <a:lnTo>
                      <a:pt x="283" y="0"/>
                    </a:lnTo>
                    <a:lnTo>
                      <a:pt x="114" y="74"/>
                    </a:lnTo>
                    <a:close/>
                  </a:path>
                </a:pathLst>
              </a:custGeom>
              <a:solidFill>
                <a:srgbClr val="A2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20" name="Freeform 180"/>
              <p:cNvSpPr/>
              <p:nvPr/>
            </p:nvSpPr>
            <p:spPr bwMode="auto">
              <a:xfrm>
                <a:off x="2159" y="688"/>
                <a:ext cx="214" cy="91"/>
              </a:xfrm>
              <a:custGeom>
                <a:avLst/>
                <a:gdLst>
                  <a:gd name="T0" fmla="*/ 36 w 214"/>
                  <a:gd name="T1" fmla="*/ 76 h 91"/>
                  <a:gd name="T2" fmla="*/ 0 w 214"/>
                  <a:gd name="T3" fmla="*/ 91 h 91"/>
                  <a:gd name="T4" fmla="*/ 182 w 214"/>
                  <a:gd name="T5" fmla="*/ 12 h 91"/>
                  <a:gd name="T6" fmla="*/ 214 w 214"/>
                  <a:gd name="T7" fmla="*/ 0 h 91"/>
                  <a:gd name="T8" fmla="*/ 36 w 214"/>
                  <a:gd name="T9" fmla="*/ 7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4" h="91">
                    <a:moveTo>
                      <a:pt x="36" y="76"/>
                    </a:moveTo>
                    <a:lnTo>
                      <a:pt x="0" y="91"/>
                    </a:lnTo>
                    <a:lnTo>
                      <a:pt x="182" y="12"/>
                    </a:lnTo>
                    <a:lnTo>
                      <a:pt x="214" y="0"/>
                    </a:lnTo>
                    <a:lnTo>
                      <a:pt x="36" y="76"/>
                    </a:lnTo>
                    <a:close/>
                  </a:path>
                </a:pathLst>
              </a:custGeom>
              <a:solidFill>
                <a:srgbClr val="B1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21" name="Freeform 181"/>
              <p:cNvSpPr/>
              <p:nvPr/>
            </p:nvSpPr>
            <p:spPr bwMode="auto">
              <a:xfrm>
                <a:off x="2125" y="700"/>
                <a:ext cx="216" cy="91"/>
              </a:xfrm>
              <a:custGeom>
                <a:avLst/>
                <a:gdLst>
                  <a:gd name="T0" fmla="*/ 34 w 216"/>
                  <a:gd name="T1" fmla="*/ 79 h 91"/>
                  <a:gd name="T2" fmla="*/ 0 w 216"/>
                  <a:gd name="T3" fmla="*/ 91 h 91"/>
                  <a:gd name="T4" fmla="*/ 186 w 216"/>
                  <a:gd name="T5" fmla="*/ 12 h 91"/>
                  <a:gd name="T6" fmla="*/ 216 w 216"/>
                  <a:gd name="T7" fmla="*/ 0 h 91"/>
                  <a:gd name="T8" fmla="*/ 34 w 216"/>
                  <a:gd name="T9" fmla="*/ 7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" h="91">
                    <a:moveTo>
                      <a:pt x="34" y="79"/>
                    </a:moveTo>
                    <a:lnTo>
                      <a:pt x="0" y="91"/>
                    </a:lnTo>
                    <a:lnTo>
                      <a:pt x="186" y="12"/>
                    </a:lnTo>
                    <a:lnTo>
                      <a:pt x="216" y="0"/>
                    </a:lnTo>
                    <a:lnTo>
                      <a:pt x="34" y="79"/>
                    </a:lnTo>
                    <a:close/>
                  </a:path>
                </a:pathLst>
              </a:custGeom>
              <a:solidFill>
                <a:srgbClr val="B2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22" name="Freeform 182"/>
              <p:cNvSpPr/>
              <p:nvPr/>
            </p:nvSpPr>
            <p:spPr bwMode="auto">
              <a:xfrm>
                <a:off x="3344" y="811"/>
                <a:ext cx="87" cy="945"/>
              </a:xfrm>
              <a:custGeom>
                <a:avLst/>
                <a:gdLst>
                  <a:gd name="T0" fmla="*/ 0 w 87"/>
                  <a:gd name="T1" fmla="*/ 945 h 945"/>
                  <a:gd name="T2" fmla="*/ 14 w 87"/>
                  <a:gd name="T3" fmla="*/ 90 h 945"/>
                  <a:gd name="T4" fmla="*/ 87 w 87"/>
                  <a:gd name="T5" fmla="*/ 0 h 945"/>
                  <a:gd name="T6" fmla="*/ 75 w 87"/>
                  <a:gd name="T7" fmla="*/ 776 h 945"/>
                  <a:gd name="T8" fmla="*/ 0 w 87"/>
                  <a:gd name="T9" fmla="*/ 945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945">
                    <a:moveTo>
                      <a:pt x="0" y="945"/>
                    </a:moveTo>
                    <a:lnTo>
                      <a:pt x="14" y="90"/>
                    </a:lnTo>
                    <a:lnTo>
                      <a:pt x="87" y="0"/>
                    </a:lnTo>
                    <a:lnTo>
                      <a:pt x="75" y="776"/>
                    </a:lnTo>
                    <a:lnTo>
                      <a:pt x="0" y="945"/>
                    </a:lnTo>
                    <a:close/>
                  </a:path>
                </a:pathLst>
              </a:custGeom>
              <a:solidFill>
                <a:srgbClr val="E1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23" name="Freeform 183"/>
              <p:cNvSpPr/>
              <p:nvPr/>
            </p:nvSpPr>
            <p:spPr bwMode="auto">
              <a:xfrm>
                <a:off x="1988" y="720"/>
                <a:ext cx="1370" cy="1036"/>
              </a:xfrm>
              <a:custGeom>
                <a:avLst/>
                <a:gdLst>
                  <a:gd name="T0" fmla="*/ 1370 w 1370"/>
                  <a:gd name="T1" fmla="*/ 181 h 1036"/>
                  <a:gd name="T2" fmla="*/ 1358 w 1370"/>
                  <a:gd name="T3" fmla="*/ 165 h 1036"/>
                  <a:gd name="T4" fmla="*/ 1342 w 1370"/>
                  <a:gd name="T5" fmla="*/ 149 h 1036"/>
                  <a:gd name="T6" fmla="*/ 1324 w 1370"/>
                  <a:gd name="T7" fmla="*/ 133 h 1036"/>
                  <a:gd name="T8" fmla="*/ 1300 w 1370"/>
                  <a:gd name="T9" fmla="*/ 117 h 1036"/>
                  <a:gd name="T10" fmla="*/ 1274 w 1370"/>
                  <a:gd name="T11" fmla="*/ 103 h 1036"/>
                  <a:gd name="T12" fmla="*/ 1244 w 1370"/>
                  <a:gd name="T13" fmla="*/ 87 h 1036"/>
                  <a:gd name="T14" fmla="*/ 1210 w 1370"/>
                  <a:gd name="T15" fmla="*/ 73 h 1036"/>
                  <a:gd name="T16" fmla="*/ 1174 w 1370"/>
                  <a:gd name="T17" fmla="*/ 59 h 1036"/>
                  <a:gd name="T18" fmla="*/ 1066 w 1370"/>
                  <a:gd name="T19" fmla="*/ 36 h 1036"/>
                  <a:gd name="T20" fmla="*/ 947 w 1370"/>
                  <a:gd name="T21" fmla="*/ 20 h 1036"/>
                  <a:gd name="T22" fmla="*/ 885 w 1370"/>
                  <a:gd name="T23" fmla="*/ 12 h 1036"/>
                  <a:gd name="T24" fmla="*/ 823 w 1370"/>
                  <a:gd name="T25" fmla="*/ 8 h 1036"/>
                  <a:gd name="T26" fmla="*/ 759 w 1370"/>
                  <a:gd name="T27" fmla="*/ 2 h 1036"/>
                  <a:gd name="T28" fmla="*/ 692 w 1370"/>
                  <a:gd name="T29" fmla="*/ 0 h 1036"/>
                  <a:gd name="T30" fmla="*/ 628 w 1370"/>
                  <a:gd name="T31" fmla="*/ 0 h 1036"/>
                  <a:gd name="T32" fmla="*/ 564 w 1370"/>
                  <a:gd name="T33" fmla="*/ 4 h 1036"/>
                  <a:gd name="T34" fmla="*/ 440 w 1370"/>
                  <a:gd name="T35" fmla="*/ 12 h 1036"/>
                  <a:gd name="T36" fmla="*/ 321 w 1370"/>
                  <a:gd name="T37" fmla="*/ 26 h 1036"/>
                  <a:gd name="T38" fmla="*/ 207 w 1370"/>
                  <a:gd name="T39" fmla="*/ 44 h 1036"/>
                  <a:gd name="T40" fmla="*/ 171 w 1370"/>
                  <a:gd name="T41" fmla="*/ 59 h 1036"/>
                  <a:gd name="T42" fmla="*/ 137 w 1370"/>
                  <a:gd name="T43" fmla="*/ 71 h 1036"/>
                  <a:gd name="T44" fmla="*/ 107 w 1370"/>
                  <a:gd name="T45" fmla="*/ 85 h 1036"/>
                  <a:gd name="T46" fmla="*/ 80 w 1370"/>
                  <a:gd name="T47" fmla="*/ 99 h 1036"/>
                  <a:gd name="T48" fmla="*/ 56 w 1370"/>
                  <a:gd name="T49" fmla="*/ 115 h 1036"/>
                  <a:gd name="T50" fmla="*/ 38 w 1370"/>
                  <a:gd name="T51" fmla="*/ 129 h 1036"/>
                  <a:gd name="T52" fmla="*/ 24 w 1370"/>
                  <a:gd name="T53" fmla="*/ 145 h 1036"/>
                  <a:gd name="T54" fmla="*/ 12 w 1370"/>
                  <a:gd name="T55" fmla="*/ 161 h 1036"/>
                  <a:gd name="T56" fmla="*/ 0 w 1370"/>
                  <a:gd name="T57" fmla="*/ 1016 h 1036"/>
                  <a:gd name="T58" fmla="*/ 10 w 1370"/>
                  <a:gd name="T59" fmla="*/ 1000 h 1036"/>
                  <a:gd name="T60" fmla="*/ 26 w 1370"/>
                  <a:gd name="T61" fmla="*/ 984 h 1036"/>
                  <a:gd name="T62" fmla="*/ 44 w 1370"/>
                  <a:gd name="T63" fmla="*/ 969 h 1036"/>
                  <a:gd name="T64" fmla="*/ 68 w 1370"/>
                  <a:gd name="T65" fmla="*/ 955 h 1036"/>
                  <a:gd name="T66" fmla="*/ 95 w 1370"/>
                  <a:gd name="T67" fmla="*/ 941 h 1036"/>
                  <a:gd name="T68" fmla="*/ 125 w 1370"/>
                  <a:gd name="T69" fmla="*/ 927 h 1036"/>
                  <a:gd name="T70" fmla="*/ 193 w 1370"/>
                  <a:gd name="T71" fmla="*/ 899 h 1036"/>
                  <a:gd name="T72" fmla="*/ 307 w 1370"/>
                  <a:gd name="T73" fmla="*/ 881 h 1036"/>
                  <a:gd name="T74" fmla="*/ 428 w 1370"/>
                  <a:gd name="T75" fmla="*/ 867 h 1036"/>
                  <a:gd name="T76" fmla="*/ 552 w 1370"/>
                  <a:gd name="T77" fmla="*/ 859 h 1036"/>
                  <a:gd name="T78" fmla="*/ 614 w 1370"/>
                  <a:gd name="T79" fmla="*/ 855 h 1036"/>
                  <a:gd name="T80" fmla="*/ 680 w 1370"/>
                  <a:gd name="T81" fmla="*/ 855 h 1036"/>
                  <a:gd name="T82" fmla="*/ 747 w 1370"/>
                  <a:gd name="T83" fmla="*/ 857 h 1036"/>
                  <a:gd name="T84" fmla="*/ 811 w 1370"/>
                  <a:gd name="T85" fmla="*/ 863 h 1036"/>
                  <a:gd name="T86" fmla="*/ 873 w 1370"/>
                  <a:gd name="T87" fmla="*/ 867 h 1036"/>
                  <a:gd name="T88" fmla="*/ 935 w 1370"/>
                  <a:gd name="T89" fmla="*/ 875 h 1036"/>
                  <a:gd name="T90" fmla="*/ 1051 w 1370"/>
                  <a:gd name="T91" fmla="*/ 893 h 1036"/>
                  <a:gd name="T92" fmla="*/ 1160 w 1370"/>
                  <a:gd name="T93" fmla="*/ 913 h 1036"/>
                  <a:gd name="T94" fmla="*/ 1232 w 1370"/>
                  <a:gd name="T95" fmla="*/ 943 h 1036"/>
                  <a:gd name="T96" fmla="*/ 1262 w 1370"/>
                  <a:gd name="T97" fmla="*/ 957 h 1036"/>
                  <a:gd name="T98" fmla="*/ 1288 w 1370"/>
                  <a:gd name="T99" fmla="*/ 973 h 1036"/>
                  <a:gd name="T100" fmla="*/ 1312 w 1370"/>
                  <a:gd name="T101" fmla="*/ 988 h 1036"/>
                  <a:gd name="T102" fmla="*/ 1330 w 1370"/>
                  <a:gd name="T103" fmla="*/ 1004 h 1036"/>
                  <a:gd name="T104" fmla="*/ 1346 w 1370"/>
                  <a:gd name="T105" fmla="*/ 1020 h 1036"/>
                  <a:gd name="T106" fmla="*/ 1356 w 1370"/>
                  <a:gd name="T107" fmla="*/ 1036 h 1036"/>
                  <a:gd name="T108" fmla="*/ 1370 w 1370"/>
                  <a:gd name="T109" fmla="*/ 181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370" h="1036">
                    <a:moveTo>
                      <a:pt x="1370" y="181"/>
                    </a:moveTo>
                    <a:lnTo>
                      <a:pt x="1358" y="165"/>
                    </a:lnTo>
                    <a:lnTo>
                      <a:pt x="1342" y="149"/>
                    </a:lnTo>
                    <a:lnTo>
                      <a:pt x="1324" y="133"/>
                    </a:lnTo>
                    <a:lnTo>
                      <a:pt x="1300" y="117"/>
                    </a:lnTo>
                    <a:lnTo>
                      <a:pt x="1274" y="103"/>
                    </a:lnTo>
                    <a:lnTo>
                      <a:pt x="1244" y="87"/>
                    </a:lnTo>
                    <a:lnTo>
                      <a:pt x="1210" y="73"/>
                    </a:lnTo>
                    <a:lnTo>
                      <a:pt x="1174" y="59"/>
                    </a:lnTo>
                    <a:lnTo>
                      <a:pt x="1066" y="36"/>
                    </a:lnTo>
                    <a:lnTo>
                      <a:pt x="947" y="20"/>
                    </a:lnTo>
                    <a:lnTo>
                      <a:pt x="885" y="12"/>
                    </a:lnTo>
                    <a:lnTo>
                      <a:pt x="823" y="8"/>
                    </a:lnTo>
                    <a:lnTo>
                      <a:pt x="759" y="2"/>
                    </a:lnTo>
                    <a:lnTo>
                      <a:pt x="692" y="0"/>
                    </a:lnTo>
                    <a:lnTo>
                      <a:pt x="628" y="0"/>
                    </a:lnTo>
                    <a:lnTo>
                      <a:pt x="564" y="4"/>
                    </a:lnTo>
                    <a:lnTo>
                      <a:pt x="440" y="12"/>
                    </a:lnTo>
                    <a:lnTo>
                      <a:pt x="321" y="26"/>
                    </a:lnTo>
                    <a:lnTo>
                      <a:pt x="207" y="44"/>
                    </a:lnTo>
                    <a:lnTo>
                      <a:pt x="171" y="59"/>
                    </a:lnTo>
                    <a:lnTo>
                      <a:pt x="137" y="71"/>
                    </a:lnTo>
                    <a:lnTo>
                      <a:pt x="107" y="85"/>
                    </a:lnTo>
                    <a:lnTo>
                      <a:pt x="80" y="99"/>
                    </a:lnTo>
                    <a:lnTo>
                      <a:pt x="56" y="115"/>
                    </a:lnTo>
                    <a:lnTo>
                      <a:pt x="38" y="129"/>
                    </a:lnTo>
                    <a:lnTo>
                      <a:pt x="24" y="145"/>
                    </a:lnTo>
                    <a:lnTo>
                      <a:pt x="12" y="161"/>
                    </a:lnTo>
                    <a:lnTo>
                      <a:pt x="0" y="1016"/>
                    </a:lnTo>
                    <a:lnTo>
                      <a:pt x="10" y="1000"/>
                    </a:lnTo>
                    <a:lnTo>
                      <a:pt x="26" y="984"/>
                    </a:lnTo>
                    <a:lnTo>
                      <a:pt x="44" y="969"/>
                    </a:lnTo>
                    <a:lnTo>
                      <a:pt x="68" y="955"/>
                    </a:lnTo>
                    <a:lnTo>
                      <a:pt x="95" y="941"/>
                    </a:lnTo>
                    <a:lnTo>
                      <a:pt x="125" y="927"/>
                    </a:lnTo>
                    <a:lnTo>
                      <a:pt x="193" y="899"/>
                    </a:lnTo>
                    <a:lnTo>
                      <a:pt x="307" y="881"/>
                    </a:lnTo>
                    <a:lnTo>
                      <a:pt x="428" y="867"/>
                    </a:lnTo>
                    <a:lnTo>
                      <a:pt x="552" y="859"/>
                    </a:lnTo>
                    <a:lnTo>
                      <a:pt x="614" y="855"/>
                    </a:lnTo>
                    <a:lnTo>
                      <a:pt x="680" y="855"/>
                    </a:lnTo>
                    <a:lnTo>
                      <a:pt x="747" y="857"/>
                    </a:lnTo>
                    <a:lnTo>
                      <a:pt x="811" y="863"/>
                    </a:lnTo>
                    <a:lnTo>
                      <a:pt x="873" y="867"/>
                    </a:lnTo>
                    <a:lnTo>
                      <a:pt x="935" y="875"/>
                    </a:lnTo>
                    <a:lnTo>
                      <a:pt x="1051" y="893"/>
                    </a:lnTo>
                    <a:lnTo>
                      <a:pt x="1160" y="913"/>
                    </a:lnTo>
                    <a:lnTo>
                      <a:pt x="1232" y="943"/>
                    </a:lnTo>
                    <a:lnTo>
                      <a:pt x="1262" y="957"/>
                    </a:lnTo>
                    <a:lnTo>
                      <a:pt x="1288" y="973"/>
                    </a:lnTo>
                    <a:lnTo>
                      <a:pt x="1312" y="988"/>
                    </a:lnTo>
                    <a:lnTo>
                      <a:pt x="1330" y="1004"/>
                    </a:lnTo>
                    <a:lnTo>
                      <a:pt x="1346" y="1020"/>
                    </a:lnTo>
                    <a:lnTo>
                      <a:pt x="1356" y="1036"/>
                    </a:lnTo>
                    <a:lnTo>
                      <a:pt x="1370" y="181"/>
                    </a:lnTo>
                    <a:close/>
                  </a:path>
                </a:pathLst>
              </a:custGeom>
              <a:solidFill>
                <a:srgbClr val="C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240824" name="Group 184"/>
            <p:cNvGrpSpPr/>
            <p:nvPr/>
          </p:nvGrpSpPr>
          <p:grpSpPr bwMode="auto">
            <a:xfrm>
              <a:off x="2702" y="1583"/>
              <a:ext cx="137" cy="1784"/>
              <a:chOff x="2702" y="1583"/>
              <a:chExt cx="137" cy="1784"/>
            </a:xfrm>
          </p:grpSpPr>
          <p:sp>
            <p:nvSpPr>
              <p:cNvPr id="240825" name="Rectangle 185"/>
              <p:cNvSpPr>
                <a:spLocks noChangeArrowheads="1"/>
              </p:cNvSpPr>
              <p:nvPr/>
            </p:nvSpPr>
            <p:spPr bwMode="auto">
              <a:xfrm>
                <a:off x="2753" y="1583"/>
                <a:ext cx="36" cy="165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26" name="Freeform 186"/>
              <p:cNvSpPr/>
              <p:nvPr/>
            </p:nvSpPr>
            <p:spPr bwMode="auto">
              <a:xfrm>
                <a:off x="2702" y="3228"/>
                <a:ext cx="137" cy="139"/>
              </a:xfrm>
              <a:custGeom>
                <a:avLst/>
                <a:gdLst>
                  <a:gd name="T0" fmla="*/ 0 w 137"/>
                  <a:gd name="T1" fmla="*/ 0 h 139"/>
                  <a:gd name="T2" fmla="*/ 69 w 137"/>
                  <a:gd name="T3" fmla="*/ 139 h 139"/>
                  <a:gd name="T4" fmla="*/ 137 w 137"/>
                  <a:gd name="T5" fmla="*/ 0 h 139"/>
                  <a:gd name="T6" fmla="*/ 0 w 137"/>
                  <a:gd name="T7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7" h="139">
                    <a:moveTo>
                      <a:pt x="0" y="0"/>
                    </a:moveTo>
                    <a:lnTo>
                      <a:pt x="69" y="139"/>
                    </a:lnTo>
                    <a:lnTo>
                      <a:pt x="13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240827" name="Group 187"/>
            <p:cNvGrpSpPr/>
            <p:nvPr/>
          </p:nvGrpSpPr>
          <p:grpSpPr bwMode="auto">
            <a:xfrm>
              <a:off x="2379" y="1583"/>
              <a:ext cx="137" cy="1730"/>
              <a:chOff x="2379" y="1583"/>
              <a:chExt cx="137" cy="1730"/>
            </a:xfrm>
          </p:grpSpPr>
          <p:sp>
            <p:nvSpPr>
              <p:cNvPr id="240828" name="Rectangle 188"/>
              <p:cNvSpPr>
                <a:spLocks noChangeArrowheads="1"/>
              </p:cNvSpPr>
              <p:nvPr/>
            </p:nvSpPr>
            <p:spPr bwMode="auto">
              <a:xfrm>
                <a:off x="2430" y="1583"/>
                <a:ext cx="36" cy="159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29" name="Freeform 189"/>
              <p:cNvSpPr/>
              <p:nvPr/>
            </p:nvSpPr>
            <p:spPr bwMode="auto">
              <a:xfrm>
                <a:off x="2379" y="3174"/>
                <a:ext cx="137" cy="139"/>
              </a:xfrm>
              <a:custGeom>
                <a:avLst/>
                <a:gdLst>
                  <a:gd name="T0" fmla="*/ 0 w 137"/>
                  <a:gd name="T1" fmla="*/ 0 h 139"/>
                  <a:gd name="T2" fmla="*/ 69 w 137"/>
                  <a:gd name="T3" fmla="*/ 139 h 139"/>
                  <a:gd name="T4" fmla="*/ 137 w 137"/>
                  <a:gd name="T5" fmla="*/ 0 h 139"/>
                  <a:gd name="T6" fmla="*/ 0 w 137"/>
                  <a:gd name="T7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7" h="139">
                    <a:moveTo>
                      <a:pt x="0" y="0"/>
                    </a:moveTo>
                    <a:lnTo>
                      <a:pt x="69" y="139"/>
                    </a:lnTo>
                    <a:lnTo>
                      <a:pt x="13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240830" name="Group 190"/>
            <p:cNvGrpSpPr/>
            <p:nvPr/>
          </p:nvGrpSpPr>
          <p:grpSpPr bwMode="auto">
            <a:xfrm>
              <a:off x="3025" y="1637"/>
              <a:ext cx="137" cy="1730"/>
              <a:chOff x="3025" y="1637"/>
              <a:chExt cx="137" cy="1730"/>
            </a:xfrm>
          </p:grpSpPr>
          <p:sp>
            <p:nvSpPr>
              <p:cNvPr id="240831" name="Rectangle 191"/>
              <p:cNvSpPr>
                <a:spLocks noChangeArrowheads="1"/>
              </p:cNvSpPr>
              <p:nvPr/>
            </p:nvSpPr>
            <p:spPr bwMode="auto">
              <a:xfrm>
                <a:off x="3076" y="1637"/>
                <a:ext cx="36" cy="159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32" name="Freeform 192"/>
              <p:cNvSpPr/>
              <p:nvPr/>
            </p:nvSpPr>
            <p:spPr bwMode="auto">
              <a:xfrm>
                <a:off x="3025" y="3228"/>
                <a:ext cx="137" cy="139"/>
              </a:xfrm>
              <a:custGeom>
                <a:avLst/>
                <a:gdLst>
                  <a:gd name="T0" fmla="*/ 0 w 137"/>
                  <a:gd name="T1" fmla="*/ 0 h 139"/>
                  <a:gd name="T2" fmla="*/ 69 w 137"/>
                  <a:gd name="T3" fmla="*/ 139 h 139"/>
                  <a:gd name="T4" fmla="*/ 137 w 137"/>
                  <a:gd name="T5" fmla="*/ 0 h 139"/>
                  <a:gd name="T6" fmla="*/ 0 w 137"/>
                  <a:gd name="T7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7" h="139">
                    <a:moveTo>
                      <a:pt x="0" y="0"/>
                    </a:moveTo>
                    <a:lnTo>
                      <a:pt x="69" y="139"/>
                    </a:lnTo>
                    <a:lnTo>
                      <a:pt x="13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240833" name="Group 193"/>
            <p:cNvGrpSpPr/>
            <p:nvPr/>
          </p:nvGrpSpPr>
          <p:grpSpPr bwMode="auto">
            <a:xfrm>
              <a:off x="3284" y="1637"/>
              <a:ext cx="137" cy="1730"/>
              <a:chOff x="3284" y="1637"/>
              <a:chExt cx="137" cy="1730"/>
            </a:xfrm>
          </p:grpSpPr>
          <p:sp>
            <p:nvSpPr>
              <p:cNvPr id="240834" name="Rectangle 194"/>
              <p:cNvSpPr>
                <a:spLocks noChangeArrowheads="1"/>
              </p:cNvSpPr>
              <p:nvPr/>
            </p:nvSpPr>
            <p:spPr bwMode="auto">
              <a:xfrm>
                <a:off x="3334" y="1637"/>
                <a:ext cx="37" cy="159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35" name="Freeform 195"/>
              <p:cNvSpPr/>
              <p:nvPr/>
            </p:nvSpPr>
            <p:spPr bwMode="auto">
              <a:xfrm>
                <a:off x="3284" y="3228"/>
                <a:ext cx="137" cy="139"/>
              </a:xfrm>
              <a:custGeom>
                <a:avLst/>
                <a:gdLst>
                  <a:gd name="T0" fmla="*/ 0 w 137"/>
                  <a:gd name="T1" fmla="*/ 0 h 139"/>
                  <a:gd name="T2" fmla="*/ 68 w 137"/>
                  <a:gd name="T3" fmla="*/ 139 h 139"/>
                  <a:gd name="T4" fmla="*/ 137 w 137"/>
                  <a:gd name="T5" fmla="*/ 0 h 139"/>
                  <a:gd name="T6" fmla="*/ 0 w 137"/>
                  <a:gd name="T7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7" h="139">
                    <a:moveTo>
                      <a:pt x="0" y="0"/>
                    </a:moveTo>
                    <a:lnTo>
                      <a:pt x="68" y="139"/>
                    </a:lnTo>
                    <a:lnTo>
                      <a:pt x="13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240836" name="Group 196"/>
            <p:cNvGrpSpPr/>
            <p:nvPr/>
          </p:nvGrpSpPr>
          <p:grpSpPr bwMode="auto">
            <a:xfrm>
              <a:off x="2056" y="1583"/>
              <a:ext cx="137" cy="1730"/>
              <a:chOff x="2056" y="1583"/>
              <a:chExt cx="137" cy="1730"/>
            </a:xfrm>
          </p:grpSpPr>
          <p:sp>
            <p:nvSpPr>
              <p:cNvPr id="240837" name="Rectangle 197"/>
              <p:cNvSpPr>
                <a:spLocks noChangeArrowheads="1"/>
              </p:cNvSpPr>
              <p:nvPr/>
            </p:nvSpPr>
            <p:spPr bwMode="auto">
              <a:xfrm>
                <a:off x="2107" y="1583"/>
                <a:ext cx="36" cy="159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sp>
            <p:nvSpPr>
              <p:cNvPr id="240838" name="Freeform 198"/>
              <p:cNvSpPr/>
              <p:nvPr/>
            </p:nvSpPr>
            <p:spPr bwMode="auto">
              <a:xfrm>
                <a:off x="2056" y="3174"/>
                <a:ext cx="137" cy="139"/>
              </a:xfrm>
              <a:custGeom>
                <a:avLst/>
                <a:gdLst>
                  <a:gd name="T0" fmla="*/ 0 w 137"/>
                  <a:gd name="T1" fmla="*/ 0 h 139"/>
                  <a:gd name="T2" fmla="*/ 69 w 137"/>
                  <a:gd name="T3" fmla="*/ 139 h 139"/>
                  <a:gd name="T4" fmla="*/ 137 w 137"/>
                  <a:gd name="T5" fmla="*/ 0 h 139"/>
                  <a:gd name="T6" fmla="*/ 0 w 137"/>
                  <a:gd name="T7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7" h="139">
                    <a:moveTo>
                      <a:pt x="0" y="0"/>
                    </a:moveTo>
                    <a:lnTo>
                      <a:pt x="69" y="139"/>
                    </a:lnTo>
                    <a:lnTo>
                      <a:pt x="13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240839" name="Group 199"/>
            <p:cNvGrpSpPr/>
            <p:nvPr/>
          </p:nvGrpSpPr>
          <p:grpSpPr bwMode="auto">
            <a:xfrm>
              <a:off x="758" y="1469"/>
              <a:ext cx="3381" cy="2129"/>
              <a:chOff x="758" y="1469"/>
              <a:chExt cx="3381" cy="2129"/>
            </a:xfrm>
          </p:grpSpPr>
          <p:sp>
            <p:nvSpPr>
              <p:cNvPr id="240840" name="Freeform 200"/>
              <p:cNvSpPr/>
              <p:nvPr/>
            </p:nvSpPr>
            <p:spPr bwMode="auto">
              <a:xfrm>
                <a:off x="1284" y="2809"/>
                <a:ext cx="323" cy="40"/>
              </a:xfrm>
              <a:custGeom>
                <a:avLst/>
                <a:gdLst>
                  <a:gd name="T0" fmla="*/ 0 w 323"/>
                  <a:gd name="T1" fmla="*/ 0 h 40"/>
                  <a:gd name="T2" fmla="*/ 0 w 323"/>
                  <a:gd name="T3" fmla="*/ 24 h 40"/>
                  <a:gd name="T4" fmla="*/ 323 w 323"/>
                  <a:gd name="T5" fmla="*/ 40 h 40"/>
                  <a:gd name="T6" fmla="*/ 323 w 323"/>
                  <a:gd name="T7" fmla="*/ 16 h 40"/>
                  <a:gd name="T8" fmla="*/ 0 w 323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3" h="40">
                    <a:moveTo>
                      <a:pt x="0" y="0"/>
                    </a:moveTo>
                    <a:lnTo>
                      <a:pt x="0" y="24"/>
                    </a:lnTo>
                    <a:lnTo>
                      <a:pt x="323" y="40"/>
                    </a:lnTo>
                    <a:lnTo>
                      <a:pt x="323" y="1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950">
                  <a:ea typeface="黑体" panose="02010609060101010101" pitchFamily="49" charset="-122"/>
                </a:endParaRPr>
              </a:p>
            </p:txBody>
          </p:sp>
          <p:grpSp>
            <p:nvGrpSpPr>
              <p:cNvPr id="240841" name="Group 201"/>
              <p:cNvGrpSpPr/>
              <p:nvPr/>
            </p:nvGrpSpPr>
            <p:grpSpPr bwMode="auto">
              <a:xfrm>
                <a:off x="758" y="1469"/>
                <a:ext cx="3381" cy="2129"/>
                <a:chOff x="758" y="1469"/>
                <a:chExt cx="3381" cy="2129"/>
              </a:xfrm>
            </p:grpSpPr>
            <p:sp>
              <p:nvSpPr>
                <p:cNvPr id="240842" name="Freeform 202"/>
                <p:cNvSpPr/>
                <p:nvPr/>
              </p:nvSpPr>
              <p:spPr bwMode="auto">
                <a:xfrm>
                  <a:off x="1021" y="2817"/>
                  <a:ext cx="787" cy="399"/>
                </a:xfrm>
                <a:custGeom>
                  <a:avLst/>
                  <a:gdLst>
                    <a:gd name="T0" fmla="*/ 787 w 787"/>
                    <a:gd name="T1" fmla="*/ 22 h 399"/>
                    <a:gd name="T2" fmla="*/ 777 w 787"/>
                    <a:gd name="T3" fmla="*/ 0 h 399"/>
                    <a:gd name="T4" fmla="*/ 0 w 787"/>
                    <a:gd name="T5" fmla="*/ 377 h 399"/>
                    <a:gd name="T6" fmla="*/ 10 w 787"/>
                    <a:gd name="T7" fmla="*/ 399 h 399"/>
                    <a:gd name="T8" fmla="*/ 787 w 787"/>
                    <a:gd name="T9" fmla="*/ 22 h 3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7" h="399">
                      <a:moveTo>
                        <a:pt x="787" y="22"/>
                      </a:moveTo>
                      <a:lnTo>
                        <a:pt x="777" y="0"/>
                      </a:lnTo>
                      <a:lnTo>
                        <a:pt x="0" y="377"/>
                      </a:lnTo>
                      <a:lnTo>
                        <a:pt x="10" y="399"/>
                      </a:lnTo>
                      <a:lnTo>
                        <a:pt x="787" y="2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grpSp>
              <p:nvGrpSpPr>
                <p:cNvPr id="240843" name="Group 203"/>
                <p:cNvGrpSpPr/>
                <p:nvPr/>
              </p:nvGrpSpPr>
              <p:grpSpPr bwMode="auto">
                <a:xfrm>
                  <a:off x="1404" y="2819"/>
                  <a:ext cx="418" cy="438"/>
                  <a:chOff x="1404" y="2819"/>
                  <a:chExt cx="418" cy="438"/>
                </a:xfrm>
              </p:grpSpPr>
              <p:sp>
                <p:nvSpPr>
                  <p:cNvPr id="240844" name="Freeform 204"/>
                  <p:cNvSpPr/>
                  <p:nvPr/>
                </p:nvSpPr>
                <p:spPr bwMode="auto">
                  <a:xfrm>
                    <a:off x="1697" y="2887"/>
                    <a:ext cx="91" cy="97"/>
                  </a:xfrm>
                  <a:custGeom>
                    <a:avLst/>
                    <a:gdLst>
                      <a:gd name="T0" fmla="*/ 12 w 91"/>
                      <a:gd name="T1" fmla="*/ 97 h 97"/>
                      <a:gd name="T2" fmla="*/ 0 w 91"/>
                      <a:gd name="T3" fmla="*/ 81 h 97"/>
                      <a:gd name="T4" fmla="*/ 79 w 91"/>
                      <a:gd name="T5" fmla="*/ 0 h 97"/>
                      <a:gd name="T6" fmla="*/ 91 w 91"/>
                      <a:gd name="T7" fmla="*/ 14 h 97"/>
                      <a:gd name="T8" fmla="*/ 12 w 91"/>
                      <a:gd name="T9" fmla="*/ 97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1" h="97">
                        <a:moveTo>
                          <a:pt x="12" y="97"/>
                        </a:moveTo>
                        <a:lnTo>
                          <a:pt x="0" y="81"/>
                        </a:lnTo>
                        <a:lnTo>
                          <a:pt x="79" y="0"/>
                        </a:lnTo>
                        <a:lnTo>
                          <a:pt x="91" y="14"/>
                        </a:lnTo>
                        <a:lnTo>
                          <a:pt x="12" y="97"/>
                        </a:lnTo>
                        <a:close/>
                      </a:path>
                    </a:pathLst>
                  </a:custGeom>
                  <a:solidFill>
                    <a:srgbClr val="D4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45" name="Freeform 205"/>
                  <p:cNvSpPr/>
                  <p:nvPr/>
                </p:nvSpPr>
                <p:spPr bwMode="auto">
                  <a:xfrm>
                    <a:off x="1705" y="2897"/>
                    <a:ext cx="83" cy="87"/>
                  </a:xfrm>
                  <a:custGeom>
                    <a:avLst/>
                    <a:gdLst>
                      <a:gd name="T0" fmla="*/ 4 w 83"/>
                      <a:gd name="T1" fmla="*/ 87 h 87"/>
                      <a:gd name="T2" fmla="*/ 0 w 83"/>
                      <a:gd name="T3" fmla="*/ 83 h 87"/>
                      <a:gd name="T4" fmla="*/ 79 w 83"/>
                      <a:gd name="T5" fmla="*/ 0 h 87"/>
                      <a:gd name="T6" fmla="*/ 83 w 83"/>
                      <a:gd name="T7" fmla="*/ 4 h 87"/>
                      <a:gd name="T8" fmla="*/ 4 w 83"/>
                      <a:gd name="T9" fmla="*/ 87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7">
                        <a:moveTo>
                          <a:pt x="4" y="87"/>
                        </a:moveTo>
                        <a:lnTo>
                          <a:pt x="0" y="83"/>
                        </a:lnTo>
                        <a:lnTo>
                          <a:pt x="79" y="0"/>
                        </a:lnTo>
                        <a:lnTo>
                          <a:pt x="83" y="4"/>
                        </a:lnTo>
                        <a:lnTo>
                          <a:pt x="4" y="87"/>
                        </a:lnTo>
                        <a:close/>
                      </a:path>
                    </a:pathLst>
                  </a:custGeom>
                  <a:solidFill>
                    <a:srgbClr val="D4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46" name="Freeform 206"/>
                  <p:cNvSpPr/>
                  <p:nvPr/>
                </p:nvSpPr>
                <p:spPr bwMode="auto">
                  <a:xfrm>
                    <a:off x="1703" y="2893"/>
                    <a:ext cx="81" cy="87"/>
                  </a:xfrm>
                  <a:custGeom>
                    <a:avLst/>
                    <a:gdLst>
                      <a:gd name="T0" fmla="*/ 2 w 81"/>
                      <a:gd name="T1" fmla="*/ 87 h 87"/>
                      <a:gd name="T2" fmla="*/ 0 w 81"/>
                      <a:gd name="T3" fmla="*/ 83 h 87"/>
                      <a:gd name="T4" fmla="*/ 79 w 81"/>
                      <a:gd name="T5" fmla="*/ 0 h 87"/>
                      <a:gd name="T6" fmla="*/ 81 w 81"/>
                      <a:gd name="T7" fmla="*/ 4 h 87"/>
                      <a:gd name="T8" fmla="*/ 2 w 81"/>
                      <a:gd name="T9" fmla="*/ 87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87">
                        <a:moveTo>
                          <a:pt x="2" y="87"/>
                        </a:moveTo>
                        <a:lnTo>
                          <a:pt x="0" y="83"/>
                        </a:lnTo>
                        <a:lnTo>
                          <a:pt x="79" y="0"/>
                        </a:lnTo>
                        <a:lnTo>
                          <a:pt x="81" y="4"/>
                        </a:lnTo>
                        <a:lnTo>
                          <a:pt x="2" y="87"/>
                        </a:lnTo>
                        <a:close/>
                      </a:path>
                    </a:pathLst>
                  </a:custGeom>
                  <a:solidFill>
                    <a:srgbClr val="D3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47" name="Freeform 207"/>
                  <p:cNvSpPr/>
                  <p:nvPr/>
                </p:nvSpPr>
                <p:spPr bwMode="auto">
                  <a:xfrm>
                    <a:off x="1699" y="2889"/>
                    <a:ext cx="83" cy="87"/>
                  </a:xfrm>
                  <a:custGeom>
                    <a:avLst/>
                    <a:gdLst>
                      <a:gd name="T0" fmla="*/ 4 w 83"/>
                      <a:gd name="T1" fmla="*/ 87 h 87"/>
                      <a:gd name="T2" fmla="*/ 0 w 83"/>
                      <a:gd name="T3" fmla="*/ 83 h 87"/>
                      <a:gd name="T4" fmla="*/ 81 w 83"/>
                      <a:gd name="T5" fmla="*/ 0 h 87"/>
                      <a:gd name="T6" fmla="*/ 83 w 83"/>
                      <a:gd name="T7" fmla="*/ 4 h 87"/>
                      <a:gd name="T8" fmla="*/ 4 w 83"/>
                      <a:gd name="T9" fmla="*/ 87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7">
                        <a:moveTo>
                          <a:pt x="4" y="87"/>
                        </a:moveTo>
                        <a:lnTo>
                          <a:pt x="0" y="83"/>
                        </a:lnTo>
                        <a:lnTo>
                          <a:pt x="81" y="0"/>
                        </a:lnTo>
                        <a:lnTo>
                          <a:pt x="83" y="4"/>
                        </a:lnTo>
                        <a:lnTo>
                          <a:pt x="4" y="87"/>
                        </a:lnTo>
                        <a:close/>
                      </a:path>
                    </a:pathLst>
                  </a:custGeom>
                  <a:solidFill>
                    <a:srgbClr val="D2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48" name="Freeform 208"/>
                  <p:cNvSpPr/>
                  <p:nvPr/>
                </p:nvSpPr>
                <p:spPr bwMode="auto">
                  <a:xfrm>
                    <a:off x="1697" y="2887"/>
                    <a:ext cx="83" cy="85"/>
                  </a:xfrm>
                  <a:custGeom>
                    <a:avLst/>
                    <a:gdLst>
                      <a:gd name="T0" fmla="*/ 2 w 83"/>
                      <a:gd name="T1" fmla="*/ 85 h 85"/>
                      <a:gd name="T2" fmla="*/ 0 w 83"/>
                      <a:gd name="T3" fmla="*/ 81 h 85"/>
                      <a:gd name="T4" fmla="*/ 79 w 83"/>
                      <a:gd name="T5" fmla="*/ 0 h 85"/>
                      <a:gd name="T6" fmla="*/ 83 w 83"/>
                      <a:gd name="T7" fmla="*/ 2 h 85"/>
                      <a:gd name="T8" fmla="*/ 2 w 83"/>
                      <a:gd name="T9" fmla="*/ 85 h 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5">
                        <a:moveTo>
                          <a:pt x="2" y="85"/>
                        </a:moveTo>
                        <a:lnTo>
                          <a:pt x="0" y="81"/>
                        </a:lnTo>
                        <a:lnTo>
                          <a:pt x="79" y="0"/>
                        </a:lnTo>
                        <a:lnTo>
                          <a:pt x="83" y="2"/>
                        </a:lnTo>
                        <a:lnTo>
                          <a:pt x="2" y="85"/>
                        </a:lnTo>
                        <a:close/>
                      </a:path>
                    </a:pathLst>
                  </a:custGeom>
                  <a:solidFill>
                    <a:srgbClr val="D1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49" name="Freeform 209"/>
                  <p:cNvSpPr/>
                  <p:nvPr/>
                </p:nvSpPr>
                <p:spPr bwMode="auto">
                  <a:xfrm>
                    <a:off x="1683" y="2873"/>
                    <a:ext cx="93" cy="95"/>
                  </a:xfrm>
                  <a:custGeom>
                    <a:avLst/>
                    <a:gdLst>
                      <a:gd name="T0" fmla="*/ 14 w 93"/>
                      <a:gd name="T1" fmla="*/ 95 h 95"/>
                      <a:gd name="T2" fmla="*/ 0 w 93"/>
                      <a:gd name="T3" fmla="*/ 81 h 95"/>
                      <a:gd name="T4" fmla="*/ 83 w 93"/>
                      <a:gd name="T5" fmla="*/ 0 h 95"/>
                      <a:gd name="T6" fmla="*/ 93 w 93"/>
                      <a:gd name="T7" fmla="*/ 14 h 95"/>
                      <a:gd name="T8" fmla="*/ 14 w 93"/>
                      <a:gd name="T9" fmla="*/ 95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3" h="95">
                        <a:moveTo>
                          <a:pt x="14" y="95"/>
                        </a:moveTo>
                        <a:lnTo>
                          <a:pt x="0" y="81"/>
                        </a:lnTo>
                        <a:lnTo>
                          <a:pt x="83" y="0"/>
                        </a:lnTo>
                        <a:lnTo>
                          <a:pt x="93" y="14"/>
                        </a:lnTo>
                        <a:lnTo>
                          <a:pt x="14" y="95"/>
                        </a:lnTo>
                        <a:close/>
                      </a:path>
                    </a:pathLst>
                  </a:custGeom>
                  <a:solidFill>
                    <a:srgbClr val="D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50" name="Freeform 210"/>
                  <p:cNvSpPr/>
                  <p:nvPr/>
                </p:nvSpPr>
                <p:spPr bwMode="auto">
                  <a:xfrm>
                    <a:off x="1693" y="2883"/>
                    <a:ext cx="83" cy="85"/>
                  </a:xfrm>
                  <a:custGeom>
                    <a:avLst/>
                    <a:gdLst>
                      <a:gd name="T0" fmla="*/ 4 w 83"/>
                      <a:gd name="T1" fmla="*/ 85 h 85"/>
                      <a:gd name="T2" fmla="*/ 0 w 83"/>
                      <a:gd name="T3" fmla="*/ 83 h 85"/>
                      <a:gd name="T4" fmla="*/ 81 w 83"/>
                      <a:gd name="T5" fmla="*/ 0 h 85"/>
                      <a:gd name="T6" fmla="*/ 83 w 83"/>
                      <a:gd name="T7" fmla="*/ 4 h 85"/>
                      <a:gd name="T8" fmla="*/ 4 w 83"/>
                      <a:gd name="T9" fmla="*/ 85 h 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5">
                        <a:moveTo>
                          <a:pt x="4" y="85"/>
                        </a:moveTo>
                        <a:lnTo>
                          <a:pt x="0" y="83"/>
                        </a:lnTo>
                        <a:lnTo>
                          <a:pt x="81" y="0"/>
                        </a:lnTo>
                        <a:lnTo>
                          <a:pt x="83" y="4"/>
                        </a:lnTo>
                        <a:lnTo>
                          <a:pt x="4" y="85"/>
                        </a:lnTo>
                        <a:close/>
                      </a:path>
                    </a:pathLst>
                  </a:custGeom>
                  <a:solidFill>
                    <a:srgbClr val="D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51" name="Freeform 211"/>
                  <p:cNvSpPr/>
                  <p:nvPr/>
                </p:nvSpPr>
                <p:spPr bwMode="auto">
                  <a:xfrm>
                    <a:off x="1691" y="2879"/>
                    <a:ext cx="83" cy="87"/>
                  </a:xfrm>
                  <a:custGeom>
                    <a:avLst/>
                    <a:gdLst>
                      <a:gd name="T0" fmla="*/ 2 w 83"/>
                      <a:gd name="T1" fmla="*/ 87 h 87"/>
                      <a:gd name="T2" fmla="*/ 0 w 83"/>
                      <a:gd name="T3" fmla="*/ 83 h 87"/>
                      <a:gd name="T4" fmla="*/ 79 w 83"/>
                      <a:gd name="T5" fmla="*/ 0 h 87"/>
                      <a:gd name="T6" fmla="*/ 83 w 83"/>
                      <a:gd name="T7" fmla="*/ 4 h 87"/>
                      <a:gd name="T8" fmla="*/ 2 w 83"/>
                      <a:gd name="T9" fmla="*/ 87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7">
                        <a:moveTo>
                          <a:pt x="2" y="87"/>
                        </a:moveTo>
                        <a:lnTo>
                          <a:pt x="0" y="83"/>
                        </a:lnTo>
                        <a:lnTo>
                          <a:pt x="79" y="0"/>
                        </a:lnTo>
                        <a:lnTo>
                          <a:pt x="83" y="4"/>
                        </a:lnTo>
                        <a:lnTo>
                          <a:pt x="2" y="87"/>
                        </a:lnTo>
                        <a:close/>
                      </a:path>
                    </a:pathLst>
                  </a:custGeom>
                  <a:solidFill>
                    <a:srgbClr val="CF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52" name="Freeform 212"/>
                  <p:cNvSpPr/>
                  <p:nvPr/>
                </p:nvSpPr>
                <p:spPr bwMode="auto">
                  <a:xfrm>
                    <a:off x="1687" y="2877"/>
                    <a:ext cx="83" cy="85"/>
                  </a:xfrm>
                  <a:custGeom>
                    <a:avLst/>
                    <a:gdLst>
                      <a:gd name="T0" fmla="*/ 4 w 83"/>
                      <a:gd name="T1" fmla="*/ 85 h 85"/>
                      <a:gd name="T2" fmla="*/ 0 w 83"/>
                      <a:gd name="T3" fmla="*/ 81 h 85"/>
                      <a:gd name="T4" fmla="*/ 81 w 83"/>
                      <a:gd name="T5" fmla="*/ 0 h 85"/>
                      <a:gd name="T6" fmla="*/ 83 w 83"/>
                      <a:gd name="T7" fmla="*/ 2 h 85"/>
                      <a:gd name="T8" fmla="*/ 4 w 83"/>
                      <a:gd name="T9" fmla="*/ 85 h 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5">
                        <a:moveTo>
                          <a:pt x="4" y="85"/>
                        </a:moveTo>
                        <a:lnTo>
                          <a:pt x="0" y="81"/>
                        </a:lnTo>
                        <a:lnTo>
                          <a:pt x="81" y="0"/>
                        </a:lnTo>
                        <a:lnTo>
                          <a:pt x="83" y="2"/>
                        </a:lnTo>
                        <a:lnTo>
                          <a:pt x="4" y="85"/>
                        </a:lnTo>
                        <a:close/>
                      </a:path>
                    </a:pathLst>
                  </a:custGeom>
                  <a:solidFill>
                    <a:srgbClr val="CE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53" name="Freeform 213"/>
                  <p:cNvSpPr/>
                  <p:nvPr/>
                </p:nvSpPr>
                <p:spPr bwMode="auto">
                  <a:xfrm>
                    <a:off x="1683" y="2873"/>
                    <a:ext cx="85" cy="85"/>
                  </a:xfrm>
                  <a:custGeom>
                    <a:avLst/>
                    <a:gdLst>
                      <a:gd name="T0" fmla="*/ 4 w 85"/>
                      <a:gd name="T1" fmla="*/ 85 h 85"/>
                      <a:gd name="T2" fmla="*/ 0 w 85"/>
                      <a:gd name="T3" fmla="*/ 81 h 85"/>
                      <a:gd name="T4" fmla="*/ 83 w 85"/>
                      <a:gd name="T5" fmla="*/ 0 h 85"/>
                      <a:gd name="T6" fmla="*/ 85 w 85"/>
                      <a:gd name="T7" fmla="*/ 4 h 85"/>
                      <a:gd name="T8" fmla="*/ 4 w 85"/>
                      <a:gd name="T9" fmla="*/ 85 h 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85">
                        <a:moveTo>
                          <a:pt x="4" y="85"/>
                        </a:moveTo>
                        <a:lnTo>
                          <a:pt x="0" y="81"/>
                        </a:lnTo>
                        <a:lnTo>
                          <a:pt x="83" y="0"/>
                        </a:lnTo>
                        <a:lnTo>
                          <a:pt x="85" y="4"/>
                        </a:lnTo>
                        <a:lnTo>
                          <a:pt x="4" y="85"/>
                        </a:lnTo>
                        <a:close/>
                      </a:path>
                    </a:pathLst>
                  </a:custGeom>
                  <a:solidFill>
                    <a:srgbClr val="CD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54" name="Freeform 214"/>
                  <p:cNvSpPr/>
                  <p:nvPr/>
                </p:nvSpPr>
                <p:spPr bwMode="auto">
                  <a:xfrm>
                    <a:off x="1671" y="2861"/>
                    <a:ext cx="95" cy="93"/>
                  </a:xfrm>
                  <a:custGeom>
                    <a:avLst/>
                    <a:gdLst>
                      <a:gd name="T0" fmla="*/ 12 w 95"/>
                      <a:gd name="T1" fmla="*/ 93 h 93"/>
                      <a:gd name="T2" fmla="*/ 0 w 95"/>
                      <a:gd name="T3" fmla="*/ 81 h 93"/>
                      <a:gd name="T4" fmla="*/ 80 w 95"/>
                      <a:gd name="T5" fmla="*/ 0 h 93"/>
                      <a:gd name="T6" fmla="*/ 95 w 95"/>
                      <a:gd name="T7" fmla="*/ 12 h 93"/>
                      <a:gd name="T8" fmla="*/ 12 w 95"/>
                      <a:gd name="T9" fmla="*/ 93 h 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5" h="93">
                        <a:moveTo>
                          <a:pt x="12" y="93"/>
                        </a:moveTo>
                        <a:lnTo>
                          <a:pt x="0" y="81"/>
                        </a:lnTo>
                        <a:lnTo>
                          <a:pt x="80" y="0"/>
                        </a:lnTo>
                        <a:lnTo>
                          <a:pt x="95" y="12"/>
                        </a:lnTo>
                        <a:lnTo>
                          <a:pt x="12" y="93"/>
                        </a:lnTo>
                        <a:close/>
                      </a:path>
                    </a:pathLst>
                  </a:custGeom>
                  <a:solidFill>
                    <a:srgbClr val="CC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55" name="Freeform 215"/>
                  <p:cNvSpPr/>
                  <p:nvPr/>
                </p:nvSpPr>
                <p:spPr bwMode="auto">
                  <a:xfrm>
                    <a:off x="1681" y="2871"/>
                    <a:ext cx="85" cy="83"/>
                  </a:xfrm>
                  <a:custGeom>
                    <a:avLst/>
                    <a:gdLst>
                      <a:gd name="T0" fmla="*/ 2 w 85"/>
                      <a:gd name="T1" fmla="*/ 83 h 83"/>
                      <a:gd name="T2" fmla="*/ 0 w 85"/>
                      <a:gd name="T3" fmla="*/ 81 h 83"/>
                      <a:gd name="T4" fmla="*/ 81 w 85"/>
                      <a:gd name="T5" fmla="*/ 0 h 83"/>
                      <a:gd name="T6" fmla="*/ 85 w 85"/>
                      <a:gd name="T7" fmla="*/ 2 h 83"/>
                      <a:gd name="T8" fmla="*/ 2 w 85"/>
                      <a:gd name="T9" fmla="*/ 83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83">
                        <a:moveTo>
                          <a:pt x="2" y="83"/>
                        </a:moveTo>
                        <a:lnTo>
                          <a:pt x="0" y="81"/>
                        </a:lnTo>
                        <a:lnTo>
                          <a:pt x="81" y="0"/>
                        </a:lnTo>
                        <a:lnTo>
                          <a:pt x="85" y="2"/>
                        </a:lnTo>
                        <a:lnTo>
                          <a:pt x="2" y="83"/>
                        </a:lnTo>
                        <a:close/>
                      </a:path>
                    </a:pathLst>
                  </a:custGeom>
                  <a:solidFill>
                    <a:srgbClr val="CC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56" name="Freeform 216"/>
                  <p:cNvSpPr/>
                  <p:nvPr/>
                </p:nvSpPr>
                <p:spPr bwMode="auto">
                  <a:xfrm>
                    <a:off x="1679" y="2869"/>
                    <a:ext cx="83" cy="83"/>
                  </a:xfrm>
                  <a:custGeom>
                    <a:avLst/>
                    <a:gdLst>
                      <a:gd name="T0" fmla="*/ 2 w 83"/>
                      <a:gd name="T1" fmla="*/ 83 h 83"/>
                      <a:gd name="T2" fmla="*/ 0 w 83"/>
                      <a:gd name="T3" fmla="*/ 81 h 83"/>
                      <a:gd name="T4" fmla="*/ 80 w 83"/>
                      <a:gd name="T5" fmla="*/ 0 h 83"/>
                      <a:gd name="T6" fmla="*/ 83 w 83"/>
                      <a:gd name="T7" fmla="*/ 2 h 83"/>
                      <a:gd name="T8" fmla="*/ 2 w 83"/>
                      <a:gd name="T9" fmla="*/ 83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3">
                        <a:moveTo>
                          <a:pt x="2" y="83"/>
                        </a:moveTo>
                        <a:lnTo>
                          <a:pt x="0" y="81"/>
                        </a:lnTo>
                        <a:lnTo>
                          <a:pt x="80" y="0"/>
                        </a:lnTo>
                        <a:lnTo>
                          <a:pt x="83" y="2"/>
                        </a:lnTo>
                        <a:lnTo>
                          <a:pt x="2" y="83"/>
                        </a:lnTo>
                        <a:close/>
                      </a:path>
                    </a:pathLst>
                  </a:custGeom>
                  <a:solidFill>
                    <a:srgbClr val="CB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57" name="Freeform 217"/>
                  <p:cNvSpPr/>
                  <p:nvPr/>
                </p:nvSpPr>
                <p:spPr bwMode="auto">
                  <a:xfrm>
                    <a:off x="1675" y="2867"/>
                    <a:ext cx="84" cy="83"/>
                  </a:xfrm>
                  <a:custGeom>
                    <a:avLst/>
                    <a:gdLst>
                      <a:gd name="T0" fmla="*/ 4 w 84"/>
                      <a:gd name="T1" fmla="*/ 83 h 83"/>
                      <a:gd name="T2" fmla="*/ 0 w 84"/>
                      <a:gd name="T3" fmla="*/ 81 h 83"/>
                      <a:gd name="T4" fmla="*/ 82 w 84"/>
                      <a:gd name="T5" fmla="*/ 0 h 83"/>
                      <a:gd name="T6" fmla="*/ 84 w 84"/>
                      <a:gd name="T7" fmla="*/ 2 h 83"/>
                      <a:gd name="T8" fmla="*/ 4 w 84"/>
                      <a:gd name="T9" fmla="*/ 83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4" h="83">
                        <a:moveTo>
                          <a:pt x="4" y="83"/>
                        </a:moveTo>
                        <a:lnTo>
                          <a:pt x="0" y="81"/>
                        </a:lnTo>
                        <a:lnTo>
                          <a:pt x="82" y="0"/>
                        </a:lnTo>
                        <a:lnTo>
                          <a:pt x="84" y="2"/>
                        </a:lnTo>
                        <a:lnTo>
                          <a:pt x="4" y="83"/>
                        </a:lnTo>
                        <a:close/>
                      </a:path>
                    </a:pathLst>
                  </a:custGeom>
                  <a:solidFill>
                    <a:srgbClr val="CA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58" name="Freeform 218"/>
                  <p:cNvSpPr/>
                  <p:nvPr/>
                </p:nvSpPr>
                <p:spPr bwMode="auto">
                  <a:xfrm>
                    <a:off x="1673" y="2865"/>
                    <a:ext cx="84" cy="83"/>
                  </a:xfrm>
                  <a:custGeom>
                    <a:avLst/>
                    <a:gdLst>
                      <a:gd name="T0" fmla="*/ 2 w 84"/>
                      <a:gd name="T1" fmla="*/ 83 h 83"/>
                      <a:gd name="T2" fmla="*/ 0 w 84"/>
                      <a:gd name="T3" fmla="*/ 79 h 83"/>
                      <a:gd name="T4" fmla="*/ 82 w 84"/>
                      <a:gd name="T5" fmla="*/ 0 h 83"/>
                      <a:gd name="T6" fmla="*/ 84 w 84"/>
                      <a:gd name="T7" fmla="*/ 2 h 83"/>
                      <a:gd name="T8" fmla="*/ 2 w 84"/>
                      <a:gd name="T9" fmla="*/ 83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4" h="83">
                        <a:moveTo>
                          <a:pt x="2" y="83"/>
                        </a:moveTo>
                        <a:lnTo>
                          <a:pt x="0" y="79"/>
                        </a:lnTo>
                        <a:lnTo>
                          <a:pt x="82" y="0"/>
                        </a:lnTo>
                        <a:lnTo>
                          <a:pt x="84" y="2"/>
                        </a:lnTo>
                        <a:lnTo>
                          <a:pt x="2" y="83"/>
                        </a:lnTo>
                        <a:close/>
                      </a:path>
                    </a:pathLst>
                  </a:custGeom>
                  <a:solidFill>
                    <a:srgbClr val="C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59" name="Freeform 219"/>
                  <p:cNvSpPr/>
                  <p:nvPr/>
                </p:nvSpPr>
                <p:spPr bwMode="auto">
                  <a:xfrm>
                    <a:off x="1671" y="2861"/>
                    <a:ext cx="84" cy="83"/>
                  </a:xfrm>
                  <a:custGeom>
                    <a:avLst/>
                    <a:gdLst>
                      <a:gd name="T0" fmla="*/ 2 w 84"/>
                      <a:gd name="T1" fmla="*/ 83 h 83"/>
                      <a:gd name="T2" fmla="*/ 0 w 84"/>
                      <a:gd name="T3" fmla="*/ 81 h 83"/>
                      <a:gd name="T4" fmla="*/ 80 w 84"/>
                      <a:gd name="T5" fmla="*/ 0 h 83"/>
                      <a:gd name="T6" fmla="*/ 84 w 84"/>
                      <a:gd name="T7" fmla="*/ 4 h 83"/>
                      <a:gd name="T8" fmla="*/ 2 w 84"/>
                      <a:gd name="T9" fmla="*/ 83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4" h="83">
                        <a:moveTo>
                          <a:pt x="2" y="83"/>
                        </a:moveTo>
                        <a:lnTo>
                          <a:pt x="0" y="81"/>
                        </a:lnTo>
                        <a:lnTo>
                          <a:pt x="80" y="0"/>
                        </a:lnTo>
                        <a:lnTo>
                          <a:pt x="84" y="4"/>
                        </a:lnTo>
                        <a:lnTo>
                          <a:pt x="2" y="83"/>
                        </a:lnTo>
                        <a:close/>
                      </a:path>
                    </a:pathLst>
                  </a:custGeom>
                  <a:solidFill>
                    <a:srgbClr val="C8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60" name="Freeform 220"/>
                  <p:cNvSpPr/>
                  <p:nvPr/>
                </p:nvSpPr>
                <p:spPr bwMode="auto">
                  <a:xfrm>
                    <a:off x="1657" y="2851"/>
                    <a:ext cx="94" cy="91"/>
                  </a:xfrm>
                  <a:custGeom>
                    <a:avLst/>
                    <a:gdLst>
                      <a:gd name="T0" fmla="*/ 14 w 94"/>
                      <a:gd name="T1" fmla="*/ 91 h 91"/>
                      <a:gd name="T2" fmla="*/ 0 w 94"/>
                      <a:gd name="T3" fmla="*/ 78 h 91"/>
                      <a:gd name="T4" fmla="*/ 82 w 94"/>
                      <a:gd name="T5" fmla="*/ 0 h 91"/>
                      <a:gd name="T6" fmla="*/ 94 w 94"/>
                      <a:gd name="T7" fmla="*/ 10 h 91"/>
                      <a:gd name="T8" fmla="*/ 14 w 94"/>
                      <a:gd name="T9" fmla="*/ 91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91">
                        <a:moveTo>
                          <a:pt x="14" y="91"/>
                        </a:moveTo>
                        <a:lnTo>
                          <a:pt x="0" y="78"/>
                        </a:lnTo>
                        <a:lnTo>
                          <a:pt x="82" y="0"/>
                        </a:lnTo>
                        <a:lnTo>
                          <a:pt x="94" y="10"/>
                        </a:lnTo>
                        <a:lnTo>
                          <a:pt x="14" y="91"/>
                        </a:lnTo>
                        <a:close/>
                      </a:path>
                    </a:pathLst>
                  </a:custGeom>
                  <a:solidFill>
                    <a:srgbClr val="C7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61" name="Freeform 221"/>
                  <p:cNvSpPr/>
                  <p:nvPr/>
                </p:nvSpPr>
                <p:spPr bwMode="auto">
                  <a:xfrm>
                    <a:off x="1667" y="2859"/>
                    <a:ext cx="84" cy="83"/>
                  </a:xfrm>
                  <a:custGeom>
                    <a:avLst/>
                    <a:gdLst>
                      <a:gd name="T0" fmla="*/ 4 w 84"/>
                      <a:gd name="T1" fmla="*/ 83 h 83"/>
                      <a:gd name="T2" fmla="*/ 0 w 84"/>
                      <a:gd name="T3" fmla="*/ 81 h 83"/>
                      <a:gd name="T4" fmla="*/ 82 w 84"/>
                      <a:gd name="T5" fmla="*/ 0 h 83"/>
                      <a:gd name="T6" fmla="*/ 84 w 84"/>
                      <a:gd name="T7" fmla="*/ 2 h 83"/>
                      <a:gd name="T8" fmla="*/ 4 w 84"/>
                      <a:gd name="T9" fmla="*/ 83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4" h="83">
                        <a:moveTo>
                          <a:pt x="4" y="83"/>
                        </a:moveTo>
                        <a:lnTo>
                          <a:pt x="0" y="81"/>
                        </a:lnTo>
                        <a:lnTo>
                          <a:pt x="82" y="0"/>
                        </a:lnTo>
                        <a:lnTo>
                          <a:pt x="84" y="2"/>
                        </a:lnTo>
                        <a:lnTo>
                          <a:pt x="4" y="83"/>
                        </a:lnTo>
                        <a:close/>
                      </a:path>
                    </a:pathLst>
                  </a:custGeom>
                  <a:solidFill>
                    <a:srgbClr val="C7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62" name="Freeform 222"/>
                  <p:cNvSpPr/>
                  <p:nvPr/>
                </p:nvSpPr>
                <p:spPr bwMode="auto">
                  <a:xfrm>
                    <a:off x="1665" y="2857"/>
                    <a:ext cx="84" cy="83"/>
                  </a:xfrm>
                  <a:custGeom>
                    <a:avLst/>
                    <a:gdLst>
                      <a:gd name="T0" fmla="*/ 2 w 84"/>
                      <a:gd name="T1" fmla="*/ 83 h 83"/>
                      <a:gd name="T2" fmla="*/ 0 w 84"/>
                      <a:gd name="T3" fmla="*/ 81 h 83"/>
                      <a:gd name="T4" fmla="*/ 82 w 84"/>
                      <a:gd name="T5" fmla="*/ 0 h 83"/>
                      <a:gd name="T6" fmla="*/ 84 w 84"/>
                      <a:gd name="T7" fmla="*/ 2 h 83"/>
                      <a:gd name="T8" fmla="*/ 2 w 84"/>
                      <a:gd name="T9" fmla="*/ 83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4" h="83">
                        <a:moveTo>
                          <a:pt x="2" y="83"/>
                        </a:moveTo>
                        <a:lnTo>
                          <a:pt x="0" y="81"/>
                        </a:lnTo>
                        <a:lnTo>
                          <a:pt x="82" y="0"/>
                        </a:lnTo>
                        <a:lnTo>
                          <a:pt x="84" y="2"/>
                        </a:lnTo>
                        <a:lnTo>
                          <a:pt x="2" y="83"/>
                        </a:lnTo>
                        <a:close/>
                      </a:path>
                    </a:pathLst>
                  </a:custGeom>
                  <a:solidFill>
                    <a:srgbClr val="C6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63" name="Freeform 223"/>
                  <p:cNvSpPr/>
                  <p:nvPr/>
                </p:nvSpPr>
                <p:spPr bwMode="auto">
                  <a:xfrm>
                    <a:off x="1661" y="2855"/>
                    <a:ext cx="86" cy="83"/>
                  </a:xfrm>
                  <a:custGeom>
                    <a:avLst/>
                    <a:gdLst>
                      <a:gd name="T0" fmla="*/ 4 w 86"/>
                      <a:gd name="T1" fmla="*/ 83 h 83"/>
                      <a:gd name="T2" fmla="*/ 0 w 86"/>
                      <a:gd name="T3" fmla="*/ 81 h 83"/>
                      <a:gd name="T4" fmla="*/ 84 w 86"/>
                      <a:gd name="T5" fmla="*/ 0 h 83"/>
                      <a:gd name="T6" fmla="*/ 86 w 86"/>
                      <a:gd name="T7" fmla="*/ 2 h 83"/>
                      <a:gd name="T8" fmla="*/ 4 w 86"/>
                      <a:gd name="T9" fmla="*/ 83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6" h="83">
                        <a:moveTo>
                          <a:pt x="4" y="83"/>
                        </a:moveTo>
                        <a:lnTo>
                          <a:pt x="0" y="81"/>
                        </a:lnTo>
                        <a:lnTo>
                          <a:pt x="84" y="0"/>
                        </a:lnTo>
                        <a:lnTo>
                          <a:pt x="86" y="2"/>
                        </a:lnTo>
                        <a:lnTo>
                          <a:pt x="4" y="83"/>
                        </a:lnTo>
                        <a:close/>
                      </a:path>
                    </a:pathLst>
                  </a:custGeom>
                  <a:solidFill>
                    <a:srgbClr val="C5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64" name="Freeform 224"/>
                  <p:cNvSpPr/>
                  <p:nvPr/>
                </p:nvSpPr>
                <p:spPr bwMode="auto">
                  <a:xfrm>
                    <a:off x="1659" y="2853"/>
                    <a:ext cx="86" cy="83"/>
                  </a:xfrm>
                  <a:custGeom>
                    <a:avLst/>
                    <a:gdLst>
                      <a:gd name="T0" fmla="*/ 2 w 86"/>
                      <a:gd name="T1" fmla="*/ 83 h 83"/>
                      <a:gd name="T2" fmla="*/ 0 w 86"/>
                      <a:gd name="T3" fmla="*/ 81 h 83"/>
                      <a:gd name="T4" fmla="*/ 82 w 86"/>
                      <a:gd name="T5" fmla="*/ 0 h 83"/>
                      <a:gd name="T6" fmla="*/ 86 w 86"/>
                      <a:gd name="T7" fmla="*/ 2 h 83"/>
                      <a:gd name="T8" fmla="*/ 2 w 86"/>
                      <a:gd name="T9" fmla="*/ 83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6" h="83">
                        <a:moveTo>
                          <a:pt x="2" y="83"/>
                        </a:moveTo>
                        <a:lnTo>
                          <a:pt x="0" y="81"/>
                        </a:lnTo>
                        <a:lnTo>
                          <a:pt x="82" y="0"/>
                        </a:lnTo>
                        <a:lnTo>
                          <a:pt x="86" y="2"/>
                        </a:lnTo>
                        <a:lnTo>
                          <a:pt x="2" y="83"/>
                        </a:lnTo>
                        <a:close/>
                      </a:path>
                    </a:pathLst>
                  </a:custGeom>
                  <a:solidFill>
                    <a:srgbClr val="C4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65" name="Freeform 225"/>
                  <p:cNvSpPr/>
                  <p:nvPr/>
                </p:nvSpPr>
                <p:spPr bwMode="auto">
                  <a:xfrm>
                    <a:off x="1657" y="2851"/>
                    <a:ext cx="84" cy="83"/>
                  </a:xfrm>
                  <a:custGeom>
                    <a:avLst/>
                    <a:gdLst>
                      <a:gd name="T0" fmla="*/ 2 w 84"/>
                      <a:gd name="T1" fmla="*/ 83 h 83"/>
                      <a:gd name="T2" fmla="*/ 0 w 84"/>
                      <a:gd name="T3" fmla="*/ 78 h 83"/>
                      <a:gd name="T4" fmla="*/ 82 w 84"/>
                      <a:gd name="T5" fmla="*/ 0 h 83"/>
                      <a:gd name="T6" fmla="*/ 84 w 84"/>
                      <a:gd name="T7" fmla="*/ 2 h 83"/>
                      <a:gd name="T8" fmla="*/ 2 w 84"/>
                      <a:gd name="T9" fmla="*/ 83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4" h="83">
                        <a:moveTo>
                          <a:pt x="2" y="83"/>
                        </a:moveTo>
                        <a:lnTo>
                          <a:pt x="0" y="78"/>
                        </a:lnTo>
                        <a:lnTo>
                          <a:pt x="82" y="0"/>
                        </a:lnTo>
                        <a:lnTo>
                          <a:pt x="84" y="2"/>
                        </a:lnTo>
                        <a:lnTo>
                          <a:pt x="2" y="83"/>
                        </a:lnTo>
                        <a:close/>
                      </a:path>
                    </a:pathLst>
                  </a:custGeom>
                  <a:solidFill>
                    <a:srgbClr val="C3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66" name="Freeform 226"/>
                  <p:cNvSpPr/>
                  <p:nvPr/>
                </p:nvSpPr>
                <p:spPr bwMode="auto">
                  <a:xfrm>
                    <a:off x="1641" y="2843"/>
                    <a:ext cx="98" cy="86"/>
                  </a:xfrm>
                  <a:custGeom>
                    <a:avLst/>
                    <a:gdLst>
                      <a:gd name="T0" fmla="*/ 16 w 98"/>
                      <a:gd name="T1" fmla="*/ 86 h 86"/>
                      <a:gd name="T2" fmla="*/ 0 w 98"/>
                      <a:gd name="T3" fmla="*/ 78 h 86"/>
                      <a:gd name="T4" fmla="*/ 84 w 98"/>
                      <a:gd name="T5" fmla="*/ 0 h 86"/>
                      <a:gd name="T6" fmla="*/ 98 w 98"/>
                      <a:gd name="T7" fmla="*/ 8 h 86"/>
                      <a:gd name="T8" fmla="*/ 16 w 98"/>
                      <a:gd name="T9" fmla="*/ 86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86">
                        <a:moveTo>
                          <a:pt x="16" y="86"/>
                        </a:moveTo>
                        <a:lnTo>
                          <a:pt x="0" y="78"/>
                        </a:lnTo>
                        <a:lnTo>
                          <a:pt x="84" y="0"/>
                        </a:lnTo>
                        <a:lnTo>
                          <a:pt x="98" y="8"/>
                        </a:lnTo>
                        <a:lnTo>
                          <a:pt x="16" y="86"/>
                        </a:lnTo>
                        <a:close/>
                      </a:path>
                    </a:pathLst>
                  </a:custGeom>
                  <a:solidFill>
                    <a:srgbClr val="C2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67" name="Freeform 227"/>
                  <p:cNvSpPr/>
                  <p:nvPr/>
                </p:nvSpPr>
                <p:spPr bwMode="auto">
                  <a:xfrm>
                    <a:off x="1653" y="2849"/>
                    <a:ext cx="86" cy="80"/>
                  </a:xfrm>
                  <a:custGeom>
                    <a:avLst/>
                    <a:gdLst>
                      <a:gd name="T0" fmla="*/ 4 w 86"/>
                      <a:gd name="T1" fmla="*/ 80 h 80"/>
                      <a:gd name="T2" fmla="*/ 0 w 86"/>
                      <a:gd name="T3" fmla="*/ 78 h 80"/>
                      <a:gd name="T4" fmla="*/ 84 w 86"/>
                      <a:gd name="T5" fmla="*/ 0 h 80"/>
                      <a:gd name="T6" fmla="*/ 86 w 86"/>
                      <a:gd name="T7" fmla="*/ 2 h 80"/>
                      <a:gd name="T8" fmla="*/ 4 w 86"/>
                      <a:gd name="T9" fmla="*/ 80 h 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6" h="80">
                        <a:moveTo>
                          <a:pt x="4" y="80"/>
                        </a:moveTo>
                        <a:lnTo>
                          <a:pt x="0" y="78"/>
                        </a:lnTo>
                        <a:lnTo>
                          <a:pt x="84" y="0"/>
                        </a:lnTo>
                        <a:lnTo>
                          <a:pt x="86" y="2"/>
                        </a:lnTo>
                        <a:lnTo>
                          <a:pt x="4" y="80"/>
                        </a:lnTo>
                        <a:close/>
                      </a:path>
                    </a:pathLst>
                  </a:custGeom>
                  <a:solidFill>
                    <a:srgbClr val="C2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68" name="Freeform 228"/>
                  <p:cNvSpPr/>
                  <p:nvPr/>
                </p:nvSpPr>
                <p:spPr bwMode="auto">
                  <a:xfrm>
                    <a:off x="1651" y="2849"/>
                    <a:ext cx="86" cy="78"/>
                  </a:xfrm>
                  <a:custGeom>
                    <a:avLst/>
                    <a:gdLst>
                      <a:gd name="T0" fmla="*/ 2 w 86"/>
                      <a:gd name="T1" fmla="*/ 78 h 78"/>
                      <a:gd name="T2" fmla="*/ 0 w 86"/>
                      <a:gd name="T3" fmla="*/ 76 h 78"/>
                      <a:gd name="T4" fmla="*/ 82 w 86"/>
                      <a:gd name="T5" fmla="*/ 0 h 78"/>
                      <a:gd name="T6" fmla="*/ 86 w 86"/>
                      <a:gd name="T7" fmla="*/ 0 h 78"/>
                      <a:gd name="T8" fmla="*/ 2 w 86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6" h="78">
                        <a:moveTo>
                          <a:pt x="2" y="78"/>
                        </a:moveTo>
                        <a:lnTo>
                          <a:pt x="0" y="76"/>
                        </a:lnTo>
                        <a:lnTo>
                          <a:pt x="82" y="0"/>
                        </a:lnTo>
                        <a:lnTo>
                          <a:pt x="86" y="0"/>
                        </a:lnTo>
                        <a:lnTo>
                          <a:pt x="2" y="78"/>
                        </a:lnTo>
                        <a:close/>
                      </a:path>
                    </a:pathLst>
                  </a:custGeom>
                  <a:solidFill>
                    <a:srgbClr val="C1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69" name="Freeform 229"/>
                  <p:cNvSpPr/>
                  <p:nvPr/>
                </p:nvSpPr>
                <p:spPr bwMode="auto">
                  <a:xfrm>
                    <a:off x="1647" y="2847"/>
                    <a:ext cx="86" cy="78"/>
                  </a:xfrm>
                  <a:custGeom>
                    <a:avLst/>
                    <a:gdLst>
                      <a:gd name="T0" fmla="*/ 4 w 86"/>
                      <a:gd name="T1" fmla="*/ 78 h 78"/>
                      <a:gd name="T2" fmla="*/ 0 w 86"/>
                      <a:gd name="T3" fmla="*/ 78 h 78"/>
                      <a:gd name="T4" fmla="*/ 84 w 86"/>
                      <a:gd name="T5" fmla="*/ 0 h 78"/>
                      <a:gd name="T6" fmla="*/ 86 w 86"/>
                      <a:gd name="T7" fmla="*/ 2 h 78"/>
                      <a:gd name="T8" fmla="*/ 4 w 86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6" h="78">
                        <a:moveTo>
                          <a:pt x="4" y="78"/>
                        </a:moveTo>
                        <a:lnTo>
                          <a:pt x="0" y="78"/>
                        </a:lnTo>
                        <a:lnTo>
                          <a:pt x="84" y="0"/>
                        </a:lnTo>
                        <a:lnTo>
                          <a:pt x="86" y="2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C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70" name="Freeform 230"/>
                  <p:cNvSpPr/>
                  <p:nvPr/>
                </p:nvSpPr>
                <p:spPr bwMode="auto">
                  <a:xfrm>
                    <a:off x="1645" y="2845"/>
                    <a:ext cx="86" cy="80"/>
                  </a:xfrm>
                  <a:custGeom>
                    <a:avLst/>
                    <a:gdLst>
                      <a:gd name="T0" fmla="*/ 2 w 86"/>
                      <a:gd name="T1" fmla="*/ 80 h 80"/>
                      <a:gd name="T2" fmla="*/ 0 w 86"/>
                      <a:gd name="T3" fmla="*/ 78 h 80"/>
                      <a:gd name="T4" fmla="*/ 82 w 86"/>
                      <a:gd name="T5" fmla="*/ 0 h 80"/>
                      <a:gd name="T6" fmla="*/ 86 w 86"/>
                      <a:gd name="T7" fmla="*/ 2 h 80"/>
                      <a:gd name="T8" fmla="*/ 2 w 86"/>
                      <a:gd name="T9" fmla="*/ 80 h 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6" h="80">
                        <a:moveTo>
                          <a:pt x="2" y="80"/>
                        </a:moveTo>
                        <a:lnTo>
                          <a:pt x="0" y="78"/>
                        </a:lnTo>
                        <a:lnTo>
                          <a:pt x="82" y="0"/>
                        </a:lnTo>
                        <a:lnTo>
                          <a:pt x="86" y="2"/>
                        </a:lnTo>
                        <a:lnTo>
                          <a:pt x="2" y="80"/>
                        </a:lnTo>
                        <a:close/>
                      </a:path>
                    </a:pathLst>
                  </a:custGeom>
                  <a:solidFill>
                    <a:srgbClr val="BF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71" name="Freeform 231"/>
                  <p:cNvSpPr/>
                  <p:nvPr/>
                </p:nvSpPr>
                <p:spPr bwMode="auto">
                  <a:xfrm>
                    <a:off x="1641" y="2843"/>
                    <a:ext cx="86" cy="80"/>
                  </a:xfrm>
                  <a:custGeom>
                    <a:avLst/>
                    <a:gdLst>
                      <a:gd name="T0" fmla="*/ 4 w 86"/>
                      <a:gd name="T1" fmla="*/ 80 h 80"/>
                      <a:gd name="T2" fmla="*/ 0 w 86"/>
                      <a:gd name="T3" fmla="*/ 78 h 80"/>
                      <a:gd name="T4" fmla="*/ 84 w 86"/>
                      <a:gd name="T5" fmla="*/ 0 h 80"/>
                      <a:gd name="T6" fmla="*/ 86 w 86"/>
                      <a:gd name="T7" fmla="*/ 2 h 80"/>
                      <a:gd name="T8" fmla="*/ 4 w 86"/>
                      <a:gd name="T9" fmla="*/ 80 h 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6" h="80">
                        <a:moveTo>
                          <a:pt x="4" y="80"/>
                        </a:moveTo>
                        <a:lnTo>
                          <a:pt x="0" y="78"/>
                        </a:lnTo>
                        <a:lnTo>
                          <a:pt x="84" y="0"/>
                        </a:lnTo>
                        <a:lnTo>
                          <a:pt x="86" y="2"/>
                        </a:lnTo>
                        <a:lnTo>
                          <a:pt x="4" y="80"/>
                        </a:lnTo>
                        <a:close/>
                      </a:path>
                    </a:pathLst>
                  </a:custGeom>
                  <a:solidFill>
                    <a:srgbClr val="BE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72" name="Freeform 232"/>
                  <p:cNvSpPr/>
                  <p:nvPr/>
                </p:nvSpPr>
                <p:spPr bwMode="auto">
                  <a:xfrm>
                    <a:off x="1625" y="2835"/>
                    <a:ext cx="100" cy="86"/>
                  </a:xfrm>
                  <a:custGeom>
                    <a:avLst/>
                    <a:gdLst>
                      <a:gd name="T0" fmla="*/ 16 w 100"/>
                      <a:gd name="T1" fmla="*/ 86 h 86"/>
                      <a:gd name="T2" fmla="*/ 0 w 100"/>
                      <a:gd name="T3" fmla="*/ 76 h 86"/>
                      <a:gd name="T4" fmla="*/ 86 w 100"/>
                      <a:gd name="T5" fmla="*/ 0 h 86"/>
                      <a:gd name="T6" fmla="*/ 100 w 100"/>
                      <a:gd name="T7" fmla="*/ 8 h 86"/>
                      <a:gd name="T8" fmla="*/ 16 w 100"/>
                      <a:gd name="T9" fmla="*/ 86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0" h="86">
                        <a:moveTo>
                          <a:pt x="16" y="86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100" y="8"/>
                        </a:lnTo>
                        <a:lnTo>
                          <a:pt x="16" y="86"/>
                        </a:lnTo>
                        <a:close/>
                      </a:path>
                    </a:pathLst>
                  </a:custGeom>
                  <a:solidFill>
                    <a:srgbClr val="BD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73" name="Freeform 233"/>
                  <p:cNvSpPr/>
                  <p:nvPr/>
                </p:nvSpPr>
                <p:spPr bwMode="auto">
                  <a:xfrm>
                    <a:off x="1639" y="2841"/>
                    <a:ext cx="86" cy="80"/>
                  </a:xfrm>
                  <a:custGeom>
                    <a:avLst/>
                    <a:gdLst>
                      <a:gd name="T0" fmla="*/ 2 w 86"/>
                      <a:gd name="T1" fmla="*/ 80 h 80"/>
                      <a:gd name="T2" fmla="*/ 0 w 86"/>
                      <a:gd name="T3" fmla="*/ 78 h 80"/>
                      <a:gd name="T4" fmla="*/ 84 w 86"/>
                      <a:gd name="T5" fmla="*/ 0 h 80"/>
                      <a:gd name="T6" fmla="*/ 86 w 86"/>
                      <a:gd name="T7" fmla="*/ 2 h 80"/>
                      <a:gd name="T8" fmla="*/ 2 w 86"/>
                      <a:gd name="T9" fmla="*/ 80 h 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6" h="80">
                        <a:moveTo>
                          <a:pt x="2" y="80"/>
                        </a:moveTo>
                        <a:lnTo>
                          <a:pt x="0" y="78"/>
                        </a:lnTo>
                        <a:lnTo>
                          <a:pt x="84" y="0"/>
                        </a:lnTo>
                        <a:lnTo>
                          <a:pt x="86" y="2"/>
                        </a:lnTo>
                        <a:lnTo>
                          <a:pt x="2" y="80"/>
                        </a:lnTo>
                        <a:close/>
                      </a:path>
                    </a:pathLst>
                  </a:custGeom>
                  <a:solidFill>
                    <a:srgbClr val="BD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74" name="Freeform 234"/>
                  <p:cNvSpPr/>
                  <p:nvPr/>
                </p:nvSpPr>
                <p:spPr bwMode="auto">
                  <a:xfrm>
                    <a:off x="1635" y="2839"/>
                    <a:ext cx="88" cy="80"/>
                  </a:xfrm>
                  <a:custGeom>
                    <a:avLst/>
                    <a:gdLst>
                      <a:gd name="T0" fmla="*/ 4 w 88"/>
                      <a:gd name="T1" fmla="*/ 80 h 80"/>
                      <a:gd name="T2" fmla="*/ 0 w 88"/>
                      <a:gd name="T3" fmla="*/ 78 h 80"/>
                      <a:gd name="T4" fmla="*/ 84 w 88"/>
                      <a:gd name="T5" fmla="*/ 0 h 80"/>
                      <a:gd name="T6" fmla="*/ 88 w 88"/>
                      <a:gd name="T7" fmla="*/ 2 h 80"/>
                      <a:gd name="T8" fmla="*/ 4 w 88"/>
                      <a:gd name="T9" fmla="*/ 80 h 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8" h="80">
                        <a:moveTo>
                          <a:pt x="4" y="80"/>
                        </a:moveTo>
                        <a:lnTo>
                          <a:pt x="0" y="78"/>
                        </a:lnTo>
                        <a:lnTo>
                          <a:pt x="84" y="0"/>
                        </a:lnTo>
                        <a:lnTo>
                          <a:pt x="88" y="2"/>
                        </a:lnTo>
                        <a:lnTo>
                          <a:pt x="4" y="80"/>
                        </a:lnTo>
                        <a:close/>
                      </a:path>
                    </a:pathLst>
                  </a:custGeom>
                  <a:solidFill>
                    <a:srgbClr val="BB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75" name="Freeform 235"/>
                  <p:cNvSpPr/>
                  <p:nvPr/>
                </p:nvSpPr>
                <p:spPr bwMode="auto">
                  <a:xfrm>
                    <a:off x="1631" y="2839"/>
                    <a:ext cx="88" cy="78"/>
                  </a:xfrm>
                  <a:custGeom>
                    <a:avLst/>
                    <a:gdLst>
                      <a:gd name="T0" fmla="*/ 4 w 88"/>
                      <a:gd name="T1" fmla="*/ 78 h 78"/>
                      <a:gd name="T2" fmla="*/ 0 w 88"/>
                      <a:gd name="T3" fmla="*/ 76 h 78"/>
                      <a:gd name="T4" fmla="*/ 86 w 88"/>
                      <a:gd name="T5" fmla="*/ 0 h 78"/>
                      <a:gd name="T6" fmla="*/ 88 w 88"/>
                      <a:gd name="T7" fmla="*/ 0 h 78"/>
                      <a:gd name="T8" fmla="*/ 4 w 88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8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88" y="0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BA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76" name="Freeform 236"/>
                  <p:cNvSpPr/>
                  <p:nvPr/>
                </p:nvSpPr>
                <p:spPr bwMode="auto">
                  <a:xfrm>
                    <a:off x="1629" y="2837"/>
                    <a:ext cx="88" cy="78"/>
                  </a:xfrm>
                  <a:custGeom>
                    <a:avLst/>
                    <a:gdLst>
                      <a:gd name="T0" fmla="*/ 2 w 88"/>
                      <a:gd name="T1" fmla="*/ 78 h 78"/>
                      <a:gd name="T2" fmla="*/ 0 w 88"/>
                      <a:gd name="T3" fmla="*/ 76 h 78"/>
                      <a:gd name="T4" fmla="*/ 86 w 88"/>
                      <a:gd name="T5" fmla="*/ 0 h 78"/>
                      <a:gd name="T6" fmla="*/ 88 w 88"/>
                      <a:gd name="T7" fmla="*/ 2 h 78"/>
                      <a:gd name="T8" fmla="*/ 2 w 88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8" h="78">
                        <a:moveTo>
                          <a:pt x="2" y="78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88" y="2"/>
                        </a:lnTo>
                        <a:lnTo>
                          <a:pt x="2" y="78"/>
                        </a:lnTo>
                        <a:close/>
                      </a:path>
                    </a:pathLst>
                  </a:custGeom>
                  <a:solidFill>
                    <a:srgbClr val="B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77" name="Freeform 237"/>
                  <p:cNvSpPr/>
                  <p:nvPr/>
                </p:nvSpPr>
                <p:spPr bwMode="auto">
                  <a:xfrm>
                    <a:off x="1625" y="2835"/>
                    <a:ext cx="90" cy="78"/>
                  </a:xfrm>
                  <a:custGeom>
                    <a:avLst/>
                    <a:gdLst>
                      <a:gd name="T0" fmla="*/ 4 w 90"/>
                      <a:gd name="T1" fmla="*/ 78 h 78"/>
                      <a:gd name="T2" fmla="*/ 0 w 90"/>
                      <a:gd name="T3" fmla="*/ 76 h 78"/>
                      <a:gd name="T4" fmla="*/ 86 w 90"/>
                      <a:gd name="T5" fmla="*/ 0 h 78"/>
                      <a:gd name="T6" fmla="*/ 90 w 90"/>
                      <a:gd name="T7" fmla="*/ 2 h 78"/>
                      <a:gd name="T8" fmla="*/ 4 w 90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90" y="2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B8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78" name="Freeform 238"/>
                  <p:cNvSpPr/>
                  <p:nvPr/>
                </p:nvSpPr>
                <p:spPr bwMode="auto">
                  <a:xfrm>
                    <a:off x="1609" y="2829"/>
                    <a:ext cx="102" cy="82"/>
                  </a:xfrm>
                  <a:custGeom>
                    <a:avLst/>
                    <a:gdLst>
                      <a:gd name="T0" fmla="*/ 16 w 102"/>
                      <a:gd name="T1" fmla="*/ 82 h 82"/>
                      <a:gd name="T2" fmla="*/ 0 w 102"/>
                      <a:gd name="T3" fmla="*/ 76 h 82"/>
                      <a:gd name="T4" fmla="*/ 88 w 102"/>
                      <a:gd name="T5" fmla="*/ 0 h 82"/>
                      <a:gd name="T6" fmla="*/ 102 w 102"/>
                      <a:gd name="T7" fmla="*/ 6 h 82"/>
                      <a:gd name="T8" fmla="*/ 16 w 102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2" h="82">
                        <a:moveTo>
                          <a:pt x="16" y="82"/>
                        </a:moveTo>
                        <a:lnTo>
                          <a:pt x="0" y="76"/>
                        </a:lnTo>
                        <a:lnTo>
                          <a:pt x="88" y="0"/>
                        </a:lnTo>
                        <a:lnTo>
                          <a:pt x="102" y="6"/>
                        </a:lnTo>
                        <a:lnTo>
                          <a:pt x="16" y="82"/>
                        </a:lnTo>
                        <a:close/>
                      </a:path>
                    </a:pathLst>
                  </a:custGeom>
                  <a:solidFill>
                    <a:srgbClr val="B7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79" name="Freeform 239"/>
                  <p:cNvSpPr/>
                  <p:nvPr/>
                </p:nvSpPr>
                <p:spPr bwMode="auto">
                  <a:xfrm>
                    <a:off x="1623" y="2835"/>
                    <a:ext cx="88" cy="76"/>
                  </a:xfrm>
                  <a:custGeom>
                    <a:avLst/>
                    <a:gdLst>
                      <a:gd name="T0" fmla="*/ 2 w 88"/>
                      <a:gd name="T1" fmla="*/ 76 h 76"/>
                      <a:gd name="T2" fmla="*/ 0 w 88"/>
                      <a:gd name="T3" fmla="*/ 76 h 76"/>
                      <a:gd name="T4" fmla="*/ 86 w 88"/>
                      <a:gd name="T5" fmla="*/ 0 h 76"/>
                      <a:gd name="T6" fmla="*/ 88 w 88"/>
                      <a:gd name="T7" fmla="*/ 0 h 76"/>
                      <a:gd name="T8" fmla="*/ 2 w 88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8" h="76">
                        <a:moveTo>
                          <a:pt x="2" y="76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88" y="0"/>
                        </a:lnTo>
                        <a:lnTo>
                          <a:pt x="2" y="76"/>
                        </a:lnTo>
                        <a:close/>
                      </a:path>
                    </a:pathLst>
                  </a:custGeom>
                  <a:solidFill>
                    <a:srgbClr val="B7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80" name="Freeform 240"/>
                  <p:cNvSpPr/>
                  <p:nvPr/>
                </p:nvSpPr>
                <p:spPr bwMode="auto">
                  <a:xfrm>
                    <a:off x="1619" y="2833"/>
                    <a:ext cx="90" cy="78"/>
                  </a:xfrm>
                  <a:custGeom>
                    <a:avLst/>
                    <a:gdLst>
                      <a:gd name="T0" fmla="*/ 4 w 90"/>
                      <a:gd name="T1" fmla="*/ 78 h 78"/>
                      <a:gd name="T2" fmla="*/ 0 w 90"/>
                      <a:gd name="T3" fmla="*/ 76 h 78"/>
                      <a:gd name="T4" fmla="*/ 86 w 90"/>
                      <a:gd name="T5" fmla="*/ 0 h 78"/>
                      <a:gd name="T6" fmla="*/ 90 w 90"/>
                      <a:gd name="T7" fmla="*/ 2 h 78"/>
                      <a:gd name="T8" fmla="*/ 4 w 90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90" y="2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B5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81" name="Freeform 241"/>
                  <p:cNvSpPr/>
                  <p:nvPr/>
                </p:nvSpPr>
                <p:spPr bwMode="auto">
                  <a:xfrm>
                    <a:off x="1617" y="2831"/>
                    <a:ext cx="88" cy="78"/>
                  </a:xfrm>
                  <a:custGeom>
                    <a:avLst/>
                    <a:gdLst>
                      <a:gd name="T0" fmla="*/ 2 w 88"/>
                      <a:gd name="T1" fmla="*/ 78 h 78"/>
                      <a:gd name="T2" fmla="*/ 0 w 88"/>
                      <a:gd name="T3" fmla="*/ 76 h 78"/>
                      <a:gd name="T4" fmla="*/ 86 w 88"/>
                      <a:gd name="T5" fmla="*/ 0 h 78"/>
                      <a:gd name="T6" fmla="*/ 88 w 88"/>
                      <a:gd name="T7" fmla="*/ 2 h 78"/>
                      <a:gd name="T8" fmla="*/ 2 w 88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8" h="78">
                        <a:moveTo>
                          <a:pt x="2" y="78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88" y="2"/>
                        </a:lnTo>
                        <a:lnTo>
                          <a:pt x="2" y="78"/>
                        </a:lnTo>
                        <a:close/>
                      </a:path>
                    </a:pathLst>
                  </a:custGeom>
                  <a:solidFill>
                    <a:srgbClr val="B4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82" name="Freeform 242"/>
                  <p:cNvSpPr/>
                  <p:nvPr/>
                </p:nvSpPr>
                <p:spPr bwMode="auto">
                  <a:xfrm>
                    <a:off x="1613" y="2831"/>
                    <a:ext cx="90" cy="76"/>
                  </a:xfrm>
                  <a:custGeom>
                    <a:avLst/>
                    <a:gdLst>
                      <a:gd name="T0" fmla="*/ 4 w 90"/>
                      <a:gd name="T1" fmla="*/ 76 h 76"/>
                      <a:gd name="T2" fmla="*/ 0 w 90"/>
                      <a:gd name="T3" fmla="*/ 76 h 76"/>
                      <a:gd name="T4" fmla="*/ 86 w 90"/>
                      <a:gd name="T5" fmla="*/ 0 h 76"/>
                      <a:gd name="T6" fmla="*/ 90 w 90"/>
                      <a:gd name="T7" fmla="*/ 0 h 76"/>
                      <a:gd name="T8" fmla="*/ 4 w 90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76">
                        <a:moveTo>
                          <a:pt x="4" y="76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90" y="0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B3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83" name="Freeform 243"/>
                  <p:cNvSpPr/>
                  <p:nvPr/>
                </p:nvSpPr>
                <p:spPr bwMode="auto">
                  <a:xfrm>
                    <a:off x="1609" y="2829"/>
                    <a:ext cx="90" cy="78"/>
                  </a:xfrm>
                  <a:custGeom>
                    <a:avLst/>
                    <a:gdLst>
                      <a:gd name="T0" fmla="*/ 4 w 90"/>
                      <a:gd name="T1" fmla="*/ 78 h 78"/>
                      <a:gd name="T2" fmla="*/ 0 w 90"/>
                      <a:gd name="T3" fmla="*/ 76 h 78"/>
                      <a:gd name="T4" fmla="*/ 88 w 90"/>
                      <a:gd name="T5" fmla="*/ 0 h 78"/>
                      <a:gd name="T6" fmla="*/ 90 w 90"/>
                      <a:gd name="T7" fmla="*/ 2 h 78"/>
                      <a:gd name="T8" fmla="*/ 4 w 90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88" y="0"/>
                        </a:lnTo>
                        <a:lnTo>
                          <a:pt x="90" y="2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B2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84" name="Freeform 244"/>
                  <p:cNvSpPr/>
                  <p:nvPr/>
                </p:nvSpPr>
                <p:spPr bwMode="auto">
                  <a:xfrm>
                    <a:off x="1593" y="2825"/>
                    <a:ext cx="104" cy="80"/>
                  </a:xfrm>
                  <a:custGeom>
                    <a:avLst/>
                    <a:gdLst>
                      <a:gd name="T0" fmla="*/ 16 w 104"/>
                      <a:gd name="T1" fmla="*/ 80 h 80"/>
                      <a:gd name="T2" fmla="*/ 0 w 104"/>
                      <a:gd name="T3" fmla="*/ 74 h 80"/>
                      <a:gd name="T4" fmla="*/ 90 w 104"/>
                      <a:gd name="T5" fmla="*/ 0 h 80"/>
                      <a:gd name="T6" fmla="*/ 104 w 104"/>
                      <a:gd name="T7" fmla="*/ 4 h 80"/>
                      <a:gd name="T8" fmla="*/ 16 w 104"/>
                      <a:gd name="T9" fmla="*/ 80 h 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4" h="80">
                        <a:moveTo>
                          <a:pt x="16" y="80"/>
                        </a:moveTo>
                        <a:lnTo>
                          <a:pt x="0" y="74"/>
                        </a:lnTo>
                        <a:lnTo>
                          <a:pt x="90" y="0"/>
                        </a:lnTo>
                        <a:lnTo>
                          <a:pt x="104" y="4"/>
                        </a:lnTo>
                        <a:lnTo>
                          <a:pt x="16" y="80"/>
                        </a:lnTo>
                        <a:close/>
                      </a:path>
                    </a:pathLst>
                  </a:custGeom>
                  <a:solidFill>
                    <a:srgbClr val="B1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85" name="Freeform 245"/>
                  <p:cNvSpPr/>
                  <p:nvPr/>
                </p:nvSpPr>
                <p:spPr bwMode="auto">
                  <a:xfrm>
                    <a:off x="1607" y="2829"/>
                    <a:ext cx="90" cy="76"/>
                  </a:xfrm>
                  <a:custGeom>
                    <a:avLst/>
                    <a:gdLst>
                      <a:gd name="T0" fmla="*/ 2 w 90"/>
                      <a:gd name="T1" fmla="*/ 76 h 76"/>
                      <a:gd name="T2" fmla="*/ 0 w 90"/>
                      <a:gd name="T3" fmla="*/ 76 h 76"/>
                      <a:gd name="T4" fmla="*/ 86 w 90"/>
                      <a:gd name="T5" fmla="*/ 0 h 76"/>
                      <a:gd name="T6" fmla="*/ 90 w 90"/>
                      <a:gd name="T7" fmla="*/ 0 h 76"/>
                      <a:gd name="T8" fmla="*/ 2 w 90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76">
                        <a:moveTo>
                          <a:pt x="2" y="76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90" y="0"/>
                        </a:lnTo>
                        <a:lnTo>
                          <a:pt x="2" y="76"/>
                        </a:lnTo>
                        <a:close/>
                      </a:path>
                    </a:pathLst>
                  </a:custGeom>
                  <a:solidFill>
                    <a:srgbClr val="B1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86" name="Freeform 246"/>
                  <p:cNvSpPr/>
                  <p:nvPr/>
                </p:nvSpPr>
                <p:spPr bwMode="auto">
                  <a:xfrm>
                    <a:off x="1603" y="2827"/>
                    <a:ext cx="90" cy="78"/>
                  </a:xfrm>
                  <a:custGeom>
                    <a:avLst/>
                    <a:gdLst>
                      <a:gd name="T0" fmla="*/ 4 w 90"/>
                      <a:gd name="T1" fmla="*/ 78 h 78"/>
                      <a:gd name="T2" fmla="*/ 0 w 90"/>
                      <a:gd name="T3" fmla="*/ 76 h 78"/>
                      <a:gd name="T4" fmla="*/ 88 w 90"/>
                      <a:gd name="T5" fmla="*/ 0 h 78"/>
                      <a:gd name="T6" fmla="*/ 90 w 90"/>
                      <a:gd name="T7" fmla="*/ 2 h 78"/>
                      <a:gd name="T8" fmla="*/ 4 w 90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88" y="0"/>
                        </a:lnTo>
                        <a:lnTo>
                          <a:pt x="90" y="2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AF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87" name="Freeform 247"/>
                  <p:cNvSpPr/>
                  <p:nvPr/>
                </p:nvSpPr>
                <p:spPr bwMode="auto">
                  <a:xfrm>
                    <a:off x="1601" y="2827"/>
                    <a:ext cx="90" cy="76"/>
                  </a:xfrm>
                  <a:custGeom>
                    <a:avLst/>
                    <a:gdLst>
                      <a:gd name="T0" fmla="*/ 2 w 90"/>
                      <a:gd name="T1" fmla="*/ 76 h 76"/>
                      <a:gd name="T2" fmla="*/ 0 w 90"/>
                      <a:gd name="T3" fmla="*/ 76 h 76"/>
                      <a:gd name="T4" fmla="*/ 86 w 90"/>
                      <a:gd name="T5" fmla="*/ 0 h 76"/>
                      <a:gd name="T6" fmla="*/ 90 w 90"/>
                      <a:gd name="T7" fmla="*/ 0 h 76"/>
                      <a:gd name="T8" fmla="*/ 2 w 90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76">
                        <a:moveTo>
                          <a:pt x="2" y="76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90" y="0"/>
                        </a:lnTo>
                        <a:lnTo>
                          <a:pt x="2" y="76"/>
                        </a:lnTo>
                        <a:close/>
                      </a:path>
                    </a:pathLst>
                  </a:custGeom>
                  <a:solidFill>
                    <a:srgbClr val="AE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88" name="Freeform 248"/>
                  <p:cNvSpPr/>
                  <p:nvPr/>
                </p:nvSpPr>
                <p:spPr bwMode="auto">
                  <a:xfrm>
                    <a:off x="1597" y="2825"/>
                    <a:ext cx="90" cy="78"/>
                  </a:xfrm>
                  <a:custGeom>
                    <a:avLst/>
                    <a:gdLst>
                      <a:gd name="T0" fmla="*/ 4 w 90"/>
                      <a:gd name="T1" fmla="*/ 78 h 78"/>
                      <a:gd name="T2" fmla="*/ 0 w 90"/>
                      <a:gd name="T3" fmla="*/ 76 h 78"/>
                      <a:gd name="T4" fmla="*/ 88 w 90"/>
                      <a:gd name="T5" fmla="*/ 0 h 78"/>
                      <a:gd name="T6" fmla="*/ 90 w 90"/>
                      <a:gd name="T7" fmla="*/ 2 h 78"/>
                      <a:gd name="T8" fmla="*/ 4 w 90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88" y="0"/>
                        </a:lnTo>
                        <a:lnTo>
                          <a:pt x="90" y="2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AD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89" name="Freeform 249"/>
                  <p:cNvSpPr/>
                  <p:nvPr/>
                </p:nvSpPr>
                <p:spPr bwMode="auto">
                  <a:xfrm>
                    <a:off x="1593" y="2825"/>
                    <a:ext cx="92" cy="76"/>
                  </a:xfrm>
                  <a:custGeom>
                    <a:avLst/>
                    <a:gdLst>
                      <a:gd name="T0" fmla="*/ 4 w 92"/>
                      <a:gd name="T1" fmla="*/ 76 h 76"/>
                      <a:gd name="T2" fmla="*/ 0 w 92"/>
                      <a:gd name="T3" fmla="*/ 74 h 76"/>
                      <a:gd name="T4" fmla="*/ 90 w 92"/>
                      <a:gd name="T5" fmla="*/ 0 h 76"/>
                      <a:gd name="T6" fmla="*/ 92 w 92"/>
                      <a:gd name="T7" fmla="*/ 0 h 76"/>
                      <a:gd name="T8" fmla="*/ 4 w 92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2" h="76">
                        <a:moveTo>
                          <a:pt x="4" y="76"/>
                        </a:moveTo>
                        <a:lnTo>
                          <a:pt x="0" y="74"/>
                        </a:lnTo>
                        <a:lnTo>
                          <a:pt x="90" y="0"/>
                        </a:lnTo>
                        <a:lnTo>
                          <a:pt x="92" y="0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C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90" name="Freeform 250"/>
                  <p:cNvSpPr/>
                  <p:nvPr/>
                </p:nvSpPr>
                <p:spPr bwMode="auto">
                  <a:xfrm>
                    <a:off x="1577" y="2821"/>
                    <a:ext cx="106" cy="78"/>
                  </a:xfrm>
                  <a:custGeom>
                    <a:avLst/>
                    <a:gdLst>
                      <a:gd name="T0" fmla="*/ 16 w 106"/>
                      <a:gd name="T1" fmla="*/ 78 h 78"/>
                      <a:gd name="T2" fmla="*/ 0 w 106"/>
                      <a:gd name="T3" fmla="*/ 76 h 78"/>
                      <a:gd name="T4" fmla="*/ 90 w 106"/>
                      <a:gd name="T5" fmla="*/ 0 h 78"/>
                      <a:gd name="T6" fmla="*/ 106 w 106"/>
                      <a:gd name="T7" fmla="*/ 4 h 78"/>
                      <a:gd name="T8" fmla="*/ 16 w 106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6" h="78">
                        <a:moveTo>
                          <a:pt x="16" y="78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106" y="4"/>
                        </a:lnTo>
                        <a:lnTo>
                          <a:pt x="16" y="78"/>
                        </a:lnTo>
                        <a:close/>
                      </a:path>
                    </a:pathLst>
                  </a:custGeom>
                  <a:solidFill>
                    <a:srgbClr val="AB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91" name="Freeform 251"/>
                  <p:cNvSpPr/>
                  <p:nvPr/>
                </p:nvSpPr>
                <p:spPr bwMode="auto">
                  <a:xfrm>
                    <a:off x="1589" y="2823"/>
                    <a:ext cx="94" cy="76"/>
                  </a:xfrm>
                  <a:custGeom>
                    <a:avLst/>
                    <a:gdLst>
                      <a:gd name="T0" fmla="*/ 4 w 94"/>
                      <a:gd name="T1" fmla="*/ 76 h 76"/>
                      <a:gd name="T2" fmla="*/ 0 w 94"/>
                      <a:gd name="T3" fmla="*/ 76 h 76"/>
                      <a:gd name="T4" fmla="*/ 90 w 94"/>
                      <a:gd name="T5" fmla="*/ 0 h 76"/>
                      <a:gd name="T6" fmla="*/ 94 w 94"/>
                      <a:gd name="T7" fmla="*/ 2 h 76"/>
                      <a:gd name="T8" fmla="*/ 4 w 94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6">
                        <a:moveTo>
                          <a:pt x="4" y="76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94" y="2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B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92" name="Freeform 252"/>
                  <p:cNvSpPr/>
                  <p:nvPr/>
                </p:nvSpPr>
                <p:spPr bwMode="auto">
                  <a:xfrm>
                    <a:off x="1585" y="2823"/>
                    <a:ext cx="94" cy="76"/>
                  </a:xfrm>
                  <a:custGeom>
                    <a:avLst/>
                    <a:gdLst>
                      <a:gd name="T0" fmla="*/ 4 w 94"/>
                      <a:gd name="T1" fmla="*/ 76 h 76"/>
                      <a:gd name="T2" fmla="*/ 0 w 94"/>
                      <a:gd name="T3" fmla="*/ 76 h 76"/>
                      <a:gd name="T4" fmla="*/ 90 w 94"/>
                      <a:gd name="T5" fmla="*/ 0 h 76"/>
                      <a:gd name="T6" fmla="*/ 94 w 94"/>
                      <a:gd name="T7" fmla="*/ 0 h 76"/>
                      <a:gd name="T8" fmla="*/ 4 w 94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6">
                        <a:moveTo>
                          <a:pt x="4" y="76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94" y="0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93" name="Freeform 253"/>
                  <p:cNvSpPr/>
                  <p:nvPr/>
                </p:nvSpPr>
                <p:spPr bwMode="auto">
                  <a:xfrm>
                    <a:off x="1581" y="2823"/>
                    <a:ext cx="94" cy="76"/>
                  </a:xfrm>
                  <a:custGeom>
                    <a:avLst/>
                    <a:gdLst>
                      <a:gd name="T0" fmla="*/ 4 w 94"/>
                      <a:gd name="T1" fmla="*/ 76 h 76"/>
                      <a:gd name="T2" fmla="*/ 0 w 94"/>
                      <a:gd name="T3" fmla="*/ 74 h 76"/>
                      <a:gd name="T4" fmla="*/ 90 w 94"/>
                      <a:gd name="T5" fmla="*/ 0 h 76"/>
                      <a:gd name="T6" fmla="*/ 94 w 94"/>
                      <a:gd name="T7" fmla="*/ 0 h 76"/>
                      <a:gd name="T8" fmla="*/ 4 w 94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6">
                        <a:moveTo>
                          <a:pt x="4" y="76"/>
                        </a:moveTo>
                        <a:lnTo>
                          <a:pt x="0" y="74"/>
                        </a:lnTo>
                        <a:lnTo>
                          <a:pt x="90" y="0"/>
                        </a:lnTo>
                        <a:lnTo>
                          <a:pt x="94" y="0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7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94" name="Freeform 254"/>
                  <p:cNvSpPr/>
                  <p:nvPr/>
                </p:nvSpPr>
                <p:spPr bwMode="auto">
                  <a:xfrm>
                    <a:off x="1577" y="2821"/>
                    <a:ext cx="94" cy="76"/>
                  </a:xfrm>
                  <a:custGeom>
                    <a:avLst/>
                    <a:gdLst>
                      <a:gd name="T0" fmla="*/ 4 w 94"/>
                      <a:gd name="T1" fmla="*/ 76 h 76"/>
                      <a:gd name="T2" fmla="*/ 0 w 94"/>
                      <a:gd name="T3" fmla="*/ 76 h 76"/>
                      <a:gd name="T4" fmla="*/ 90 w 94"/>
                      <a:gd name="T5" fmla="*/ 0 h 76"/>
                      <a:gd name="T6" fmla="*/ 94 w 94"/>
                      <a:gd name="T7" fmla="*/ 2 h 76"/>
                      <a:gd name="T8" fmla="*/ 4 w 94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6">
                        <a:moveTo>
                          <a:pt x="4" y="76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94" y="2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5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95" name="Freeform 255"/>
                  <p:cNvSpPr/>
                  <p:nvPr/>
                </p:nvSpPr>
                <p:spPr bwMode="auto">
                  <a:xfrm>
                    <a:off x="1561" y="2819"/>
                    <a:ext cx="106" cy="78"/>
                  </a:xfrm>
                  <a:custGeom>
                    <a:avLst/>
                    <a:gdLst>
                      <a:gd name="T0" fmla="*/ 16 w 106"/>
                      <a:gd name="T1" fmla="*/ 78 h 78"/>
                      <a:gd name="T2" fmla="*/ 0 w 106"/>
                      <a:gd name="T3" fmla="*/ 76 h 78"/>
                      <a:gd name="T4" fmla="*/ 92 w 106"/>
                      <a:gd name="T5" fmla="*/ 0 h 78"/>
                      <a:gd name="T6" fmla="*/ 106 w 106"/>
                      <a:gd name="T7" fmla="*/ 2 h 78"/>
                      <a:gd name="T8" fmla="*/ 16 w 106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6" h="78">
                        <a:moveTo>
                          <a:pt x="16" y="78"/>
                        </a:moveTo>
                        <a:lnTo>
                          <a:pt x="0" y="76"/>
                        </a:lnTo>
                        <a:lnTo>
                          <a:pt x="92" y="0"/>
                        </a:lnTo>
                        <a:lnTo>
                          <a:pt x="106" y="2"/>
                        </a:lnTo>
                        <a:lnTo>
                          <a:pt x="16" y="78"/>
                        </a:lnTo>
                        <a:close/>
                      </a:path>
                    </a:pathLst>
                  </a:custGeom>
                  <a:solidFill>
                    <a:srgbClr val="A4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96" name="Freeform 256"/>
                  <p:cNvSpPr/>
                  <p:nvPr/>
                </p:nvSpPr>
                <p:spPr bwMode="auto">
                  <a:xfrm>
                    <a:off x="1573" y="2821"/>
                    <a:ext cx="94" cy="76"/>
                  </a:xfrm>
                  <a:custGeom>
                    <a:avLst/>
                    <a:gdLst>
                      <a:gd name="T0" fmla="*/ 4 w 94"/>
                      <a:gd name="T1" fmla="*/ 76 h 76"/>
                      <a:gd name="T2" fmla="*/ 0 w 94"/>
                      <a:gd name="T3" fmla="*/ 74 h 76"/>
                      <a:gd name="T4" fmla="*/ 90 w 94"/>
                      <a:gd name="T5" fmla="*/ 0 h 76"/>
                      <a:gd name="T6" fmla="*/ 94 w 94"/>
                      <a:gd name="T7" fmla="*/ 0 h 76"/>
                      <a:gd name="T8" fmla="*/ 4 w 94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6">
                        <a:moveTo>
                          <a:pt x="4" y="76"/>
                        </a:moveTo>
                        <a:lnTo>
                          <a:pt x="0" y="74"/>
                        </a:lnTo>
                        <a:lnTo>
                          <a:pt x="90" y="0"/>
                        </a:lnTo>
                        <a:lnTo>
                          <a:pt x="94" y="0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4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97" name="Freeform 257"/>
                  <p:cNvSpPr/>
                  <p:nvPr/>
                </p:nvSpPr>
                <p:spPr bwMode="auto">
                  <a:xfrm>
                    <a:off x="1569" y="2821"/>
                    <a:ext cx="94" cy="74"/>
                  </a:xfrm>
                  <a:custGeom>
                    <a:avLst/>
                    <a:gdLst>
                      <a:gd name="T0" fmla="*/ 4 w 94"/>
                      <a:gd name="T1" fmla="*/ 74 h 74"/>
                      <a:gd name="T2" fmla="*/ 0 w 94"/>
                      <a:gd name="T3" fmla="*/ 74 h 74"/>
                      <a:gd name="T4" fmla="*/ 90 w 94"/>
                      <a:gd name="T5" fmla="*/ 0 h 74"/>
                      <a:gd name="T6" fmla="*/ 94 w 94"/>
                      <a:gd name="T7" fmla="*/ 0 h 74"/>
                      <a:gd name="T8" fmla="*/ 4 w 94"/>
                      <a:gd name="T9" fmla="*/ 74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4">
                        <a:moveTo>
                          <a:pt x="4" y="74"/>
                        </a:moveTo>
                        <a:lnTo>
                          <a:pt x="0" y="74"/>
                        </a:lnTo>
                        <a:lnTo>
                          <a:pt x="90" y="0"/>
                        </a:lnTo>
                        <a:lnTo>
                          <a:pt x="94" y="0"/>
                        </a:lnTo>
                        <a:lnTo>
                          <a:pt x="4" y="74"/>
                        </a:lnTo>
                        <a:close/>
                      </a:path>
                    </a:pathLst>
                  </a:custGeom>
                  <a:solidFill>
                    <a:srgbClr val="A2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98" name="Freeform 258"/>
                  <p:cNvSpPr/>
                  <p:nvPr/>
                </p:nvSpPr>
                <p:spPr bwMode="auto">
                  <a:xfrm>
                    <a:off x="1565" y="2821"/>
                    <a:ext cx="94" cy="74"/>
                  </a:xfrm>
                  <a:custGeom>
                    <a:avLst/>
                    <a:gdLst>
                      <a:gd name="T0" fmla="*/ 4 w 94"/>
                      <a:gd name="T1" fmla="*/ 74 h 74"/>
                      <a:gd name="T2" fmla="*/ 0 w 94"/>
                      <a:gd name="T3" fmla="*/ 74 h 74"/>
                      <a:gd name="T4" fmla="*/ 92 w 94"/>
                      <a:gd name="T5" fmla="*/ 0 h 74"/>
                      <a:gd name="T6" fmla="*/ 94 w 94"/>
                      <a:gd name="T7" fmla="*/ 0 h 74"/>
                      <a:gd name="T8" fmla="*/ 4 w 94"/>
                      <a:gd name="T9" fmla="*/ 74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4">
                        <a:moveTo>
                          <a:pt x="4" y="74"/>
                        </a:moveTo>
                        <a:lnTo>
                          <a:pt x="0" y="74"/>
                        </a:lnTo>
                        <a:lnTo>
                          <a:pt x="92" y="0"/>
                        </a:lnTo>
                        <a:lnTo>
                          <a:pt x="94" y="0"/>
                        </a:lnTo>
                        <a:lnTo>
                          <a:pt x="4" y="74"/>
                        </a:lnTo>
                        <a:close/>
                      </a:path>
                    </a:pathLst>
                  </a:custGeom>
                  <a:solidFill>
                    <a:srgbClr val="A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899" name="Freeform 259"/>
                  <p:cNvSpPr/>
                  <p:nvPr/>
                </p:nvSpPr>
                <p:spPr bwMode="auto">
                  <a:xfrm>
                    <a:off x="1561" y="2819"/>
                    <a:ext cx="96" cy="76"/>
                  </a:xfrm>
                  <a:custGeom>
                    <a:avLst/>
                    <a:gdLst>
                      <a:gd name="T0" fmla="*/ 4 w 96"/>
                      <a:gd name="T1" fmla="*/ 76 h 76"/>
                      <a:gd name="T2" fmla="*/ 0 w 96"/>
                      <a:gd name="T3" fmla="*/ 76 h 76"/>
                      <a:gd name="T4" fmla="*/ 92 w 96"/>
                      <a:gd name="T5" fmla="*/ 0 h 76"/>
                      <a:gd name="T6" fmla="*/ 96 w 96"/>
                      <a:gd name="T7" fmla="*/ 2 h 76"/>
                      <a:gd name="T8" fmla="*/ 4 w 96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" h="76">
                        <a:moveTo>
                          <a:pt x="4" y="76"/>
                        </a:moveTo>
                        <a:lnTo>
                          <a:pt x="0" y="76"/>
                        </a:lnTo>
                        <a:lnTo>
                          <a:pt x="92" y="0"/>
                        </a:lnTo>
                        <a:lnTo>
                          <a:pt x="96" y="2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9E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00" name="Freeform 260"/>
                  <p:cNvSpPr/>
                  <p:nvPr/>
                </p:nvSpPr>
                <p:spPr bwMode="auto">
                  <a:xfrm>
                    <a:off x="1545" y="2819"/>
                    <a:ext cx="108" cy="76"/>
                  </a:xfrm>
                  <a:custGeom>
                    <a:avLst/>
                    <a:gdLst>
                      <a:gd name="T0" fmla="*/ 16 w 108"/>
                      <a:gd name="T1" fmla="*/ 76 h 76"/>
                      <a:gd name="T2" fmla="*/ 0 w 108"/>
                      <a:gd name="T3" fmla="*/ 76 h 76"/>
                      <a:gd name="T4" fmla="*/ 92 w 108"/>
                      <a:gd name="T5" fmla="*/ 0 h 76"/>
                      <a:gd name="T6" fmla="*/ 108 w 108"/>
                      <a:gd name="T7" fmla="*/ 0 h 76"/>
                      <a:gd name="T8" fmla="*/ 16 w 108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8" h="76">
                        <a:moveTo>
                          <a:pt x="16" y="76"/>
                        </a:moveTo>
                        <a:lnTo>
                          <a:pt x="0" y="76"/>
                        </a:lnTo>
                        <a:lnTo>
                          <a:pt x="92" y="0"/>
                        </a:lnTo>
                        <a:lnTo>
                          <a:pt x="108" y="0"/>
                        </a:lnTo>
                        <a:lnTo>
                          <a:pt x="16" y="76"/>
                        </a:lnTo>
                        <a:close/>
                      </a:path>
                    </a:pathLst>
                  </a:custGeom>
                  <a:solidFill>
                    <a:srgbClr val="9D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01" name="Freeform 261"/>
                  <p:cNvSpPr/>
                  <p:nvPr/>
                </p:nvSpPr>
                <p:spPr bwMode="auto">
                  <a:xfrm>
                    <a:off x="1555" y="2819"/>
                    <a:ext cx="98" cy="76"/>
                  </a:xfrm>
                  <a:custGeom>
                    <a:avLst/>
                    <a:gdLst>
                      <a:gd name="T0" fmla="*/ 6 w 98"/>
                      <a:gd name="T1" fmla="*/ 76 h 76"/>
                      <a:gd name="T2" fmla="*/ 0 w 98"/>
                      <a:gd name="T3" fmla="*/ 76 h 76"/>
                      <a:gd name="T4" fmla="*/ 92 w 98"/>
                      <a:gd name="T5" fmla="*/ 0 h 76"/>
                      <a:gd name="T6" fmla="*/ 98 w 98"/>
                      <a:gd name="T7" fmla="*/ 0 h 76"/>
                      <a:gd name="T8" fmla="*/ 6 w 98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76">
                        <a:moveTo>
                          <a:pt x="6" y="76"/>
                        </a:moveTo>
                        <a:lnTo>
                          <a:pt x="0" y="76"/>
                        </a:lnTo>
                        <a:lnTo>
                          <a:pt x="92" y="0"/>
                        </a:lnTo>
                        <a:lnTo>
                          <a:pt x="98" y="0"/>
                        </a:lnTo>
                        <a:lnTo>
                          <a:pt x="6" y="76"/>
                        </a:lnTo>
                        <a:close/>
                      </a:path>
                    </a:pathLst>
                  </a:custGeom>
                  <a:solidFill>
                    <a:srgbClr val="9D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02" name="Freeform 262"/>
                  <p:cNvSpPr/>
                  <p:nvPr/>
                </p:nvSpPr>
                <p:spPr bwMode="auto">
                  <a:xfrm>
                    <a:off x="1551" y="2819"/>
                    <a:ext cx="96" cy="76"/>
                  </a:xfrm>
                  <a:custGeom>
                    <a:avLst/>
                    <a:gdLst>
                      <a:gd name="T0" fmla="*/ 4 w 96"/>
                      <a:gd name="T1" fmla="*/ 76 h 76"/>
                      <a:gd name="T2" fmla="*/ 0 w 96"/>
                      <a:gd name="T3" fmla="*/ 76 h 76"/>
                      <a:gd name="T4" fmla="*/ 92 w 96"/>
                      <a:gd name="T5" fmla="*/ 0 h 76"/>
                      <a:gd name="T6" fmla="*/ 96 w 96"/>
                      <a:gd name="T7" fmla="*/ 0 h 76"/>
                      <a:gd name="T8" fmla="*/ 4 w 96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" h="76">
                        <a:moveTo>
                          <a:pt x="4" y="76"/>
                        </a:moveTo>
                        <a:lnTo>
                          <a:pt x="0" y="76"/>
                        </a:lnTo>
                        <a:lnTo>
                          <a:pt x="92" y="0"/>
                        </a:lnTo>
                        <a:lnTo>
                          <a:pt x="96" y="0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9C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03" name="Freeform 263"/>
                  <p:cNvSpPr/>
                  <p:nvPr/>
                </p:nvSpPr>
                <p:spPr bwMode="auto">
                  <a:xfrm>
                    <a:off x="1545" y="2819"/>
                    <a:ext cx="98" cy="76"/>
                  </a:xfrm>
                  <a:custGeom>
                    <a:avLst/>
                    <a:gdLst>
                      <a:gd name="T0" fmla="*/ 6 w 98"/>
                      <a:gd name="T1" fmla="*/ 76 h 76"/>
                      <a:gd name="T2" fmla="*/ 0 w 98"/>
                      <a:gd name="T3" fmla="*/ 76 h 76"/>
                      <a:gd name="T4" fmla="*/ 92 w 98"/>
                      <a:gd name="T5" fmla="*/ 0 h 76"/>
                      <a:gd name="T6" fmla="*/ 98 w 98"/>
                      <a:gd name="T7" fmla="*/ 0 h 76"/>
                      <a:gd name="T8" fmla="*/ 6 w 98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76">
                        <a:moveTo>
                          <a:pt x="6" y="76"/>
                        </a:moveTo>
                        <a:lnTo>
                          <a:pt x="0" y="76"/>
                        </a:lnTo>
                        <a:lnTo>
                          <a:pt x="92" y="0"/>
                        </a:lnTo>
                        <a:lnTo>
                          <a:pt x="98" y="0"/>
                        </a:lnTo>
                        <a:lnTo>
                          <a:pt x="6" y="76"/>
                        </a:lnTo>
                        <a:close/>
                      </a:path>
                    </a:pathLst>
                  </a:custGeom>
                  <a:solidFill>
                    <a:srgbClr val="9B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04" name="Freeform 264"/>
                  <p:cNvSpPr/>
                  <p:nvPr/>
                </p:nvSpPr>
                <p:spPr bwMode="auto">
                  <a:xfrm>
                    <a:off x="1529" y="2819"/>
                    <a:ext cx="108" cy="76"/>
                  </a:xfrm>
                  <a:custGeom>
                    <a:avLst/>
                    <a:gdLst>
                      <a:gd name="T0" fmla="*/ 16 w 108"/>
                      <a:gd name="T1" fmla="*/ 76 h 76"/>
                      <a:gd name="T2" fmla="*/ 0 w 108"/>
                      <a:gd name="T3" fmla="*/ 76 h 76"/>
                      <a:gd name="T4" fmla="*/ 94 w 108"/>
                      <a:gd name="T5" fmla="*/ 2 h 76"/>
                      <a:gd name="T6" fmla="*/ 108 w 108"/>
                      <a:gd name="T7" fmla="*/ 0 h 76"/>
                      <a:gd name="T8" fmla="*/ 16 w 108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8" h="76">
                        <a:moveTo>
                          <a:pt x="16" y="76"/>
                        </a:moveTo>
                        <a:lnTo>
                          <a:pt x="0" y="76"/>
                        </a:lnTo>
                        <a:lnTo>
                          <a:pt x="94" y="2"/>
                        </a:lnTo>
                        <a:lnTo>
                          <a:pt x="108" y="0"/>
                        </a:lnTo>
                        <a:lnTo>
                          <a:pt x="16" y="76"/>
                        </a:lnTo>
                        <a:close/>
                      </a:path>
                    </a:pathLst>
                  </a:custGeom>
                  <a:solidFill>
                    <a:srgbClr val="9A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05" name="Freeform 265"/>
                  <p:cNvSpPr/>
                  <p:nvPr/>
                </p:nvSpPr>
                <p:spPr bwMode="auto">
                  <a:xfrm>
                    <a:off x="1539" y="2819"/>
                    <a:ext cx="98" cy="76"/>
                  </a:xfrm>
                  <a:custGeom>
                    <a:avLst/>
                    <a:gdLst>
                      <a:gd name="T0" fmla="*/ 6 w 98"/>
                      <a:gd name="T1" fmla="*/ 76 h 76"/>
                      <a:gd name="T2" fmla="*/ 0 w 98"/>
                      <a:gd name="T3" fmla="*/ 76 h 76"/>
                      <a:gd name="T4" fmla="*/ 94 w 98"/>
                      <a:gd name="T5" fmla="*/ 0 h 76"/>
                      <a:gd name="T6" fmla="*/ 98 w 98"/>
                      <a:gd name="T7" fmla="*/ 0 h 76"/>
                      <a:gd name="T8" fmla="*/ 6 w 98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76">
                        <a:moveTo>
                          <a:pt x="6" y="76"/>
                        </a:moveTo>
                        <a:lnTo>
                          <a:pt x="0" y="76"/>
                        </a:lnTo>
                        <a:lnTo>
                          <a:pt x="94" y="0"/>
                        </a:lnTo>
                        <a:lnTo>
                          <a:pt x="98" y="0"/>
                        </a:lnTo>
                        <a:lnTo>
                          <a:pt x="6" y="76"/>
                        </a:lnTo>
                        <a:close/>
                      </a:path>
                    </a:pathLst>
                  </a:custGeom>
                  <a:solidFill>
                    <a:srgbClr val="9A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06" name="Freeform 266"/>
                  <p:cNvSpPr/>
                  <p:nvPr/>
                </p:nvSpPr>
                <p:spPr bwMode="auto">
                  <a:xfrm>
                    <a:off x="1533" y="2819"/>
                    <a:ext cx="100" cy="76"/>
                  </a:xfrm>
                  <a:custGeom>
                    <a:avLst/>
                    <a:gdLst>
                      <a:gd name="T0" fmla="*/ 6 w 100"/>
                      <a:gd name="T1" fmla="*/ 76 h 76"/>
                      <a:gd name="T2" fmla="*/ 0 w 100"/>
                      <a:gd name="T3" fmla="*/ 76 h 76"/>
                      <a:gd name="T4" fmla="*/ 94 w 100"/>
                      <a:gd name="T5" fmla="*/ 2 h 76"/>
                      <a:gd name="T6" fmla="*/ 100 w 100"/>
                      <a:gd name="T7" fmla="*/ 0 h 76"/>
                      <a:gd name="T8" fmla="*/ 6 w 100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0" h="76">
                        <a:moveTo>
                          <a:pt x="6" y="76"/>
                        </a:moveTo>
                        <a:lnTo>
                          <a:pt x="0" y="76"/>
                        </a:lnTo>
                        <a:lnTo>
                          <a:pt x="94" y="2"/>
                        </a:lnTo>
                        <a:lnTo>
                          <a:pt x="100" y="0"/>
                        </a:lnTo>
                        <a:lnTo>
                          <a:pt x="6" y="76"/>
                        </a:lnTo>
                        <a:close/>
                      </a:path>
                    </a:pathLst>
                  </a:custGeom>
                  <a:solidFill>
                    <a:srgbClr val="9C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07" name="Freeform 267"/>
                  <p:cNvSpPr/>
                  <p:nvPr/>
                </p:nvSpPr>
                <p:spPr bwMode="auto">
                  <a:xfrm>
                    <a:off x="1529" y="2821"/>
                    <a:ext cx="98" cy="74"/>
                  </a:xfrm>
                  <a:custGeom>
                    <a:avLst/>
                    <a:gdLst>
                      <a:gd name="T0" fmla="*/ 4 w 98"/>
                      <a:gd name="T1" fmla="*/ 74 h 74"/>
                      <a:gd name="T2" fmla="*/ 0 w 98"/>
                      <a:gd name="T3" fmla="*/ 74 h 74"/>
                      <a:gd name="T4" fmla="*/ 94 w 98"/>
                      <a:gd name="T5" fmla="*/ 0 h 74"/>
                      <a:gd name="T6" fmla="*/ 98 w 98"/>
                      <a:gd name="T7" fmla="*/ 0 h 74"/>
                      <a:gd name="T8" fmla="*/ 4 w 98"/>
                      <a:gd name="T9" fmla="*/ 74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74">
                        <a:moveTo>
                          <a:pt x="4" y="74"/>
                        </a:moveTo>
                        <a:lnTo>
                          <a:pt x="0" y="74"/>
                        </a:lnTo>
                        <a:lnTo>
                          <a:pt x="94" y="0"/>
                        </a:lnTo>
                        <a:lnTo>
                          <a:pt x="98" y="0"/>
                        </a:lnTo>
                        <a:lnTo>
                          <a:pt x="4" y="74"/>
                        </a:lnTo>
                        <a:close/>
                      </a:path>
                    </a:pathLst>
                  </a:custGeom>
                  <a:solidFill>
                    <a:srgbClr val="9F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08" name="Freeform 268"/>
                  <p:cNvSpPr/>
                  <p:nvPr/>
                </p:nvSpPr>
                <p:spPr bwMode="auto">
                  <a:xfrm>
                    <a:off x="1513" y="2821"/>
                    <a:ext cx="110" cy="78"/>
                  </a:xfrm>
                  <a:custGeom>
                    <a:avLst/>
                    <a:gdLst>
                      <a:gd name="T0" fmla="*/ 16 w 110"/>
                      <a:gd name="T1" fmla="*/ 74 h 78"/>
                      <a:gd name="T2" fmla="*/ 0 w 110"/>
                      <a:gd name="T3" fmla="*/ 78 h 78"/>
                      <a:gd name="T4" fmla="*/ 96 w 110"/>
                      <a:gd name="T5" fmla="*/ 2 h 78"/>
                      <a:gd name="T6" fmla="*/ 110 w 110"/>
                      <a:gd name="T7" fmla="*/ 0 h 78"/>
                      <a:gd name="T8" fmla="*/ 16 w 110"/>
                      <a:gd name="T9" fmla="*/ 74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0" h="78">
                        <a:moveTo>
                          <a:pt x="16" y="74"/>
                        </a:moveTo>
                        <a:lnTo>
                          <a:pt x="0" y="78"/>
                        </a:lnTo>
                        <a:lnTo>
                          <a:pt x="96" y="2"/>
                        </a:lnTo>
                        <a:lnTo>
                          <a:pt x="110" y="0"/>
                        </a:lnTo>
                        <a:lnTo>
                          <a:pt x="16" y="74"/>
                        </a:lnTo>
                        <a:close/>
                      </a:path>
                    </a:pathLst>
                  </a:custGeom>
                  <a:solidFill>
                    <a:srgbClr val="A2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09" name="Freeform 269"/>
                  <p:cNvSpPr/>
                  <p:nvPr/>
                </p:nvSpPr>
                <p:spPr bwMode="auto">
                  <a:xfrm>
                    <a:off x="1521" y="2821"/>
                    <a:ext cx="102" cy="76"/>
                  </a:xfrm>
                  <a:custGeom>
                    <a:avLst/>
                    <a:gdLst>
                      <a:gd name="T0" fmla="*/ 8 w 102"/>
                      <a:gd name="T1" fmla="*/ 74 h 76"/>
                      <a:gd name="T2" fmla="*/ 0 w 102"/>
                      <a:gd name="T3" fmla="*/ 76 h 76"/>
                      <a:gd name="T4" fmla="*/ 94 w 102"/>
                      <a:gd name="T5" fmla="*/ 2 h 76"/>
                      <a:gd name="T6" fmla="*/ 102 w 102"/>
                      <a:gd name="T7" fmla="*/ 0 h 76"/>
                      <a:gd name="T8" fmla="*/ 8 w 102"/>
                      <a:gd name="T9" fmla="*/ 74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2" h="76">
                        <a:moveTo>
                          <a:pt x="8" y="74"/>
                        </a:moveTo>
                        <a:lnTo>
                          <a:pt x="0" y="76"/>
                        </a:lnTo>
                        <a:lnTo>
                          <a:pt x="94" y="2"/>
                        </a:lnTo>
                        <a:lnTo>
                          <a:pt x="102" y="0"/>
                        </a:lnTo>
                        <a:lnTo>
                          <a:pt x="8" y="74"/>
                        </a:lnTo>
                        <a:close/>
                      </a:path>
                    </a:pathLst>
                  </a:custGeom>
                  <a:solidFill>
                    <a:srgbClr val="A2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10" name="Freeform 270"/>
                  <p:cNvSpPr/>
                  <p:nvPr/>
                </p:nvSpPr>
                <p:spPr bwMode="auto">
                  <a:xfrm>
                    <a:off x="1513" y="2823"/>
                    <a:ext cx="102" cy="76"/>
                  </a:xfrm>
                  <a:custGeom>
                    <a:avLst/>
                    <a:gdLst>
                      <a:gd name="T0" fmla="*/ 8 w 102"/>
                      <a:gd name="T1" fmla="*/ 74 h 76"/>
                      <a:gd name="T2" fmla="*/ 0 w 102"/>
                      <a:gd name="T3" fmla="*/ 76 h 76"/>
                      <a:gd name="T4" fmla="*/ 96 w 102"/>
                      <a:gd name="T5" fmla="*/ 0 h 76"/>
                      <a:gd name="T6" fmla="*/ 102 w 102"/>
                      <a:gd name="T7" fmla="*/ 0 h 76"/>
                      <a:gd name="T8" fmla="*/ 8 w 102"/>
                      <a:gd name="T9" fmla="*/ 74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2" h="76">
                        <a:moveTo>
                          <a:pt x="8" y="74"/>
                        </a:moveTo>
                        <a:lnTo>
                          <a:pt x="0" y="76"/>
                        </a:lnTo>
                        <a:lnTo>
                          <a:pt x="96" y="0"/>
                        </a:lnTo>
                        <a:lnTo>
                          <a:pt x="102" y="0"/>
                        </a:lnTo>
                        <a:lnTo>
                          <a:pt x="8" y="74"/>
                        </a:lnTo>
                        <a:close/>
                      </a:path>
                    </a:pathLst>
                  </a:custGeom>
                  <a:solidFill>
                    <a:srgbClr val="A6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11" name="Freeform 271"/>
                  <p:cNvSpPr/>
                  <p:nvPr/>
                </p:nvSpPr>
                <p:spPr bwMode="auto">
                  <a:xfrm>
                    <a:off x="1497" y="2823"/>
                    <a:ext cx="112" cy="80"/>
                  </a:xfrm>
                  <a:custGeom>
                    <a:avLst/>
                    <a:gdLst>
                      <a:gd name="T0" fmla="*/ 16 w 112"/>
                      <a:gd name="T1" fmla="*/ 76 h 80"/>
                      <a:gd name="T2" fmla="*/ 0 w 112"/>
                      <a:gd name="T3" fmla="*/ 80 h 80"/>
                      <a:gd name="T4" fmla="*/ 98 w 112"/>
                      <a:gd name="T5" fmla="*/ 4 h 80"/>
                      <a:gd name="T6" fmla="*/ 112 w 112"/>
                      <a:gd name="T7" fmla="*/ 0 h 80"/>
                      <a:gd name="T8" fmla="*/ 16 w 112"/>
                      <a:gd name="T9" fmla="*/ 76 h 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2" h="80">
                        <a:moveTo>
                          <a:pt x="16" y="76"/>
                        </a:moveTo>
                        <a:lnTo>
                          <a:pt x="0" y="80"/>
                        </a:lnTo>
                        <a:lnTo>
                          <a:pt x="98" y="4"/>
                        </a:lnTo>
                        <a:lnTo>
                          <a:pt x="112" y="0"/>
                        </a:lnTo>
                        <a:lnTo>
                          <a:pt x="16" y="76"/>
                        </a:lnTo>
                        <a:close/>
                      </a:path>
                    </a:pathLst>
                  </a:custGeom>
                  <a:solidFill>
                    <a:srgbClr val="AA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12" name="Freeform 272"/>
                  <p:cNvSpPr/>
                  <p:nvPr/>
                </p:nvSpPr>
                <p:spPr bwMode="auto">
                  <a:xfrm>
                    <a:off x="1483" y="2827"/>
                    <a:ext cx="112" cy="84"/>
                  </a:xfrm>
                  <a:custGeom>
                    <a:avLst/>
                    <a:gdLst>
                      <a:gd name="T0" fmla="*/ 14 w 112"/>
                      <a:gd name="T1" fmla="*/ 76 h 84"/>
                      <a:gd name="T2" fmla="*/ 0 w 112"/>
                      <a:gd name="T3" fmla="*/ 84 h 84"/>
                      <a:gd name="T4" fmla="*/ 98 w 112"/>
                      <a:gd name="T5" fmla="*/ 8 h 84"/>
                      <a:gd name="T6" fmla="*/ 112 w 112"/>
                      <a:gd name="T7" fmla="*/ 0 h 84"/>
                      <a:gd name="T8" fmla="*/ 14 w 112"/>
                      <a:gd name="T9" fmla="*/ 76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2" h="84">
                        <a:moveTo>
                          <a:pt x="14" y="76"/>
                        </a:moveTo>
                        <a:lnTo>
                          <a:pt x="0" y="84"/>
                        </a:lnTo>
                        <a:lnTo>
                          <a:pt x="98" y="8"/>
                        </a:lnTo>
                        <a:lnTo>
                          <a:pt x="112" y="0"/>
                        </a:lnTo>
                        <a:lnTo>
                          <a:pt x="14" y="76"/>
                        </a:lnTo>
                        <a:close/>
                      </a:path>
                    </a:pathLst>
                  </a:custGeom>
                  <a:solidFill>
                    <a:srgbClr val="B2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13" name="Freeform 273"/>
                  <p:cNvSpPr/>
                  <p:nvPr/>
                </p:nvSpPr>
                <p:spPr bwMode="auto">
                  <a:xfrm>
                    <a:off x="1469" y="2835"/>
                    <a:ext cx="112" cy="84"/>
                  </a:xfrm>
                  <a:custGeom>
                    <a:avLst/>
                    <a:gdLst>
                      <a:gd name="T0" fmla="*/ 14 w 112"/>
                      <a:gd name="T1" fmla="*/ 76 h 84"/>
                      <a:gd name="T2" fmla="*/ 0 w 112"/>
                      <a:gd name="T3" fmla="*/ 84 h 84"/>
                      <a:gd name="T4" fmla="*/ 100 w 112"/>
                      <a:gd name="T5" fmla="*/ 6 h 84"/>
                      <a:gd name="T6" fmla="*/ 112 w 112"/>
                      <a:gd name="T7" fmla="*/ 0 h 84"/>
                      <a:gd name="T8" fmla="*/ 14 w 112"/>
                      <a:gd name="T9" fmla="*/ 76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2" h="84">
                        <a:moveTo>
                          <a:pt x="14" y="76"/>
                        </a:moveTo>
                        <a:lnTo>
                          <a:pt x="0" y="84"/>
                        </a:lnTo>
                        <a:lnTo>
                          <a:pt x="100" y="6"/>
                        </a:lnTo>
                        <a:lnTo>
                          <a:pt x="112" y="0"/>
                        </a:lnTo>
                        <a:lnTo>
                          <a:pt x="14" y="76"/>
                        </a:lnTo>
                        <a:close/>
                      </a:path>
                    </a:pathLst>
                  </a:custGeom>
                  <a:solidFill>
                    <a:srgbClr val="BA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14" name="Freeform 274"/>
                  <p:cNvSpPr/>
                  <p:nvPr/>
                </p:nvSpPr>
                <p:spPr bwMode="auto">
                  <a:xfrm>
                    <a:off x="1717" y="3082"/>
                    <a:ext cx="87" cy="116"/>
                  </a:xfrm>
                  <a:custGeom>
                    <a:avLst/>
                    <a:gdLst>
                      <a:gd name="T0" fmla="*/ 0 w 87"/>
                      <a:gd name="T1" fmla="*/ 116 h 116"/>
                      <a:gd name="T2" fmla="*/ 8 w 87"/>
                      <a:gd name="T3" fmla="*/ 102 h 116"/>
                      <a:gd name="T4" fmla="*/ 87 w 87"/>
                      <a:gd name="T5" fmla="*/ 0 h 116"/>
                      <a:gd name="T6" fmla="*/ 79 w 87"/>
                      <a:gd name="T7" fmla="*/ 12 h 116"/>
                      <a:gd name="T8" fmla="*/ 0 w 87"/>
                      <a:gd name="T9" fmla="*/ 116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7" h="116">
                        <a:moveTo>
                          <a:pt x="0" y="116"/>
                        </a:moveTo>
                        <a:lnTo>
                          <a:pt x="8" y="102"/>
                        </a:lnTo>
                        <a:lnTo>
                          <a:pt x="87" y="0"/>
                        </a:lnTo>
                        <a:lnTo>
                          <a:pt x="79" y="12"/>
                        </a:lnTo>
                        <a:lnTo>
                          <a:pt x="0" y="116"/>
                        </a:lnTo>
                        <a:close/>
                      </a:path>
                    </a:pathLst>
                  </a:custGeom>
                  <a:solidFill>
                    <a:srgbClr val="D2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15" name="Freeform 275"/>
                  <p:cNvSpPr/>
                  <p:nvPr/>
                </p:nvSpPr>
                <p:spPr bwMode="auto">
                  <a:xfrm>
                    <a:off x="1725" y="3068"/>
                    <a:ext cx="85" cy="116"/>
                  </a:xfrm>
                  <a:custGeom>
                    <a:avLst/>
                    <a:gdLst>
                      <a:gd name="T0" fmla="*/ 0 w 85"/>
                      <a:gd name="T1" fmla="*/ 116 h 116"/>
                      <a:gd name="T2" fmla="*/ 8 w 85"/>
                      <a:gd name="T3" fmla="*/ 100 h 116"/>
                      <a:gd name="T4" fmla="*/ 85 w 85"/>
                      <a:gd name="T5" fmla="*/ 0 h 116"/>
                      <a:gd name="T6" fmla="*/ 79 w 85"/>
                      <a:gd name="T7" fmla="*/ 14 h 116"/>
                      <a:gd name="T8" fmla="*/ 0 w 85"/>
                      <a:gd name="T9" fmla="*/ 116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116">
                        <a:moveTo>
                          <a:pt x="0" y="116"/>
                        </a:moveTo>
                        <a:lnTo>
                          <a:pt x="8" y="100"/>
                        </a:lnTo>
                        <a:lnTo>
                          <a:pt x="85" y="0"/>
                        </a:lnTo>
                        <a:lnTo>
                          <a:pt x="79" y="14"/>
                        </a:lnTo>
                        <a:lnTo>
                          <a:pt x="0" y="116"/>
                        </a:lnTo>
                        <a:close/>
                      </a:path>
                    </a:pathLst>
                  </a:custGeom>
                  <a:solidFill>
                    <a:srgbClr val="D7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16" name="Freeform 276"/>
                  <p:cNvSpPr/>
                  <p:nvPr/>
                </p:nvSpPr>
                <p:spPr bwMode="auto">
                  <a:xfrm>
                    <a:off x="1733" y="3054"/>
                    <a:ext cx="81" cy="114"/>
                  </a:xfrm>
                  <a:custGeom>
                    <a:avLst/>
                    <a:gdLst>
                      <a:gd name="T0" fmla="*/ 0 w 81"/>
                      <a:gd name="T1" fmla="*/ 114 h 114"/>
                      <a:gd name="T2" fmla="*/ 6 w 81"/>
                      <a:gd name="T3" fmla="*/ 100 h 114"/>
                      <a:gd name="T4" fmla="*/ 81 w 81"/>
                      <a:gd name="T5" fmla="*/ 0 h 114"/>
                      <a:gd name="T6" fmla="*/ 77 w 81"/>
                      <a:gd name="T7" fmla="*/ 14 h 114"/>
                      <a:gd name="T8" fmla="*/ 0 w 81"/>
                      <a:gd name="T9" fmla="*/ 114 h 1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114">
                        <a:moveTo>
                          <a:pt x="0" y="114"/>
                        </a:moveTo>
                        <a:lnTo>
                          <a:pt x="6" y="100"/>
                        </a:lnTo>
                        <a:lnTo>
                          <a:pt x="81" y="0"/>
                        </a:lnTo>
                        <a:lnTo>
                          <a:pt x="77" y="14"/>
                        </a:lnTo>
                        <a:lnTo>
                          <a:pt x="0" y="114"/>
                        </a:lnTo>
                        <a:close/>
                      </a:path>
                    </a:pathLst>
                  </a:custGeom>
                  <a:solidFill>
                    <a:srgbClr val="DB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17" name="Freeform 277"/>
                  <p:cNvSpPr/>
                  <p:nvPr/>
                </p:nvSpPr>
                <p:spPr bwMode="auto">
                  <a:xfrm>
                    <a:off x="1739" y="3040"/>
                    <a:ext cx="79" cy="114"/>
                  </a:xfrm>
                  <a:custGeom>
                    <a:avLst/>
                    <a:gdLst>
                      <a:gd name="T0" fmla="*/ 0 w 79"/>
                      <a:gd name="T1" fmla="*/ 114 h 114"/>
                      <a:gd name="T2" fmla="*/ 4 w 79"/>
                      <a:gd name="T3" fmla="*/ 98 h 114"/>
                      <a:gd name="T4" fmla="*/ 79 w 79"/>
                      <a:gd name="T5" fmla="*/ 0 h 114"/>
                      <a:gd name="T6" fmla="*/ 75 w 79"/>
                      <a:gd name="T7" fmla="*/ 14 h 114"/>
                      <a:gd name="T8" fmla="*/ 0 w 79"/>
                      <a:gd name="T9" fmla="*/ 114 h 1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114">
                        <a:moveTo>
                          <a:pt x="0" y="114"/>
                        </a:moveTo>
                        <a:lnTo>
                          <a:pt x="4" y="98"/>
                        </a:lnTo>
                        <a:lnTo>
                          <a:pt x="79" y="0"/>
                        </a:lnTo>
                        <a:lnTo>
                          <a:pt x="75" y="14"/>
                        </a:lnTo>
                        <a:lnTo>
                          <a:pt x="0" y="114"/>
                        </a:lnTo>
                        <a:close/>
                      </a:path>
                    </a:pathLst>
                  </a:custGeom>
                  <a:solidFill>
                    <a:srgbClr val="DD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18" name="Freeform 278"/>
                  <p:cNvSpPr/>
                  <p:nvPr/>
                </p:nvSpPr>
                <p:spPr bwMode="auto">
                  <a:xfrm>
                    <a:off x="1739" y="3048"/>
                    <a:ext cx="77" cy="106"/>
                  </a:xfrm>
                  <a:custGeom>
                    <a:avLst/>
                    <a:gdLst>
                      <a:gd name="T0" fmla="*/ 0 w 77"/>
                      <a:gd name="T1" fmla="*/ 106 h 106"/>
                      <a:gd name="T2" fmla="*/ 2 w 77"/>
                      <a:gd name="T3" fmla="*/ 98 h 106"/>
                      <a:gd name="T4" fmla="*/ 77 w 77"/>
                      <a:gd name="T5" fmla="*/ 0 h 106"/>
                      <a:gd name="T6" fmla="*/ 75 w 77"/>
                      <a:gd name="T7" fmla="*/ 6 h 106"/>
                      <a:gd name="T8" fmla="*/ 0 w 77"/>
                      <a:gd name="T9" fmla="*/ 106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7" h="106">
                        <a:moveTo>
                          <a:pt x="0" y="106"/>
                        </a:moveTo>
                        <a:lnTo>
                          <a:pt x="2" y="98"/>
                        </a:lnTo>
                        <a:lnTo>
                          <a:pt x="77" y="0"/>
                        </a:lnTo>
                        <a:lnTo>
                          <a:pt x="75" y="6"/>
                        </a:lnTo>
                        <a:lnTo>
                          <a:pt x="0" y="106"/>
                        </a:lnTo>
                        <a:close/>
                      </a:path>
                    </a:pathLst>
                  </a:custGeom>
                  <a:solidFill>
                    <a:srgbClr val="DD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19" name="Freeform 279"/>
                  <p:cNvSpPr/>
                  <p:nvPr/>
                </p:nvSpPr>
                <p:spPr bwMode="auto">
                  <a:xfrm>
                    <a:off x="1741" y="3040"/>
                    <a:ext cx="77" cy="106"/>
                  </a:xfrm>
                  <a:custGeom>
                    <a:avLst/>
                    <a:gdLst>
                      <a:gd name="T0" fmla="*/ 0 w 77"/>
                      <a:gd name="T1" fmla="*/ 106 h 106"/>
                      <a:gd name="T2" fmla="*/ 2 w 77"/>
                      <a:gd name="T3" fmla="*/ 98 h 106"/>
                      <a:gd name="T4" fmla="*/ 77 w 77"/>
                      <a:gd name="T5" fmla="*/ 0 h 106"/>
                      <a:gd name="T6" fmla="*/ 75 w 77"/>
                      <a:gd name="T7" fmla="*/ 8 h 106"/>
                      <a:gd name="T8" fmla="*/ 0 w 77"/>
                      <a:gd name="T9" fmla="*/ 106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7" h="106">
                        <a:moveTo>
                          <a:pt x="0" y="106"/>
                        </a:moveTo>
                        <a:lnTo>
                          <a:pt x="2" y="98"/>
                        </a:lnTo>
                        <a:lnTo>
                          <a:pt x="77" y="0"/>
                        </a:lnTo>
                        <a:lnTo>
                          <a:pt x="75" y="8"/>
                        </a:lnTo>
                        <a:lnTo>
                          <a:pt x="0" y="106"/>
                        </a:lnTo>
                        <a:close/>
                      </a:path>
                    </a:pathLst>
                  </a:custGeom>
                  <a:solidFill>
                    <a:srgbClr val="DE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20" name="Freeform 280"/>
                  <p:cNvSpPr/>
                  <p:nvPr/>
                </p:nvSpPr>
                <p:spPr bwMode="auto">
                  <a:xfrm>
                    <a:off x="1743" y="3026"/>
                    <a:ext cx="77" cy="112"/>
                  </a:xfrm>
                  <a:custGeom>
                    <a:avLst/>
                    <a:gdLst>
                      <a:gd name="T0" fmla="*/ 0 w 77"/>
                      <a:gd name="T1" fmla="*/ 112 h 112"/>
                      <a:gd name="T2" fmla="*/ 2 w 77"/>
                      <a:gd name="T3" fmla="*/ 96 h 112"/>
                      <a:gd name="T4" fmla="*/ 77 w 77"/>
                      <a:gd name="T5" fmla="*/ 0 h 112"/>
                      <a:gd name="T6" fmla="*/ 75 w 77"/>
                      <a:gd name="T7" fmla="*/ 14 h 112"/>
                      <a:gd name="T8" fmla="*/ 0 w 77"/>
                      <a:gd name="T9" fmla="*/ 112 h 1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7" h="112">
                        <a:moveTo>
                          <a:pt x="0" y="112"/>
                        </a:moveTo>
                        <a:lnTo>
                          <a:pt x="2" y="96"/>
                        </a:lnTo>
                        <a:lnTo>
                          <a:pt x="77" y="0"/>
                        </a:lnTo>
                        <a:lnTo>
                          <a:pt x="75" y="14"/>
                        </a:lnTo>
                        <a:lnTo>
                          <a:pt x="0" y="112"/>
                        </a:lnTo>
                        <a:close/>
                      </a:path>
                    </a:pathLst>
                  </a:custGeom>
                  <a:solidFill>
                    <a:srgbClr val="DF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21" name="Freeform 281"/>
                  <p:cNvSpPr/>
                  <p:nvPr/>
                </p:nvSpPr>
                <p:spPr bwMode="auto">
                  <a:xfrm>
                    <a:off x="1745" y="3010"/>
                    <a:ext cx="77" cy="112"/>
                  </a:xfrm>
                  <a:custGeom>
                    <a:avLst/>
                    <a:gdLst>
                      <a:gd name="T0" fmla="*/ 0 w 77"/>
                      <a:gd name="T1" fmla="*/ 112 h 112"/>
                      <a:gd name="T2" fmla="*/ 2 w 77"/>
                      <a:gd name="T3" fmla="*/ 94 h 112"/>
                      <a:gd name="T4" fmla="*/ 77 w 77"/>
                      <a:gd name="T5" fmla="*/ 0 h 112"/>
                      <a:gd name="T6" fmla="*/ 75 w 77"/>
                      <a:gd name="T7" fmla="*/ 16 h 112"/>
                      <a:gd name="T8" fmla="*/ 0 w 77"/>
                      <a:gd name="T9" fmla="*/ 112 h 1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7" h="112">
                        <a:moveTo>
                          <a:pt x="0" y="112"/>
                        </a:moveTo>
                        <a:lnTo>
                          <a:pt x="2" y="94"/>
                        </a:lnTo>
                        <a:lnTo>
                          <a:pt x="77" y="0"/>
                        </a:lnTo>
                        <a:lnTo>
                          <a:pt x="75" y="16"/>
                        </a:lnTo>
                        <a:lnTo>
                          <a:pt x="0" y="112"/>
                        </a:lnTo>
                        <a:close/>
                      </a:path>
                    </a:pathLst>
                  </a:custGeom>
                  <a:solidFill>
                    <a:srgbClr val="E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22" name="Freeform 282"/>
                  <p:cNvSpPr/>
                  <p:nvPr/>
                </p:nvSpPr>
                <p:spPr bwMode="auto">
                  <a:xfrm>
                    <a:off x="1745" y="2994"/>
                    <a:ext cx="77" cy="110"/>
                  </a:xfrm>
                  <a:custGeom>
                    <a:avLst/>
                    <a:gdLst>
                      <a:gd name="T0" fmla="*/ 2 w 77"/>
                      <a:gd name="T1" fmla="*/ 110 h 110"/>
                      <a:gd name="T2" fmla="*/ 0 w 77"/>
                      <a:gd name="T3" fmla="*/ 92 h 110"/>
                      <a:gd name="T4" fmla="*/ 75 w 77"/>
                      <a:gd name="T5" fmla="*/ 0 h 110"/>
                      <a:gd name="T6" fmla="*/ 77 w 77"/>
                      <a:gd name="T7" fmla="*/ 16 h 110"/>
                      <a:gd name="T8" fmla="*/ 2 w 77"/>
                      <a:gd name="T9" fmla="*/ 110 h 1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7" h="110">
                        <a:moveTo>
                          <a:pt x="2" y="110"/>
                        </a:moveTo>
                        <a:lnTo>
                          <a:pt x="0" y="92"/>
                        </a:lnTo>
                        <a:lnTo>
                          <a:pt x="75" y="0"/>
                        </a:lnTo>
                        <a:lnTo>
                          <a:pt x="77" y="16"/>
                        </a:lnTo>
                        <a:lnTo>
                          <a:pt x="2" y="110"/>
                        </a:lnTo>
                        <a:close/>
                      </a:path>
                    </a:pathLst>
                  </a:custGeom>
                  <a:solidFill>
                    <a:srgbClr val="E1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23" name="Freeform 283"/>
                  <p:cNvSpPr/>
                  <p:nvPr/>
                </p:nvSpPr>
                <p:spPr bwMode="auto">
                  <a:xfrm>
                    <a:off x="1743" y="2978"/>
                    <a:ext cx="77" cy="108"/>
                  </a:xfrm>
                  <a:custGeom>
                    <a:avLst/>
                    <a:gdLst>
                      <a:gd name="T0" fmla="*/ 2 w 77"/>
                      <a:gd name="T1" fmla="*/ 108 h 108"/>
                      <a:gd name="T2" fmla="*/ 0 w 77"/>
                      <a:gd name="T3" fmla="*/ 92 h 108"/>
                      <a:gd name="T4" fmla="*/ 75 w 77"/>
                      <a:gd name="T5" fmla="*/ 0 h 108"/>
                      <a:gd name="T6" fmla="*/ 77 w 77"/>
                      <a:gd name="T7" fmla="*/ 16 h 108"/>
                      <a:gd name="T8" fmla="*/ 2 w 77"/>
                      <a:gd name="T9" fmla="*/ 108 h 1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7" h="108">
                        <a:moveTo>
                          <a:pt x="2" y="108"/>
                        </a:moveTo>
                        <a:lnTo>
                          <a:pt x="0" y="92"/>
                        </a:lnTo>
                        <a:lnTo>
                          <a:pt x="75" y="0"/>
                        </a:lnTo>
                        <a:lnTo>
                          <a:pt x="77" y="16"/>
                        </a:lnTo>
                        <a:lnTo>
                          <a:pt x="2" y="108"/>
                        </a:lnTo>
                        <a:close/>
                      </a:path>
                    </a:pathLst>
                  </a:custGeom>
                  <a:solidFill>
                    <a:srgbClr val="E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24" name="Freeform 284"/>
                  <p:cNvSpPr/>
                  <p:nvPr/>
                </p:nvSpPr>
                <p:spPr bwMode="auto">
                  <a:xfrm>
                    <a:off x="1739" y="2962"/>
                    <a:ext cx="79" cy="108"/>
                  </a:xfrm>
                  <a:custGeom>
                    <a:avLst/>
                    <a:gdLst>
                      <a:gd name="T0" fmla="*/ 4 w 79"/>
                      <a:gd name="T1" fmla="*/ 108 h 108"/>
                      <a:gd name="T2" fmla="*/ 0 w 79"/>
                      <a:gd name="T3" fmla="*/ 90 h 108"/>
                      <a:gd name="T4" fmla="*/ 77 w 79"/>
                      <a:gd name="T5" fmla="*/ 0 h 108"/>
                      <a:gd name="T6" fmla="*/ 79 w 79"/>
                      <a:gd name="T7" fmla="*/ 16 h 108"/>
                      <a:gd name="T8" fmla="*/ 4 w 79"/>
                      <a:gd name="T9" fmla="*/ 108 h 1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108">
                        <a:moveTo>
                          <a:pt x="4" y="108"/>
                        </a:moveTo>
                        <a:lnTo>
                          <a:pt x="0" y="90"/>
                        </a:lnTo>
                        <a:lnTo>
                          <a:pt x="77" y="0"/>
                        </a:lnTo>
                        <a:lnTo>
                          <a:pt x="79" y="16"/>
                        </a:lnTo>
                        <a:lnTo>
                          <a:pt x="4" y="108"/>
                        </a:lnTo>
                        <a:close/>
                      </a:path>
                    </a:pathLst>
                  </a:custGeom>
                  <a:solidFill>
                    <a:srgbClr val="E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25" name="Freeform 285"/>
                  <p:cNvSpPr/>
                  <p:nvPr/>
                </p:nvSpPr>
                <p:spPr bwMode="auto">
                  <a:xfrm>
                    <a:off x="1741" y="2970"/>
                    <a:ext cx="77" cy="100"/>
                  </a:xfrm>
                  <a:custGeom>
                    <a:avLst/>
                    <a:gdLst>
                      <a:gd name="T0" fmla="*/ 2 w 77"/>
                      <a:gd name="T1" fmla="*/ 100 h 100"/>
                      <a:gd name="T2" fmla="*/ 0 w 77"/>
                      <a:gd name="T3" fmla="*/ 90 h 100"/>
                      <a:gd name="T4" fmla="*/ 77 w 77"/>
                      <a:gd name="T5" fmla="*/ 0 h 100"/>
                      <a:gd name="T6" fmla="*/ 77 w 77"/>
                      <a:gd name="T7" fmla="*/ 8 h 100"/>
                      <a:gd name="T8" fmla="*/ 2 w 77"/>
                      <a:gd name="T9" fmla="*/ 100 h 1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7" h="100">
                        <a:moveTo>
                          <a:pt x="2" y="100"/>
                        </a:moveTo>
                        <a:lnTo>
                          <a:pt x="0" y="90"/>
                        </a:lnTo>
                        <a:lnTo>
                          <a:pt x="77" y="0"/>
                        </a:lnTo>
                        <a:lnTo>
                          <a:pt x="77" y="8"/>
                        </a:lnTo>
                        <a:lnTo>
                          <a:pt x="2" y="100"/>
                        </a:lnTo>
                        <a:close/>
                      </a:path>
                    </a:pathLst>
                  </a:custGeom>
                  <a:solidFill>
                    <a:srgbClr val="E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26" name="Freeform 286"/>
                  <p:cNvSpPr/>
                  <p:nvPr/>
                </p:nvSpPr>
                <p:spPr bwMode="auto">
                  <a:xfrm>
                    <a:off x="1739" y="2962"/>
                    <a:ext cx="79" cy="98"/>
                  </a:xfrm>
                  <a:custGeom>
                    <a:avLst/>
                    <a:gdLst>
                      <a:gd name="T0" fmla="*/ 2 w 79"/>
                      <a:gd name="T1" fmla="*/ 98 h 98"/>
                      <a:gd name="T2" fmla="*/ 0 w 79"/>
                      <a:gd name="T3" fmla="*/ 90 h 98"/>
                      <a:gd name="T4" fmla="*/ 77 w 79"/>
                      <a:gd name="T5" fmla="*/ 0 h 98"/>
                      <a:gd name="T6" fmla="*/ 79 w 79"/>
                      <a:gd name="T7" fmla="*/ 8 h 98"/>
                      <a:gd name="T8" fmla="*/ 2 w 79"/>
                      <a:gd name="T9" fmla="*/ 98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98">
                        <a:moveTo>
                          <a:pt x="2" y="98"/>
                        </a:moveTo>
                        <a:lnTo>
                          <a:pt x="0" y="90"/>
                        </a:lnTo>
                        <a:lnTo>
                          <a:pt x="77" y="0"/>
                        </a:lnTo>
                        <a:lnTo>
                          <a:pt x="79" y="8"/>
                        </a:lnTo>
                        <a:lnTo>
                          <a:pt x="2" y="98"/>
                        </a:lnTo>
                        <a:close/>
                      </a:path>
                    </a:pathLst>
                  </a:custGeom>
                  <a:solidFill>
                    <a:srgbClr val="DF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27" name="Freeform 287"/>
                  <p:cNvSpPr/>
                  <p:nvPr/>
                </p:nvSpPr>
                <p:spPr bwMode="auto">
                  <a:xfrm>
                    <a:off x="1735" y="2946"/>
                    <a:ext cx="81" cy="106"/>
                  </a:xfrm>
                  <a:custGeom>
                    <a:avLst/>
                    <a:gdLst>
                      <a:gd name="T0" fmla="*/ 4 w 81"/>
                      <a:gd name="T1" fmla="*/ 106 h 106"/>
                      <a:gd name="T2" fmla="*/ 0 w 81"/>
                      <a:gd name="T3" fmla="*/ 88 h 106"/>
                      <a:gd name="T4" fmla="*/ 75 w 81"/>
                      <a:gd name="T5" fmla="*/ 0 h 106"/>
                      <a:gd name="T6" fmla="*/ 81 w 81"/>
                      <a:gd name="T7" fmla="*/ 16 h 106"/>
                      <a:gd name="T8" fmla="*/ 4 w 81"/>
                      <a:gd name="T9" fmla="*/ 106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106">
                        <a:moveTo>
                          <a:pt x="4" y="106"/>
                        </a:moveTo>
                        <a:lnTo>
                          <a:pt x="0" y="88"/>
                        </a:lnTo>
                        <a:lnTo>
                          <a:pt x="75" y="0"/>
                        </a:lnTo>
                        <a:lnTo>
                          <a:pt x="81" y="16"/>
                        </a:lnTo>
                        <a:lnTo>
                          <a:pt x="4" y="106"/>
                        </a:lnTo>
                        <a:close/>
                      </a:path>
                    </a:pathLst>
                  </a:custGeom>
                  <a:solidFill>
                    <a:srgbClr val="DE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28" name="Freeform 288"/>
                  <p:cNvSpPr/>
                  <p:nvPr/>
                </p:nvSpPr>
                <p:spPr bwMode="auto">
                  <a:xfrm>
                    <a:off x="1737" y="2954"/>
                    <a:ext cx="79" cy="98"/>
                  </a:xfrm>
                  <a:custGeom>
                    <a:avLst/>
                    <a:gdLst>
                      <a:gd name="T0" fmla="*/ 2 w 79"/>
                      <a:gd name="T1" fmla="*/ 98 h 98"/>
                      <a:gd name="T2" fmla="*/ 0 w 79"/>
                      <a:gd name="T3" fmla="*/ 90 h 98"/>
                      <a:gd name="T4" fmla="*/ 77 w 79"/>
                      <a:gd name="T5" fmla="*/ 0 h 98"/>
                      <a:gd name="T6" fmla="*/ 79 w 79"/>
                      <a:gd name="T7" fmla="*/ 8 h 98"/>
                      <a:gd name="T8" fmla="*/ 2 w 79"/>
                      <a:gd name="T9" fmla="*/ 98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98">
                        <a:moveTo>
                          <a:pt x="2" y="98"/>
                        </a:moveTo>
                        <a:lnTo>
                          <a:pt x="0" y="90"/>
                        </a:lnTo>
                        <a:lnTo>
                          <a:pt x="77" y="0"/>
                        </a:lnTo>
                        <a:lnTo>
                          <a:pt x="79" y="8"/>
                        </a:lnTo>
                        <a:lnTo>
                          <a:pt x="2" y="98"/>
                        </a:lnTo>
                        <a:close/>
                      </a:path>
                    </a:pathLst>
                  </a:custGeom>
                  <a:solidFill>
                    <a:srgbClr val="DE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29" name="Freeform 289"/>
                  <p:cNvSpPr/>
                  <p:nvPr/>
                </p:nvSpPr>
                <p:spPr bwMode="auto">
                  <a:xfrm>
                    <a:off x="1735" y="2946"/>
                    <a:ext cx="79" cy="98"/>
                  </a:xfrm>
                  <a:custGeom>
                    <a:avLst/>
                    <a:gdLst>
                      <a:gd name="T0" fmla="*/ 2 w 79"/>
                      <a:gd name="T1" fmla="*/ 98 h 98"/>
                      <a:gd name="T2" fmla="*/ 0 w 79"/>
                      <a:gd name="T3" fmla="*/ 88 h 98"/>
                      <a:gd name="T4" fmla="*/ 75 w 79"/>
                      <a:gd name="T5" fmla="*/ 0 h 98"/>
                      <a:gd name="T6" fmla="*/ 79 w 79"/>
                      <a:gd name="T7" fmla="*/ 8 h 98"/>
                      <a:gd name="T8" fmla="*/ 2 w 79"/>
                      <a:gd name="T9" fmla="*/ 98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98">
                        <a:moveTo>
                          <a:pt x="2" y="98"/>
                        </a:moveTo>
                        <a:lnTo>
                          <a:pt x="0" y="88"/>
                        </a:lnTo>
                        <a:lnTo>
                          <a:pt x="75" y="0"/>
                        </a:lnTo>
                        <a:lnTo>
                          <a:pt x="79" y="8"/>
                        </a:lnTo>
                        <a:lnTo>
                          <a:pt x="2" y="98"/>
                        </a:lnTo>
                        <a:close/>
                      </a:path>
                    </a:pathLst>
                  </a:custGeom>
                  <a:solidFill>
                    <a:srgbClr val="DD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30" name="Freeform 290"/>
                  <p:cNvSpPr/>
                  <p:nvPr/>
                </p:nvSpPr>
                <p:spPr bwMode="auto">
                  <a:xfrm>
                    <a:off x="1727" y="2932"/>
                    <a:ext cx="83" cy="102"/>
                  </a:xfrm>
                  <a:custGeom>
                    <a:avLst/>
                    <a:gdLst>
                      <a:gd name="T0" fmla="*/ 8 w 83"/>
                      <a:gd name="T1" fmla="*/ 102 h 102"/>
                      <a:gd name="T2" fmla="*/ 0 w 83"/>
                      <a:gd name="T3" fmla="*/ 86 h 102"/>
                      <a:gd name="T4" fmla="*/ 77 w 83"/>
                      <a:gd name="T5" fmla="*/ 0 h 102"/>
                      <a:gd name="T6" fmla="*/ 83 w 83"/>
                      <a:gd name="T7" fmla="*/ 14 h 102"/>
                      <a:gd name="T8" fmla="*/ 8 w 83"/>
                      <a:gd name="T9" fmla="*/ 102 h 1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102">
                        <a:moveTo>
                          <a:pt x="8" y="102"/>
                        </a:moveTo>
                        <a:lnTo>
                          <a:pt x="0" y="86"/>
                        </a:lnTo>
                        <a:lnTo>
                          <a:pt x="77" y="0"/>
                        </a:lnTo>
                        <a:lnTo>
                          <a:pt x="83" y="14"/>
                        </a:lnTo>
                        <a:lnTo>
                          <a:pt x="8" y="102"/>
                        </a:lnTo>
                        <a:close/>
                      </a:path>
                    </a:pathLst>
                  </a:custGeom>
                  <a:solidFill>
                    <a:srgbClr val="DC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31" name="Freeform 291"/>
                  <p:cNvSpPr/>
                  <p:nvPr/>
                </p:nvSpPr>
                <p:spPr bwMode="auto">
                  <a:xfrm>
                    <a:off x="1731" y="2940"/>
                    <a:ext cx="79" cy="94"/>
                  </a:xfrm>
                  <a:custGeom>
                    <a:avLst/>
                    <a:gdLst>
                      <a:gd name="T0" fmla="*/ 4 w 79"/>
                      <a:gd name="T1" fmla="*/ 94 h 94"/>
                      <a:gd name="T2" fmla="*/ 0 w 79"/>
                      <a:gd name="T3" fmla="*/ 86 h 94"/>
                      <a:gd name="T4" fmla="*/ 77 w 79"/>
                      <a:gd name="T5" fmla="*/ 0 h 94"/>
                      <a:gd name="T6" fmla="*/ 79 w 79"/>
                      <a:gd name="T7" fmla="*/ 6 h 94"/>
                      <a:gd name="T8" fmla="*/ 4 w 79"/>
                      <a:gd name="T9" fmla="*/ 94 h 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94">
                        <a:moveTo>
                          <a:pt x="4" y="94"/>
                        </a:moveTo>
                        <a:lnTo>
                          <a:pt x="0" y="86"/>
                        </a:lnTo>
                        <a:lnTo>
                          <a:pt x="77" y="0"/>
                        </a:lnTo>
                        <a:lnTo>
                          <a:pt x="79" y="6"/>
                        </a:lnTo>
                        <a:lnTo>
                          <a:pt x="4" y="94"/>
                        </a:lnTo>
                        <a:close/>
                      </a:path>
                    </a:pathLst>
                  </a:custGeom>
                  <a:solidFill>
                    <a:srgbClr val="DC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32" name="Freeform 292"/>
                  <p:cNvSpPr/>
                  <p:nvPr/>
                </p:nvSpPr>
                <p:spPr bwMode="auto">
                  <a:xfrm>
                    <a:off x="1727" y="2932"/>
                    <a:ext cx="81" cy="94"/>
                  </a:xfrm>
                  <a:custGeom>
                    <a:avLst/>
                    <a:gdLst>
                      <a:gd name="T0" fmla="*/ 4 w 81"/>
                      <a:gd name="T1" fmla="*/ 94 h 94"/>
                      <a:gd name="T2" fmla="*/ 0 w 81"/>
                      <a:gd name="T3" fmla="*/ 86 h 94"/>
                      <a:gd name="T4" fmla="*/ 77 w 81"/>
                      <a:gd name="T5" fmla="*/ 0 h 94"/>
                      <a:gd name="T6" fmla="*/ 81 w 81"/>
                      <a:gd name="T7" fmla="*/ 8 h 94"/>
                      <a:gd name="T8" fmla="*/ 4 w 81"/>
                      <a:gd name="T9" fmla="*/ 94 h 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94">
                        <a:moveTo>
                          <a:pt x="4" y="94"/>
                        </a:moveTo>
                        <a:lnTo>
                          <a:pt x="0" y="86"/>
                        </a:lnTo>
                        <a:lnTo>
                          <a:pt x="77" y="0"/>
                        </a:lnTo>
                        <a:lnTo>
                          <a:pt x="81" y="8"/>
                        </a:lnTo>
                        <a:lnTo>
                          <a:pt x="4" y="94"/>
                        </a:lnTo>
                        <a:close/>
                      </a:path>
                    </a:pathLst>
                  </a:custGeom>
                  <a:solidFill>
                    <a:srgbClr val="DB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33" name="Freeform 293"/>
                  <p:cNvSpPr/>
                  <p:nvPr/>
                </p:nvSpPr>
                <p:spPr bwMode="auto">
                  <a:xfrm>
                    <a:off x="1719" y="2915"/>
                    <a:ext cx="85" cy="103"/>
                  </a:xfrm>
                  <a:custGeom>
                    <a:avLst/>
                    <a:gdLst>
                      <a:gd name="T0" fmla="*/ 8 w 85"/>
                      <a:gd name="T1" fmla="*/ 103 h 103"/>
                      <a:gd name="T2" fmla="*/ 0 w 85"/>
                      <a:gd name="T3" fmla="*/ 85 h 103"/>
                      <a:gd name="T4" fmla="*/ 77 w 85"/>
                      <a:gd name="T5" fmla="*/ 0 h 103"/>
                      <a:gd name="T6" fmla="*/ 85 w 85"/>
                      <a:gd name="T7" fmla="*/ 17 h 103"/>
                      <a:gd name="T8" fmla="*/ 8 w 85"/>
                      <a:gd name="T9" fmla="*/ 103 h 10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103">
                        <a:moveTo>
                          <a:pt x="8" y="103"/>
                        </a:moveTo>
                        <a:lnTo>
                          <a:pt x="0" y="85"/>
                        </a:lnTo>
                        <a:lnTo>
                          <a:pt x="77" y="0"/>
                        </a:lnTo>
                        <a:lnTo>
                          <a:pt x="85" y="17"/>
                        </a:lnTo>
                        <a:lnTo>
                          <a:pt x="8" y="103"/>
                        </a:lnTo>
                        <a:close/>
                      </a:path>
                    </a:pathLst>
                  </a:custGeom>
                  <a:solidFill>
                    <a:srgbClr val="DA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34" name="Freeform 294"/>
                  <p:cNvSpPr/>
                  <p:nvPr/>
                </p:nvSpPr>
                <p:spPr bwMode="auto">
                  <a:xfrm>
                    <a:off x="1725" y="2925"/>
                    <a:ext cx="79" cy="93"/>
                  </a:xfrm>
                  <a:custGeom>
                    <a:avLst/>
                    <a:gdLst>
                      <a:gd name="T0" fmla="*/ 2 w 79"/>
                      <a:gd name="T1" fmla="*/ 93 h 93"/>
                      <a:gd name="T2" fmla="*/ 0 w 79"/>
                      <a:gd name="T3" fmla="*/ 87 h 93"/>
                      <a:gd name="T4" fmla="*/ 77 w 79"/>
                      <a:gd name="T5" fmla="*/ 0 h 93"/>
                      <a:gd name="T6" fmla="*/ 79 w 79"/>
                      <a:gd name="T7" fmla="*/ 7 h 93"/>
                      <a:gd name="T8" fmla="*/ 2 w 79"/>
                      <a:gd name="T9" fmla="*/ 93 h 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9" h="93">
                        <a:moveTo>
                          <a:pt x="2" y="93"/>
                        </a:moveTo>
                        <a:lnTo>
                          <a:pt x="0" y="87"/>
                        </a:lnTo>
                        <a:lnTo>
                          <a:pt x="77" y="0"/>
                        </a:lnTo>
                        <a:lnTo>
                          <a:pt x="79" y="7"/>
                        </a:lnTo>
                        <a:lnTo>
                          <a:pt x="2" y="93"/>
                        </a:lnTo>
                        <a:close/>
                      </a:path>
                    </a:pathLst>
                  </a:custGeom>
                  <a:solidFill>
                    <a:srgbClr val="DA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35" name="Freeform 295"/>
                  <p:cNvSpPr/>
                  <p:nvPr/>
                </p:nvSpPr>
                <p:spPr bwMode="auto">
                  <a:xfrm>
                    <a:off x="1721" y="2921"/>
                    <a:ext cx="81" cy="91"/>
                  </a:xfrm>
                  <a:custGeom>
                    <a:avLst/>
                    <a:gdLst>
                      <a:gd name="T0" fmla="*/ 4 w 81"/>
                      <a:gd name="T1" fmla="*/ 91 h 91"/>
                      <a:gd name="T2" fmla="*/ 0 w 81"/>
                      <a:gd name="T3" fmla="*/ 85 h 91"/>
                      <a:gd name="T4" fmla="*/ 79 w 81"/>
                      <a:gd name="T5" fmla="*/ 0 h 91"/>
                      <a:gd name="T6" fmla="*/ 81 w 81"/>
                      <a:gd name="T7" fmla="*/ 4 h 91"/>
                      <a:gd name="T8" fmla="*/ 4 w 81"/>
                      <a:gd name="T9" fmla="*/ 91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91">
                        <a:moveTo>
                          <a:pt x="4" y="91"/>
                        </a:moveTo>
                        <a:lnTo>
                          <a:pt x="0" y="85"/>
                        </a:lnTo>
                        <a:lnTo>
                          <a:pt x="79" y="0"/>
                        </a:lnTo>
                        <a:lnTo>
                          <a:pt x="81" y="4"/>
                        </a:lnTo>
                        <a:lnTo>
                          <a:pt x="4" y="91"/>
                        </a:lnTo>
                        <a:close/>
                      </a:path>
                    </a:pathLst>
                  </a:custGeom>
                  <a:solidFill>
                    <a:srgbClr val="D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36" name="Freeform 296"/>
                  <p:cNvSpPr/>
                  <p:nvPr/>
                </p:nvSpPr>
                <p:spPr bwMode="auto">
                  <a:xfrm>
                    <a:off x="1719" y="2915"/>
                    <a:ext cx="81" cy="91"/>
                  </a:xfrm>
                  <a:custGeom>
                    <a:avLst/>
                    <a:gdLst>
                      <a:gd name="T0" fmla="*/ 2 w 81"/>
                      <a:gd name="T1" fmla="*/ 91 h 91"/>
                      <a:gd name="T2" fmla="*/ 0 w 81"/>
                      <a:gd name="T3" fmla="*/ 85 h 91"/>
                      <a:gd name="T4" fmla="*/ 77 w 81"/>
                      <a:gd name="T5" fmla="*/ 0 h 91"/>
                      <a:gd name="T6" fmla="*/ 81 w 81"/>
                      <a:gd name="T7" fmla="*/ 6 h 91"/>
                      <a:gd name="T8" fmla="*/ 2 w 81"/>
                      <a:gd name="T9" fmla="*/ 91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91">
                        <a:moveTo>
                          <a:pt x="2" y="91"/>
                        </a:moveTo>
                        <a:lnTo>
                          <a:pt x="0" y="85"/>
                        </a:lnTo>
                        <a:lnTo>
                          <a:pt x="77" y="0"/>
                        </a:lnTo>
                        <a:lnTo>
                          <a:pt x="81" y="6"/>
                        </a:lnTo>
                        <a:lnTo>
                          <a:pt x="2" y="91"/>
                        </a:lnTo>
                        <a:close/>
                      </a:path>
                    </a:pathLst>
                  </a:custGeom>
                  <a:solidFill>
                    <a:srgbClr val="D8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37" name="Freeform 297"/>
                  <p:cNvSpPr/>
                  <p:nvPr/>
                </p:nvSpPr>
                <p:spPr bwMode="auto">
                  <a:xfrm>
                    <a:off x="1709" y="2901"/>
                    <a:ext cx="87" cy="99"/>
                  </a:xfrm>
                  <a:custGeom>
                    <a:avLst/>
                    <a:gdLst>
                      <a:gd name="T0" fmla="*/ 10 w 87"/>
                      <a:gd name="T1" fmla="*/ 99 h 99"/>
                      <a:gd name="T2" fmla="*/ 0 w 87"/>
                      <a:gd name="T3" fmla="*/ 83 h 99"/>
                      <a:gd name="T4" fmla="*/ 79 w 87"/>
                      <a:gd name="T5" fmla="*/ 0 h 99"/>
                      <a:gd name="T6" fmla="*/ 87 w 87"/>
                      <a:gd name="T7" fmla="*/ 14 h 99"/>
                      <a:gd name="T8" fmla="*/ 10 w 87"/>
                      <a:gd name="T9" fmla="*/ 99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7" h="99">
                        <a:moveTo>
                          <a:pt x="10" y="99"/>
                        </a:moveTo>
                        <a:lnTo>
                          <a:pt x="0" y="83"/>
                        </a:lnTo>
                        <a:lnTo>
                          <a:pt x="79" y="0"/>
                        </a:lnTo>
                        <a:lnTo>
                          <a:pt x="87" y="14"/>
                        </a:lnTo>
                        <a:lnTo>
                          <a:pt x="10" y="99"/>
                        </a:lnTo>
                        <a:close/>
                      </a:path>
                    </a:pathLst>
                  </a:custGeom>
                  <a:solidFill>
                    <a:srgbClr val="D7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38" name="Freeform 298"/>
                  <p:cNvSpPr/>
                  <p:nvPr/>
                </p:nvSpPr>
                <p:spPr bwMode="auto">
                  <a:xfrm>
                    <a:off x="1715" y="2911"/>
                    <a:ext cx="81" cy="89"/>
                  </a:xfrm>
                  <a:custGeom>
                    <a:avLst/>
                    <a:gdLst>
                      <a:gd name="T0" fmla="*/ 4 w 81"/>
                      <a:gd name="T1" fmla="*/ 89 h 89"/>
                      <a:gd name="T2" fmla="*/ 0 w 81"/>
                      <a:gd name="T3" fmla="*/ 85 h 89"/>
                      <a:gd name="T4" fmla="*/ 79 w 81"/>
                      <a:gd name="T5" fmla="*/ 0 h 89"/>
                      <a:gd name="T6" fmla="*/ 81 w 81"/>
                      <a:gd name="T7" fmla="*/ 4 h 89"/>
                      <a:gd name="T8" fmla="*/ 4 w 81"/>
                      <a:gd name="T9" fmla="*/ 89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89">
                        <a:moveTo>
                          <a:pt x="4" y="89"/>
                        </a:moveTo>
                        <a:lnTo>
                          <a:pt x="0" y="85"/>
                        </a:lnTo>
                        <a:lnTo>
                          <a:pt x="79" y="0"/>
                        </a:lnTo>
                        <a:lnTo>
                          <a:pt x="81" y="4"/>
                        </a:lnTo>
                        <a:lnTo>
                          <a:pt x="4" y="89"/>
                        </a:lnTo>
                        <a:close/>
                      </a:path>
                    </a:pathLst>
                  </a:custGeom>
                  <a:solidFill>
                    <a:srgbClr val="D7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39" name="Freeform 299"/>
                  <p:cNvSpPr/>
                  <p:nvPr/>
                </p:nvSpPr>
                <p:spPr bwMode="auto">
                  <a:xfrm>
                    <a:off x="1711" y="2905"/>
                    <a:ext cx="83" cy="91"/>
                  </a:xfrm>
                  <a:custGeom>
                    <a:avLst/>
                    <a:gdLst>
                      <a:gd name="T0" fmla="*/ 4 w 83"/>
                      <a:gd name="T1" fmla="*/ 91 h 91"/>
                      <a:gd name="T2" fmla="*/ 0 w 83"/>
                      <a:gd name="T3" fmla="*/ 85 h 91"/>
                      <a:gd name="T4" fmla="*/ 79 w 83"/>
                      <a:gd name="T5" fmla="*/ 0 h 91"/>
                      <a:gd name="T6" fmla="*/ 83 w 83"/>
                      <a:gd name="T7" fmla="*/ 6 h 91"/>
                      <a:gd name="T8" fmla="*/ 4 w 83"/>
                      <a:gd name="T9" fmla="*/ 91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91">
                        <a:moveTo>
                          <a:pt x="4" y="91"/>
                        </a:moveTo>
                        <a:lnTo>
                          <a:pt x="0" y="85"/>
                        </a:lnTo>
                        <a:lnTo>
                          <a:pt x="79" y="0"/>
                        </a:lnTo>
                        <a:lnTo>
                          <a:pt x="83" y="6"/>
                        </a:lnTo>
                        <a:lnTo>
                          <a:pt x="4" y="91"/>
                        </a:lnTo>
                        <a:close/>
                      </a:path>
                    </a:pathLst>
                  </a:custGeom>
                  <a:solidFill>
                    <a:srgbClr val="D6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40" name="Freeform 300"/>
                  <p:cNvSpPr/>
                  <p:nvPr/>
                </p:nvSpPr>
                <p:spPr bwMode="auto">
                  <a:xfrm>
                    <a:off x="1709" y="2901"/>
                    <a:ext cx="81" cy="89"/>
                  </a:xfrm>
                  <a:custGeom>
                    <a:avLst/>
                    <a:gdLst>
                      <a:gd name="T0" fmla="*/ 2 w 81"/>
                      <a:gd name="T1" fmla="*/ 89 h 89"/>
                      <a:gd name="T2" fmla="*/ 0 w 81"/>
                      <a:gd name="T3" fmla="*/ 83 h 89"/>
                      <a:gd name="T4" fmla="*/ 79 w 81"/>
                      <a:gd name="T5" fmla="*/ 0 h 89"/>
                      <a:gd name="T6" fmla="*/ 81 w 81"/>
                      <a:gd name="T7" fmla="*/ 4 h 89"/>
                      <a:gd name="T8" fmla="*/ 2 w 81"/>
                      <a:gd name="T9" fmla="*/ 89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89">
                        <a:moveTo>
                          <a:pt x="2" y="89"/>
                        </a:moveTo>
                        <a:lnTo>
                          <a:pt x="0" y="83"/>
                        </a:lnTo>
                        <a:lnTo>
                          <a:pt x="79" y="0"/>
                        </a:lnTo>
                        <a:lnTo>
                          <a:pt x="81" y="4"/>
                        </a:lnTo>
                        <a:lnTo>
                          <a:pt x="2" y="89"/>
                        </a:lnTo>
                        <a:close/>
                      </a:path>
                    </a:pathLst>
                  </a:custGeom>
                  <a:solidFill>
                    <a:srgbClr val="D5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41" name="Freeform 301"/>
                  <p:cNvSpPr/>
                  <p:nvPr/>
                </p:nvSpPr>
                <p:spPr bwMode="auto">
                  <a:xfrm>
                    <a:off x="1404" y="2895"/>
                    <a:ext cx="343" cy="362"/>
                  </a:xfrm>
                  <a:custGeom>
                    <a:avLst/>
                    <a:gdLst>
                      <a:gd name="T0" fmla="*/ 293 w 343"/>
                      <a:gd name="T1" fmla="*/ 73 h 362"/>
                      <a:gd name="T2" fmla="*/ 267 w 343"/>
                      <a:gd name="T3" fmla="*/ 47 h 362"/>
                      <a:gd name="T4" fmla="*/ 237 w 343"/>
                      <a:gd name="T5" fmla="*/ 26 h 362"/>
                      <a:gd name="T6" fmla="*/ 205 w 343"/>
                      <a:gd name="T7" fmla="*/ 10 h 362"/>
                      <a:gd name="T8" fmla="*/ 173 w 343"/>
                      <a:gd name="T9" fmla="*/ 2 h 362"/>
                      <a:gd name="T10" fmla="*/ 141 w 343"/>
                      <a:gd name="T11" fmla="*/ 0 h 362"/>
                      <a:gd name="T12" fmla="*/ 109 w 343"/>
                      <a:gd name="T13" fmla="*/ 4 h 362"/>
                      <a:gd name="T14" fmla="*/ 79 w 343"/>
                      <a:gd name="T15" fmla="*/ 16 h 362"/>
                      <a:gd name="T16" fmla="*/ 51 w 343"/>
                      <a:gd name="T17" fmla="*/ 34 h 362"/>
                      <a:gd name="T18" fmla="*/ 28 w 343"/>
                      <a:gd name="T19" fmla="*/ 59 h 362"/>
                      <a:gd name="T20" fmla="*/ 14 w 343"/>
                      <a:gd name="T21" fmla="*/ 87 h 362"/>
                      <a:gd name="T22" fmla="*/ 4 w 343"/>
                      <a:gd name="T23" fmla="*/ 119 h 362"/>
                      <a:gd name="T24" fmla="*/ 0 w 343"/>
                      <a:gd name="T25" fmla="*/ 151 h 362"/>
                      <a:gd name="T26" fmla="*/ 2 w 343"/>
                      <a:gd name="T27" fmla="*/ 187 h 362"/>
                      <a:gd name="T28" fmla="*/ 12 w 343"/>
                      <a:gd name="T29" fmla="*/ 221 h 362"/>
                      <a:gd name="T30" fmla="*/ 28 w 343"/>
                      <a:gd name="T31" fmla="*/ 255 h 362"/>
                      <a:gd name="T32" fmla="*/ 51 w 343"/>
                      <a:gd name="T33" fmla="*/ 287 h 362"/>
                      <a:gd name="T34" fmla="*/ 77 w 343"/>
                      <a:gd name="T35" fmla="*/ 313 h 362"/>
                      <a:gd name="T36" fmla="*/ 105 w 343"/>
                      <a:gd name="T37" fmla="*/ 335 h 362"/>
                      <a:gd name="T38" fmla="*/ 137 w 343"/>
                      <a:gd name="T39" fmla="*/ 350 h 362"/>
                      <a:gd name="T40" fmla="*/ 169 w 343"/>
                      <a:gd name="T41" fmla="*/ 360 h 362"/>
                      <a:gd name="T42" fmla="*/ 203 w 343"/>
                      <a:gd name="T43" fmla="*/ 362 h 362"/>
                      <a:gd name="T44" fmla="*/ 235 w 343"/>
                      <a:gd name="T45" fmla="*/ 358 h 362"/>
                      <a:gd name="T46" fmla="*/ 265 w 343"/>
                      <a:gd name="T47" fmla="*/ 346 h 362"/>
                      <a:gd name="T48" fmla="*/ 291 w 343"/>
                      <a:gd name="T49" fmla="*/ 327 h 362"/>
                      <a:gd name="T50" fmla="*/ 313 w 343"/>
                      <a:gd name="T51" fmla="*/ 303 h 362"/>
                      <a:gd name="T52" fmla="*/ 329 w 343"/>
                      <a:gd name="T53" fmla="*/ 273 h 362"/>
                      <a:gd name="T54" fmla="*/ 339 w 343"/>
                      <a:gd name="T55" fmla="*/ 243 h 362"/>
                      <a:gd name="T56" fmla="*/ 343 w 343"/>
                      <a:gd name="T57" fmla="*/ 209 h 362"/>
                      <a:gd name="T58" fmla="*/ 339 w 343"/>
                      <a:gd name="T59" fmla="*/ 175 h 362"/>
                      <a:gd name="T60" fmla="*/ 331 w 343"/>
                      <a:gd name="T61" fmla="*/ 139 h 362"/>
                      <a:gd name="T62" fmla="*/ 315 w 343"/>
                      <a:gd name="T63" fmla="*/ 105 h 3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343" h="362">
                        <a:moveTo>
                          <a:pt x="305" y="89"/>
                        </a:moveTo>
                        <a:lnTo>
                          <a:pt x="293" y="73"/>
                        </a:lnTo>
                        <a:lnTo>
                          <a:pt x="279" y="59"/>
                        </a:lnTo>
                        <a:lnTo>
                          <a:pt x="267" y="47"/>
                        </a:lnTo>
                        <a:lnTo>
                          <a:pt x="253" y="34"/>
                        </a:lnTo>
                        <a:lnTo>
                          <a:pt x="237" y="26"/>
                        </a:lnTo>
                        <a:lnTo>
                          <a:pt x="221" y="16"/>
                        </a:lnTo>
                        <a:lnTo>
                          <a:pt x="205" y="10"/>
                        </a:lnTo>
                        <a:lnTo>
                          <a:pt x="189" y="4"/>
                        </a:lnTo>
                        <a:lnTo>
                          <a:pt x="173" y="2"/>
                        </a:lnTo>
                        <a:lnTo>
                          <a:pt x="157" y="0"/>
                        </a:lnTo>
                        <a:lnTo>
                          <a:pt x="141" y="0"/>
                        </a:lnTo>
                        <a:lnTo>
                          <a:pt x="125" y="0"/>
                        </a:lnTo>
                        <a:lnTo>
                          <a:pt x="109" y="4"/>
                        </a:lnTo>
                        <a:lnTo>
                          <a:pt x="93" y="8"/>
                        </a:lnTo>
                        <a:lnTo>
                          <a:pt x="79" y="16"/>
                        </a:lnTo>
                        <a:lnTo>
                          <a:pt x="65" y="24"/>
                        </a:lnTo>
                        <a:lnTo>
                          <a:pt x="51" y="34"/>
                        </a:lnTo>
                        <a:lnTo>
                          <a:pt x="39" y="47"/>
                        </a:lnTo>
                        <a:lnTo>
                          <a:pt x="28" y="59"/>
                        </a:lnTo>
                        <a:lnTo>
                          <a:pt x="20" y="73"/>
                        </a:lnTo>
                        <a:lnTo>
                          <a:pt x="14" y="87"/>
                        </a:lnTo>
                        <a:lnTo>
                          <a:pt x="8" y="103"/>
                        </a:lnTo>
                        <a:lnTo>
                          <a:pt x="4" y="119"/>
                        </a:lnTo>
                        <a:lnTo>
                          <a:pt x="2" y="135"/>
                        </a:lnTo>
                        <a:lnTo>
                          <a:pt x="0" y="151"/>
                        </a:lnTo>
                        <a:lnTo>
                          <a:pt x="0" y="169"/>
                        </a:lnTo>
                        <a:lnTo>
                          <a:pt x="2" y="187"/>
                        </a:lnTo>
                        <a:lnTo>
                          <a:pt x="6" y="205"/>
                        </a:lnTo>
                        <a:lnTo>
                          <a:pt x="12" y="221"/>
                        </a:lnTo>
                        <a:lnTo>
                          <a:pt x="20" y="239"/>
                        </a:lnTo>
                        <a:lnTo>
                          <a:pt x="28" y="255"/>
                        </a:lnTo>
                        <a:lnTo>
                          <a:pt x="39" y="271"/>
                        </a:lnTo>
                        <a:lnTo>
                          <a:pt x="51" y="287"/>
                        </a:lnTo>
                        <a:lnTo>
                          <a:pt x="63" y="301"/>
                        </a:lnTo>
                        <a:lnTo>
                          <a:pt x="77" y="313"/>
                        </a:lnTo>
                        <a:lnTo>
                          <a:pt x="91" y="325"/>
                        </a:lnTo>
                        <a:lnTo>
                          <a:pt x="105" y="335"/>
                        </a:lnTo>
                        <a:lnTo>
                          <a:pt x="121" y="343"/>
                        </a:lnTo>
                        <a:lnTo>
                          <a:pt x="137" y="350"/>
                        </a:lnTo>
                        <a:lnTo>
                          <a:pt x="153" y="356"/>
                        </a:lnTo>
                        <a:lnTo>
                          <a:pt x="169" y="360"/>
                        </a:lnTo>
                        <a:lnTo>
                          <a:pt x="187" y="362"/>
                        </a:lnTo>
                        <a:lnTo>
                          <a:pt x="203" y="362"/>
                        </a:lnTo>
                        <a:lnTo>
                          <a:pt x="219" y="360"/>
                        </a:lnTo>
                        <a:lnTo>
                          <a:pt x="235" y="358"/>
                        </a:lnTo>
                        <a:lnTo>
                          <a:pt x="249" y="352"/>
                        </a:lnTo>
                        <a:lnTo>
                          <a:pt x="265" y="346"/>
                        </a:lnTo>
                        <a:lnTo>
                          <a:pt x="279" y="337"/>
                        </a:lnTo>
                        <a:lnTo>
                          <a:pt x="291" y="327"/>
                        </a:lnTo>
                        <a:lnTo>
                          <a:pt x="303" y="315"/>
                        </a:lnTo>
                        <a:lnTo>
                          <a:pt x="313" y="303"/>
                        </a:lnTo>
                        <a:lnTo>
                          <a:pt x="321" y="289"/>
                        </a:lnTo>
                        <a:lnTo>
                          <a:pt x="329" y="273"/>
                        </a:lnTo>
                        <a:lnTo>
                          <a:pt x="335" y="259"/>
                        </a:lnTo>
                        <a:lnTo>
                          <a:pt x="339" y="243"/>
                        </a:lnTo>
                        <a:lnTo>
                          <a:pt x="341" y="227"/>
                        </a:lnTo>
                        <a:lnTo>
                          <a:pt x="343" y="209"/>
                        </a:lnTo>
                        <a:lnTo>
                          <a:pt x="341" y="191"/>
                        </a:lnTo>
                        <a:lnTo>
                          <a:pt x="339" y="175"/>
                        </a:lnTo>
                        <a:lnTo>
                          <a:pt x="335" y="157"/>
                        </a:lnTo>
                        <a:lnTo>
                          <a:pt x="331" y="139"/>
                        </a:lnTo>
                        <a:lnTo>
                          <a:pt x="323" y="123"/>
                        </a:lnTo>
                        <a:lnTo>
                          <a:pt x="315" y="105"/>
                        </a:lnTo>
                        <a:lnTo>
                          <a:pt x="305" y="89"/>
                        </a:lnTo>
                        <a:close/>
                      </a:path>
                    </a:pathLst>
                  </a:custGeom>
                  <a:solidFill>
                    <a:srgbClr val="C4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</p:grpSp>
            <p:sp>
              <p:nvSpPr>
                <p:cNvPr id="240942" name="Freeform 302"/>
                <p:cNvSpPr/>
                <p:nvPr/>
              </p:nvSpPr>
              <p:spPr bwMode="auto">
                <a:xfrm>
                  <a:off x="1236" y="1852"/>
                  <a:ext cx="1715" cy="991"/>
                </a:xfrm>
                <a:custGeom>
                  <a:avLst/>
                  <a:gdLst>
                    <a:gd name="T0" fmla="*/ 0 w 1715"/>
                    <a:gd name="T1" fmla="*/ 961 h 991"/>
                    <a:gd name="T2" fmla="*/ 18 w 1715"/>
                    <a:gd name="T3" fmla="*/ 991 h 991"/>
                    <a:gd name="T4" fmla="*/ 1715 w 1715"/>
                    <a:gd name="T5" fmla="*/ 30 h 991"/>
                    <a:gd name="T6" fmla="*/ 1697 w 1715"/>
                    <a:gd name="T7" fmla="*/ 0 h 991"/>
                    <a:gd name="T8" fmla="*/ 0 w 1715"/>
                    <a:gd name="T9" fmla="*/ 961 h 9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15" h="991">
                      <a:moveTo>
                        <a:pt x="0" y="961"/>
                      </a:moveTo>
                      <a:lnTo>
                        <a:pt x="18" y="991"/>
                      </a:lnTo>
                      <a:lnTo>
                        <a:pt x="1715" y="30"/>
                      </a:lnTo>
                      <a:lnTo>
                        <a:pt x="1697" y="0"/>
                      </a:lnTo>
                      <a:lnTo>
                        <a:pt x="0" y="96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0943" name="Freeform 303"/>
                <p:cNvSpPr/>
                <p:nvPr/>
              </p:nvSpPr>
              <p:spPr bwMode="auto">
                <a:xfrm>
                  <a:off x="2901" y="1868"/>
                  <a:ext cx="1162" cy="130"/>
                </a:xfrm>
                <a:custGeom>
                  <a:avLst/>
                  <a:gdLst>
                    <a:gd name="T0" fmla="*/ 2 w 1162"/>
                    <a:gd name="T1" fmla="*/ 0 h 130"/>
                    <a:gd name="T2" fmla="*/ 0 w 1162"/>
                    <a:gd name="T3" fmla="*/ 24 h 130"/>
                    <a:gd name="T4" fmla="*/ 1160 w 1162"/>
                    <a:gd name="T5" fmla="*/ 130 h 130"/>
                    <a:gd name="T6" fmla="*/ 1162 w 1162"/>
                    <a:gd name="T7" fmla="*/ 106 h 130"/>
                    <a:gd name="T8" fmla="*/ 2 w 1162"/>
                    <a:gd name="T9" fmla="*/ 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62" h="130">
                      <a:moveTo>
                        <a:pt x="2" y="0"/>
                      </a:moveTo>
                      <a:lnTo>
                        <a:pt x="0" y="24"/>
                      </a:lnTo>
                      <a:lnTo>
                        <a:pt x="1160" y="130"/>
                      </a:lnTo>
                      <a:lnTo>
                        <a:pt x="1162" y="106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grpSp>
              <p:nvGrpSpPr>
                <p:cNvPr id="240944" name="Group 304"/>
                <p:cNvGrpSpPr/>
                <p:nvPr/>
              </p:nvGrpSpPr>
              <p:grpSpPr bwMode="auto">
                <a:xfrm>
                  <a:off x="1276" y="1469"/>
                  <a:ext cx="2797" cy="1751"/>
                  <a:chOff x="1276" y="1469"/>
                  <a:chExt cx="2797" cy="1751"/>
                </a:xfrm>
              </p:grpSpPr>
              <p:sp>
                <p:nvSpPr>
                  <p:cNvPr id="240945" name="Freeform 305"/>
                  <p:cNvSpPr/>
                  <p:nvPr/>
                </p:nvSpPr>
                <p:spPr bwMode="auto">
                  <a:xfrm>
                    <a:off x="3808" y="1469"/>
                    <a:ext cx="265" cy="180"/>
                  </a:xfrm>
                  <a:custGeom>
                    <a:avLst/>
                    <a:gdLst>
                      <a:gd name="T0" fmla="*/ 265 w 265"/>
                      <a:gd name="T1" fmla="*/ 30 h 180"/>
                      <a:gd name="T2" fmla="*/ 247 w 265"/>
                      <a:gd name="T3" fmla="*/ 0 h 180"/>
                      <a:gd name="T4" fmla="*/ 0 w 265"/>
                      <a:gd name="T5" fmla="*/ 150 h 180"/>
                      <a:gd name="T6" fmla="*/ 18 w 265"/>
                      <a:gd name="T7" fmla="*/ 180 h 180"/>
                      <a:gd name="T8" fmla="*/ 265 w 265"/>
                      <a:gd name="T9" fmla="*/ 30 h 1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5" h="180">
                        <a:moveTo>
                          <a:pt x="265" y="30"/>
                        </a:moveTo>
                        <a:lnTo>
                          <a:pt x="247" y="0"/>
                        </a:lnTo>
                        <a:lnTo>
                          <a:pt x="0" y="150"/>
                        </a:lnTo>
                        <a:lnTo>
                          <a:pt x="18" y="180"/>
                        </a:lnTo>
                        <a:lnTo>
                          <a:pt x="265" y="3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46" name="Freeform 306"/>
                  <p:cNvSpPr/>
                  <p:nvPr/>
                </p:nvSpPr>
                <p:spPr bwMode="auto">
                  <a:xfrm>
                    <a:off x="3471" y="1677"/>
                    <a:ext cx="263" cy="183"/>
                  </a:xfrm>
                  <a:custGeom>
                    <a:avLst/>
                    <a:gdLst>
                      <a:gd name="T0" fmla="*/ 263 w 263"/>
                      <a:gd name="T1" fmla="*/ 31 h 183"/>
                      <a:gd name="T2" fmla="*/ 245 w 263"/>
                      <a:gd name="T3" fmla="*/ 0 h 183"/>
                      <a:gd name="T4" fmla="*/ 0 w 263"/>
                      <a:gd name="T5" fmla="*/ 153 h 183"/>
                      <a:gd name="T6" fmla="*/ 18 w 263"/>
                      <a:gd name="T7" fmla="*/ 183 h 183"/>
                      <a:gd name="T8" fmla="*/ 263 w 263"/>
                      <a:gd name="T9" fmla="*/ 31 h 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3" h="183">
                        <a:moveTo>
                          <a:pt x="263" y="31"/>
                        </a:moveTo>
                        <a:lnTo>
                          <a:pt x="245" y="0"/>
                        </a:lnTo>
                        <a:lnTo>
                          <a:pt x="0" y="153"/>
                        </a:lnTo>
                        <a:lnTo>
                          <a:pt x="18" y="183"/>
                        </a:lnTo>
                        <a:lnTo>
                          <a:pt x="263" y="31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47" name="Freeform 307"/>
                  <p:cNvSpPr/>
                  <p:nvPr/>
                </p:nvSpPr>
                <p:spPr bwMode="auto">
                  <a:xfrm>
                    <a:off x="3132" y="1886"/>
                    <a:ext cx="265" cy="183"/>
                  </a:xfrm>
                  <a:custGeom>
                    <a:avLst/>
                    <a:gdLst>
                      <a:gd name="T0" fmla="*/ 265 w 265"/>
                      <a:gd name="T1" fmla="*/ 30 h 183"/>
                      <a:gd name="T2" fmla="*/ 247 w 265"/>
                      <a:gd name="T3" fmla="*/ 0 h 183"/>
                      <a:gd name="T4" fmla="*/ 0 w 265"/>
                      <a:gd name="T5" fmla="*/ 153 h 183"/>
                      <a:gd name="T6" fmla="*/ 18 w 265"/>
                      <a:gd name="T7" fmla="*/ 183 h 183"/>
                      <a:gd name="T8" fmla="*/ 265 w 265"/>
                      <a:gd name="T9" fmla="*/ 30 h 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5" h="183">
                        <a:moveTo>
                          <a:pt x="265" y="30"/>
                        </a:moveTo>
                        <a:lnTo>
                          <a:pt x="247" y="0"/>
                        </a:lnTo>
                        <a:lnTo>
                          <a:pt x="0" y="153"/>
                        </a:lnTo>
                        <a:lnTo>
                          <a:pt x="18" y="183"/>
                        </a:lnTo>
                        <a:lnTo>
                          <a:pt x="265" y="3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48" name="Freeform 308"/>
                  <p:cNvSpPr/>
                  <p:nvPr/>
                </p:nvSpPr>
                <p:spPr bwMode="auto">
                  <a:xfrm>
                    <a:off x="2795" y="2095"/>
                    <a:ext cx="265" cy="182"/>
                  </a:xfrm>
                  <a:custGeom>
                    <a:avLst/>
                    <a:gdLst>
                      <a:gd name="T0" fmla="*/ 265 w 265"/>
                      <a:gd name="T1" fmla="*/ 30 h 182"/>
                      <a:gd name="T2" fmla="*/ 247 w 265"/>
                      <a:gd name="T3" fmla="*/ 0 h 182"/>
                      <a:gd name="T4" fmla="*/ 0 w 265"/>
                      <a:gd name="T5" fmla="*/ 152 h 182"/>
                      <a:gd name="T6" fmla="*/ 18 w 265"/>
                      <a:gd name="T7" fmla="*/ 182 h 182"/>
                      <a:gd name="T8" fmla="*/ 265 w 265"/>
                      <a:gd name="T9" fmla="*/ 30 h 1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5" h="182">
                        <a:moveTo>
                          <a:pt x="265" y="30"/>
                        </a:moveTo>
                        <a:lnTo>
                          <a:pt x="247" y="0"/>
                        </a:lnTo>
                        <a:lnTo>
                          <a:pt x="0" y="152"/>
                        </a:lnTo>
                        <a:lnTo>
                          <a:pt x="18" y="182"/>
                        </a:lnTo>
                        <a:lnTo>
                          <a:pt x="265" y="3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49" name="Freeform 309"/>
                  <p:cNvSpPr/>
                  <p:nvPr/>
                </p:nvSpPr>
                <p:spPr bwMode="auto">
                  <a:xfrm>
                    <a:off x="2458" y="2305"/>
                    <a:ext cx="263" cy="181"/>
                  </a:xfrm>
                  <a:custGeom>
                    <a:avLst/>
                    <a:gdLst>
                      <a:gd name="T0" fmla="*/ 263 w 263"/>
                      <a:gd name="T1" fmla="*/ 31 h 181"/>
                      <a:gd name="T2" fmla="*/ 244 w 263"/>
                      <a:gd name="T3" fmla="*/ 0 h 181"/>
                      <a:gd name="T4" fmla="*/ 0 w 263"/>
                      <a:gd name="T5" fmla="*/ 151 h 181"/>
                      <a:gd name="T6" fmla="*/ 18 w 263"/>
                      <a:gd name="T7" fmla="*/ 181 h 181"/>
                      <a:gd name="T8" fmla="*/ 263 w 263"/>
                      <a:gd name="T9" fmla="*/ 31 h 1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3" h="181">
                        <a:moveTo>
                          <a:pt x="263" y="31"/>
                        </a:moveTo>
                        <a:lnTo>
                          <a:pt x="244" y="0"/>
                        </a:lnTo>
                        <a:lnTo>
                          <a:pt x="0" y="151"/>
                        </a:lnTo>
                        <a:lnTo>
                          <a:pt x="18" y="181"/>
                        </a:lnTo>
                        <a:lnTo>
                          <a:pt x="263" y="31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50" name="Freeform 310"/>
                  <p:cNvSpPr/>
                  <p:nvPr/>
                </p:nvSpPr>
                <p:spPr bwMode="auto">
                  <a:xfrm>
                    <a:off x="2119" y="2514"/>
                    <a:ext cx="264" cy="183"/>
                  </a:xfrm>
                  <a:custGeom>
                    <a:avLst/>
                    <a:gdLst>
                      <a:gd name="T0" fmla="*/ 264 w 264"/>
                      <a:gd name="T1" fmla="*/ 30 h 183"/>
                      <a:gd name="T2" fmla="*/ 246 w 264"/>
                      <a:gd name="T3" fmla="*/ 0 h 183"/>
                      <a:gd name="T4" fmla="*/ 0 w 264"/>
                      <a:gd name="T5" fmla="*/ 153 h 183"/>
                      <a:gd name="T6" fmla="*/ 18 w 264"/>
                      <a:gd name="T7" fmla="*/ 183 h 183"/>
                      <a:gd name="T8" fmla="*/ 264 w 264"/>
                      <a:gd name="T9" fmla="*/ 30 h 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4" h="183">
                        <a:moveTo>
                          <a:pt x="264" y="30"/>
                        </a:moveTo>
                        <a:lnTo>
                          <a:pt x="246" y="0"/>
                        </a:lnTo>
                        <a:lnTo>
                          <a:pt x="0" y="153"/>
                        </a:lnTo>
                        <a:lnTo>
                          <a:pt x="18" y="183"/>
                        </a:lnTo>
                        <a:lnTo>
                          <a:pt x="264" y="3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51" name="Freeform 311"/>
                  <p:cNvSpPr/>
                  <p:nvPr/>
                </p:nvSpPr>
                <p:spPr bwMode="auto">
                  <a:xfrm>
                    <a:off x="1782" y="2723"/>
                    <a:ext cx="264" cy="182"/>
                  </a:xfrm>
                  <a:custGeom>
                    <a:avLst/>
                    <a:gdLst>
                      <a:gd name="T0" fmla="*/ 264 w 264"/>
                      <a:gd name="T1" fmla="*/ 30 h 182"/>
                      <a:gd name="T2" fmla="*/ 246 w 264"/>
                      <a:gd name="T3" fmla="*/ 0 h 182"/>
                      <a:gd name="T4" fmla="*/ 0 w 264"/>
                      <a:gd name="T5" fmla="*/ 152 h 182"/>
                      <a:gd name="T6" fmla="*/ 18 w 264"/>
                      <a:gd name="T7" fmla="*/ 182 h 182"/>
                      <a:gd name="T8" fmla="*/ 264 w 264"/>
                      <a:gd name="T9" fmla="*/ 30 h 1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4" h="182">
                        <a:moveTo>
                          <a:pt x="264" y="30"/>
                        </a:moveTo>
                        <a:lnTo>
                          <a:pt x="246" y="0"/>
                        </a:lnTo>
                        <a:lnTo>
                          <a:pt x="0" y="152"/>
                        </a:lnTo>
                        <a:lnTo>
                          <a:pt x="18" y="182"/>
                        </a:lnTo>
                        <a:lnTo>
                          <a:pt x="264" y="3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52" name="Freeform 312"/>
                  <p:cNvSpPr/>
                  <p:nvPr/>
                </p:nvSpPr>
                <p:spPr bwMode="auto">
                  <a:xfrm>
                    <a:off x="1445" y="2932"/>
                    <a:ext cx="262" cy="182"/>
                  </a:xfrm>
                  <a:custGeom>
                    <a:avLst/>
                    <a:gdLst>
                      <a:gd name="T0" fmla="*/ 262 w 262"/>
                      <a:gd name="T1" fmla="*/ 30 h 182"/>
                      <a:gd name="T2" fmla="*/ 244 w 262"/>
                      <a:gd name="T3" fmla="*/ 0 h 182"/>
                      <a:gd name="T4" fmla="*/ 0 w 262"/>
                      <a:gd name="T5" fmla="*/ 152 h 182"/>
                      <a:gd name="T6" fmla="*/ 18 w 262"/>
                      <a:gd name="T7" fmla="*/ 182 h 182"/>
                      <a:gd name="T8" fmla="*/ 262 w 262"/>
                      <a:gd name="T9" fmla="*/ 30 h 1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2" h="182">
                        <a:moveTo>
                          <a:pt x="262" y="30"/>
                        </a:moveTo>
                        <a:lnTo>
                          <a:pt x="244" y="0"/>
                        </a:lnTo>
                        <a:lnTo>
                          <a:pt x="0" y="152"/>
                        </a:lnTo>
                        <a:lnTo>
                          <a:pt x="18" y="182"/>
                        </a:lnTo>
                        <a:lnTo>
                          <a:pt x="262" y="3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53" name="Freeform 313"/>
                  <p:cNvSpPr/>
                  <p:nvPr/>
                </p:nvSpPr>
                <p:spPr bwMode="auto">
                  <a:xfrm>
                    <a:off x="1276" y="3142"/>
                    <a:ext cx="94" cy="78"/>
                  </a:xfrm>
                  <a:custGeom>
                    <a:avLst/>
                    <a:gdLst>
                      <a:gd name="T0" fmla="*/ 94 w 94"/>
                      <a:gd name="T1" fmla="*/ 30 h 78"/>
                      <a:gd name="T2" fmla="*/ 76 w 94"/>
                      <a:gd name="T3" fmla="*/ 0 h 78"/>
                      <a:gd name="T4" fmla="*/ 0 w 94"/>
                      <a:gd name="T5" fmla="*/ 48 h 78"/>
                      <a:gd name="T6" fmla="*/ 18 w 94"/>
                      <a:gd name="T7" fmla="*/ 78 h 78"/>
                      <a:gd name="T8" fmla="*/ 94 w 94"/>
                      <a:gd name="T9" fmla="*/ 30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8">
                        <a:moveTo>
                          <a:pt x="94" y="30"/>
                        </a:moveTo>
                        <a:lnTo>
                          <a:pt x="76" y="0"/>
                        </a:lnTo>
                        <a:lnTo>
                          <a:pt x="0" y="48"/>
                        </a:lnTo>
                        <a:lnTo>
                          <a:pt x="18" y="78"/>
                        </a:lnTo>
                        <a:lnTo>
                          <a:pt x="94" y="3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</p:grpSp>
            <p:sp>
              <p:nvSpPr>
                <p:cNvPr id="240954" name="Freeform 314"/>
                <p:cNvSpPr/>
                <p:nvPr/>
              </p:nvSpPr>
              <p:spPr bwMode="auto">
                <a:xfrm>
                  <a:off x="2440" y="1968"/>
                  <a:ext cx="1699" cy="1096"/>
                </a:xfrm>
                <a:custGeom>
                  <a:avLst/>
                  <a:gdLst>
                    <a:gd name="T0" fmla="*/ 1699 w 1699"/>
                    <a:gd name="T1" fmla="*/ 30 h 1096"/>
                    <a:gd name="T2" fmla="*/ 1681 w 1699"/>
                    <a:gd name="T3" fmla="*/ 0 h 1096"/>
                    <a:gd name="T4" fmla="*/ 0 w 1699"/>
                    <a:gd name="T5" fmla="*/ 1066 h 1096"/>
                    <a:gd name="T6" fmla="*/ 18 w 1699"/>
                    <a:gd name="T7" fmla="*/ 1096 h 1096"/>
                    <a:gd name="T8" fmla="*/ 1699 w 1699"/>
                    <a:gd name="T9" fmla="*/ 30 h 10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9" h="1096">
                      <a:moveTo>
                        <a:pt x="1699" y="30"/>
                      </a:moveTo>
                      <a:lnTo>
                        <a:pt x="1681" y="0"/>
                      </a:lnTo>
                      <a:lnTo>
                        <a:pt x="0" y="1066"/>
                      </a:lnTo>
                      <a:lnTo>
                        <a:pt x="18" y="1096"/>
                      </a:lnTo>
                      <a:lnTo>
                        <a:pt x="1699" y="3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0955" name="Freeform 315"/>
                <p:cNvSpPr/>
                <p:nvPr/>
              </p:nvSpPr>
              <p:spPr bwMode="auto">
                <a:xfrm>
                  <a:off x="1928" y="2927"/>
                  <a:ext cx="588" cy="133"/>
                </a:xfrm>
                <a:custGeom>
                  <a:avLst/>
                  <a:gdLst>
                    <a:gd name="T0" fmla="*/ 4 w 588"/>
                    <a:gd name="T1" fmla="*/ 0 h 133"/>
                    <a:gd name="T2" fmla="*/ 0 w 588"/>
                    <a:gd name="T3" fmla="*/ 25 h 133"/>
                    <a:gd name="T4" fmla="*/ 584 w 588"/>
                    <a:gd name="T5" fmla="*/ 133 h 133"/>
                    <a:gd name="T6" fmla="*/ 588 w 588"/>
                    <a:gd name="T7" fmla="*/ 109 h 133"/>
                    <a:gd name="T8" fmla="*/ 4 w 588"/>
                    <a:gd name="T9" fmla="*/ 0 h 1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8" h="133">
                      <a:moveTo>
                        <a:pt x="4" y="0"/>
                      </a:moveTo>
                      <a:lnTo>
                        <a:pt x="0" y="25"/>
                      </a:lnTo>
                      <a:lnTo>
                        <a:pt x="584" y="133"/>
                      </a:lnTo>
                      <a:lnTo>
                        <a:pt x="588" y="109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0956" name="Freeform 316"/>
                <p:cNvSpPr/>
                <p:nvPr/>
              </p:nvSpPr>
              <p:spPr bwMode="auto">
                <a:xfrm>
                  <a:off x="1601" y="2925"/>
                  <a:ext cx="403" cy="289"/>
                </a:xfrm>
                <a:custGeom>
                  <a:avLst/>
                  <a:gdLst>
                    <a:gd name="T0" fmla="*/ 403 w 403"/>
                    <a:gd name="T1" fmla="*/ 21 h 289"/>
                    <a:gd name="T2" fmla="*/ 389 w 403"/>
                    <a:gd name="T3" fmla="*/ 0 h 289"/>
                    <a:gd name="T4" fmla="*/ 0 w 403"/>
                    <a:gd name="T5" fmla="*/ 269 h 289"/>
                    <a:gd name="T6" fmla="*/ 14 w 403"/>
                    <a:gd name="T7" fmla="*/ 289 h 289"/>
                    <a:gd name="T8" fmla="*/ 403 w 403"/>
                    <a:gd name="T9" fmla="*/ 21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3" h="289">
                      <a:moveTo>
                        <a:pt x="403" y="21"/>
                      </a:moveTo>
                      <a:lnTo>
                        <a:pt x="389" y="0"/>
                      </a:lnTo>
                      <a:lnTo>
                        <a:pt x="0" y="269"/>
                      </a:lnTo>
                      <a:lnTo>
                        <a:pt x="14" y="289"/>
                      </a:lnTo>
                      <a:lnTo>
                        <a:pt x="403" y="21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grpSp>
              <p:nvGrpSpPr>
                <p:cNvPr id="240957" name="Group 317"/>
                <p:cNvGrpSpPr/>
                <p:nvPr/>
              </p:nvGrpSpPr>
              <p:grpSpPr bwMode="auto">
                <a:xfrm>
                  <a:off x="1033" y="3064"/>
                  <a:ext cx="512" cy="369"/>
                  <a:chOff x="1033" y="3064"/>
                  <a:chExt cx="512" cy="369"/>
                </a:xfrm>
              </p:grpSpPr>
              <p:sp>
                <p:nvSpPr>
                  <p:cNvPr id="240958" name="Freeform 318"/>
                  <p:cNvSpPr/>
                  <p:nvPr/>
                </p:nvSpPr>
                <p:spPr bwMode="auto">
                  <a:xfrm>
                    <a:off x="1276" y="3076"/>
                    <a:ext cx="112" cy="82"/>
                  </a:xfrm>
                  <a:custGeom>
                    <a:avLst/>
                    <a:gdLst>
                      <a:gd name="T0" fmla="*/ 22 w 112"/>
                      <a:gd name="T1" fmla="*/ 82 h 82"/>
                      <a:gd name="T2" fmla="*/ 0 w 112"/>
                      <a:gd name="T3" fmla="*/ 76 h 82"/>
                      <a:gd name="T4" fmla="*/ 92 w 112"/>
                      <a:gd name="T5" fmla="*/ 0 h 82"/>
                      <a:gd name="T6" fmla="*/ 112 w 112"/>
                      <a:gd name="T7" fmla="*/ 6 h 82"/>
                      <a:gd name="T8" fmla="*/ 22 w 112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2" h="82">
                        <a:moveTo>
                          <a:pt x="22" y="82"/>
                        </a:moveTo>
                        <a:lnTo>
                          <a:pt x="0" y="76"/>
                        </a:lnTo>
                        <a:lnTo>
                          <a:pt x="92" y="0"/>
                        </a:lnTo>
                        <a:lnTo>
                          <a:pt x="112" y="6"/>
                        </a:lnTo>
                        <a:lnTo>
                          <a:pt x="22" y="82"/>
                        </a:lnTo>
                        <a:close/>
                      </a:path>
                    </a:pathLst>
                  </a:custGeom>
                  <a:solidFill>
                    <a:srgbClr val="B0692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59" name="Freeform 319"/>
                  <p:cNvSpPr/>
                  <p:nvPr/>
                </p:nvSpPr>
                <p:spPr bwMode="auto">
                  <a:xfrm>
                    <a:off x="1292" y="3080"/>
                    <a:ext cx="96" cy="78"/>
                  </a:xfrm>
                  <a:custGeom>
                    <a:avLst/>
                    <a:gdLst>
                      <a:gd name="T0" fmla="*/ 6 w 96"/>
                      <a:gd name="T1" fmla="*/ 78 h 78"/>
                      <a:gd name="T2" fmla="*/ 0 w 96"/>
                      <a:gd name="T3" fmla="*/ 76 h 78"/>
                      <a:gd name="T4" fmla="*/ 90 w 96"/>
                      <a:gd name="T5" fmla="*/ 0 h 78"/>
                      <a:gd name="T6" fmla="*/ 96 w 96"/>
                      <a:gd name="T7" fmla="*/ 2 h 78"/>
                      <a:gd name="T8" fmla="*/ 6 w 96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" h="78">
                        <a:moveTo>
                          <a:pt x="6" y="78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96" y="2"/>
                        </a:lnTo>
                        <a:lnTo>
                          <a:pt x="6" y="78"/>
                        </a:lnTo>
                        <a:close/>
                      </a:path>
                    </a:pathLst>
                  </a:custGeom>
                  <a:solidFill>
                    <a:srgbClr val="B0692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60" name="Freeform 320"/>
                  <p:cNvSpPr/>
                  <p:nvPr/>
                </p:nvSpPr>
                <p:spPr bwMode="auto">
                  <a:xfrm>
                    <a:off x="1286" y="3080"/>
                    <a:ext cx="96" cy="76"/>
                  </a:xfrm>
                  <a:custGeom>
                    <a:avLst/>
                    <a:gdLst>
                      <a:gd name="T0" fmla="*/ 6 w 96"/>
                      <a:gd name="T1" fmla="*/ 76 h 76"/>
                      <a:gd name="T2" fmla="*/ 0 w 96"/>
                      <a:gd name="T3" fmla="*/ 74 h 76"/>
                      <a:gd name="T4" fmla="*/ 92 w 96"/>
                      <a:gd name="T5" fmla="*/ 0 h 76"/>
                      <a:gd name="T6" fmla="*/ 96 w 96"/>
                      <a:gd name="T7" fmla="*/ 0 h 76"/>
                      <a:gd name="T8" fmla="*/ 6 w 96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" h="76">
                        <a:moveTo>
                          <a:pt x="6" y="76"/>
                        </a:moveTo>
                        <a:lnTo>
                          <a:pt x="0" y="74"/>
                        </a:lnTo>
                        <a:lnTo>
                          <a:pt x="92" y="0"/>
                        </a:lnTo>
                        <a:lnTo>
                          <a:pt x="96" y="0"/>
                        </a:lnTo>
                        <a:lnTo>
                          <a:pt x="6" y="76"/>
                        </a:lnTo>
                        <a:close/>
                      </a:path>
                    </a:pathLst>
                  </a:custGeom>
                  <a:solidFill>
                    <a:srgbClr val="AF682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61" name="Freeform 321"/>
                  <p:cNvSpPr/>
                  <p:nvPr/>
                </p:nvSpPr>
                <p:spPr bwMode="auto">
                  <a:xfrm>
                    <a:off x="1280" y="3078"/>
                    <a:ext cx="98" cy="76"/>
                  </a:xfrm>
                  <a:custGeom>
                    <a:avLst/>
                    <a:gdLst>
                      <a:gd name="T0" fmla="*/ 6 w 98"/>
                      <a:gd name="T1" fmla="*/ 76 h 76"/>
                      <a:gd name="T2" fmla="*/ 0 w 98"/>
                      <a:gd name="T3" fmla="*/ 76 h 76"/>
                      <a:gd name="T4" fmla="*/ 92 w 98"/>
                      <a:gd name="T5" fmla="*/ 0 h 76"/>
                      <a:gd name="T6" fmla="*/ 98 w 98"/>
                      <a:gd name="T7" fmla="*/ 2 h 76"/>
                      <a:gd name="T8" fmla="*/ 6 w 98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76">
                        <a:moveTo>
                          <a:pt x="6" y="76"/>
                        </a:moveTo>
                        <a:lnTo>
                          <a:pt x="0" y="76"/>
                        </a:lnTo>
                        <a:lnTo>
                          <a:pt x="92" y="0"/>
                        </a:lnTo>
                        <a:lnTo>
                          <a:pt x="98" y="2"/>
                        </a:lnTo>
                        <a:lnTo>
                          <a:pt x="6" y="76"/>
                        </a:lnTo>
                        <a:close/>
                      </a:path>
                    </a:pathLst>
                  </a:custGeom>
                  <a:solidFill>
                    <a:srgbClr val="AE682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62" name="Freeform 322"/>
                  <p:cNvSpPr/>
                  <p:nvPr/>
                </p:nvSpPr>
                <p:spPr bwMode="auto">
                  <a:xfrm>
                    <a:off x="1276" y="3076"/>
                    <a:ext cx="96" cy="78"/>
                  </a:xfrm>
                  <a:custGeom>
                    <a:avLst/>
                    <a:gdLst>
                      <a:gd name="T0" fmla="*/ 4 w 96"/>
                      <a:gd name="T1" fmla="*/ 78 h 78"/>
                      <a:gd name="T2" fmla="*/ 0 w 96"/>
                      <a:gd name="T3" fmla="*/ 76 h 78"/>
                      <a:gd name="T4" fmla="*/ 92 w 96"/>
                      <a:gd name="T5" fmla="*/ 0 h 78"/>
                      <a:gd name="T6" fmla="*/ 96 w 96"/>
                      <a:gd name="T7" fmla="*/ 2 h 78"/>
                      <a:gd name="T8" fmla="*/ 4 w 96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92" y="0"/>
                        </a:lnTo>
                        <a:lnTo>
                          <a:pt x="96" y="2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AD672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63" name="Freeform 323"/>
                  <p:cNvSpPr/>
                  <p:nvPr/>
                </p:nvSpPr>
                <p:spPr bwMode="auto">
                  <a:xfrm>
                    <a:off x="1254" y="3070"/>
                    <a:ext cx="114" cy="82"/>
                  </a:xfrm>
                  <a:custGeom>
                    <a:avLst/>
                    <a:gdLst>
                      <a:gd name="T0" fmla="*/ 22 w 114"/>
                      <a:gd name="T1" fmla="*/ 82 h 82"/>
                      <a:gd name="T2" fmla="*/ 0 w 114"/>
                      <a:gd name="T3" fmla="*/ 76 h 82"/>
                      <a:gd name="T4" fmla="*/ 94 w 114"/>
                      <a:gd name="T5" fmla="*/ 0 h 82"/>
                      <a:gd name="T6" fmla="*/ 114 w 114"/>
                      <a:gd name="T7" fmla="*/ 6 h 82"/>
                      <a:gd name="T8" fmla="*/ 22 w 114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4" h="82">
                        <a:moveTo>
                          <a:pt x="22" y="82"/>
                        </a:moveTo>
                        <a:lnTo>
                          <a:pt x="0" y="76"/>
                        </a:lnTo>
                        <a:lnTo>
                          <a:pt x="94" y="0"/>
                        </a:lnTo>
                        <a:lnTo>
                          <a:pt x="114" y="6"/>
                        </a:lnTo>
                        <a:lnTo>
                          <a:pt x="22" y="82"/>
                        </a:lnTo>
                        <a:close/>
                      </a:path>
                    </a:pathLst>
                  </a:custGeom>
                  <a:solidFill>
                    <a:srgbClr val="AC672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64" name="Freeform 324"/>
                  <p:cNvSpPr/>
                  <p:nvPr/>
                </p:nvSpPr>
                <p:spPr bwMode="auto">
                  <a:xfrm>
                    <a:off x="1272" y="3076"/>
                    <a:ext cx="96" cy="76"/>
                  </a:xfrm>
                  <a:custGeom>
                    <a:avLst/>
                    <a:gdLst>
                      <a:gd name="T0" fmla="*/ 4 w 96"/>
                      <a:gd name="T1" fmla="*/ 76 h 76"/>
                      <a:gd name="T2" fmla="*/ 0 w 96"/>
                      <a:gd name="T3" fmla="*/ 74 h 76"/>
                      <a:gd name="T4" fmla="*/ 92 w 96"/>
                      <a:gd name="T5" fmla="*/ 0 h 76"/>
                      <a:gd name="T6" fmla="*/ 96 w 96"/>
                      <a:gd name="T7" fmla="*/ 0 h 76"/>
                      <a:gd name="T8" fmla="*/ 4 w 96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" h="76">
                        <a:moveTo>
                          <a:pt x="4" y="76"/>
                        </a:moveTo>
                        <a:lnTo>
                          <a:pt x="0" y="74"/>
                        </a:lnTo>
                        <a:lnTo>
                          <a:pt x="92" y="0"/>
                        </a:lnTo>
                        <a:lnTo>
                          <a:pt x="96" y="0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C672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65" name="Freeform 325"/>
                  <p:cNvSpPr/>
                  <p:nvPr/>
                </p:nvSpPr>
                <p:spPr bwMode="auto">
                  <a:xfrm>
                    <a:off x="1268" y="3074"/>
                    <a:ext cx="96" cy="76"/>
                  </a:xfrm>
                  <a:custGeom>
                    <a:avLst/>
                    <a:gdLst>
                      <a:gd name="T0" fmla="*/ 4 w 96"/>
                      <a:gd name="T1" fmla="*/ 76 h 76"/>
                      <a:gd name="T2" fmla="*/ 0 w 96"/>
                      <a:gd name="T3" fmla="*/ 76 h 76"/>
                      <a:gd name="T4" fmla="*/ 94 w 96"/>
                      <a:gd name="T5" fmla="*/ 0 h 76"/>
                      <a:gd name="T6" fmla="*/ 96 w 96"/>
                      <a:gd name="T7" fmla="*/ 2 h 76"/>
                      <a:gd name="T8" fmla="*/ 4 w 96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" h="76">
                        <a:moveTo>
                          <a:pt x="4" y="76"/>
                        </a:moveTo>
                        <a:lnTo>
                          <a:pt x="0" y="76"/>
                        </a:lnTo>
                        <a:lnTo>
                          <a:pt x="94" y="0"/>
                        </a:lnTo>
                        <a:lnTo>
                          <a:pt x="96" y="2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B662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66" name="Freeform 326"/>
                  <p:cNvSpPr/>
                  <p:nvPr/>
                </p:nvSpPr>
                <p:spPr bwMode="auto">
                  <a:xfrm>
                    <a:off x="1264" y="3074"/>
                    <a:ext cx="98" cy="76"/>
                  </a:xfrm>
                  <a:custGeom>
                    <a:avLst/>
                    <a:gdLst>
                      <a:gd name="T0" fmla="*/ 4 w 98"/>
                      <a:gd name="T1" fmla="*/ 76 h 76"/>
                      <a:gd name="T2" fmla="*/ 0 w 98"/>
                      <a:gd name="T3" fmla="*/ 74 h 76"/>
                      <a:gd name="T4" fmla="*/ 94 w 98"/>
                      <a:gd name="T5" fmla="*/ 0 h 76"/>
                      <a:gd name="T6" fmla="*/ 98 w 98"/>
                      <a:gd name="T7" fmla="*/ 0 h 76"/>
                      <a:gd name="T8" fmla="*/ 4 w 98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76">
                        <a:moveTo>
                          <a:pt x="4" y="76"/>
                        </a:moveTo>
                        <a:lnTo>
                          <a:pt x="0" y="74"/>
                        </a:lnTo>
                        <a:lnTo>
                          <a:pt x="94" y="0"/>
                        </a:lnTo>
                        <a:lnTo>
                          <a:pt x="98" y="0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A662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67" name="Freeform 327"/>
                  <p:cNvSpPr/>
                  <p:nvPr/>
                </p:nvSpPr>
                <p:spPr bwMode="auto">
                  <a:xfrm>
                    <a:off x="1260" y="3072"/>
                    <a:ext cx="98" cy="76"/>
                  </a:xfrm>
                  <a:custGeom>
                    <a:avLst/>
                    <a:gdLst>
                      <a:gd name="T0" fmla="*/ 4 w 98"/>
                      <a:gd name="T1" fmla="*/ 76 h 76"/>
                      <a:gd name="T2" fmla="*/ 0 w 98"/>
                      <a:gd name="T3" fmla="*/ 76 h 76"/>
                      <a:gd name="T4" fmla="*/ 94 w 98"/>
                      <a:gd name="T5" fmla="*/ 0 h 76"/>
                      <a:gd name="T6" fmla="*/ 98 w 98"/>
                      <a:gd name="T7" fmla="*/ 2 h 76"/>
                      <a:gd name="T8" fmla="*/ 4 w 98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76">
                        <a:moveTo>
                          <a:pt x="4" y="76"/>
                        </a:moveTo>
                        <a:lnTo>
                          <a:pt x="0" y="76"/>
                        </a:lnTo>
                        <a:lnTo>
                          <a:pt x="94" y="0"/>
                        </a:lnTo>
                        <a:lnTo>
                          <a:pt x="98" y="2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9652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68" name="Freeform 328"/>
                  <p:cNvSpPr/>
                  <p:nvPr/>
                </p:nvSpPr>
                <p:spPr bwMode="auto">
                  <a:xfrm>
                    <a:off x="1258" y="3072"/>
                    <a:ext cx="96" cy="76"/>
                  </a:xfrm>
                  <a:custGeom>
                    <a:avLst/>
                    <a:gdLst>
                      <a:gd name="T0" fmla="*/ 2 w 96"/>
                      <a:gd name="T1" fmla="*/ 76 h 76"/>
                      <a:gd name="T2" fmla="*/ 0 w 96"/>
                      <a:gd name="T3" fmla="*/ 74 h 76"/>
                      <a:gd name="T4" fmla="*/ 94 w 96"/>
                      <a:gd name="T5" fmla="*/ 0 h 76"/>
                      <a:gd name="T6" fmla="*/ 96 w 96"/>
                      <a:gd name="T7" fmla="*/ 0 h 76"/>
                      <a:gd name="T8" fmla="*/ 2 w 96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" h="76">
                        <a:moveTo>
                          <a:pt x="2" y="76"/>
                        </a:moveTo>
                        <a:lnTo>
                          <a:pt x="0" y="74"/>
                        </a:lnTo>
                        <a:lnTo>
                          <a:pt x="94" y="0"/>
                        </a:lnTo>
                        <a:lnTo>
                          <a:pt x="96" y="0"/>
                        </a:lnTo>
                        <a:lnTo>
                          <a:pt x="2" y="76"/>
                        </a:lnTo>
                        <a:close/>
                      </a:path>
                    </a:pathLst>
                  </a:custGeom>
                  <a:solidFill>
                    <a:srgbClr val="A8652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69" name="Freeform 329"/>
                  <p:cNvSpPr/>
                  <p:nvPr/>
                </p:nvSpPr>
                <p:spPr bwMode="auto">
                  <a:xfrm>
                    <a:off x="1254" y="3070"/>
                    <a:ext cx="98" cy="76"/>
                  </a:xfrm>
                  <a:custGeom>
                    <a:avLst/>
                    <a:gdLst>
                      <a:gd name="T0" fmla="*/ 4 w 98"/>
                      <a:gd name="T1" fmla="*/ 76 h 76"/>
                      <a:gd name="T2" fmla="*/ 0 w 98"/>
                      <a:gd name="T3" fmla="*/ 76 h 76"/>
                      <a:gd name="T4" fmla="*/ 94 w 98"/>
                      <a:gd name="T5" fmla="*/ 0 h 76"/>
                      <a:gd name="T6" fmla="*/ 98 w 98"/>
                      <a:gd name="T7" fmla="*/ 2 h 76"/>
                      <a:gd name="T8" fmla="*/ 4 w 98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8" h="76">
                        <a:moveTo>
                          <a:pt x="4" y="76"/>
                        </a:moveTo>
                        <a:lnTo>
                          <a:pt x="0" y="76"/>
                        </a:lnTo>
                        <a:lnTo>
                          <a:pt x="94" y="0"/>
                        </a:lnTo>
                        <a:lnTo>
                          <a:pt x="98" y="2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7642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70" name="Freeform 330"/>
                  <p:cNvSpPr/>
                  <p:nvPr/>
                </p:nvSpPr>
                <p:spPr bwMode="auto">
                  <a:xfrm>
                    <a:off x="1210" y="3064"/>
                    <a:ext cx="138" cy="82"/>
                  </a:xfrm>
                  <a:custGeom>
                    <a:avLst/>
                    <a:gdLst>
                      <a:gd name="T0" fmla="*/ 44 w 138"/>
                      <a:gd name="T1" fmla="*/ 82 h 82"/>
                      <a:gd name="T2" fmla="*/ 0 w 138"/>
                      <a:gd name="T3" fmla="*/ 76 h 82"/>
                      <a:gd name="T4" fmla="*/ 100 w 138"/>
                      <a:gd name="T5" fmla="*/ 0 h 82"/>
                      <a:gd name="T6" fmla="*/ 138 w 138"/>
                      <a:gd name="T7" fmla="*/ 6 h 82"/>
                      <a:gd name="T8" fmla="*/ 44 w 138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38" h="82">
                        <a:moveTo>
                          <a:pt x="44" y="82"/>
                        </a:moveTo>
                        <a:lnTo>
                          <a:pt x="0" y="76"/>
                        </a:lnTo>
                        <a:lnTo>
                          <a:pt x="100" y="0"/>
                        </a:lnTo>
                        <a:lnTo>
                          <a:pt x="138" y="6"/>
                        </a:lnTo>
                        <a:lnTo>
                          <a:pt x="44" y="82"/>
                        </a:lnTo>
                        <a:close/>
                      </a:path>
                    </a:pathLst>
                  </a:custGeom>
                  <a:solidFill>
                    <a:srgbClr val="A6642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71" name="Freeform 331"/>
                  <p:cNvSpPr/>
                  <p:nvPr/>
                </p:nvSpPr>
                <p:spPr bwMode="auto">
                  <a:xfrm>
                    <a:off x="1246" y="3070"/>
                    <a:ext cx="102" cy="76"/>
                  </a:xfrm>
                  <a:custGeom>
                    <a:avLst/>
                    <a:gdLst>
                      <a:gd name="T0" fmla="*/ 8 w 102"/>
                      <a:gd name="T1" fmla="*/ 76 h 76"/>
                      <a:gd name="T2" fmla="*/ 0 w 102"/>
                      <a:gd name="T3" fmla="*/ 74 h 76"/>
                      <a:gd name="T4" fmla="*/ 96 w 102"/>
                      <a:gd name="T5" fmla="*/ 0 h 76"/>
                      <a:gd name="T6" fmla="*/ 102 w 102"/>
                      <a:gd name="T7" fmla="*/ 0 h 76"/>
                      <a:gd name="T8" fmla="*/ 8 w 102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2" h="76">
                        <a:moveTo>
                          <a:pt x="8" y="76"/>
                        </a:moveTo>
                        <a:lnTo>
                          <a:pt x="0" y="74"/>
                        </a:lnTo>
                        <a:lnTo>
                          <a:pt x="96" y="0"/>
                        </a:lnTo>
                        <a:lnTo>
                          <a:pt x="102" y="0"/>
                        </a:lnTo>
                        <a:lnTo>
                          <a:pt x="8" y="76"/>
                        </a:lnTo>
                        <a:close/>
                      </a:path>
                    </a:pathLst>
                  </a:custGeom>
                  <a:solidFill>
                    <a:srgbClr val="A6642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72" name="Freeform 332"/>
                  <p:cNvSpPr/>
                  <p:nvPr/>
                </p:nvSpPr>
                <p:spPr bwMode="auto">
                  <a:xfrm>
                    <a:off x="1240" y="3068"/>
                    <a:ext cx="102" cy="76"/>
                  </a:xfrm>
                  <a:custGeom>
                    <a:avLst/>
                    <a:gdLst>
                      <a:gd name="T0" fmla="*/ 6 w 102"/>
                      <a:gd name="T1" fmla="*/ 76 h 76"/>
                      <a:gd name="T2" fmla="*/ 0 w 102"/>
                      <a:gd name="T3" fmla="*/ 76 h 76"/>
                      <a:gd name="T4" fmla="*/ 94 w 102"/>
                      <a:gd name="T5" fmla="*/ 0 h 76"/>
                      <a:gd name="T6" fmla="*/ 102 w 102"/>
                      <a:gd name="T7" fmla="*/ 2 h 76"/>
                      <a:gd name="T8" fmla="*/ 6 w 102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2" h="76">
                        <a:moveTo>
                          <a:pt x="6" y="76"/>
                        </a:moveTo>
                        <a:lnTo>
                          <a:pt x="0" y="76"/>
                        </a:lnTo>
                        <a:lnTo>
                          <a:pt x="94" y="0"/>
                        </a:lnTo>
                        <a:lnTo>
                          <a:pt x="102" y="2"/>
                        </a:lnTo>
                        <a:lnTo>
                          <a:pt x="6" y="76"/>
                        </a:lnTo>
                        <a:close/>
                      </a:path>
                    </a:pathLst>
                  </a:custGeom>
                  <a:solidFill>
                    <a:srgbClr val="A5632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73" name="Freeform 333"/>
                  <p:cNvSpPr/>
                  <p:nvPr/>
                </p:nvSpPr>
                <p:spPr bwMode="auto">
                  <a:xfrm>
                    <a:off x="1232" y="3068"/>
                    <a:ext cx="102" cy="76"/>
                  </a:xfrm>
                  <a:custGeom>
                    <a:avLst/>
                    <a:gdLst>
                      <a:gd name="T0" fmla="*/ 8 w 102"/>
                      <a:gd name="T1" fmla="*/ 76 h 76"/>
                      <a:gd name="T2" fmla="*/ 0 w 102"/>
                      <a:gd name="T3" fmla="*/ 74 h 76"/>
                      <a:gd name="T4" fmla="*/ 96 w 102"/>
                      <a:gd name="T5" fmla="*/ 0 h 76"/>
                      <a:gd name="T6" fmla="*/ 102 w 102"/>
                      <a:gd name="T7" fmla="*/ 0 h 76"/>
                      <a:gd name="T8" fmla="*/ 8 w 102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2" h="76">
                        <a:moveTo>
                          <a:pt x="8" y="76"/>
                        </a:moveTo>
                        <a:lnTo>
                          <a:pt x="0" y="74"/>
                        </a:lnTo>
                        <a:lnTo>
                          <a:pt x="96" y="0"/>
                        </a:lnTo>
                        <a:lnTo>
                          <a:pt x="102" y="0"/>
                        </a:lnTo>
                        <a:lnTo>
                          <a:pt x="8" y="76"/>
                        </a:lnTo>
                        <a:close/>
                      </a:path>
                    </a:pathLst>
                  </a:custGeom>
                  <a:solidFill>
                    <a:srgbClr val="A4622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74" name="Freeform 334"/>
                  <p:cNvSpPr/>
                  <p:nvPr/>
                </p:nvSpPr>
                <p:spPr bwMode="auto">
                  <a:xfrm>
                    <a:off x="1226" y="3066"/>
                    <a:ext cx="102" cy="76"/>
                  </a:xfrm>
                  <a:custGeom>
                    <a:avLst/>
                    <a:gdLst>
                      <a:gd name="T0" fmla="*/ 6 w 102"/>
                      <a:gd name="T1" fmla="*/ 76 h 76"/>
                      <a:gd name="T2" fmla="*/ 0 w 102"/>
                      <a:gd name="T3" fmla="*/ 76 h 76"/>
                      <a:gd name="T4" fmla="*/ 96 w 102"/>
                      <a:gd name="T5" fmla="*/ 0 h 76"/>
                      <a:gd name="T6" fmla="*/ 102 w 102"/>
                      <a:gd name="T7" fmla="*/ 2 h 76"/>
                      <a:gd name="T8" fmla="*/ 6 w 102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2" h="76">
                        <a:moveTo>
                          <a:pt x="6" y="76"/>
                        </a:moveTo>
                        <a:lnTo>
                          <a:pt x="0" y="76"/>
                        </a:lnTo>
                        <a:lnTo>
                          <a:pt x="96" y="0"/>
                        </a:lnTo>
                        <a:lnTo>
                          <a:pt x="102" y="2"/>
                        </a:lnTo>
                        <a:lnTo>
                          <a:pt x="6" y="76"/>
                        </a:lnTo>
                        <a:close/>
                      </a:path>
                    </a:pathLst>
                  </a:custGeom>
                  <a:solidFill>
                    <a:srgbClr val="A3612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75" name="Freeform 335"/>
                  <p:cNvSpPr/>
                  <p:nvPr/>
                </p:nvSpPr>
                <p:spPr bwMode="auto">
                  <a:xfrm>
                    <a:off x="1218" y="3066"/>
                    <a:ext cx="104" cy="76"/>
                  </a:xfrm>
                  <a:custGeom>
                    <a:avLst/>
                    <a:gdLst>
                      <a:gd name="T0" fmla="*/ 8 w 104"/>
                      <a:gd name="T1" fmla="*/ 76 h 76"/>
                      <a:gd name="T2" fmla="*/ 0 w 104"/>
                      <a:gd name="T3" fmla="*/ 74 h 76"/>
                      <a:gd name="T4" fmla="*/ 98 w 104"/>
                      <a:gd name="T5" fmla="*/ 0 h 76"/>
                      <a:gd name="T6" fmla="*/ 104 w 104"/>
                      <a:gd name="T7" fmla="*/ 0 h 76"/>
                      <a:gd name="T8" fmla="*/ 8 w 104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4" h="76">
                        <a:moveTo>
                          <a:pt x="8" y="76"/>
                        </a:moveTo>
                        <a:lnTo>
                          <a:pt x="0" y="74"/>
                        </a:lnTo>
                        <a:lnTo>
                          <a:pt x="98" y="0"/>
                        </a:lnTo>
                        <a:lnTo>
                          <a:pt x="104" y="0"/>
                        </a:lnTo>
                        <a:lnTo>
                          <a:pt x="8" y="76"/>
                        </a:lnTo>
                        <a:close/>
                      </a:path>
                    </a:pathLst>
                  </a:custGeom>
                  <a:solidFill>
                    <a:srgbClr val="A2612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76" name="Freeform 336"/>
                  <p:cNvSpPr/>
                  <p:nvPr/>
                </p:nvSpPr>
                <p:spPr bwMode="auto">
                  <a:xfrm>
                    <a:off x="1210" y="3064"/>
                    <a:ext cx="106" cy="76"/>
                  </a:xfrm>
                  <a:custGeom>
                    <a:avLst/>
                    <a:gdLst>
                      <a:gd name="T0" fmla="*/ 8 w 106"/>
                      <a:gd name="T1" fmla="*/ 76 h 76"/>
                      <a:gd name="T2" fmla="*/ 0 w 106"/>
                      <a:gd name="T3" fmla="*/ 76 h 76"/>
                      <a:gd name="T4" fmla="*/ 100 w 106"/>
                      <a:gd name="T5" fmla="*/ 0 h 76"/>
                      <a:gd name="T6" fmla="*/ 106 w 106"/>
                      <a:gd name="T7" fmla="*/ 2 h 76"/>
                      <a:gd name="T8" fmla="*/ 8 w 106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6" h="76">
                        <a:moveTo>
                          <a:pt x="8" y="76"/>
                        </a:moveTo>
                        <a:lnTo>
                          <a:pt x="0" y="76"/>
                        </a:lnTo>
                        <a:lnTo>
                          <a:pt x="100" y="0"/>
                        </a:lnTo>
                        <a:lnTo>
                          <a:pt x="106" y="2"/>
                        </a:lnTo>
                        <a:lnTo>
                          <a:pt x="8" y="76"/>
                        </a:lnTo>
                        <a:close/>
                      </a:path>
                    </a:pathLst>
                  </a:custGeom>
                  <a:solidFill>
                    <a:srgbClr val="A1602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77" name="Freeform 337"/>
                  <p:cNvSpPr/>
                  <p:nvPr/>
                </p:nvSpPr>
                <p:spPr bwMode="auto">
                  <a:xfrm>
                    <a:off x="1190" y="3064"/>
                    <a:ext cx="120" cy="76"/>
                  </a:xfrm>
                  <a:custGeom>
                    <a:avLst/>
                    <a:gdLst>
                      <a:gd name="T0" fmla="*/ 20 w 120"/>
                      <a:gd name="T1" fmla="*/ 76 h 76"/>
                      <a:gd name="T2" fmla="*/ 0 w 120"/>
                      <a:gd name="T3" fmla="*/ 74 h 76"/>
                      <a:gd name="T4" fmla="*/ 100 w 120"/>
                      <a:gd name="T5" fmla="*/ 0 h 76"/>
                      <a:gd name="T6" fmla="*/ 120 w 120"/>
                      <a:gd name="T7" fmla="*/ 0 h 76"/>
                      <a:gd name="T8" fmla="*/ 20 w 120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0" h="76">
                        <a:moveTo>
                          <a:pt x="20" y="76"/>
                        </a:moveTo>
                        <a:lnTo>
                          <a:pt x="0" y="74"/>
                        </a:lnTo>
                        <a:lnTo>
                          <a:pt x="100" y="0"/>
                        </a:lnTo>
                        <a:lnTo>
                          <a:pt x="120" y="0"/>
                        </a:lnTo>
                        <a:lnTo>
                          <a:pt x="20" y="76"/>
                        </a:lnTo>
                        <a:close/>
                      </a:path>
                    </a:pathLst>
                  </a:custGeom>
                  <a:solidFill>
                    <a:srgbClr val="A0602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78" name="Freeform 338"/>
                  <p:cNvSpPr/>
                  <p:nvPr/>
                </p:nvSpPr>
                <p:spPr bwMode="auto">
                  <a:xfrm>
                    <a:off x="1206" y="3064"/>
                    <a:ext cx="104" cy="76"/>
                  </a:xfrm>
                  <a:custGeom>
                    <a:avLst/>
                    <a:gdLst>
                      <a:gd name="T0" fmla="*/ 4 w 104"/>
                      <a:gd name="T1" fmla="*/ 76 h 76"/>
                      <a:gd name="T2" fmla="*/ 0 w 104"/>
                      <a:gd name="T3" fmla="*/ 74 h 76"/>
                      <a:gd name="T4" fmla="*/ 98 w 104"/>
                      <a:gd name="T5" fmla="*/ 0 h 76"/>
                      <a:gd name="T6" fmla="*/ 104 w 104"/>
                      <a:gd name="T7" fmla="*/ 0 h 76"/>
                      <a:gd name="T8" fmla="*/ 4 w 104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4" h="76">
                        <a:moveTo>
                          <a:pt x="4" y="76"/>
                        </a:moveTo>
                        <a:lnTo>
                          <a:pt x="0" y="74"/>
                        </a:lnTo>
                        <a:lnTo>
                          <a:pt x="98" y="0"/>
                        </a:lnTo>
                        <a:lnTo>
                          <a:pt x="104" y="0"/>
                        </a:lnTo>
                        <a:lnTo>
                          <a:pt x="4" y="76"/>
                        </a:lnTo>
                        <a:close/>
                      </a:path>
                    </a:pathLst>
                  </a:custGeom>
                  <a:solidFill>
                    <a:srgbClr val="A0602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79" name="Freeform 339"/>
                  <p:cNvSpPr/>
                  <p:nvPr/>
                </p:nvSpPr>
                <p:spPr bwMode="auto">
                  <a:xfrm>
                    <a:off x="1200" y="3064"/>
                    <a:ext cx="104" cy="74"/>
                  </a:xfrm>
                  <a:custGeom>
                    <a:avLst/>
                    <a:gdLst>
                      <a:gd name="T0" fmla="*/ 6 w 104"/>
                      <a:gd name="T1" fmla="*/ 74 h 74"/>
                      <a:gd name="T2" fmla="*/ 0 w 104"/>
                      <a:gd name="T3" fmla="*/ 74 h 74"/>
                      <a:gd name="T4" fmla="*/ 100 w 104"/>
                      <a:gd name="T5" fmla="*/ 0 h 74"/>
                      <a:gd name="T6" fmla="*/ 104 w 104"/>
                      <a:gd name="T7" fmla="*/ 0 h 74"/>
                      <a:gd name="T8" fmla="*/ 6 w 104"/>
                      <a:gd name="T9" fmla="*/ 74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4" h="74">
                        <a:moveTo>
                          <a:pt x="6" y="74"/>
                        </a:moveTo>
                        <a:lnTo>
                          <a:pt x="0" y="74"/>
                        </a:lnTo>
                        <a:lnTo>
                          <a:pt x="100" y="0"/>
                        </a:lnTo>
                        <a:lnTo>
                          <a:pt x="104" y="0"/>
                        </a:lnTo>
                        <a:lnTo>
                          <a:pt x="6" y="74"/>
                        </a:lnTo>
                        <a:close/>
                      </a:path>
                    </a:pathLst>
                  </a:custGeom>
                  <a:solidFill>
                    <a:srgbClr val="9E5F1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80" name="Freeform 340"/>
                  <p:cNvSpPr/>
                  <p:nvPr/>
                </p:nvSpPr>
                <p:spPr bwMode="auto">
                  <a:xfrm>
                    <a:off x="1196" y="3064"/>
                    <a:ext cx="104" cy="74"/>
                  </a:xfrm>
                  <a:custGeom>
                    <a:avLst/>
                    <a:gdLst>
                      <a:gd name="T0" fmla="*/ 4 w 104"/>
                      <a:gd name="T1" fmla="*/ 74 h 74"/>
                      <a:gd name="T2" fmla="*/ 0 w 104"/>
                      <a:gd name="T3" fmla="*/ 74 h 74"/>
                      <a:gd name="T4" fmla="*/ 100 w 104"/>
                      <a:gd name="T5" fmla="*/ 0 h 74"/>
                      <a:gd name="T6" fmla="*/ 104 w 104"/>
                      <a:gd name="T7" fmla="*/ 0 h 74"/>
                      <a:gd name="T8" fmla="*/ 4 w 104"/>
                      <a:gd name="T9" fmla="*/ 74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4" h="74">
                        <a:moveTo>
                          <a:pt x="4" y="74"/>
                        </a:moveTo>
                        <a:lnTo>
                          <a:pt x="0" y="74"/>
                        </a:lnTo>
                        <a:lnTo>
                          <a:pt x="100" y="0"/>
                        </a:lnTo>
                        <a:lnTo>
                          <a:pt x="104" y="0"/>
                        </a:lnTo>
                        <a:lnTo>
                          <a:pt x="4" y="74"/>
                        </a:lnTo>
                        <a:close/>
                      </a:path>
                    </a:pathLst>
                  </a:custGeom>
                  <a:solidFill>
                    <a:srgbClr val="9D5E1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81" name="Freeform 341"/>
                  <p:cNvSpPr/>
                  <p:nvPr/>
                </p:nvSpPr>
                <p:spPr bwMode="auto">
                  <a:xfrm>
                    <a:off x="1190" y="3064"/>
                    <a:ext cx="106" cy="74"/>
                  </a:xfrm>
                  <a:custGeom>
                    <a:avLst/>
                    <a:gdLst>
                      <a:gd name="T0" fmla="*/ 6 w 106"/>
                      <a:gd name="T1" fmla="*/ 74 h 74"/>
                      <a:gd name="T2" fmla="*/ 0 w 106"/>
                      <a:gd name="T3" fmla="*/ 74 h 74"/>
                      <a:gd name="T4" fmla="*/ 100 w 106"/>
                      <a:gd name="T5" fmla="*/ 0 h 74"/>
                      <a:gd name="T6" fmla="*/ 106 w 106"/>
                      <a:gd name="T7" fmla="*/ 0 h 74"/>
                      <a:gd name="T8" fmla="*/ 6 w 106"/>
                      <a:gd name="T9" fmla="*/ 74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6" h="74">
                        <a:moveTo>
                          <a:pt x="6" y="74"/>
                        </a:moveTo>
                        <a:lnTo>
                          <a:pt x="0" y="74"/>
                        </a:lnTo>
                        <a:lnTo>
                          <a:pt x="100" y="0"/>
                        </a:lnTo>
                        <a:lnTo>
                          <a:pt x="106" y="0"/>
                        </a:lnTo>
                        <a:lnTo>
                          <a:pt x="6" y="74"/>
                        </a:lnTo>
                        <a:close/>
                      </a:path>
                    </a:pathLst>
                  </a:custGeom>
                  <a:solidFill>
                    <a:srgbClr val="9B5D1E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82" name="Freeform 342"/>
                  <p:cNvSpPr/>
                  <p:nvPr/>
                </p:nvSpPr>
                <p:spPr bwMode="auto">
                  <a:xfrm>
                    <a:off x="1170" y="3064"/>
                    <a:ext cx="120" cy="74"/>
                  </a:xfrm>
                  <a:custGeom>
                    <a:avLst/>
                    <a:gdLst>
                      <a:gd name="T0" fmla="*/ 20 w 120"/>
                      <a:gd name="T1" fmla="*/ 74 h 74"/>
                      <a:gd name="T2" fmla="*/ 0 w 120"/>
                      <a:gd name="T3" fmla="*/ 74 h 74"/>
                      <a:gd name="T4" fmla="*/ 102 w 120"/>
                      <a:gd name="T5" fmla="*/ 0 h 74"/>
                      <a:gd name="T6" fmla="*/ 120 w 120"/>
                      <a:gd name="T7" fmla="*/ 0 h 74"/>
                      <a:gd name="T8" fmla="*/ 20 w 120"/>
                      <a:gd name="T9" fmla="*/ 74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0" h="74">
                        <a:moveTo>
                          <a:pt x="20" y="74"/>
                        </a:moveTo>
                        <a:lnTo>
                          <a:pt x="0" y="74"/>
                        </a:lnTo>
                        <a:lnTo>
                          <a:pt x="102" y="0"/>
                        </a:lnTo>
                        <a:lnTo>
                          <a:pt x="120" y="0"/>
                        </a:lnTo>
                        <a:lnTo>
                          <a:pt x="20" y="74"/>
                        </a:lnTo>
                        <a:close/>
                      </a:path>
                    </a:pathLst>
                  </a:custGeom>
                  <a:solidFill>
                    <a:srgbClr val="9A5C1E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83" name="Freeform 343"/>
                  <p:cNvSpPr/>
                  <p:nvPr/>
                </p:nvSpPr>
                <p:spPr bwMode="auto">
                  <a:xfrm>
                    <a:off x="1152" y="3064"/>
                    <a:ext cx="120" cy="76"/>
                  </a:xfrm>
                  <a:custGeom>
                    <a:avLst/>
                    <a:gdLst>
                      <a:gd name="T0" fmla="*/ 18 w 120"/>
                      <a:gd name="T1" fmla="*/ 74 h 76"/>
                      <a:gd name="T2" fmla="*/ 0 w 120"/>
                      <a:gd name="T3" fmla="*/ 76 h 76"/>
                      <a:gd name="T4" fmla="*/ 104 w 120"/>
                      <a:gd name="T5" fmla="*/ 2 h 76"/>
                      <a:gd name="T6" fmla="*/ 120 w 120"/>
                      <a:gd name="T7" fmla="*/ 0 h 76"/>
                      <a:gd name="T8" fmla="*/ 18 w 120"/>
                      <a:gd name="T9" fmla="*/ 74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0" h="76">
                        <a:moveTo>
                          <a:pt x="18" y="74"/>
                        </a:moveTo>
                        <a:lnTo>
                          <a:pt x="0" y="76"/>
                        </a:lnTo>
                        <a:lnTo>
                          <a:pt x="104" y="2"/>
                        </a:lnTo>
                        <a:lnTo>
                          <a:pt x="120" y="0"/>
                        </a:lnTo>
                        <a:lnTo>
                          <a:pt x="18" y="74"/>
                        </a:lnTo>
                        <a:close/>
                      </a:path>
                    </a:pathLst>
                  </a:custGeom>
                  <a:solidFill>
                    <a:srgbClr val="9B5D1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84" name="Freeform 344"/>
                  <p:cNvSpPr/>
                  <p:nvPr/>
                </p:nvSpPr>
                <p:spPr bwMode="auto">
                  <a:xfrm>
                    <a:off x="1164" y="3064"/>
                    <a:ext cx="108" cy="74"/>
                  </a:xfrm>
                  <a:custGeom>
                    <a:avLst/>
                    <a:gdLst>
                      <a:gd name="T0" fmla="*/ 6 w 108"/>
                      <a:gd name="T1" fmla="*/ 74 h 74"/>
                      <a:gd name="T2" fmla="*/ 0 w 108"/>
                      <a:gd name="T3" fmla="*/ 74 h 74"/>
                      <a:gd name="T4" fmla="*/ 102 w 108"/>
                      <a:gd name="T5" fmla="*/ 0 h 74"/>
                      <a:gd name="T6" fmla="*/ 108 w 108"/>
                      <a:gd name="T7" fmla="*/ 0 h 74"/>
                      <a:gd name="T8" fmla="*/ 6 w 108"/>
                      <a:gd name="T9" fmla="*/ 74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8" h="74">
                        <a:moveTo>
                          <a:pt x="6" y="74"/>
                        </a:moveTo>
                        <a:lnTo>
                          <a:pt x="0" y="74"/>
                        </a:lnTo>
                        <a:lnTo>
                          <a:pt x="102" y="0"/>
                        </a:lnTo>
                        <a:lnTo>
                          <a:pt x="108" y="0"/>
                        </a:lnTo>
                        <a:lnTo>
                          <a:pt x="6" y="74"/>
                        </a:lnTo>
                        <a:close/>
                      </a:path>
                    </a:pathLst>
                  </a:custGeom>
                  <a:solidFill>
                    <a:srgbClr val="9B5D1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85" name="Freeform 345"/>
                  <p:cNvSpPr/>
                  <p:nvPr/>
                </p:nvSpPr>
                <p:spPr bwMode="auto">
                  <a:xfrm>
                    <a:off x="1158" y="3064"/>
                    <a:ext cx="108" cy="76"/>
                  </a:xfrm>
                  <a:custGeom>
                    <a:avLst/>
                    <a:gdLst>
                      <a:gd name="T0" fmla="*/ 6 w 108"/>
                      <a:gd name="T1" fmla="*/ 74 h 76"/>
                      <a:gd name="T2" fmla="*/ 0 w 108"/>
                      <a:gd name="T3" fmla="*/ 76 h 76"/>
                      <a:gd name="T4" fmla="*/ 104 w 108"/>
                      <a:gd name="T5" fmla="*/ 0 h 76"/>
                      <a:gd name="T6" fmla="*/ 108 w 108"/>
                      <a:gd name="T7" fmla="*/ 0 h 76"/>
                      <a:gd name="T8" fmla="*/ 6 w 108"/>
                      <a:gd name="T9" fmla="*/ 74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8" h="76">
                        <a:moveTo>
                          <a:pt x="6" y="74"/>
                        </a:moveTo>
                        <a:lnTo>
                          <a:pt x="0" y="76"/>
                        </a:lnTo>
                        <a:lnTo>
                          <a:pt x="104" y="0"/>
                        </a:lnTo>
                        <a:lnTo>
                          <a:pt x="108" y="0"/>
                        </a:lnTo>
                        <a:lnTo>
                          <a:pt x="6" y="74"/>
                        </a:lnTo>
                        <a:close/>
                      </a:path>
                    </a:pathLst>
                  </a:custGeom>
                  <a:solidFill>
                    <a:srgbClr val="9C5D1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86" name="Freeform 346"/>
                  <p:cNvSpPr/>
                  <p:nvPr/>
                </p:nvSpPr>
                <p:spPr bwMode="auto">
                  <a:xfrm>
                    <a:off x="1152" y="3064"/>
                    <a:ext cx="110" cy="76"/>
                  </a:xfrm>
                  <a:custGeom>
                    <a:avLst/>
                    <a:gdLst>
                      <a:gd name="T0" fmla="*/ 6 w 110"/>
                      <a:gd name="T1" fmla="*/ 76 h 76"/>
                      <a:gd name="T2" fmla="*/ 0 w 110"/>
                      <a:gd name="T3" fmla="*/ 76 h 76"/>
                      <a:gd name="T4" fmla="*/ 104 w 110"/>
                      <a:gd name="T5" fmla="*/ 2 h 76"/>
                      <a:gd name="T6" fmla="*/ 110 w 110"/>
                      <a:gd name="T7" fmla="*/ 0 h 76"/>
                      <a:gd name="T8" fmla="*/ 6 w 110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0" h="76">
                        <a:moveTo>
                          <a:pt x="6" y="76"/>
                        </a:moveTo>
                        <a:lnTo>
                          <a:pt x="0" y="76"/>
                        </a:lnTo>
                        <a:lnTo>
                          <a:pt x="104" y="2"/>
                        </a:lnTo>
                        <a:lnTo>
                          <a:pt x="110" y="0"/>
                        </a:lnTo>
                        <a:lnTo>
                          <a:pt x="6" y="76"/>
                        </a:lnTo>
                        <a:close/>
                      </a:path>
                    </a:pathLst>
                  </a:custGeom>
                  <a:solidFill>
                    <a:srgbClr val="9E5E1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87" name="Freeform 347"/>
                  <p:cNvSpPr/>
                  <p:nvPr/>
                </p:nvSpPr>
                <p:spPr bwMode="auto">
                  <a:xfrm>
                    <a:off x="1134" y="3066"/>
                    <a:ext cx="122" cy="76"/>
                  </a:xfrm>
                  <a:custGeom>
                    <a:avLst/>
                    <a:gdLst>
                      <a:gd name="T0" fmla="*/ 18 w 122"/>
                      <a:gd name="T1" fmla="*/ 74 h 76"/>
                      <a:gd name="T2" fmla="*/ 0 w 122"/>
                      <a:gd name="T3" fmla="*/ 76 h 76"/>
                      <a:gd name="T4" fmla="*/ 106 w 122"/>
                      <a:gd name="T5" fmla="*/ 2 h 76"/>
                      <a:gd name="T6" fmla="*/ 122 w 122"/>
                      <a:gd name="T7" fmla="*/ 0 h 76"/>
                      <a:gd name="T8" fmla="*/ 18 w 122"/>
                      <a:gd name="T9" fmla="*/ 74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2" h="76">
                        <a:moveTo>
                          <a:pt x="18" y="74"/>
                        </a:moveTo>
                        <a:lnTo>
                          <a:pt x="0" y="76"/>
                        </a:lnTo>
                        <a:lnTo>
                          <a:pt x="106" y="2"/>
                        </a:lnTo>
                        <a:lnTo>
                          <a:pt x="122" y="0"/>
                        </a:lnTo>
                        <a:lnTo>
                          <a:pt x="18" y="74"/>
                        </a:lnTo>
                        <a:close/>
                      </a:path>
                    </a:pathLst>
                  </a:custGeom>
                  <a:solidFill>
                    <a:srgbClr val="A0602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88" name="Freeform 348"/>
                  <p:cNvSpPr/>
                  <p:nvPr/>
                </p:nvSpPr>
                <p:spPr bwMode="auto">
                  <a:xfrm>
                    <a:off x="1142" y="3066"/>
                    <a:ext cx="114" cy="76"/>
                  </a:xfrm>
                  <a:custGeom>
                    <a:avLst/>
                    <a:gdLst>
                      <a:gd name="T0" fmla="*/ 10 w 114"/>
                      <a:gd name="T1" fmla="*/ 74 h 76"/>
                      <a:gd name="T2" fmla="*/ 0 w 114"/>
                      <a:gd name="T3" fmla="*/ 76 h 76"/>
                      <a:gd name="T4" fmla="*/ 106 w 114"/>
                      <a:gd name="T5" fmla="*/ 0 h 76"/>
                      <a:gd name="T6" fmla="*/ 114 w 114"/>
                      <a:gd name="T7" fmla="*/ 0 h 76"/>
                      <a:gd name="T8" fmla="*/ 10 w 114"/>
                      <a:gd name="T9" fmla="*/ 74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4" h="76">
                        <a:moveTo>
                          <a:pt x="10" y="74"/>
                        </a:moveTo>
                        <a:lnTo>
                          <a:pt x="0" y="76"/>
                        </a:lnTo>
                        <a:lnTo>
                          <a:pt x="106" y="0"/>
                        </a:lnTo>
                        <a:lnTo>
                          <a:pt x="114" y="0"/>
                        </a:lnTo>
                        <a:lnTo>
                          <a:pt x="10" y="74"/>
                        </a:lnTo>
                        <a:close/>
                      </a:path>
                    </a:pathLst>
                  </a:custGeom>
                  <a:solidFill>
                    <a:srgbClr val="A0602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89" name="Freeform 349"/>
                  <p:cNvSpPr/>
                  <p:nvPr/>
                </p:nvSpPr>
                <p:spPr bwMode="auto">
                  <a:xfrm>
                    <a:off x="1134" y="3066"/>
                    <a:ext cx="114" cy="76"/>
                  </a:xfrm>
                  <a:custGeom>
                    <a:avLst/>
                    <a:gdLst>
                      <a:gd name="T0" fmla="*/ 8 w 114"/>
                      <a:gd name="T1" fmla="*/ 76 h 76"/>
                      <a:gd name="T2" fmla="*/ 0 w 114"/>
                      <a:gd name="T3" fmla="*/ 76 h 76"/>
                      <a:gd name="T4" fmla="*/ 106 w 114"/>
                      <a:gd name="T5" fmla="*/ 2 h 76"/>
                      <a:gd name="T6" fmla="*/ 114 w 114"/>
                      <a:gd name="T7" fmla="*/ 0 h 76"/>
                      <a:gd name="T8" fmla="*/ 8 w 114"/>
                      <a:gd name="T9" fmla="*/ 76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4" h="76">
                        <a:moveTo>
                          <a:pt x="8" y="76"/>
                        </a:moveTo>
                        <a:lnTo>
                          <a:pt x="0" y="76"/>
                        </a:lnTo>
                        <a:lnTo>
                          <a:pt x="106" y="2"/>
                        </a:lnTo>
                        <a:lnTo>
                          <a:pt x="114" y="0"/>
                        </a:lnTo>
                        <a:lnTo>
                          <a:pt x="8" y="76"/>
                        </a:lnTo>
                        <a:close/>
                      </a:path>
                    </a:pathLst>
                  </a:custGeom>
                  <a:solidFill>
                    <a:srgbClr val="A3622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90" name="Freeform 350"/>
                  <p:cNvSpPr/>
                  <p:nvPr/>
                </p:nvSpPr>
                <p:spPr bwMode="auto">
                  <a:xfrm>
                    <a:off x="1115" y="3068"/>
                    <a:ext cx="125" cy="78"/>
                  </a:xfrm>
                  <a:custGeom>
                    <a:avLst/>
                    <a:gdLst>
                      <a:gd name="T0" fmla="*/ 19 w 125"/>
                      <a:gd name="T1" fmla="*/ 74 h 78"/>
                      <a:gd name="T2" fmla="*/ 0 w 125"/>
                      <a:gd name="T3" fmla="*/ 78 h 78"/>
                      <a:gd name="T4" fmla="*/ 109 w 125"/>
                      <a:gd name="T5" fmla="*/ 4 h 78"/>
                      <a:gd name="T6" fmla="*/ 125 w 125"/>
                      <a:gd name="T7" fmla="*/ 0 h 78"/>
                      <a:gd name="T8" fmla="*/ 19 w 125"/>
                      <a:gd name="T9" fmla="*/ 74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5" h="78">
                        <a:moveTo>
                          <a:pt x="19" y="74"/>
                        </a:moveTo>
                        <a:lnTo>
                          <a:pt x="0" y="78"/>
                        </a:lnTo>
                        <a:lnTo>
                          <a:pt x="109" y="4"/>
                        </a:lnTo>
                        <a:lnTo>
                          <a:pt x="125" y="0"/>
                        </a:lnTo>
                        <a:lnTo>
                          <a:pt x="19" y="74"/>
                        </a:lnTo>
                        <a:close/>
                      </a:path>
                    </a:pathLst>
                  </a:custGeom>
                  <a:solidFill>
                    <a:srgbClr val="A6642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91" name="Freeform 351"/>
                  <p:cNvSpPr/>
                  <p:nvPr/>
                </p:nvSpPr>
                <p:spPr bwMode="auto">
                  <a:xfrm>
                    <a:off x="1126" y="3068"/>
                    <a:ext cx="114" cy="76"/>
                  </a:xfrm>
                  <a:custGeom>
                    <a:avLst/>
                    <a:gdLst>
                      <a:gd name="T0" fmla="*/ 8 w 114"/>
                      <a:gd name="T1" fmla="*/ 74 h 76"/>
                      <a:gd name="T2" fmla="*/ 0 w 114"/>
                      <a:gd name="T3" fmla="*/ 76 h 76"/>
                      <a:gd name="T4" fmla="*/ 106 w 114"/>
                      <a:gd name="T5" fmla="*/ 2 h 76"/>
                      <a:gd name="T6" fmla="*/ 114 w 114"/>
                      <a:gd name="T7" fmla="*/ 0 h 76"/>
                      <a:gd name="T8" fmla="*/ 8 w 114"/>
                      <a:gd name="T9" fmla="*/ 74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4" h="76">
                        <a:moveTo>
                          <a:pt x="8" y="74"/>
                        </a:moveTo>
                        <a:lnTo>
                          <a:pt x="0" y="76"/>
                        </a:lnTo>
                        <a:lnTo>
                          <a:pt x="106" y="2"/>
                        </a:lnTo>
                        <a:lnTo>
                          <a:pt x="114" y="0"/>
                        </a:lnTo>
                        <a:lnTo>
                          <a:pt x="8" y="74"/>
                        </a:lnTo>
                        <a:close/>
                      </a:path>
                    </a:pathLst>
                  </a:custGeom>
                  <a:solidFill>
                    <a:srgbClr val="A6642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92" name="Freeform 352"/>
                  <p:cNvSpPr/>
                  <p:nvPr/>
                </p:nvSpPr>
                <p:spPr bwMode="auto">
                  <a:xfrm>
                    <a:off x="1115" y="3070"/>
                    <a:ext cx="117" cy="76"/>
                  </a:xfrm>
                  <a:custGeom>
                    <a:avLst/>
                    <a:gdLst>
                      <a:gd name="T0" fmla="*/ 11 w 117"/>
                      <a:gd name="T1" fmla="*/ 74 h 76"/>
                      <a:gd name="T2" fmla="*/ 0 w 117"/>
                      <a:gd name="T3" fmla="*/ 76 h 76"/>
                      <a:gd name="T4" fmla="*/ 109 w 117"/>
                      <a:gd name="T5" fmla="*/ 2 h 76"/>
                      <a:gd name="T6" fmla="*/ 117 w 117"/>
                      <a:gd name="T7" fmla="*/ 0 h 76"/>
                      <a:gd name="T8" fmla="*/ 11 w 117"/>
                      <a:gd name="T9" fmla="*/ 74 h 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7" h="76">
                        <a:moveTo>
                          <a:pt x="11" y="74"/>
                        </a:moveTo>
                        <a:lnTo>
                          <a:pt x="0" y="76"/>
                        </a:lnTo>
                        <a:lnTo>
                          <a:pt x="109" y="2"/>
                        </a:lnTo>
                        <a:lnTo>
                          <a:pt x="117" y="0"/>
                        </a:lnTo>
                        <a:lnTo>
                          <a:pt x="11" y="74"/>
                        </a:lnTo>
                        <a:close/>
                      </a:path>
                    </a:pathLst>
                  </a:custGeom>
                  <a:solidFill>
                    <a:srgbClr val="A9652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93" name="Freeform 353"/>
                  <p:cNvSpPr/>
                  <p:nvPr/>
                </p:nvSpPr>
                <p:spPr bwMode="auto">
                  <a:xfrm>
                    <a:off x="1101" y="3072"/>
                    <a:ext cx="123" cy="80"/>
                  </a:xfrm>
                  <a:custGeom>
                    <a:avLst/>
                    <a:gdLst>
                      <a:gd name="T0" fmla="*/ 14 w 123"/>
                      <a:gd name="T1" fmla="*/ 74 h 80"/>
                      <a:gd name="T2" fmla="*/ 0 w 123"/>
                      <a:gd name="T3" fmla="*/ 80 h 80"/>
                      <a:gd name="T4" fmla="*/ 109 w 123"/>
                      <a:gd name="T5" fmla="*/ 4 h 80"/>
                      <a:gd name="T6" fmla="*/ 123 w 123"/>
                      <a:gd name="T7" fmla="*/ 0 h 80"/>
                      <a:gd name="T8" fmla="*/ 14 w 123"/>
                      <a:gd name="T9" fmla="*/ 74 h 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3" h="80">
                        <a:moveTo>
                          <a:pt x="14" y="74"/>
                        </a:moveTo>
                        <a:lnTo>
                          <a:pt x="0" y="80"/>
                        </a:lnTo>
                        <a:lnTo>
                          <a:pt x="109" y="4"/>
                        </a:lnTo>
                        <a:lnTo>
                          <a:pt x="123" y="0"/>
                        </a:lnTo>
                        <a:lnTo>
                          <a:pt x="14" y="74"/>
                        </a:lnTo>
                        <a:close/>
                      </a:path>
                    </a:pathLst>
                  </a:custGeom>
                  <a:solidFill>
                    <a:srgbClr val="AC672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94" name="Freeform 354"/>
                  <p:cNvSpPr/>
                  <p:nvPr/>
                </p:nvSpPr>
                <p:spPr bwMode="auto">
                  <a:xfrm>
                    <a:off x="1085" y="3076"/>
                    <a:ext cx="125" cy="82"/>
                  </a:xfrm>
                  <a:custGeom>
                    <a:avLst/>
                    <a:gdLst>
                      <a:gd name="T0" fmla="*/ 16 w 125"/>
                      <a:gd name="T1" fmla="*/ 76 h 82"/>
                      <a:gd name="T2" fmla="*/ 0 w 125"/>
                      <a:gd name="T3" fmla="*/ 82 h 82"/>
                      <a:gd name="T4" fmla="*/ 111 w 125"/>
                      <a:gd name="T5" fmla="*/ 6 h 82"/>
                      <a:gd name="T6" fmla="*/ 125 w 125"/>
                      <a:gd name="T7" fmla="*/ 0 h 82"/>
                      <a:gd name="T8" fmla="*/ 16 w 125"/>
                      <a:gd name="T9" fmla="*/ 76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5" h="82">
                        <a:moveTo>
                          <a:pt x="16" y="76"/>
                        </a:moveTo>
                        <a:lnTo>
                          <a:pt x="0" y="82"/>
                        </a:lnTo>
                        <a:lnTo>
                          <a:pt x="111" y="6"/>
                        </a:lnTo>
                        <a:lnTo>
                          <a:pt x="125" y="0"/>
                        </a:lnTo>
                        <a:lnTo>
                          <a:pt x="16" y="76"/>
                        </a:lnTo>
                        <a:close/>
                      </a:path>
                    </a:pathLst>
                  </a:custGeom>
                  <a:solidFill>
                    <a:srgbClr val="B36B2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95" name="Freeform 355"/>
                  <p:cNvSpPr/>
                  <p:nvPr/>
                </p:nvSpPr>
                <p:spPr bwMode="auto">
                  <a:xfrm>
                    <a:off x="1073" y="3082"/>
                    <a:ext cx="123" cy="84"/>
                  </a:xfrm>
                  <a:custGeom>
                    <a:avLst/>
                    <a:gdLst>
                      <a:gd name="T0" fmla="*/ 12 w 123"/>
                      <a:gd name="T1" fmla="*/ 76 h 84"/>
                      <a:gd name="T2" fmla="*/ 0 w 123"/>
                      <a:gd name="T3" fmla="*/ 84 h 84"/>
                      <a:gd name="T4" fmla="*/ 111 w 123"/>
                      <a:gd name="T5" fmla="*/ 8 h 84"/>
                      <a:gd name="T6" fmla="*/ 123 w 123"/>
                      <a:gd name="T7" fmla="*/ 0 h 84"/>
                      <a:gd name="T8" fmla="*/ 12 w 123"/>
                      <a:gd name="T9" fmla="*/ 76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3" h="84">
                        <a:moveTo>
                          <a:pt x="12" y="76"/>
                        </a:moveTo>
                        <a:lnTo>
                          <a:pt x="0" y="84"/>
                        </a:lnTo>
                        <a:lnTo>
                          <a:pt x="111" y="8"/>
                        </a:lnTo>
                        <a:lnTo>
                          <a:pt x="123" y="0"/>
                        </a:lnTo>
                        <a:lnTo>
                          <a:pt x="12" y="76"/>
                        </a:lnTo>
                        <a:close/>
                      </a:path>
                    </a:pathLst>
                  </a:custGeom>
                  <a:solidFill>
                    <a:srgbClr val="BA702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96" name="Freeform 356"/>
                  <p:cNvSpPr/>
                  <p:nvPr/>
                </p:nvSpPr>
                <p:spPr bwMode="auto">
                  <a:xfrm>
                    <a:off x="1453" y="3267"/>
                    <a:ext cx="88" cy="118"/>
                  </a:xfrm>
                  <a:custGeom>
                    <a:avLst/>
                    <a:gdLst>
                      <a:gd name="T0" fmla="*/ 0 w 88"/>
                      <a:gd name="T1" fmla="*/ 118 h 118"/>
                      <a:gd name="T2" fmla="*/ 14 w 88"/>
                      <a:gd name="T3" fmla="*/ 94 h 118"/>
                      <a:gd name="T4" fmla="*/ 88 w 88"/>
                      <a:gd name="T5" fmla="*/ 0 h 118"/>
                      <a:gd name="T6" fmla="*/ 76 w 88"/>
                      <a:gd name="T7" fmla="*/ 22 h 118"/>
                      <a:gd name="T8" fmla="*/ 0 w 88"/>
                      <a:gd name="T9" fmla="*/ 118 h 1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8" h="118">
                        <a:moveTo>
                          <a:pt x="0" y="118"/>
                        </a:moveTo>
                        <a:lnTo>
                          <a:pt x="14" y="94"/>
                        </a:lnTo>
                        <a:lnTo>
                          <a:pt x="88" y="0"/>
                        </a:lnTo>
                        <a:lnTo>
                          <a:pt x="76" y="22"/>
                        </a:lnTo>
                        <a:lnTo>
                          <a:pt x="0" y="118"/>
                        </a:lnTo>
                        <a:close/>
                      </a:path>
                    </a:pathLst>
                  </a:custGeom>
                  <a:solidFill>
                    <a:srgbClr val="D17D2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97" name="Freeform 357"/>
                  <p:cNvSpPr/>
                  <p:nvPr/>
                </p:nvSpPr>
                <p:spPr bwMode="auto">
                  <a:xfrm>
                    <a:off x="1467" y="3255"/>
                    <a:ext cx="78" cy="106"/>
                  </a:xfrm>
                  <a:custGeom>
                    <a:avLst/>
                    <a:gdLst>
                      <a:gd name="T0" fmla="*/ 0 w 78"/>
                      <a:gd name="T1" fmla="*/ 106 h 106"/>
                      <a:gd name="T2" fmla="*/ 2 w 78"/>
                      <a:gd name="T3" fmla="*/ 94 h 106"/>
                      <a:gd name="T4" fmla="*/ 78 w 78"/>
                      <a:gd name="T5" fmla="*/ 0 h 106"/>
                      <a:gd name="T6" fmla="*/ 74 w 78"/>
                      <a:gd name="T7" fmla="*/ 12 h 106"/>
                      <a:gd name="T8" fmla="*/ 0 w 78"/>
                      <a:gd name="T9" fmla="*/ 106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8" h="106">
                        <a:moveTo>
                          <a:pt x="0" y="106"/>
                        </a:moveTo>
                        <a:lnTo>
                          <a:pt x="2" y="94"/>
                        </a:lnTo>
                        <a:lnTo>
                          <a:pt x="78" y="0"/>
                        </a:lnTo>
                        <a:lnTo>
                          <a:pt x="74" y="12"/>
                        </a:lnTo>
                        <a:lnTo>
                          <a:pt x="0" y="106"/>
                        </a:lnTo>
                        <a:close/>
                      </a:path>
                    </a:pathLst>
                  </a:custGeom>
                  <a:solidFill>
                    <a:srgbClr val="DC84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98" name="Freeform 358"/>
                  <p:cNvSpPr/>
                  <p:nvPr/>
                </p:nvSpPr>
                <p:spPr bwMode="auto">
                  <a:xfrm>
                    <a:off x="1469" y="3243"/>
                    <a:ext cx="76" cy="106"/>
                  </a:xfrm>
                  <a:custGeom>
                    <a:avLst/>
                    <a:gdLst>
                      <a:gd name="T0" fmla="*/ 0 w 76"/>
                      <a:gd name="T1" fmla="*/ 106 h 106"/>
                      <a:gd name="T2" fmla="*/ 2 w 76"/>
                      <a:gd name="T3" fmla="*/ 92 h 106"/>
                      <a:gd name="T4" fmla="*/ 76 w 76"/>
                      <a:gd name="T5" fmla="*/ 0 h 106"/>
                      <a:gd name="T6" fmla="*/ 76 w 76"/>
                      <a:gd name="T7" fmla="*/ 12 h 106"/>
                      <a:gd name="T8" fmla="*/ 0 w 76"/>
                      <a:gd name="T9" fmla="*/ 106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6" h="106">
                        <a:moveTo>
                          <a:pt x="0" y="106"/>
                        </a:moveTo>
                        <a:lnTo>
                          <a:pt x="2" y="92"/>
                        </a:lnTo>
                        <a:lnTo>
                          <a:pt x="76" y="0"/>
                        </a:lnTo>
                        <a:lnTo>
                          <a:pt x="76" y="12"/>
                        </a:lnTo>
                        <a:lnTo>
                          <a:pt x="0" y="106"/>
                        </a:lnTo>
                        <a:close/>
                      </a:path>
                    </a:pathLst>
                  </a:custGeom>
                  <a:solidFill>
                    <a:srgbClr val="E086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0999" name="Freeform 359"/>
                  <p:cNvSpPr/>
                  <p:nvPr/>
                </p:nvSpPr>
                <p:spPr bwMode="auto">
                  <a:xfrm>
                    <a:off x="1471" y="3228"/>
                    <a:ext cx="74" cy="107"/>
                  </a:xfrm>
                  <a:custGeom>
                    <a:avLst/>
                    <a:gdLst>
                      <a:gd name="T0" fmla="*/ 0 w 74"/>
                      <a:gd name="T1" fmla="*/ 107 h 107"/>
                      <a:gd name="T2" fmla="*/ 0 w 74"/>
                      <a:gd name="T3" fmla="*/ 93 h 107"/>
                      <a:gd name="T4" fmla="*/ 74 w 74"/>
                      <a:gd name="T5" fmla="*/ 0 h 107"/>
                      <a:gd name="T6" fmla="*/ 74 w 74"/>
                      <a:gd name="T7" fmla="*/ 15 h 107"/>
                      <a:gd name="T8" fmla="*/ 0 w 74"/>
                      <a:gd name="T9" fmla="*/ 107 h 1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4" h="107">
                        <a:moveTo>
                          <a:pt x="0" y="107"/>
                        </a:moveTo>
                        <a:lnTo>
                          <a:pt x="0" y="93"/>
                        </a:lnTo>
                        <a:lnTo>
                          <a:pt x="74" y="0"/>
                        </a:lnTo>
                        <a:lnTo>
                          <a:pt x="74" y="15"/>
                        </a:lnTo>
                        <a:lnTo>
                          <a:pt x="0" y="107"/>
                        </a:lnTo>
                        <a:close/>
                      </a:path>
                    </a:pathLst>
                  </a:custGeom>
                  <a:solidFill>
                    <a:srgbClr val="E1872D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00" name="Freeform 360"/>
                  <p:cNvSpPr/>
                  <p:nvPr/>
                </p:nvSpPr>
                <p:spPr bwMode="auto">
                  <a:xfrm>
                    <a:off x="1467" y="3216"/>
                    <a:ext cx="78" cy="105"/>
                  </a:xfrm>
                  <a:custGeom>
                    <a:avLst/>
                    <a:gdLst>
                      <a:gd name="T0" fmla="*/ 4 w 78"/>
                      <a:gd name="T1" fmla="*/ 105 h 105"/>
                      <a:gd name="T2" fmla="*/ 0 w 78"/>
                      <a:gd name="T3" fmla="*/ 91 h 105"/>
                      <a:gd name="T4" fmla="*/ 74 w 78"/>
                      <a:gd name="T5" fmla="*/ 0 h 105"/>
                      <a:gd name="T6" fmla="*/ 78 w 78"/>
                      <a:gd name="T7" fmla="*/ 12 h 105"/>
                      <a:gd name="T8" fmla="*/ 4 w 78"/>
                      <a:gd name="T9" fmla="*/ 105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8" h="105">
                        <a:moveTo>
                          <a:pt x="4" y="105"/>
                        </a:moveTo>
                        <a:lnTo>
                          <a:pt x="0" y="91"/>
                        </a:lnTo>
                        <a:lnTo>
                          <a:pt x="74" y="0"/>
                        </a:lnTo>
                        <a:lnTo>
                          <a:pt x="78" y="12"/>
                        </a:lnTo>
                        <a:lnTo>
                          <a:pt x="4" y="105"/>
                        </a:lnTo>
                        <a:close/>
                      </a:path>
                    </a:pathLst>
                  </a:custGeom>
                  <a:solidFill>
                    <a:srgbClr val="E086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01" name="Freeform 361"/>
                  <p:cNvSpPr/>
                  <p:nvPr/>
                </p:nvSpPr>
                <p:spPr bwMode="auto">
                  <a:xfrm>
                    <a:off x="1469" y="3222"/>
                    <a:ext cx="76" cy="99"/>
                  </a:xfrm>
                  <a:custGeom>
                    <a:avLst/>
                    <a:gdLst>
                      <a:gd name="T0" fmla="*/ 2 w 76"/>
                      <a:gd name="T1" fmla="*/ 99 h 99"/>
                      <a:gd name="T2" fmla="*/ 0 w 76"/>
                      <a:gd name="T3" fmla="*/ 91 h 99"/>
                      <a:gd name="T4" fmla="*/ 74 w 76"/>
                      <a:gd name="T5" fmla="*/ 0 h 99"/>
                      <a:gd name="T6" fmla="*/ 76 w 76"/>
                      <a:gd name="T7" fmla="*/ 6 h 99"/>
                      <a:gd name="T8" fmla="*/ 2 w 76"/>
                      <a:gd name="T9" fmla="*/ 99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6" h="99">
                        <a:moveTo>
                          <a:pt x="2" y="99"/>
                        </a:moveTo>
                        <a:lnTo>
                          <a:pt x="0" y="91"/>
                        </a:lnTo>
                        <a:lnTo>
                          <a:pt x="74" y="0"/>
                        </a:lnTo>
                        <a:lnTo>
                          <a:pt x="76" y="6"/>
                        </a:lnTo>
                        <a:lnTo>
                          <a:pt x="2" y="99"/>
                        </a:lnTo>
                        <a:close/>
                      </a:path>
                    </a:pathLst>
                  </a:custGeom>
                  <a:solidFill>
                    <a:srgbClr val="E086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02" name="Freeform 362"/>
                  <p:cNvSpPr/>
                  <p:nvPr/>
                </p:nvSpPr>
                <p:spPr bwMode="auto">
                  <a:xfrm>
                    <a:off x="1467" y="3216"/>
                    <a:ext cx="76" cy="97"/>
                  </a:xfrm>
                  <a:custGeom>
                    <a:avLst/>
                    <a:gdLst>
                      <a:gd name="T0" fmla="*/ 2 w 76"/>
                      <a:gd name="T1" fmla="*/ 97 h 97"/>
                      <a:gd name="T2" fmla="*/ 0 w 76"/>
                      <a:gd name="T3" fmla="*/ 91 h 97"/>
                      <a:gd name="T4" fmla="*/ 74 w 76"/>
                      <a:gd name="T5" fmla="*/ 0 h 97"/>
                      <a:gd name="T6" fmla="*/ 76 w 76"/>
                      <a:gd name="T7" fmla="*/ 6 h 97"/>
                      <a:gd name="T8" fmla="*/ 2 w 76"/>
                      <a:gd name="T9" fmla="*/ 97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6" h="97">
                        <a:moveTo>
                          <a:pt x="2" y="97"/>
                        </a:moveTo>
                        <a:lnTo>
                          <a:pt x="0" y="91"/>
                        </a:lnTo>
                        <a:lnTo>
                          <a:pt x="74" y="0"/>
                        </a:lnTo>
                        <a:lnTo>
                          <a:pt x="76" y="6"/>
                        </a:lnTo>
                        <a:lnTo>
                          <a:pt x="2" y="97"/>
                        </a:lnTo>
                        <a:close/>
                      </a:path>
                    </a:pathLst>
                  </a:custGeom>
                  <a:solidFill>
                    <a:srgbClr val="DF85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03" name="Freeform 363"/>
                  <p:cNvSpPr/>
                  <p:nvPr/>
                </p:nvSpPr>
                <p:spPr bwMode="auto">
                  <a:xfrm>
                    <a:off x="1463" y="3202"/>
                    <a:ext cx="78" cy="105"/>
                  </a:xfrm>
                  <a:custGeom>
                    <a:avLst/>
                    <a:gdLst>
                      <a:gd name="T0" fmla="*/ 4 w 78"/>
                      <a:gd name="T1" fmla="*/ 105 h 105"/>
                      <a:gd name="T2" fmla="*/ 0 w 78"/>
                      <a:gd name="T3" fmla="*/ 89 h 105"/>
                      <a:gd name="T4" fmla="*/ 74 w 78"/>
                      <a:gd name="T5" fmla="*/ 0 h 105"/>
                      <a:gd name="T6" fmla="*/ 78 w 78"/>
                      <a:gd name="T7" fmla="*/ 14 h 105"/>
                      <a:gd name="T8" fmla="*/ 4 w 78"/>
                      <a:gd name="T9" fmla="*/ 105 h 1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8" h="105">
                        <a:moveTo>
                          <a:pt x="4" y="105"/>
                        </a:moveTo>
                        <a:lnTo>
                          <a:pt x="0" y="89"/>
                        </a:lnTo>
                        <a:lnTo>
                          <a:pt x="74" y="0"/>
                        </a:lnTo>
                        <a:lnTo>
                          <a:pt x="78" y="14"/>
                        </a:lnTo>
                        <a:lnTo>
                          <a:pt x="4" y="105"/>
                        </a:lnTo>
                        <a:close/>
                      </a:path>
                    </a:pathLst>
                  </a:custGeom>
                  <a:solidFill>
                    <a:srgbClr val="DE85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04" name="Freeform 364"/>
                  <p:cNvSpPr/>
                  <p:nvPr/>
                </p:nvSpPr>
                <p:spPr bwMode="auto">
                  <a:xfrm>
                    <a:off x="1465" y="3212"/>
                    <a:ext cx="76" cy="95"/>
                  </a:xfrm>
                  <a:custGeom>
                    <a:avLst/>
                    <a:gdLst>
                      <a:gd name="T0" fmla="*/ 2 w 76"/>
                      <a:gd name="T1" fmla="*/ 95 h 95"/>
                      <a:gd name="T2" fmla="*/ 0 w 76"/>
                      <a:gd name="T3" fmla="*/ 89 h 95"/>
                      <a:gd name="T4" fmla="*/ 76 w 76"/>
                      <a:gd name="T5" fmla="*/ 0 h 95"/>
                      <a:gd name="T6" fmla="*/ 76 w 76"/>
                      <a:gd name="T7" fmla="*/ 4 h 95"/>
                      <a:gd name="T8" fmla="*/ 2 w 76"/>
                      <a:gd name="T9" fmla="*/ 95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6" h="95">
                        <a:moveTo>
                          <a:pt x="2" y="95"/>
                        </a:moveTo>
                        <a:lnTo>
                          <a:pt x="0" y="89"/>
                        </a:lnTo>
                        <a:lnTo>
                          <a:pt x="76" y="0"/>
                        </a:lnTo>
                        <a:lnTo>
                          <a:pt x="76" y="4"/>
                        </a:lnTo>
                        <a:lnTo>
                          <a:pt x="2" y="95"/>
                        </a:lnTo>
                        <a:close/>
                      </a:path>
                    </a:pathLst>
                  </a:custGeom>
                  <a:solidFill>
                    <a:srgbClr val="DE852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05" name="Freeform 365"/>
                  <p:cNvSpPr/>
                  <p:nvPr/>
                </p:nvSpPr>
                <p:spPr bwMode="auto">
                  <a:xfrm>
                    <a:off x="1463" y="3206"/>
                    <a:ext cx="78" cy="95"/>
                  </a:xfrm>
                  <a:custGeom>
                    <a:avLst/>
                    <a:gdLst>
                      <a:gd name="T0" fmla="*/ 2 w 78"/>
                      <a:gd name="T1" fmla="*/ 95 h 95"/>
                      <a:gd name="T2" fmla="*/ 0 w 78"/>
                      <a:gd name="T3" fmla="*/ 91 h 95"/>
                      <a:gd name="T4" fmla="*/ 76 w 78"/>
                      <a:gd name="T5" fmla="*/ 0 h 95"/>
                      <a:gd name="T6" fmla="*/ 78 w 78"/>
                      <a:gd name="T7" fmla="*/ 6 h 95"/>
                      <a:gd name="T8" fmla="*/ 2 w 78"/>
                      <a:gd name="T9" fmla="*/ 95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8" h="95">
                        <a:moveTo>
                          <a:pt x="2" y="95"/>
                        </a:moveTo>
                        <a:lnTo>
                          <a:pt x="0" y="91"/>
                        </a:lnTo>
                        <a:lnTo>
                          <a:pt x="76" y="0"/>
                        </a:lnTo>
                        <a:lnTo>
                          <a:pt x="78" y="6"/>
                        </a:lnTo>
                        <a:lnTo>
                          <a:pt x="2" y="95"/>
                        </a:lnTo>
                        <a:close/>
                      </a:path>
                    </a:pathLst>
                  </a:custGeom>
                  <a:solidFill>
                    <a:srgbClr val="DD842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06" name="Freeform 366"/>
                  <p:cNvSpPr/>
                  <p:nvPr/>
                </p:nvSpPr>
                <p:spPr bwMode="auto">
                  <a:xfrm>
                    <a:off x="1463" y="3202"/>
                    <a:ext cx="76" cy="95"/>
                  </a:xfrm>
                  <a:custGeom>
                    <a:avLst/>
                    <a:gdLst>
                      <a:gd name="T0" fmla="*/ 0 w 76"/>
                      <a:gd name="T1" fmla="*/ 95 h 95"/>
                      <a:gd name="T2" fmla="*/ 0 w 76"/>
                      <a:gd name="T3" fmla="*/ 89 h 95"/>
                      <a:gd name="T4" fmla="*/ 74 w 76"/>
                      <a:gd name="T5" fmla="*/ 0 h 95"/>
                      <a:gd name="T6" fmla="*/ 76 w 76"/>
                      <a:gd name="T7" fmla="*/ 4 h 95"/>
                      <a:gd name="T8" fmla="*/ 0 w 76"/>
                      <a:gd name="T9" fmla="*/ 95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6" h="95">
                        <a:moveTo>
                          <a:pt x="0" y="95"/>
                        </a:moveTo>
                        <a:lnTo>
                          <a:pt x="0" y="89"/>
                        </a:lnTo>
                        <a:lnTo>
                          <a:pt x="74" y="0"/>
                        </a:lnTo>
                        <a:lnTo>
                          <a:pt x="76" y="4"/>
                        </a:lnTo>
                        <a:lnTo>
                          <a:pt x="0" y="95"/>
                        </a:lnTo>
                        <a:close/>
                      </a:path>
                    </a:pathLst>
                  </a:custGeom>
                  <a:solidFill>
                    <a:srgbClr val="DC832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07" name="Freeform 367"/>
                  <p:cNvSpPr/>
                  <p:nvPr/>
                </p:nvSpPr>
                <p:spPr bwMode="auto">
                  <a:xfrm>
                    <a:off x="1455" y="3190"/>
                    <a:ext cx="82" cy="101"/>
                  </a:xfrm>
                  <a:custGeom>
                    <a:avLst/>
                    <a:gdLst>
                      <a:gd name="T0" fmla="*/ 8 w 82"/>
                      <a:gd name="T1" fmla="*/ 101 h 101"/>
                      <a:gd name="T2" fmla="*/ 0 w 82"/>
                      <a:gd name="T3" fmla="*/ 87 h 101"/>
                      <a:gd name="T4" fmla="*/ 76 w 82"/>
                      <a:gd name="T5" fmla="*/ 0 h 101"/>
                      <a:gd name="T6" fmla="*/ 82 w 82"/>
                      <a:gd name="T7" fmla="*/ 12 h 101"/>
                      <a:gd name="T8" fmla="*/ 8 w 82"/>
                      <a:gd name="T9" fmla="*/ 101 h 1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2" h="101">
                        <a:moveTo>
                          <a:pt x="8" y="101"/>
                        </a:moveTo>
                        <a:lnTo>
                          <a:pt x="0" y="87"/>
                        </a:lnTo>
                        <a:lnTo>
                          <a:pt x="76" y="0"/>
                        </a:lnTo>
                        <a:lnTo>
                          <a:pt x="82" y="12"/>
                        </a:lnTo>
                        <a:lnTo>
                          <a:pt x="8" y="101"/>
                        </a:lnTo>
                        <a:close/>
                      </a:path>
                    </a:pathLst>
                  </a:custGeom>
                  <a:solidFill>
                    <a:srgbClr val="DB832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08" name="Freeform 368"/>
                  <p:cNvSpPr/>
                  <p:nvPr/>
                </p:nvSpPr>
                <p:spPr bwMode="auto">
                  <a:xfrm>
                    <a:off x="1461" y="3200"/>
                    <a:ext cx="76" cy="91"/>
                  </a:xfrm>
                  <a:custGeom>
                    <a:avLst/>
                    <a:gdLst>
                      <a:gd name="T0" fmla="*/ 2 w 76"/>
                      <a:gd name="T1" fmla="*/ 91 h 91"/>
                      <a:gd name="T2" fmla="*/ 0 w 76"/>
                      <a:gd name="T3" fmla="*/ 89 h 91"/>
                      <a:gd name="T4" fmla="*/ 74 w 76"/>
                      <a:gd name="T5" fmla="*/ 0 h 91"/>
                      <a:gd name="T6" fmla="*/ 76 w 76"/>
                      <a:gd name="T7" fmla="*/ 2 h 91"/>
                      <a:gd name="T8" fmla="*/ 2 w 76"/>
                      <a:gd name="T9" fmla="*/ 91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6" h="91">
                        <a:moveTo>
                          <a:pt x="2" y="91"/>
                        </a:moveTo>
                        <a:lnTo>
                          <a:pt x="0" y="89"/>
                        </a:lnTo>
                        <a:lnTo>
                          <a:pt x="74" y="0"/>
                        </a:lnTo>
                        <a:lnTo>
                          <a:pt x="76" y="2"/>
                        </a:lnTo>
                        <a:lnTo>
                          <a:pt x="2" y="91"/>
                        </a:lnTo>
                        <a:close/>
                      </a:path>
                    </a:pathLst>
                  </a:custGeom>
                  <a:solidFill>
                    <a:srgbClr val="DB832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09" name="Freeform 369"/>
                  <p:cNvSpPr/>
                  <p:nvPr/>
                </p:nvSpPr>
                <p:spPr bwMode="auto">
                  <a:xfrm>
                    <a:off x="1459" y="3196"/>
                    <a:ext cx="76" cy="93"/>
                  </a:xfrm>
                  <a:custGeom>
                    <a:avLst/>
                    <a:gdLst>
                      <a:gd name="T0" fmla="*/ 2 w 76"/>
                      <a:gd name="T1" fmla="*/ 93 h 93"/>
                      <a:gd name="T2" fmla="*/ 0 w 76"/>
                      <a:gd name="T3" fmla="*/ 89 h 93"/>
                      <a:gd name="T4" fmla="*/ 76 w 76"/>
                      <a:gd name="T5" fmla="*/ 0 h 93"/>
                      <a:gd name="T6" fmla="*/ 76 w 76"/>
                      <a:gd name="T7" fmla="*/ 4 h 93"/>
                      <a:gd name="T8" fmla="*/ 2 w 76"/>
                      <a:gd name="T9" fmla="*/ 93 h 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6" h="93">
                        <a:moveTo>
                          <a:pt x="2" y="93"/>
                        </a:moveTo>
                        <a:lnTo>
                          <a:pt x="0" y="89"/>
                        </a:lnTo>
                        <a:lnTo>
                          <a:pt x="76" y="0"/>
                        </a:lnTo>
                        <a:lnTo>
                          <a:pt x="76" y="4"/>
                        </a:lnTo>
                        <a:lnTo>
                          <a:pt x="2" y="93"/>
                        </a:lnTo>
                        <a:close/>
                      </a:path>
                    </a:pathLst>
                  </a:custGeom>
                  <a:solidFill>
                    <a:srgbClr val="DA822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10" name="Freeform 370"/>
                  <p:cNvSpPr/>
                  <p:nvPr/>
                </p:nvSpPr>
                <p:spPr bwMode="auto">
                  <a:xfrm>
                    <a:off x="1457" y="3192"/>
                    <a:ext cx="78" cy="93"/>
                  </a:xfrm>
                  <a:custGeom>
                    <a:avLst/>
                    <a:gdLst>
                      <a:gd name="T0" fmla="*/ 2 w 78"/>
                      <a:gd name="T1" fmla="*/ 93 h 93"/>
                      <a:gd name="T2" fmla="*/ 0 w 78"/>
                      <a:gd name="T3" fmla="*/ 89 h 93"/>
                      <a:gd name="T4" fmla="*/ 76 w 78"/>
                      <a:gd name="T5" fmla="*/ 0 h 93"/>
                      <a:gd name="T6" fmla="*/ 78 w 78"/>
                      <a:gd name="T7" fmla="*/ 4 h 93"/>
                      <a:gd name="T8" fmla="*/ 2 w 78"/>
                      <a:gd name="T9" fmla="*/ 93 h 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8" h="93">
                        <a:moveTo>
                          <a:pt x="2" y="93"/>
                        </a:moveTo>
                        <a:lnTo>
                          <a:pt x="0" y="89"/>
                        </a:lnTo>
                        <a:lnTo>
                          <a:pt x="76" y="0"/>
                        </a:lnTo>
                        <a:lnTo>
                          <a:pt x="78" y="4"/>
                        </a:lnTo>
                        <a:lnTo>
                          <a:pt x="2" y="93"/>
                        </a:lnTo>
                        <a:close/>
                      </a:path>
                    </a:pathLst>
                  </a:custGeom>
                  <a:solidFill>
                    <a:srgbClr val="D9822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11" name="Freeform 371"/>
                  <p:cNvSpPr/>
                  <p:nvPr/>
                </p:nvSpPr>
                <p:spPr bwMode="auto">
                  <a:xfrm>
                    <a:off x="1455" y="3190"/>
                    <a:ext cx="78" cy="91"/>
                  </a:xfrm>
                  <a:custGeom>
                    <a:avLst/>
                    <a:gdLst>
                      <a:gd name="T0" fmla="*/ 2 w 78"/>
                      <a:gd name="T1" fmla="*/ 91 h 91"/>
                      <a:gd name="T2" fmla="*/ 0 w 78"/>
                      <a:gd name="T3" fmla="*/ 87 h 91"/>
                      <a:gd name="T4" fmla="*/ 76 w 78"/>
                      <a:gd name="T5" fmla="*/ 0 h 91"/>
                      <a:gd name="T6" fmla="*/ 78 w 78"/>
                      <a:gd name="T7" fmla="*/ 2 h 91"/>
                      <a:gd name="T8" fmla="*/ 2 w 78"/>
                      <a:gd name="T9" fmla="*/ 91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8" h="91">
                        <a:moveTo>
                          <a:pt x="2" y="91"/>
                        </a:moveTo>
                        <a:lnTo>
                          <a:pt x="0" y="87"/>
                        </a:lnTo>
                        <a:lnTo>
                          <a:pt x="76" y="0"/>
                        </a:lnTo>
                        <a:lnTo>
                          <a:pt x="78" y="2"/>
                        </a:lnTo>
                        <a:lnTo>
                          <a:pt x="2" y="91"/>
                        </a:lnTo>
                        <a:close/>
                      </a:path>
                    </a:pathLst>
                  </a:custGeom>
                  <a:solidFill>
                    <a:srgbClr val="D8812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12" name="Freeform 372"/>
                  <p:cNvSpPr/>
                  <p:nvPr/>
                </p:nvSpPr>
                <p:spPr bwMode="auto">
                  <a:xfrm>
                    <a:off x="1447" y="3176"/>
                    <a:ext cx="84" cy="101"/>
                  </a:xfrm>
                  <a:custGeom>
                    <a:avLst/>
                    <a:gdLst>
                      <a:gd name="T0" fmla="*/ 8 w 84"/>
                      <a:gd name="T1" fmla="*/ 101 h 101"/>
                      <a:gd name="T2" fmla="*/ 0 w 84"/>
                      <a:gd name="T3" fmla="*/ 87 h 101"/>
                      <a:gd name="T4" fmla="*/ 76 w 84"/>
                      <a:gd name="T5" fmla="*/ 0 h 101"/>
                      <a:gd name="T6" fmla="*/ 84 w 84"/>
                      <a:gd name="T7" fmla="*/ 14 h 101"/>
                      <a:gd name="T8" fmla="*/ 8 w 84"/>
                      <a:gd name="T9" fmla="*/ 101 h 10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4" h="101">
                        <a:moveTo>
                          <a:pt x="8" y="101"/>
                        </a:moveTo>
                        <a:lnTo>
                          <a:pt x="0" y="87"/>
                        </a:lnTo>
                        <a:lnTo>
                          <a:pt x="76" y="0"/>
                        </a:lnTo>
                        <a:lnTo>
                          <a:pt x="84" y="14"/>
                        </a:lnTo>
                        <a:lnTo>
                          <a:pt x="8" y="101"/>
                        </a:lnTo>
                        <a:close/>
                      </a:path>
                    </a:pathLst>
                  </a:custGeom>
                  <a:solidFill>
                    <a:srgbClr val="D7812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13" name="Freeform 373"/>
                  <p:cNvSpPr/>
                  <p:nvPr/>
                </p:nvSpPr>
                <p:spPr bwMode="auto">
                  <a:xfrm>
                    <a:off x="1453" y="3186"/>
                    <a:ext cx="78" cy="91"/>
                  </a:xfrm>
                  <a:custGeom>
                    <a:avLst/>
                    <a:gdLst>
                      <a:gd name="T0" fmla="*/ 2 w 78"/>
                      <a:gd name="T1" fmla="*/ 91 h 91"/>
                      <a:gd name="T2" fmla="*/ 0 w 78"/>
                      <a:gd name="T3" fmla="*/ 87 h 91"/>
                      <a:gd name="T4" fmla="*/ 76 w 78"/>
                      <a:gd name="T5" fmla="*/ 0 h 91"/>
                      <a:gd name="T6" fmla="*/ 78 w 78"/>
                      <a:gd name="T7" fmla="*/ 4 h 91"/>
                      <a:gd name="T8" fmla="*/ 2 w 78"/>
                      <a:gd name="T9" fmla="*/ 91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8" h="91">
                        <a:moveTo>
                          <a:pt x="2" y="91"/>
                        </a:moveTo>
                        <a:lnTo>
                          <a:pt x="0" y="87"/>
                        </a:lnTo>
                        <a:lnTo>
                          <a:pt x="76" y="0"/>
                        </a:lnTo>
                        <a:lnTo>
                          <a:pt x="78" y="4"/>
                        </a:lnTo>
                        <a:lnTo>
                          <a:pt x="2" y="91"/>
                        </a:lnTo>
                        <a:close/>
                      </a:path>
                    </a:pathLst>
                  </a:custGeom>
                  <a:solidFill>
                    <a:srgbClr val="D7812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14" name="Freeform 374"/>
                  <p:cNvSpPr/>
                  <p:nvPr/>
                </p:nvSpPr>
                <p:spPr bwMode="auto">
                  <a:xfrm>
                    <a:off x="1449" y="3182"/>
                    <a:ext cx="80" cy="91"/>
                  </a:xfrm>
                  <a:custGeom>
                    <a:avLst/>
                    <a:gdLst>
                      <a:gd name="T0" fmla="*/ 4 w 80"/>
                      <a:gd name="T1" fmla="*/ 91 h 91"/>
                      <a:gd name="T2" fmla="*/ 0 w 80"/>
                      <a:gd name="T3" fmla="*/ 87 h 91"/>
                      <a:gd name="T4" fmla="*/ 76 w 80"/>
                      <a:gd name="T5" fmla="*/ 0 h 91"/>
                      <a:gd name="T6" fmla="*/ 80 w 80"/>
                      <a:gd name="T7" fmla="*/ 4 h 91"/>
                      <a:gd name="T8" fmla="*/ 4 w 80"/>
                      <a:gd name="T9" fmla="*/ 91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91">
                        <a:moveTo>
                          <a:pt x="4" y="91"/>
                        </a:moveTo>
                        <a:lnTo>
                          <a:pt x="0" y="87"/>
                        </a:lnTo>
                        <a:lnTo>
                          <a:pt x="76" y="0"/>
                        </a:lnTo>
                        <a:lnTo>
                          <a:pt x="80" y="4"/>
                        </a:lnTo>
                        <a:lnTo>
                          <a:pt x="4" y="91"/>
                        </a:lnTo>
                        <a:close/>
                      </a:path>
                    </a:pathLst>
                  </a:custGeom>
                  <a:solidFill>
                    <a:srgbClr val="D6802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15" name="Freeform 375"/>
                  <p:cNvSpPr/>
                  <p:nvPr/>
                </p:nvSpPr>
                <p:spPr bwMode="auto">
                  <a:xfrm>
                    <a:off x="1447" y="3176"/>
                    <a:ext cx="78" cy="93"/>
                  </a:xfrm>
                  <a:custGeom>
                    <a:avLst/>
                    <a:gdLst>
                      <a:gd name="T0" fmla="*/ 2 w 78"/>
                      <a:gd name="T1" fmla="*/ 93 h 93"/>
                      <a:gd name="T2" fmla="*/ 0 w 78"/>
                      <a:gd name="T3" fmla="*/ 87 h 93"/>
                      <a:gd name="T4" fmla="*/ 76 w 78"/>
                      <a:gd name="T5" fmla="*/ 0 h 93"/>
                      <a:gd name="T6" fmla="*/ 78 w 78"/>
                      <a:gd name="T7" fmla="*/ 6 h 93"/>
                      <a:gd name="T8" fmla="*/ 2 w 78"/>
                      <a:gd name="T9" fmla="*/ 93 h 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8" h="93">
                        <a:moveTo>
                          <a:pt x="2" y="93"/>
                        </a:moveTo>
                        <a:lnTo>
                          <a:pt x="0" y="87"/>
                        </a:lnTo>
                        <a:lnTo>
                          <a:pt x="76" y="0"/>
                        </a:lnTo>
                        <a:lnTo>
                          <a:pt x="78" y="6"/>
                        </a:lnTo>
                        <a:lnTo>
                          <a:pt x="2" y="93"/>
                        </a:lnTo>
                        <a:close/>
                      </a:path>
                    </a:pathLst>
                  </a:custGeom>
                  <a:solidFill>
                    <a:srgbClr val="D57F2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16" name="Freeform 376"/>
                  <p:cNvSpPr/>
                  <p:nvPr/>
                </p:nvSpPr>
                <p:spPr bwMode="auto">
                  <a:xfrm>
                    <a:off x="1434" y="3164"/>
                    <a:ext cx="89" cy="99"/>
                  </a:xfrm>
                  <a:custGeom>
                    <a:avLst/>
                    <a:gdLst>
                      <a:gd name="T0" fmla="*/ 13 w 89"/>
                      <a:gd name="T1" fmla="*/ 99 h 99"/>
                      <a:gd name="T2" fmla="*/ 0 w 89"/>
                      <a:gd name="T3" fmla="*/ 85 h 99"/>
                      <a:gd name="T4" fmla="*/ 79 w 89"/>
                      <a:gd name="T5" fmla="*/ 0 h 99"/>
                      <a:gd name="T6" fmla="*/ 89 w 89"/>
                      <a:gd name="T7" fmla="*/ 12 h 99"/>
                      <a:gd name="T8" fmla="*/ 13 w 89"/>
                      <a:gd name="T9" fmla="*/ 99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9" h="99">
                        <a:moveTo>
                          <a:pt x="13" y="99"/>
                        </a:moveTo>
                        <a:lnTo>
                          <a:pt x="0" y="85"/>
                        </a:lnTo>
                        <a:lnTo>
                          <a:pt x="79" y="0"/>
                        </a:lnTo>
                        <a:lnTo>
                          <a:pt x="89" y="12"/>
                        </a:lnTo>
                        <a:lnTo>
                          <a:pt x="13" y="99"/>
                        </a:lnTo>
                        <a:close/>
                      </a:path>
                    </a:pathLst>
                  </a:custGeom>
                  <a:solidFill>
                    <a:srgbClr val="D47F2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17" name="Freeform 377"/>
                  <p:cNvSpPr/>
                  <p:nvPr/>
                </p:nvSpPr>
                <p:spPr bwMode="auto">
                  <a:xfrm>
                    <a:off x="1443" y="3174"/>
                    <a:ext cx="80" cy="89"/>
                  </a:xfrm>
                  <a:custGeom>
                    <a:avLst/>
                    <a:gdLst>
                      <a:gd name="T0" fmla="*/ 4 w 80"/>
                      <a:gd name="T1" fmla="*/ 89 h 89"/>
                      <a:gd name="T2" fmla="*/ 0 w 80"/>
                      <a:gd name="T3" fmla="*/ 87 h 89"/>
                      <a:gd name="T4" fmla="*/ 78 w 80"/>
                      <a:gd name="T5" fmla="*/ 0 h 89"/>
                      <a:gd name="T6" fmla="*/ 80 w 80"/>
                      <a:gd name="T7" fmla="*/ 2 h 89"/>
                      <a:gd name="T8" fmla="*/ 4 w 80"/>
                      <a:gd name="T9" fmla="*/ 89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89">
                        <a:moveTo>
                          <a:pt x="4" y="89"/>
                        </a:moveTo>
                        <a:lnTo>
                          <a:pt x="0" y="87"/>
                        </a:lnTo>
                        <a:lnTo>
                          <a:pt x="78" y="0"/>
                        </a:lnTo>
                        <a:lnTo>
                          <a:pt x="80" y="2"/>
                        </a:lnTo>
                        <a:lnTo>
                          <a:pt x="4" y="89"/>
                        </a:lnTo>
                        <a:close/>
                      </a:path>
                    </a:pathLst>
                  </a:custGeom>
                  <a:solidFill>
                    <a:srgbClr val="D47F2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18" name="Freeform 378"/>
                  <p:cNvSpPr/>
                  <p:nvPr/>
                </p:nvSpPr>
                <p:spPr bwMode="auto">
                  <a:xfrm>
                    <a:off x="1441" y="3170"/>
                    <a:ext cx="80" cy="91"/>
                  </a:xfrm>
                  <a:custGeom>
                    <a:avLst/>
                    <a:gdLst>
                      <a:gd name="T0" fmla="*/ 2 w 80"/>
                      <a:gd name="T1" fmla="*/ 91 h 91"/>
                      <a:gd name="T2" fmla="*/ 0 w 80"/>
                      <a:gd name="T3" fmla="*/ 87 h 91"/>
                      <a:gd name="T4" fmla="*/ 78 w 80"/>
                      <a:gd name="T5" fmla="*/ 0 h 91"/>
                      <a:gd name="T6" fmla="*/ 80 w 80"/>
                      <a:gd name="T7" fmla="*/ 4 h 91"/>
                      <a:gd name="T8" fmla="*/ 2 w 80"/>
                      <a:gd name="T9" fmla="*/ 91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0" h="91">
                        <a:moveTo>
                          <a:pt x="2" y="91"/>
                        </a:moveTo>
                        <a:lnTo>
                          <a:pt x="0" y="87"/>
                        </a:lnTo>
                        <a:lnTo>
                          <a:pt x="78" y="0"/>
                        </a:lnTo>
                        <a:lnTo>
                          <a:pt x="80" y="4"/>
                        </a:lnTo>
                        <a:lnTo>
                          <a:pt x="2" y="91"/>
                        </a:lnTo>
                        <a:close/>
                      </a:path>
                    </a:pathLst>
                  </a:custGeom>
                  <a:solidFill>
                    <a:srgbClr val="D37E2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19" name="Freeform 379"/>
                  <p:cNvSpPr/>
                  <p:nvPr/>
                </p:nvSpPr>
                <p:spPr bwMode="auto">
                  <a:xfrm>
                    <a:off x="1438" y="3168"/>
                    <a:ext cx="81" cy="89"/>
                  </a:xfrm>
                  <a:custGeom>
                    <a:avLst/>
                    <a:gdLst>
                      <a:gd name="T0" fmla="*/ 3 w 81"/>
                      <a:gd name="T1" fmla="*/ 89 h 89"/>
                      <a:gd name="T2" fmla="*/ 0 w 81"/>
                      <a:gd name="T3" fmla="*/ 85 h 89"/>
                      <a:gd name="T4" fmla="*/ 77 w 81"/>
                      <a:gd name="T5" fmla="*/ 0 h 89"/>
                      <a:gd name="T6" fmla="*/ 81 w 81"/>
                      <a:gd name="T7" fmla="*/ 2 h 89"/>
                      <a:gd name="T8" fmla="*/ 3 w 81"/>
                      <a:gd name="T9" fmla="*/ 89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89">
                        <a:moveTo>
                          <a:pt x="3" y="89"/>
                        </a:moveTo>
                        <a:lnTo>
                          <a:pt x="0" y="85"/>
                        </a:lnTo>
                        <a:lnTo>
                          <a:pt x="77" y="0"/>
                        </a:lnTo>
                        <a:lnTo>
                          <a:pt x="81" y="2"/>
                        </a:lnTo>
                        <a:lnTo>
                          <a:pt x="3" y="89"/>
                        </a:lnTo>
                        <a:close/>
                      </a:path>
                    </a:pathLst>
                  </a:custGeom>
                  <a:solidFill>
                    <a:srgbClr val="D27D2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20" name="Freeform 380"/>
                  <p:cNvSpPr/>
                  <p:nvPr/>
                </p:nvSpPr>
                <p:spPr bwMode="auto">
                  <a:xfrm>
                    <a:off x="1434" y="3164"/>
                    <a:ext cx="81" cy="89"/>
                  </a:xfrm>
                  <a:custGeom>
                    <a:avLst/>
                    <a:gdLst>
                      <a:gd name="T0" fmla="*/ 4 w 81"/>
                      <a:gd name="T1" fmla="*/ 89 h 89"/>
                      <a:gd name="T2" fmla="*/ 0 w 81"/>
                      <a:gd name="T3" fmla="*/ 85 h 89"/>
                      <a:gd name="T4" fmla="*/ 79 w 81"/>
                      <a:gd name="T5" fmla="*/ 0 h 89"/>
                      <a:gd name="T6" fmla="*/ 81 w 81"/>
                      <a:gd name="T7" fmla="*/ 4 h 89"/>
                      <a:gd name="T8" fmla="*/ 4 w 81"/>
                      <a:gd name="T9" fmla="*/ 89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89">
                        <a:moveTo>
                          <a:pt x="4" y="89"/>
                        </a:moveTo>
                        <a:lnTo>
                          <a:pt x="0" y="85"/>
                        </a:lnTo>
                        <a:lnTo>
                          <a:pt x="79" y="0"/>
                        </a:lnTo>
                        <a:lnTo>
                          <a:pt x="81" y="4"/>
                        </a:lnTo>
                        <a:lnTo>
                          <a:pt x="4" y="89"/>
                        </a:lnTo>
                        <a:close/>
                      </a:path>
                    </a:pathLst>
                  </a:custGeom>
                  <a:solidFill>
                    <a:srgbClr val="D17C2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21" name="Freeform 381"/>
                  <p:cNvSpPr/>
                  <p:nvPr/>
                </p:nvSpPr>
                <p:spPr bwMode="auto">
                  <a:xfrm>
                    <a:off x="1422" y="3152"/>
                    <a:ext cx="91" cy="97"/>
                  </a:xfrm>
                  <a:custGeom>
                    <a:avLst/>
                    <a:gdLst>
                      <a:gd name="T0" fmla="*/ 12 w 91"/>
                      <a:gd name="T1" fmla="*/ 97 h 97"/>
                      <a:gd name="T2" fmla="*/ 0 w 91"/>
                      <a:gd name="T3" fmla="*/ 84 h 97"/>
                      <a:gd name="T4" fmla="*/ 81 w 91"/>
                      <a:gd name="T5" fmla="*/ 0 h 97"/>
                      <a:gd name="T6" fmla="*/ 91 w 91"/>
                      <a:gd name="T7" fmla="*/ 12 h 97"/>
                      <a:gd name="T8" fmla="*/ 12 w 91"/>
                      <a:gd name="T9" fmla="*/ 97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1" h="97">
                        <a:moveTo>
                          <a:pt x="12" y="97"/>
                        </a:moveTo>
                        <a:lnTo>
                          <a:pt x="0" y="84"/>
                        </a:lnTo>
                        <a:lnTo>
                          <a:pt x="81" y="0"/>
                        </a:lnTo>
                        <a:lnTo>
                          <a:pt x="91" y="12"/>
                        </a:lnTo>
                        <a:lnTo>
                          <a:pt x="12" y="97"/>
                        </a:lnTo>
                        <a:close/>
                      </a:path>
                    </a:pathLst>
                  </a:custGeom>
                  <a:solidFill>
                    <a:srgbClr val="D07C2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22" name="Freeform 382"/>
                  <p:cNvSpPr/>
                  <p:nvPr/>
                </p:nvSpPr>
                <p:spPr bwMode="auto">
                  <a:xfrm>
                    <a:off x="1432" y="3162"/>
                    <a:ext cx="81" cy="87"/>
                  </a:xfrm>
                  <a:custGeom>
                    <a:avLst/>
                    <a:gdLst>
                      <a:gd name="T0" fmla="*/ 2 w 81"/>
                      <a:gd name="T1" fmla="*/ 87 h 87"/>
                      <a:gd name="T2" fmla="*/ 0 w 81"/>
                      <a:gd name="T3" fmla="*/ 85 h 87"/>
                      <a:gd name="T4" fmla="*/ 79 w 81"/>
                      <a:gd name="T5" fmla="*/ 0 h 87"/>
                      <a:gd name="T6" fmla="*/ 81 w 81"/>
                      <a:gd name="T7" fmla="*/ 2 h 87"/>
                      <a:gd name="T8" fmla="*/ 2 w 81"/>
                      <a:gd name="T9" fmla="*/ 87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87">
                        <a:moveTo>
                          <a:pt x="2" y="87"/>
                        </a:moveTo>
                        <a:lnTo>
                          <a:pt x="0" y="85"/>
                        </a:lnTo>
                        <a:lnTo>
                          <a:pt x="79" y="0"/>
                        </a:lnTo>
                        <a:lnTo>
                          <a:pt x="81" y="2"/>
                        </a:lnTo>
                        <a:lnTo>
                          <a:pt x="2" y="87"/>
                        </a:lnTo>
                        <a:close/>
                      </a:path>
                    </a:pathLst>
                  </a:custGeom>
                  <a:solidFill>
                    <a:srgbClr val="D07C2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23" name="Freeform 383"/>
                  <p:cNvSpPr/>
                  <p:nvPr/>
                </p:nvSpPr>
                <p:spPr bwMode="auto">
                  <a:xfrm>
                    <a:off x="1428" y="3158"/>
                    <a:ext cx="83" cy="89"/>
                  </a:xfrm>
                  <a:custGeom>
                    <a:avLst/>
                    <a:gdLst>
                      <a:gd name="T0" fmla="*/ 4 w 83"/>
                      <a:gd name="T1" fmla="*/ 89 h 89"/>
                      <a:gd name="T2" fmla="*/ 0 w 83"/>
                      <a:gd name="T3" fmla="*/ 85 h 89"/>
                      <a:gd name="T4" fmla="*/ 79 w 83"/>
                      <a:gd name="T5" fmla="*/ 0 h 89"/>
                      <a:gd name="T6" fmla="*/ 83 w 83"/>
                      <a:gd name="T7" fmla="*/ 4 h 89"/>
                      <a:gd name="T8" fmla="*/ 4 w 83"/>
                      <a:gd name="T9" fmla="*/ 89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9">
                        <a:moveTo>
                          <a:pt x="4" y="89"/>
                        </a:moveTo>
                        <a:lnTo>
                          <a:pt x="0" y="85"/>
                        </a:lnTo>
                        <a:lnTo>
                          <a:pt x="79" y="0"/>
                        </a:lnTo>
                        <a:lnTo>
                          <a:pt x="83" y="4"/>
                        </a:lnTo>
                        <a:lnTo>
                          <a:pt x="4" y="89"/>
                        </a:lnTo>
                        <a:close/>
                      </a:path>
                    </a:pathLst>
                  </a:custGeom>
                  <a:solidFill>
                    <a:srgbClr val="CF7B2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24" name="Freeform 384"/>
                  <p:cNvSpPr/>
                  <p:nvPr/>
                </p:nvSpPr>
                <p:spPr bwMode="auto">
                  <a:xfrm>
                    <a:off x="1426" y="3154"/>
                    <a:ext cx="81" cy="89"/>
                  </a:xfrm>
                  <a:custGeom>
                    <a:avLst/>
                    <a:gdLst>
                      <a:gd name="T0" fmla="*/ 2 w 81"/>
                      <a:gd name="T1" fmla="*/ 89 h 89"/>
                      <a:gd name="T2" fmla="*/ 0 w 81"/>
                      <a:gd name="T3" fmla="*/ 84 h 89"/>
                      <a:gd name="T4" fmla="*/ 79 w 81"/>
                      <a:gd name="T5" fmla="*/ 0 h 89"/>
                      <a:gd name="T6" fmla="*/ 81 w 81"/>
                      <a:gd name="T7" fmla="*/ 4 h 89"/>
                      <a:gd name="T8" fmla="*/ 2 w 81"/>
                      <a:gd name="T9" fmla="*/ 89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1" h="89">
                        <a:moveTo>
                          <a:pt x="2" y="89"/>
                        </a:moveTo>
                        <a:lnTo>
                          <a:pt x="0" y="84"/>
                        </a:lnTo>
                        <a:lnTo>
                          <a:pt x="79" y="0"/>
                        </a:lnTo>
                        <a:lnTo>
                          <a:pt x="81" y="4"/>
                        </a:lnTo>
                        <a:lnTo>
                          <a:pt x="2" y="89"/>
                        </a:lnTo>
                        <a:close/>
                      </a:path>
                    </a:pathLst>
                  </a:custGeom>
                  <a:solidFill>
                    <a:srgbClr val="CE7B2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25" name="Freeform 385"/>
                  <p:cNvSpPr/>
                  <p:nvPr/>
                </p:nvSpPr>
                <p:spPr bwMode="auto">
                  <a:xfrm>
                    <a:off x="1422" y="3152"/>
                    <a:ext cx="83" cy="86"/>
                  </a:xfrm>
                  <a:custGeom>
                    <a:avLst/>
                    <a:gdLst>
                      <a:gd name="T0" fmla="*/ 4 w 83"/>
                      <a:gd name="T1" fmla="*/ 86 h 86"/>
                      <a:gd name="T2" fmla="*/ 0 w 83"/>
                      <a:gd name="T3" fmla="*/ 84 h 86"/>
                      <a:gd name="T4" fmla="*/ 81 w 83"/>
                      <a:gd name="T5" fmla="*/ 0 h 86"/>
                      <a:gd name="T6" fmla="*/ 83 w 83"/>
                      <a:gd name="T7" fmla="*/ 2 h 86"/>
                      <a:gd name="T8" fmla="*/ 4 w 83"/>
                      <a:gd name="T9" fmla="*/ 86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6">
                        <a:moveTo>
                          <a:pt x="4" y="86"/>
                        </a:moveTo>
                        <a:lnTo>
                          <a:pt x="0" y="84"/>
                        </a:lnTo>
                        <a:lnTo>
                          <a:pt x="81" y="0"/>
                        </a:lnTo>
                        <a:lnTo>
                          <a:pt x="83" y="2"/>
                        </a:lnTo>
                        <a:lnTo>
                          <a:pt x="4" y="86"/>
                        </a:lnTo>
                        <a:close/>
                      </a:path>
                    </a:pathLst>
                  </a:custGeom>
                  <a:solidFill>
                    <a:srgbClr val="CD7A2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26" name="Freeform 386"/>
                  <p:cNvSpPr/>
                  <p:nvPr/>
                </p:nvSpPr>
                <p:spPr bwMode="auto">
                  <a:xfrm>
                    <a:off x="1408" y="3140"/>
                    <a:ext cx="95" cy="96"/>
                  </a:xfrm>
                  <a:custGeom>
                    <a:avLst/>
                    <a:gdLst>
                      <a:gd name="T0" fmla="*/ 14 w 95"/>
                      <a:gd name="T1" fmla="*/ 96 h 96"/>
                      <a:gd name="T2" fmla="*/ 0 w 95"/>
                      <a:gd name="T3" fmla="*/ 82 h 96"/>
                      <a:gd name="T4" fmla="*/ 81 w 95"/>
                      <a:gd name="T5" fmla="*/ 0 h 96"/>
                      <a:gd name="T6" fmla="*/ 95 w 95"/>
                      <a:gd name="T7" fmla="*/ 12 h 96"/>
                      <a:gd name="T8" fmla="*/ 14 w 95"/>
                      <a:gd name="T9" fmla="*/ 96 h 9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5" h="96">
                        <a:moveTo>
                          <a:pt x="14" y="96"/>
                        </a:moveTo>
                        <a:lnTo>
                          <a:pt x="0" y="82"/>
                        </a:lnTo>
                        <a:lnTo>
                          <a:pt x="81" y="0"/>
                        </a:lnTo>
                        <a:lnTo>
                          <a:pt x="95" y="12"/>
                        </a:lnTo>
                        <a:lnTo>
                          <a:pt x="14" y="96"/>
                        </a:lnTo>
                        <a:close/>
                      </a:path>
                    </a:pathLst>
                  </a:custGeom>
                  <a:solidFill>
                    <a:srgbClr val="CC7A2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27" name="Freeform 387"/>
                  <p:cNvSpPr/>
                  <p:nvPr/>
                </p:nvSpPr>
                <p:spPr bwMode="auto">
                  <a:xfrm>
                    <a:off x="1420" y="3148"/>
                    <a:ext cx="83" cy="88"/>
                  </a:xfrm>
                  <a:custGeom>
                    <a:avLst/>
                    <a:gdLst>
                      <a:gd name="T0" fmla="*/ 2 w 83"/>
                      <a:gd name="T1" fmla="*/ 88 h 88"/>
                      <a:gd name="T2" fmla="*/ 0 w 83"/>
                      <a:gd name="T3" fmla="*/ 84 h 88"/>
                      <a:gd name="T4" fmla="*/ 79 w 83"/>
                      <a:gd name="T5" fmla="*/ 0 h 88"/>
                      <a:gd name="T6" fmla="*/ 83 w 83"/>
                      <a:gd name="T7" fmla="*/ 4 h 88"/>
                      <a:gd name="T8" fmla="*/ 2 w 83"/>
                      <a:gd name="T9" fmla="*/ 88 h 8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8">
                        <a:moveTo>
                          <a:pt x="2" y="88"/>
                        </a:moveTo>
                        <a:lnTo>
                          <a:pt x="0" y="84"/>
                        </a:lnTo>
                        <a:lnTo>
                          <a:pt x="79" y="0"/>
                        </a:lnTo>
                        <a:lnTo>
                          <a:pt x="83" y="4"/>
                        </a:lnTo>
                        <a:lnTo>
                          <a:pt x="2" y="88"/>
                        </a:lnTo>
                        <a:close/>
                      </a:path>
                    </a:pathLst>
                  </a:custGeom>
                  <a:solidFill>
                    <a:srgbClr val="CC7A2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28" name="Freeform 388"/>
                  <p:cNvSpPr/>
                  <p:nvPr/>
                </p:nvSpPr>
                <p:spPr bwMode="auto">
                  <a:xfrm>
                    <a:off x="1416" y="3146"/>
                    <a:ext cx="83" cy="86"/>
                  </a:xfrm>
                  <a:custGeom>
                    <a:avLst/>
                    <a:gdLst>
                      <a:gd name="T0" fmla="*/ 4 w 83"/>
                      <a:gd name="T1" fmla="*/ 86 h 86"/>
                      <a:gd name="T2" fmla="*/ 0 w 83"/>
                      <a:gd name="T3" fmla="*/ 82 h 86"/>
                      <a:gd name="T4" fmla="*/ 81 w 83"/>
                      <a:gd name="T5" fmla="*/ 0 h 86"/>
                      <a:gd name="T6" fmla="*/ 83 w 83"/>
                      <a:gd name="T7" fmla="*/ 2 h 86"/>
                      <a:gd name="T8" fmla="*/ 4 w 83"/>
                      <a:gd name="T9" fmla="*/ 86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3" h="86">
                        <a:moveTo>
                          <a:pt x="4" y="86"/>
                        </a:moveTo>
                        <a:lnTo>
                          <a:pt x="0" y="82"/>
                        </a:lnTo>
                        <a:lnTo>
                          <a:pt x="81" y="0"/>
                        </a:lnTo>
                        <a:lnTo>
                          <a:pt x="83" y="2"/>
                        </a:lnTo>
                        <a:lnTo>
                          <a:pt x="4" y="86"/>
                        </a:lnTo>
                        <a:close/>
                      </a:path>
                    </a:pathLst>
                  </a:custGeom>
                  <a:solidFill>
                    <a:srgbClr val="CB792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29" name="Freeform 389"/>
                  <p:cNvSpPr/>
                  <p:nvPr/>
                </p:nvSpPr>
                <p:spPr bwMode="auto">
                  <a:xfrm>
                    <a:off x="1412" y="3142"/>
                    <a:ext cx="85" cy="86"/>
                  </a:xfrm>
                  <a:custGeom>
                    <a:avLst/>
                    <a:gdLst>
                      <a:gd name="T0" fmla="*/ 4 w 85"/>
                      <a:gd name="T1" fmla="*/ 86 h 86"/>
                      <a:gd name="T2" fmla="*/ 0 w 85"/>
                      <a:gd name="T3" fmla="*/ 84 h 86"/>
                      <a:gd name="T4" fmla="*/ 81 w 85"/>
                      <a:gd name="T5" fmla="*/ 0 h 86"/>
                      <a:gd name="T6" fmla="*/ 85 w 85"/>
                      <a:gd name="T7" fmla="*/ 4 h 86"/>
                      <a:gd name="T8" fmla="*/ 4 w 85"/>
                      <a:gd name="T9" fmla="*/ 86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86">
                        <a:moveTo>
                          <a:pt x="4" y="86"/>
                        </a:moveTo>
                        <a:lnTo>
                          <a:pt x="0" y="84"/>
                        </a:lnTo>
                        <a:lnTo>
                          <a:pt x="81" y="0"/>
                        </a:lnTo>
                        <a:lnTo>
                          <a:pt x="85" y="4"/>
                        </a:lnTo>
                        <a:lnTo>
                          <a:pt x="4" y="86"/>
                        </a:lnTo>
                        <a:close/>
                      </a:path>
                    </a:pathLst>
                  </a:custGeom>
                  <a:solidFill>
                    <a:srgbClr val="CA792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30" name="Freeform 390"/>
                  <p:cNvSpPr/>
                  <p:nvPr/>
                </p:nvSpPr>
                <p:spPr bwMode="auto">
                  <a:xfrm>
                    <a:off x="1408" y="3140"/>
                    <a:ext cx="85" cy="86"/>
                  </a:xfrm>
                  <a:custGeom>
                    <a:avLst/>
                    <a:gdLst>
                      <a:gd name="T0" fmla="*/ 4 w 85"/>
                      <a:gd name="T1" fmla="*/ 86 h 86"/>
                      <a:gd name="T2" fmla="*/ 0 w 85"/>
                      <a:gd name="T3" fmla="*/ 82 h 86"/>
                      <a:gd name="T4" fmla="*/ 81 w 85"/>
                      <a:gd name="T5" fmla="*/ 0 h 86"/>
                      <a:gd name="T6" fmla="*/ 85 w 85"/>
                      <a:gd name="T7" fmla="*/ 2 h 86"/>
                      <a:gd name="T8" fmla="*/ 4 w 85"/>
                      <a:gd name="T9" fmla="*/ 86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86">
                        <a:moveTo>
                          <a:pt x="4" y="86"/>
                        </a:moveTo>
                        <a:lnTo>
                          <a:pt x="0" y="82"/>
                        </a:lnTo>
                        <a:lnTo>
                          <a:pt x="81" y="0"/>
                        </a:lnTo>
                        <a:lnTo>
                          <a:pt x="85" y="2"/>
                        </a:lnTo>
                        <a:lnTo>
                          <a:pt x="4" y="86"/>
                        </a:lnTo>
                        <a:close/>
                      </a:path>
                    </a:pathLst>
                  </a:custGeom>
                  <a:solidFill>
                    <a:srgbClr val="C9782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31" name="Freeform 391"/>
                  <p:cNvSpPr/>
                  <p:nvPr/>
                </p:nvSpPr>
                <p:spPr bwMode="auto">
                  <a:xfrm>
                    <a:off x="1394" y="3128"/>
                    <a:ext cx="95" cy="94"/>
                  </a:xfrm>
                  <a:custGeom>
                    <a:avLst/>
                    <a:gdLst>
                      <a:gd name="T0" fmla="*/ 14 w 95"/>
                      <a:gd name="T1" fmla="*/ 94 h 94"/>
                      <a:gd name="T2" fmla="*/ 0 w 95"/>
                      <a:gd name="T3" fmla="*/ 82 h 94"/>
                      <a:gd name="T4" fmla="*/ 81 w 95"/>
                      <a:gd name="T5" fmla="*/ 0 h 94"/>
                      <a:gd name="T6" fmla="*/ 95 w 95"/>
                      <a:gd name="T7" fmla="*/ 12 h 94"/>
                      <a:gd name="T8" fmla="*/ 14 w 95"/>
                      <a:gd name="T9" fmla="*/ 94 h 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5" h="94">
                        <a:moveTo>
                          <a:pt x="14" y="94"/>
                        </a:moveTo>
                        <a:lnTo>
                          <a:pt x="0" y="82"/>
                        </a:lnTo>
                        <a:lnTo>
                          <a:pt x="81" y="0"/>
                        </a:lnTo>
                        <a:lnTo>
                          <a:pt x="95" y="12"/>
                        </a:lnTo>
                        <a:lnTo>
                          <a:pt x="14" y="94"/>
                        </a:lnTo>
                        <a:close/>
                      </a:path>
                    </a:pathLst>
                  </a:custGeom>
                  <a:solidFill>
                    <a:srgbClr val="C8782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32" name="Freeform 392"/>
                  <p:cNvSpPr/>
                  <p:nvPr/>
                </p:nvSpPr>
                <p:spPr bwMode="auto">
                  <a:xfrm>
                    <a:off x="1404" y="3138"/>
                    <a:ext cx="85" cy="84"/>
                  </a:xfrm>
                  <a:custGeom>
                    <a:avLst/>
                    <a:gdLst>
                      <a:gd name="T0" fmla="*/ 4 w 85"/>
                      <a:gd name="T1" fmla="*/ 84 h 84"/>
                      <a:gd name="T2" fmla="*/ 0 w 85"/>
                      <a:gd name="T3" fmla="*/ 80 h 84"/>
                      <a:gd name="T4" fmla="*/ 83 w 85"/>
                      <a:gd name="T5" fmla="*/ 0 h 84"/>
                      <a:gd name="T6" fmla="*/ 85 w 85"/>
                      <a:gd name="T7" fmla="*/ 2 h 84"/>
                      <a:gd name="T8" fmla="*/ 4 w 85"/>
                      <a:gd name="T9" fmla="*/ 84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84">
                        <a:moveTo>
                          <a:pt x="4" y="84"/>
                        </a:moveTo>
                        <a:lnTo>
                          <a:pt x="0" y="80"/>
                        </a:lnTo>
                        <a:lnTo>
                          <a:pt x="83" y="0"/>
                        </a:lnTo>
                        <a:lnTo>
                          <a:pt x="85" y="2"/>
                        </a:lnTo>
                        <a:lnTo>
                          <a:pt x="4" y="84"/>
                        </a:lnTo>
                        <a:close/>
                      </a:path>
                    </a:pathLst>
                  </a:custGeom>
                  <a:solidFill>
                    <a:srgbClr val="C8782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33" name="Freeform 393"/>
                  <p:cNvSpPr/>
                  <p:nvPr/>
                </p:nvSpPr>
                <p:spPr bwMode="auto">
                  <a:xfrm>
                    <a:off x="1402" y="3134"/>
                    <a:ext cx="85" cy="84"/>
                  </a:xfrm>
                  <a:custGeom>
                    <a:avLst/>
                    <a:gdLst>
                      <a:gd name="T0" fmla="*/ 2 w 85"/>
                      <a:gd name="T1" fmla="*/ 84 h 84"/>
                      <a:gd name="T2" fmla="*/ 0 w 85"/>
                      <a:gd name="T3" fmla="*/ 82 h 84"/>
                      <a:gd name="T4" fmla="*/ 81 w 85"/>
                      <a:gd name="T5" fmla="*/ 0 h 84"/>
                      <a:gd name="T6" fmla="*/ 85 w 85"/>
                      <a:gd name="T7" fmla="*/ 4 h 84"/>
                      <a:gd name="T8" fmla="*/ 2 w 85"/>
                      <a:gd name="T9" fmla="*/ 84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84">
                        <a:moveTo>
                          <a:pt x="2" y="84"/>
                        </a:moveTo>
                        <a:lnTo>
                          <a:pt x="0" y="82"/>
                        </a:lnTo>
                        <a:lnTo>
                          <a:pt x="81" y="0"/>
                        </a:lnTo>
                        <a:lnTo>
                          <a:pt x="85" y="4"/>
                        </a:lnTo>
                        <a:lnTo>
                          <a:pt x="2" y="84"/>
                        </a:lnTo>
                        <a:close/>
                      </a:path>
                    </a:pathLst>
                  </a:custGeom>
                  <a:solidFill>
                    <a:srgbClr val="C7772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34" name="Freeform 394"/>
                  <p:cNvSpPr/>
                  <p:nvPr/>
                </p:nvSpPr>
                <p:spPr bwMode="auto">
                  <a:xfrm>
                    <a:off x="1398" y="3132"/>
                    <a:ext cx="85" cy="84"/>
                  </a:xfrm>
                  <a:custGeom>
                    <a:avLst/>
                    <a:gdLst>
                      <a:gd name="T0" fmla="*/ 4 w 85"/>
                      <a:gd name="T1" fmla="*/ 84 h 84"/>
                      <a:gd name="T2" fmla="*/ 0 w 85"/>
                      <a:gd name="T3" fmla="*/ 80 h 84"/>
                      <a:gd name="T4" fmla="*/ 81 w 85"/>
                      <a:gd name="T5" fmla="*/ 0 h 84"/>
                      <a:gd name="T6" fmla="*/ 85 w 85"/>
                      <a:gd name="T7" fmla="*/ 2 h 84"/>
                      <a:gd name="T8" fmla="*/ 4 w 85"/>
                      <a:gd name="T9" fmla="*/ 84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84">
                        <a:moveTo>
                          <a:pt x="4" y="84"/>
                        </a:moveTo>
                        <a:lnTo>
                          <a:pt x="0" y="80"/>
                        </a:lnTo>
                        <a:lnTo>
                          <a:pt x="81" y="0"/>
                        </a:lnTo>
                        <a:lnTo>
                          <a:pt x="85" y="2"/>
                        </a:lnTo>
                        <a:lnTo>
                          <a:pt x="4" y="84"/>
                        </a:lnTo>
                        <a:close/>
                      </a:path>
                    </a:pathLst>
                  </a:custGeom>
                  <a:solidFill>
                    <a:srgbClr val="C6762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35" name="Freeform 395"/>
                  <p:cNvSpPr/>
                  <p:nvPr/>
                </p:nvSpPr>
                <p:spPr bwMode="auto">
                  <a:xfrm>
                    <a:off x="1394" y="3128"/>
                    <a:ext cx="85" cy="84"/>
                  </a:xfrm>
                  <a:custGeom>
                    <a:avLst/>
                    <a:gdLst>
                      <a:gd name="T0" fmla="*/ 4 w 85"/>
                      <a:gd name="T1" fmla="*/ 84 h 84"/>
                      <a:gd name="T2" fmla="*/ 0 w 85"/>
                      <a:gd name="T3" fmla="*/ 82 h 84"/>
                      <a:gd name="T4" fmla="*/ 81 w 85"/>
                      <a:gd name="T5" fmla="*/ 0 h 84"/>
                      <a:gd name="T6" fmla="*/ 85 w 85"/>
                      <a:gd name="T7" fmla="*/ 4 h 84"/>
                      <a:gd name="T8" fmla="*/ 4 w 85"/>
                      <a:gd name="T9" fmla="*/ 84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84">
                        <a:moveTo>
                          <a:pt x="4" y="84"/>
                        </a:moveTo>
                        <a:lnTo>
                          <a:pt x="0" y="82"/>
                        </a:lnTo>
                        <a:lnTo>
                          <a:pt x="81" y="0"/>
                        </a:lnTo>
                        <a:lnTo>
                          <a:pt x="85" y="4"/>
                        </a:lnTo>
                        <a:lnTo>
                          <a:pt x="4" y="84"/>
                        </a:lnTo>
                        <a:close/>
                      </a:path>
                    </a:pathLst>
                  </a:custGeom>
                  <a:solidFill>
                    <a:srgbClr val="C5752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36" name="Freeform 396"/>
                  <p:cNvSpPr/>
                  <p:nvPr/>
                </p:nvSpPr>
                <p:spPr bwMode="auto">
                  <a:xfrm>
                    <a:off x="1376" y="3118"/>
                    <a:ext cx="99" cy="92"/>
                  </a:xfrm>
                  <a:custGeom>
                    <a:avLst/>
                    <a:gdLst>
                      <a:gd name="T0" fmla="*/ 18 w 99"/>
                      <a:gd name="T1" fmla="*/ 92 h 92"/>
                      <a:gd name="T2" fmla="*/ 0 w 99"/>
                      <a:gd name="T3" fmla="*/ 80 h 92"/>
                      <a:gd name="T4" fmla="*/ 85 w 99"/>
                      <a:gd name="T5" fmla="*/ 0 h 92"/>
                      <a:gd name="T6" fmla="*/ 99 w 99"/>
                      <a:gd name="T7" fmla="*/ 10 h 92"/>
                      <a:gd name="T8" fmla="*/ 18 w 99"/>
                      <a:gd name="T9" fmla="*/ 92 h 9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9" h="92">
                        <a:moveTo>
                          <a:pt x="18" y="92"/>
                        </a:moveTo>
                        <a:lnTo>
                          <a:pt x="0" y="80"/>
                        </a:lnTo>
                        <a:lnTo>
                          <a:pt x="85" y="0"/>
                        </a:lnTo>
                        <a:lnTo>
                          <a:pt x="99" y="10"/>
                        </a:lnTo>
                        <a:lnTo>
                          <a:pt x="18" y="92"/>
                        </a:lnTo>
                        <a:close/>
                      </a:path>
                    </a:pathLst>
                  </a:custGeom>
                  <a:solidFill>
                    <a:srgbClr val="C4752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37" name="Freeform 397"/>
                  <p:cNvSpPr/>
                  <p:nvPr/>
                </p:nvSpPr>
                <p:spPr bwMode="auto">
                  <a:xfrm>
                    <a:off x="1390" y="3126"/>
                    <a:ext cx="85" cy="84"/>
                  </a:xfrm>
                  <a:custGeom>
                    <a:avLst/>
                    <a:gdLst>
                      <a:gd name="T0" fmla="*/ 4 w 85"/>
                      <a:gd name="T1" fmla="*/ 84 h 84"/>
                      <a:gd name="T2" fmla="*/ 0 w 85"/>
                      <a:gd name="T3" fmla="*/ 82 h 84"/>
                      <a:gd name="T4" fmla="*/ 83 w 85"/>
                      <a:gd name="T5" fmla="*/ 0 h 84"/>
                      <a:gd name="T6" fmla="*/ 85 w 85"/>
                      <a:gd name="T7" fmla="*/ 2 h 84"/>
                      <a:gd name="T8" fmla="*/ 4 w 85"/>
                      <a:gd name="T9" fmla="*/ 84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84">
                        <a:moveTo>
                          <a:pt x="4" y="84"/>
                        </a:moveTo>
                        <a:lnTo>
                          <a:pt x="0" y="82"/>
                        </a:lnTo>
                        <a:lnTo>
                          <a:pt x="83" y="0"/>
                        </a:lnTo>
                        <a:lnTo>
                          <a:pt x="85" y="2"/>
                        </a:lnTo>
                        <a:lnTo>
                          <a:pt x="4" y="84"/>
                        </a:lnTo>
                        <a:close/>
                      </a:path>
                    </a:pathLst>
                  </a:custGeom>
                  <a:solidFill>
                    <a:srgbClr val="C4752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38" name="Freeform 398"/>
                  <p:cNvSpPr/>
                  <p:nvPr/>
                </p:nvSpPr>
                <p:spPr bwMode="auto">
                  <a:xfrm>
                    <a:off x="1386" y="3124"/>
                    <a:ext cx="87" cy="84"/>
                  </a:xfrm>
                  <a:custGeom>
                    <a:avLst/>
                    <a:gdLst>
                      <a:gd name="T0" fmla="*/ 4 w 87"/>
                      <a:gd name="T1" fmla="*/ 84 h 84"/>
                      <a:gd name="T2" fmla="*/ 0 w 87"/>
                      <a:gd name="T3" fmla="*/ 80 h 84"/>
                      <a:gd name="T4" fmla="*/ 83 w 87"/>
                      <a:gd name="T5" fmla="*/ 0 h 84"/>
                      <a:gd name="T6" fmla="*/ 87 w 87"/>
                      <a:gd name="T7" fmla="*/ 2 h 84"/>
                      <a:gd name="T8" fmla="*/ 4 w 87"/>
                      <a:gd name="T9" fmla="*/ 84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7" h="84">
                        <a:moveTo>
                          <a:pt x="4" y="84"/>
                        </a:moveTo>
                        <a:lnTo>
                          <a:pt x="0" y="80"/>
                        </a:lnTo>
                        <a:lnTo>
                          <a:pt x="83" y="0"/>
                        </a:lnTo>
                        <a:lnTo>
                          <a:pt x="87" y="2"/>
                        </a:lnTo>
                        <a:lnTo>
                          <a:pt x="4" y="84"/>
                        </a:lnTo>
                        <a:close/>
                      </a:path>
                    </a:pathLst>
                  </a:custGeom>
                  <a:solidFill>
                    <a:srgbClr val="C3742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39" name="Freeform 399"/>
                  <p:cNvSpPr/>
                  <p:nvPr/>
                </p:nvSpPr>
                <p:spPr bwMode="auto">
                  <a:xfrm>
                    <a:off x="1384" y="3122"/>
                    <a:ext cx="85" cy="82"/>
                  </a:xfrm>
                  <a:custGeom>
                    <a:avLst/>
                    <a:gdLst>
                      <a:gd name="T0" fmla="*/ 2 w 85"/>
                      <a:gd name="T1" fmla="*/ 82 h 82"/>
                      <a:gd name="T2" fmla="*/ 0 w 85"/>
                      <a:gd name="T3" fmla="*/ 80 h 82"/>
                      <a:gd name="T4" fmla="*/ 83 w 85"/>
                      <a:gd name="T5" fmla="*/ 0 h 82"/>
                      <a:gd name="T6" fmla="*/ 85 w 85"/>
                      <a:gd name="T7" fmla="*/ 2 h 82"/>
                      <a:gd name="T8" fmla="*/ 2 w 85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5" h="82">
                        <a:moveTo>
                          <a:pt x="2" y="82"/>
                        </a:moveTo>
                        <a:lnTo>
                          <a:pt x="0" y="80"/>
                        </a:lnTo>
                        <a:lnTo>
                          <a:pt x="83" y="0"/>
                        </a:lnTo>
                        <a:lnTo>
                          <a:pt x="85" y="2"/>
                        </a:lnTo>
                        <a:lnTo>
                          <a:pt x="2" y="82"/>
                        </a:lnTo>
                        <a:close/>
                      </a:path>
                    </a:pathLst>
                  </a:custGeom>
                  <a:solidFill>
                    <a:srgbClr val="C2732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40" name="Freeform 400"/>
                  <p:cNvSpPr/>
                  <p:nvPr/>
                </p:nvSpPr>
                <p:spPr bwMode="auto">
                  <a:xfrm>
                    <a:off x="1380" y="3120"/>
                    <a:ext cx="87" cy="82"/>
                  </a:xfrm>
                  <a:custGeom>
                    <a:avLst/>
                    <a:gdLst>
                      <a:gd name="T0" fmla="*/ 4 w 87"/>
                      <a:gd name="T1" fmla="*/ 82 h 82"/>
                      <a:gd name="T2" fmla="*/ 0 w 87"/>
                      <a:gd name="T3" fmla="*/ 80 h 82"/>
                      <a:gd name="T4" fmla="*/ 83 w 87"/>
                      <a:gd name="T5" fmla="*/ 0 h 82"/>
                      <a:gd name="T6" fmla="*/ 87 w 87"/>
                      <a:gd name="T7" fmla="*/ 2 h 82"/>
                      <a:gd name="T8" fmla="*/ 4 w 87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7" h="82">
                        <a:moveTo>
                          <a:pt x="4" y="82"/>
                        </a:moveTo>
                        <a:lnTo>
                          <a:pt x="0" y="80"/>
                        </a:lnTo>
                        <a:lnTo>
                          <a:pt x="83" y="0"/>
                        </a:lnTo>
                        <a:lnTo>
                          <a:pt x="87" y="2"/>
                        </a:lnTo>
                        <a:lnTo>
                          <a:pt x="4" y="82"/>
                        </a:lnTo>
                        <a:close/>
                      </a:path>
                    </a:pathLst>
                  </a:custGeom>
                  <a:solidFill>
                    <a:srgbClr val="C1732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41" name="Freeform 401"/>
                  <p:cNvSpPr/>
                  <p:nvPr/>
                </p:nvSpPr>
                <p:spPr bwMode="auto">
                  <a:xfrm>
                    <a:off x="1376" y="3118"/>
                    <a:ext cx="87" cy="82"/>
                  </a:xfrm>
                  <a:custGeom>
                    <a:avLst/>
                    <a:gdLst>
                      <a:gd name="T0" fmla="*/ 4 w 87"/>
                      <a:gd name="T1" fmla="*/ 82 h 82"/>
                      <a:gd name="T2" fmla="*/ 0 w 87"/>
                      <a:gd name="T3" fmla="*/ 80 h 82"/>
                      <a:gd name="T4" fmla="*/ 85 w 87"/>
                      <a:gd name="T5" fmla="*/ 0 h 82"/>
                      <a:gd name="T6" fmla="*/ 87 w 87"/>
                      <a:gd name="T7" fmla="*/ 2 h 82"/>
                      <a:gd name="T8" fmla="*/ 4 w 87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7" h="82">
                        <a:moveTo>
                          <a:pt x="4" y="82"/>
                        </a:moveTo>
                        <a:lnTo>
                          <a:pt x="0" y="80"/>
                        </a:lnTo>
                        <a:lnTo>
                          <a:pt x="85" y="0"/>
                        </a:lnTo>
                        <a:lnTo>
                          <a:pt x="87" y="2"/>
                        </a:lnTo>
                        <a:lnTo>
                          <a:pt x="4" y="82"/>
                        </a:lnTo>
                        <a:close/>
                      </a:path>
                    </a:pathLst>
                  </a:custGeom>
                  <a:solidFill>
                    <a:srgbClr val="C0722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42" name="Freeform 402"/>
                  <p:cNvSpPr/>
                  <p:nvPr/>
                </p:nvSpPr>
                <p:spPr bwMode="auto">
                  <a:xfrm>
                    <a:off x="1340" y="3098"/>
                    <a:ext cx="121" cy="100"/>
                  </a:xfrm>
                  <a:custGeom>
                    <a:avLst/>
                    <a:gdLst>
                      <a:gd name="T0" fmla="*/ 36 w 121"/>
                      <a:gd name="T1" fmla="*/ 100 h 100"/>
                      <a:gd name="T2" fmla="*/ 0 w 121"/>
                      <a:gd name="T3" fmla="*/ 78 h 100"/>
                      <a:gd name="T4" fmla="*/ 86 w 121"/>
                      <a:gd name="T5" fmla="*/ 0 h 100"/>
                      <a:gd name="T6" fmla="*/ 121 w 121"/>
                      <a:gd name="T7" fmla="*/ 20 h 100"/>
                      <a:gd name="T8" fmla="*/ 36 w 121"/>
                      <a:gd name="T9" fmla="*/ 100 h 1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1" h="100">
                        <a:moveTo>
                          <a:pt x="36" y="100"/>
                        </a:moveTo>
                        <a:lnTo>
                          <a:pt x="0" y="78"/>
                        </a:lnTo>
                        <a:lnTo>
                          <a:pt x="86" y="0"/>
                        </a:lnTo>
                        <a:lnTo>
                          <a:pt x="121" y="20"/>
                        </a:lnTo>
                        <a:lnTo>
                          <a:pt x="36" y="100"/>
                        </a:lnTo>
                        <a:close/>
                      </a:path>
                    </a:pathLst>
                  </a:custGeom>
                  <a:solidFill>
                    <a:srgbClr val="BF722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43" name="Freeform 403"/>
                  <p:cNvSpPr/>
                  <p:nvPr/>
                </p:nvSpPr>
                <p:spPr bwMode="auto">
                  <a:xfrm>
                    <a:off x="1370" y="3114"/>
                    <a:ext cx="91" cy="84"/>
                  </a:xfrm>
                  <a:custGeom>
                    <a:avLst/>
                    <a:gdLst>
                      <a:gd name="T0" fmla="*/ 6 w 91"/>
                      <a:gd name="T1" fmla="*/ 84 h 84"/>
                      <a:gd name="T2" fmla="*/ 0 w 91"/>
                      <a:gd name="T3" fmla="*/ 80 h 84"/>
                      <a:gd name="T4" fmla="*/ 85 w 91"/>
                      <a:gd name="T5" fmla="*/ 0 h 84"/>
                      <a:gd name="T6" fmla="*/ 91 w 91"/>
                      <a:gd name="T7" fmla="*/ 4 h 84"/>
                      <a:gd name="T8" fmla="*/ 6 w 91"/>
                      <a:gd name="T9" fmla="*/ 84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1" h="84">
                        <a:moveTo>
                          <a:pt x="6" y="84"/>
                        </a:moveTo>
                        <a:lnTo>
                          <a:pt x="0" y="80"/>
                        </a:lnTo>
                        <a:lnTo>
                          <a:pt x="85" y="0"/>
                        </a:lnTo>
                        <a:lnTo>
                          <a:pt x="91" y="4"/>
                        </a:lnTo>
                        <a:lnTo>
                          <a:pt x="6" y="84"/>
                        </a:lnTo>
                        <a:close/>
                      </a:path>
                    </a:pathLst>
                  </a:custGeom>
                  <a:solidFill>
                    <a:srgbClr val="BF722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44" name="Freeform 404"/>
                  <p:cNvSpPr/>
                  <p:nvPr/>
                </p:nvSpPr>
                <p:spPr bwMode="auto">
                  <a:xfrm>
                    <a:off x="1364" y="3112"/>
                    <a:ext cx="91" cy="82"/>
                  </a:xfrm>
                  <a:custGeom>
                    <a:avLst/>
                    <a:gdLst>
                      <a:gd name="T0" fmla="*/ 6 w 91"/>
                      <a:gd name="T1" fmla="*/ 82 h 82"/>
                      <a:gd name="T2" fmla="*/ 0 w 91"/>
                      <a:gd name="T3" fmla="*/ 78 h 82"/>
                      <a:gd name="T4" fmla="*/ 85 w 91"/>
                      <a:gd name="T5" fmla="*/ 0 h 82"/>
                      <a:gd name="T6" fmla="*/ 91 w 91"/>
                      <a:gd name="T7" fmla="*/ 2 h 82"/>
                      <a:gd name="T8" fmla="*/ 6 w 91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1" h="82">
                        <a:moveTo>
                          <a:pt x="6" y="82"/>
                        </a:moveTo>
                        <a:lnTo>
                          <a:pt x="0" y="78"/>
                        </a:lnTo>
                        <a:lnTo>
                          <a:pt x="85" y="0"/>
                        </a:lnTo>
                        <a:lnTo>
                          <a:pt x="91" y="2"/>
                        </a:lnTo>
                        <a:lnTo>
                          <a:pt x="6" y="82"/>
                        </a:lnTo>
                        <a:close/>
                      </a:path>
                    </a:pathLst>
                  </a:custGeom>
                  <a:solidFill>
                    <a:srgbClr val="BE712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45" name="Freeform 405"/>
                  <p:cNvSpPr/>
                  <p:nvPr/>
                </p:nvSpPr>
                <p:spPr bwMode="auto">
                  <a:xfrm>
                    <a:off x="1358" y="3108"/>
                    <a:ext cx="91" cy="82"/>
                  </a:xfrm>
                  <a:custGeom>
                    <a:avLst/>
                    <a:gdLst>
                      <a:gd name="T0" fmla="*/ 6 w 91"/>
                      <a:gd name="T1" fmla="*/ 82 h 82"/>
                      <a:gd name="T2" fmla="*/ 0 w 91"/>
                      <a:gd name="T3" fmla="*/ 78 h 82"/>
                      <a:gd name="T4" fmla="*/ 85 w 91"/>
                      <a:gd name="T5" fmla="*/ 0 h 82"/>
                      <a:gd name="T6" fmla="*/ 91 w 91"/>
                      <a:gd name="T7" fmla="*/ 4 h 82"/>
                      <a:gd name="T8" fmla="*/ 6 w 91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1" h="82">
                        <a:moveTo>
                          <a:pt x="6" y="82"/>
                        </a:moveTo>
                        <a:lnTo>
                          <a:pt x="0" y="78"/>
                        </a:lnTo>
                        <a:lnTo>
                          <a:pt x="85" y="0"/>
                        </a:lnTo>
                        <a:lnTo>
                          <a:pt x="91" y="4"/>
                        </a:lnTo>
                        <a:lnTo>
                          <a:pt x="6" y="82"/>
                        </a:lnTo>
                        <a:close/>
                      </a:path>
                    </a:pathLst>
                  </a:custGeom>
                  <a:solidFill>
                    <a:srgbClr val="BD712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46" name="Freeform 406"/>
                  <p:cNvSpPr/>
                  <p:nvPr/>
                </p:nvSpPr>
                <p:spPr bwMode="auto">
                  <a:xfrm>
                    <a:off x="1352" y="3104"/>
                    <a:ext cx="91" cy="82"/>
                  </a:xfrm>
                  <a:custGeom>
                    <a:avLst/>
                    <a:gdLst>
                      <a:gd name="T0" fmla="*/ 6 w 91"/>
                      <a:gd name="T1" fmla="*/ 82 h 82"/>
                      <a:gd name="T2" fmla="*/ 0 w 91"/>
                      <a:gd name="T3" fmla="*/ 80 h 82"/>
                      <a:gd name="T4" fmla="*/ 86 w 91"/>
                      <a:gd name="T5" fmla="*/ 0 h 82"/>
                      <a:gd name="T6" fmla="*/ 91 w 91"/>
                      <a:gd name="T7" fmla="*/ 4 h 82"/>
                      <a:gd name="T8" fmla="*/ 6 w 91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1" h="82">
                        <a:moveTo>
                          <a:pt x="6" y="82"/>
                        </a:moveTo>
                        <a:lnTo>
                          <a:pt x="0" y="80"/>
                        </a:lnTo>
                        <a:lnTo>
                          <a:pt x="86" y="0"/>
                        </a:lnTo>
                        <a:lnTo>
                          <a:pt x="91" y="4"/>
                        </a:lnTo>
                        <a:lnTo>
                          <a:pt x="6" y="82"/>
                        </a:lnTo>
                        <a:close/>
                      </a:path>
                    </a:pathLst>
                  </a:custGeom>
                  <a:solidFill>
                    <a:srgbClr val="BC702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47" name="Freeform 407"/>
                  <p:cNvSpPr/>
                  <p:nvPr/>
                </p:nvSpPr>
                <p:spPr bwMode="auto">
                  <a:xfrm>
                    <a:off x="1346" y="3102"/>
                    <a:ext cx="92" cy="82"/>
                  </a:xfrm>
                  <a:custGeom>
                    <a:avLst/>
                    <a:gdLst>
                      <a:gd name="T0" fmla="*/ 6 w 92"/>
                      <a:gd name="T1" fmla="*/ 82 h 82"/>
                      <a:gd name="T2" fmla="*/ 0 w 92"/>
                      <a:gd name="T3" fmla="*/ 78 h 82"/>
                      <a:gd name="T4" fmla="*/ 86 w 92"/>
                      <a:gd name="T5" fmla="*/ 0 h 82"/>
                      <a:gd name="T6" fmla="*/ 92 w 92"/>
                      <a:gd name="T7" fmla="*/ 2 h 82"/>
                      <a:gd name="T8" fmla="*/ 6 w 92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2" h="82">
                        <a:moveTo>
                          <a:pt x="6" y="82"/>
                        </a:moveTo>
                        <a:lnTo>
                          <a:pt x="0" y="78"/>
                        </a:lnTo>
                        <a:lnTo>
                          <a:pt x="86" y="0"/>
                        </a:lnTo>
                        <a:lnTo>
                          <a:pt x="92" y="2"/>
                        </a:lnTo>
                        <a:lnTo>
                          <a:pt x="6" y="82"/>
                        </a:lnTo>
                        <a:close/>
                      </a:path>
                    </a:pathLst>
                  </a:custGeom>
                  <a:solidFill>
                    <a:srgbClr val="BB702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48" name="Freeform 408"/>
                  <p:cNvSpPr/>
                  <p:nvPr/>
                </p:nvSpPr>
                <p:spPr bwMode="auto">
                  <a:xfrm>
                    <a:off x="1340" y="3098"/>
                    <a:ext cx="92" cy="82"/>
                  </a:xfrm>
                  <a:custGeom>
                    <a:avLst/>
                    <a:gdLst>
                      <a:gd name="T0" fmla="*/ 6 w 92"/>
                      <a:gd name="T1" fmla="*/ 82 h 82"/>
                      <a:gd name="T2" fmla="*/ 0 w 92"/>
                      <a:gd name="T3" fmla="*/ 78 h 82"/>
                      <a:gd name="T4" fmla="*/ 86 w 92"/>
                      <a:gd name="T5" fmla="*/ 0 h 82"/>
                      <a:gd name="T6" fmla="*/ 92 w 92"/>
                      <a:gd name="T7" fmla="*/ 4 h 82"/>
                      <a:gd name="T8" fmla="*/ 6 w 92"/>
                      <a:gd name="T9" fmla="*/ 82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2" h="82">
                        <a:moveTo>
                          <a:pt x="6" y="82"/>
                        </a:moveTo>
                        <a:lnTo>
                          <a:pt x="0" y="78"/>
                        </a:lnTo>
                        <a:lnTo>
                          <a:pt x="86" y="0"/>
                        </a:lnTo>
                        <a:lnTo>
                          <a:pt x="92" y="4"/>
                        </a:lnTo>
                        <a:lnTo>
                          <a:pt x="6" y="82"/>
                        </a:lnTo>
                        <a:close/>
                      </a:path>
                    </a:pathLst>
                  </a:custGeom>
                  <a:solidFill>
                    <a:srgbClr val="BA6F2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49" name="Freeform 409"/>
                  <p:cNvSpPr/>
                  <p:nvPr/>
                </p:nvSpPr>
                <p:spPr bwMode="auto">
                  <a:xfrm>
                    <a:off x="1318" y="3090"/>
                    <a:ext cx="108" cy="86"/>
                  </a:xfrm>
                  <a:custGeom>
                    <a:avLst/>
                    <a:gdLst>
                      <a:gd name="T0" fmla="*/ 22 w 108"/>
                      <a:gd name="T1" fmla="*/ 86 h 86"/>
                      <a:gd name="T2" fmla="*/ 0 w 108"/>
                      <a:gd name="T3" fmla="*/ 76 h 86"/>
                      <a:gd name="T4" fmla="*/ 90 w 108"/>
                      <a:gd name="T5" fmla="*/ 0 h 86"/>
                      <a:gd name="T6" fmla="*/ 108 w 108"/>
                      <a:gd name="T7" fmla="*/ 8 h 86"/>
                      <a:gd name="T8" fmla="*/ 22 w 108"/>
                      <a:gd name="T9" fmla="*/ 86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8" h="86">
                        <a:moveTo>
                          <a:pt x="22" y="86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108" y="8"/>
                        </a:lnTo>
                        <a:lnTo>
                          <a:pt x="22" y="86"/>
                        </a:lnTo>
                        <a:close/>
                      </a:path>
                    </a:pathLst>
                  </a:custGeom>
                  <a:solidFill>
                    <a:srgbClr val="B96F2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50" name="Freeform 410"/>
                  <p:cNvSpPr/>
                  <p:nvPr/>
                </p:nvSpPr>
                <p:spPr bwMode="auto">
                  <a:xfrm>
                    <a:off x="1336" y="3096"/>
                    <a:ext cx="90" cy="80"/>
                  </a:xfrm>
                  <a:custGeom>
                    <a:avLst/>
                    <a:gdLst>
                      <a:gd name="T0" fmla="*/ 4 w 90"/>
                      <a:gd name="T1" fmla="*/ 80 h 80"/>
                      <a:gd name="T2" fmla="*/ 0 w 90"/>
                      <a:gd name="T3" fmla="*/ 78 h 80"/>
                      <a:gd name="T4" fmla="*/ 86 w 90"/>
                      <a:gd name="T5" fmla="*/ 0 h 80"/>
                      <a:gd name="T6" fmla="*/ 90 w 90"/>
                      <a:gd name="T7" fmla="*/ 2 h 80"/>
                      <a:gd name="T8" fmla="*/ 4 w 90"/>
                      <a:gd name="T9" fmla="*/ 80 h 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80">
                        <a:moveTo>
                          <a:pt x="4" y="80"/>
                        </a:moveTo>
                        <a:lnTo>
                          <a:pt x="0" y="78"/>
                        </a:lnTo>
                        <a:lnTo>
                          <a:pt x="86" y="0"/>
                        </a:lnTo>
                        <a:lnTo>
                          <a:pt x="90" y="2"/>
                        </a:lnTo>
                        <a:lnTo>
                          <a:pt x="4" y="80"/>
                        </a:lnTo>
                        <a:close/>
                      </a:path>
                    </a:pathLst>
                  </a:custGeom>
                  <a:solidFill>
                    <a:srgbClr val="B96F2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51" name="Freeform 411"/>
                  <p:cNvSpPr/>
                  <p:nvPr/>
                </p:nvSpPr>
                <p:spPr bwMode="auto">
                  <a:xfrm>
                    <a:off x="1332" y="3094"/>
                    <a:ext cx="90" cy="80"/>
                  </a:xfrm>
                  <a:custGeom>
                    <a:avLst/>
                    <a:gdLst>
                      <a:gd name="T0" fmla="*/ 4 w 90"/>
                      <a:gd name="T1" fmla="*/ 80 h 80"/>
                      <a:gd name="T2" fmla="*/ 0 w 90"/>
                      <a:gd name="T3" fmla="*/ 78 h 80"/>
                      <a:gd name="T4" fmla="*/ 86 w 90"/>
                      <a:gd name="T5" fmla="*/ 0 h 80"/>
                      <a:gd name="T6" fmla="*/ 90 w 90"/>
                      <a:gd name="T7" fmla="*/ 2 h 80"/>
                      <a:gd name="T8" fmla="*/ 4 w 90"/>
                      <a:gd name="T9" fmla="*/ 80 h 8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80">
                        <a:moveTo>
                          <a:pt x="4" y="80"/>
                        </a:moveTo>
                        <a:lnTo>
                          <a:pt x="0" y="78"/>
                        </a:lnTo>
                        <a:lnTo>
                          <a:pt x="86" y="0"/>
                        </a:lnTo>
                        <a:lnTo>
                          <a:pt x="90" y="2"/>
                        </a:lnTo>
                        <a:lnTo>
                          <a:pt x="4" y="80"/>
                        </a:lnTo>
                        <a:close/>
                      </a:path>
                    </a:pathLst>
                  </a:custGeom>
                  <a:solidFill>
                    <a:srgbClr val="B86E2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52" name="Freeform 412"/>
                  <p:cNvSpPr/>
                  <p:nvPr/>
                </p:nvSpPr>
                <p:spPr bwMode="auto">
                  <a:xfrm>
                    <a:off x="1328" y="3094"/>
                    <a:ext cx="90" cy="78"/>
                  </a:xfrm>
                  <a:custGeom>
                    <a:avLst/>
                    <a:gdLst>
                      <a:gd name="T0" fmla="*/ 4 w 90"/>
                      <a:gd name="T1" fmla="*/ 78 h 78"/>
                      <a:gd name="T2" fmla="*/ 0 w 90"/>
                      <a:gd name="T3" fmla="*/ 76 h 78"/>
                      <a:gd name="T4" fmla="*/ 86 w 90"/>
                      <a:gd name="T5" fmla="*/ 0 h 78"/>
                      <a:gd name="T6" fmla="*/ 90 w 90"/>
                      <a:gd name="T7" fmla="*/ 0 h 78"/>
                      <a:gd name="T8" fmla="*/ 4 w 90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90" y="0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B76D2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53" name="Freeform 413"/>
                  <p:cNvSpPr/>
                  <p:nvPr/>
                </p:nvSpPr>
                <p:spPr bwMode="auto">
                  <a:xfrm>
                    <a:off x="1324" y="3092"/>
                    <a:ext cx="90" cy="78"/>
                  </a:xfrm>
                  <a:custGeom>
                    <a:avLst/>
                    <a:gdLst>
                      <a:gd name="T0" fmla="*/ 4 w 90"/>
                      <a:gd name="T1" fmla="*/ 78 h 78"/>
                      <a:gd name="T2" fmla="*/ 0 w 90"/>
                      <a:gd name="T3" fmla="*/ 76 h 78"/>
                      <a:gd name="T4" fmla="*/ 86 w 90"/>
                      <a:gd name="T5" fmla="*/ 0 h 78"/>
                      <a:gd name="T6" fmla="*/ 90 w 90"/>
                      <a:gd name="T7" fmla="*/ 2 h 78"/>
                      <a:gd name="T8" fmla="*/ 4 w 90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0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86" y="0"/>
                        </a:lnTo>
                        <a:lnTo>
                          <a:pt x="90" y="2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B66D2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54" name="Freeform 414"/>
                  <p:cNvSpPr/>
                  <p:nvPr/>
                </p:nvSpPr>
                <p:spPr bwMode="auto">
                  <a:xfrm>
                    <a:off x="1318" y="3090"/>
                    <a:ext cx="92" cy="78"/>
                  </a:xfrm>
                  <a:custGeom>
                    <a:avLst/>
                    <a:gdLst>
                      <a:gd name="T0" fmla="*/ 6 w 92"/>
                      <a:gd name="T1" fmla="*/ 78 h 78"/>
                      <a:gd name="T2" fmla="*/ 0 w 92"/>
                      <a:gd name="T3" fmla="*/ 76 h 78"/>
                      <a:gd name="T4" fmla="*/ 90 w 92"/>
                      <a:gd name="T5" fmla="*/ 0 h 78"/>
                      <a:gd name="T6" fmla="*/ 92 w 92"/>
                      <a:gd name="T7" fmla="*/ 2 h 78"/>
                      <a:gd name="T8" fmla="*/ 6 w 92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2" h="78">
                        <a:moveTo>
                          <a:pt x="6" y="78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92" y="2"/>
                        </a:lnTo>
                        <a:lnTo>
                          <a:pt x="6" y="78"/>
                        </a:lnTo>
                        <a:close/>
                      </a:path>
                    </a:pathLst>
                  </a:custGeom>
                  <a:solidFill>
                    <a:srgbClr val="B56C2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55" name="Freeform 415"/>
                  <p:cNvSpPr/>
                  <p:nvPr/>
                </p:nvSpPr>
                <p:spPr bwMode="auto">
                  <a:xfrm>
                    <a:off x="1298" y="3082"/>
                    <a:ext cx="110" cy="84"/>
                  </a:xfrm>
                  <a:custGeom>
                    <a:avLst/>
                    <a:gdLst>
                      <a:gd name="T0" fmla="*/ 20 w 110"/>
                      <a:gd name="T1" fmla="*/ 84 h 84"/>
                      <a:gd name="T2" fmla="*/ 0 w 110"/>
                      <a:gd name="T3" fmla="*/ 76 h 84"/>
                      <a:gd name="T4" fmla="*/ 90 w 110"/>
                      <a:gd name="T5" fmla="*/ 0 h 84"/>
                      <a:gd name="T6" fmla="*/ 110 w 110"/>
                      <a:gd name="T7" fmla="*/ 8 h 84"/>
                      <a:gd name="T8" fmla="*/ 20 w 110"/>
                      <a:gd name="T9" fmla="*/ 84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0" h="84">
                        <a:moveTo>
                          <a:pt x="20" y="84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110" y="8"/>
                        </a:lnTo>
                        <a:lnTo>
                          <a:pt x="20" y="84"/>
                        </a:lnTo>
                        <a:close/>
                      </a:path>
                    </a:pathLst>
                  </a:custGeom>
                  <a:solidFill>
                    <a:srgbClr val="B46C2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56" name="Freeform 416"/>
                  <p:cNvSpPr/>
                  <p:nvPr/>
                </p:nvSpPr>
                <p:spPr bwMode="auto">
                  <a:xfrm>
                    <a:off x="1314" y="3088"/>
                    <a:ext cx="94" cy="78"/>
                  </a:xfrm>
                  <a:custGeom>
                    <a:avLst/>
                    <a:gdLst>
                      <a:gd name="T0" fmla="*/ 4 w 94"/>
                      <a:gd name="T1" fmla="*/ 78 h 78"/>
                      <a:gd name="T2" fmla="*/ 0 w 94"/>
                      <a:gd name="T3" fmla="*/ 76 h 78"/>
                      <a:gd name="T4" fmla="*/ 88 w 94"/>
                      <a:gd name="T5" fmla="*/ 0 h 78"/>
                      <a:gd name="T6" fmla="*/ 94 w 94"/>
                      <a:gd name="T7" fmla="*/ 2 h 78"/>
                      <a:gd name="T8" fmla="*/ 4 w 94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88" y="0"/>
                        </a:lnTo>
                        <a:lnTo>
                          <a:pt x="94" y="2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B46C2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57" name="Freeform 417"/>
                  <p:cNvSpPr/>
                  <p:nvPr/>
                </p:nvSpPr>
                <p:spPr bwMode="auto">
                  <a:xfrm>
                    <a:off x="1308" y="3086"/>
                    <a:ext cx="94" cy="78"/>
                  </a:xfrm>
                  <a:custGeom>
                    <a:avLst/>
                    <a:gdLst>
                      <a:gd name="T0" fmla="*/ 6 w 94"/>
                      <a:gd name="T1" fmla="*/ 78 h 78"/>
                      <a:gd name="T2" fmla="*/ 0 w 94"/>
                      <a:gd name="T3" fmla="*/ 76 h 78"/>
                      <a:gd name="T4" fmla="*/ 90 w 94"/>
                      <a:gd name="T5" fmla="*/ 0 h 78"/>
                      <a:gd name="T6" fmla="*/ 94 w 94"/>
                      <a:gd name="T7" fmla="*/ 2 h 78"/>
                      <a:gd name="T8" fmla="*/ 6 w 94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8">
                        <a:moveTo>
                          <a:pt x="6" y="78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94" y="2"/>
                        </a:lnTo>
                        <a:lnTo>
                          <a:pt x="6" y="78"/>
                        </a:lnTo>
                        <a:close/>
                      </a:path>
                    </a:pathLst>
                  </a:custGeom>
                  <a:solidFill>
                    <a:srgbClr val="B36B2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58" name="Freeform 418"/>
                  <p:cNvSpPr/>
                  <p:nvPr/>
                </p:nvSpPr>
                <p:spPr bwMode="auto">
                  <a:xfrm>
                    <a:off x="1302" y="3084"/>
                    <a:ext cx="96" cy="78"/>
                  </a:xfrm>
                  <a:custGeom>
                    <a:avLst/>
                    <a:gdLst>
                      <a:gd name="T0" fmla="*/ 6 w 96"/>
                      <a:gd name="T1" fmla="*/ 78 h 78"/>
                      <a:gd name="T2" fmla="*/ 0 w 96"/>
                      <a:gd name="T3" fmla="*/ 76 h 78"/>
                      <a:gd name="T4" fmla="*/ 90 w 96"/>
                      <a:gd name="T5" fmla="*/ 0 h 78"/>
                      <a:gd name="T6" fmla="*/ 96 w 96"/>
                      <a:gd name="T7" fmla="*/ 2 h 78"/>
                      <a:gd name="T8" fmla="*/ 6 w 96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6" h="78">
                        <a:moveTo>
                          <a:pt x="6" y="78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96" y="2"/>
                        </a:lnTo>
                        <a:lnTo>
                          <a:pt x="6" y="78"/>
                        </a:lnTo>
                        <a:close/>
                      </a:path>
                    </a:pathLst>
                  </a:custGeom>
                  <a:solidFill>
                    <a:srgbClr val="B26A2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59" name="Freeform 419"/>
                  <p:cNvSpPr/>
                  <p:nvPr/>
                </p:nvSpPr>
                <p:spPr bwMode="auto">
                  <a:xfrm>
                    <a:off x="1298" y="3082"/>
                    <a:ext cx="94" cy="78"/>
                  </a:xfrm>
                  <a:custGeom>
                    <a:avLst/>
                    <a:gdLst>
                      <a:gd name="T0" fmla="*/ 4 w 94"/>
                      <a:gd name="T1" fmla="*/ 78 h 78"/>
                      <a:gd name="T2" fmla="*/ 0 w 94"/>
                      <a:gd name="T3" fmla="*/ 76 h 78"/>
                      <a:gd name="T4" fmla="*/ 90 w 94"/>
                      <a:gd name="T5" fmla="*/ 0 h 78"/>
                      <a:gd name="T6" fmla="*/ 94 w 94"/>
                      <a:gd name="T7" fmla="*/ 2 h 78"/>
                      <a:gd name="T8" fmla="*/ 4 w 94"/>
                      <a:gd name="T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4" h="78">
                        <a:moveTo>
                          <a:pt x="4" y="78"/>
                        </a:moveTo>
                        <a:lnTo>
                          <a:pt x="0" y="76"/>
                        </a:lnTo>
                        <a:lnTo>
                          <a:pt x="90" y="0"/>
                        </a:lnTo>
                        <a:lnTo>
                          <a:pt x="94" y="2"/>
                        </a:lnTo>
                        <a:lnTo>
                          <a:pt x="4" y="78"/>
                        </a:lnTo>
                        <a:close/>
                      </a:path>
                    </a:pathLst>
                  </a:custGeom>
                  <a:solidFill>
                    <a:srgbClr val="B1692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60" name="Freeform 420"/>
                  <p:cNvSpPr/>
                  <p:nvPr/>
                </p:nvSpPr>
                <p:spPr bwMode="auto">
                  <a:xfrm>
                    <a:off x="1033" y="3138"/>
                    <a:ext cx="438" cy="295"/>
                  </a:xfrm>
                  <a:custGeom>
                    <a:avLst/>
                    <a:gdLst>
                      <a:gd name="T0" fmla="*/ 265 w 438"/>
                      <a:gd name="T1" fmla="*/ 20 h 295"/>
                      <a:gd name="T2" fmla="*/ 243 w 438"/>
                      <a:gd name="T3" fmla="*/ 14 h 295"/>
                      <a:gd name="T4" fmla="*/ 221 w 438"/>
                      <a:gd name="T5" fmla="*/ 8 h 295"/>
                      <a:gd name="T6" fmla="*/ 177 w 438"/>
                      <a:gd name="T7" fmla="*/ 2 h 295"/>
                      <a:gd name="T8" fmla="*/ 157 w 438"/>
                      <a:gd name="T9" fmla="*/ 0 h 295"/>
                      <a:gd name="T10" fmla="*/ 137 w 438"/>
                      <a:gd name="T11" fmla="*/ 0 h 295"/>
                      <a:gd name="T12" fmla="*/ 119 w 438"/>
                      <a:gd name="T13" fmla="*/ 2 h 295"/>
                      <a:gd name="T14" fmla="*/ 101 w 438"/>
                      <a:gd name="T15" fmla="*/ 4 h 295"/>
                      <a:gd name="T16" fmla="*/ 82 w 438"/>
                      <a:gd name="T17" fmla="*/ 8 h 295"/>
                      <a:gd name="T18" fmla="*/ 68 w 438"/>
                      <a:gd name="T19" fmla="*/ 14 h 295"/>
                      <a:gd name="T20" fmla="*/ 52 w 438"/>
                      <a:gd name="T21" fmla="*/ 20 h 295"/>
                      <a:gd name="T22" fmla="*/ 40 w 438"/>
                      <a:gd name="T23" fmla="*/ 28 h 295"/>
                      <a:gd name="T24" fmla="*/ 28 w 438"/>
                      <a:gd name="T25" fmla="*/ 38 h 295"/>
                      <a:gd name="T26" fmla="*/ 20 w 438"/>
                      <a:gd name="T27" fmla="*/ 48 h 295"/>
                      <a:gd name="T28" fmla="*/ 12 w 438"/>
                      <a:gd name="T29" fmla="*/ 60 h 295"/>
                      <a:gd name="T30" fmla="*/ 6 w 438"/>
                      <a:gd name="T31" fmla="*/ 72 h 295"/>
                      <a:gd name="T32" fmla="*/ 2 w 438"/>
                      <a:gd name="T33" fmla="*/ 86 h 295"/>
                      <a:gd name="T34" fmla="*/ 0 w 438"/>
                      <a:gd name="T35" fmla="*/ 100 h 295"/>
                      <a:gd name="T36" fmla="*/ 2 w 438"/>
                      <a:gd name="T37" fmla="*/ 115 h 295"/>
                      <a:gd name="T38" fmla="*/ 4 w 438"/>
                      <a:gd name="T39" fmla="*/ 129 h 295"/>
                      <a:gd name="T40" fmla="*/ 10 w 438"/>
                      <a:gd name="T41" fmla="*/ 143 h 295"/>
                      <a:gd name="T42" fmla="*/ 16 w 438"/>
                      <a:gd name="T43" fmla="*/ 157 h 295"/>
                      <a:gd name="T44" fmla="*/ 26 w 438"/>
                      <a:gd name="T45" fmla="*/ 171 h 295"/>
                      <a:gd name="T46" fmla="*/ 36 w 438"/>
                      <a:gd name="T47" fmla="*/ 185 h 295"/>
                      <a:gd name="T48" fmla="*/ 48 w 438"/>
                      <a:gd name="T49" fmla="*/ 199 h 295"/>
                      <a:gd name="T50" fmla="*/ 62 w 438"/>
                      <a:gd name="T51" fmla="*/ 211 h 295"/>
                      <a:gd name="T52" fmla="*/ 78 w 438"/>
                      <a:gd name="T53" fmla="*/ 225 h 295"/>
                      <a:gd name="T54" fmla="*/ 95 w 438"/>
                      <a:gd name="T55" fmla="*/ 237 h 295"/>
                      <a:gd name="T56" fmla="*/ 133 w 438"/>
                      <a:gd name="T57" fmla="*/ 257 h 295"/>
                      <a:gd name="T58" fmla="*/ 153 w 438"/>
                      <a:gd name="T59" fmla="*/ 267 h 295"/>
                      <a:gd name="T60" fmla="*/ 175 w 438"/>
                      <a:gd name="T61" fmla="*/ 275 h 295"/>
                      <a:gd name="T62" fmla="*/ 197 w 438"/>
                      <a:gd name="T63" fmla="*/ 283 h 295"/>
                      <a:gd name="T64" fmla="*/ 219 w 438"/>
                      <a:gd name="T65" fmla="*/ 287 h 295"/>
                      <a:gd name="T66" fmla="*/ 261 w 438"/>
                      <a:gd name="T67" fmla="*/ 295 h 295"/>
                      <a:gd name="T68" fmla="*/ 281 w 438"/>
                      <a:gd name="T69" fmla="*/ 295 h 295"/>
                      <a:gd name="T70" fmla="*/ 301 w 438"/>
                      <a:gd name="T71" fmla="*/ 295 h 295"/>
                      <a:gd name="T72" fmla="*/ 321 w 438"/>
                      <a:gd name="T73" fmla="*/ 295 h 295"/>
                      <a:gd name="T74" fmla="*/ 339 w 438"/>
                      <a:gd name="T75" fmla="*/ 291 h 295"/>
                      <a:gd name="T76" fmla="*/ 355 w 438"/>
                      <a:gd name="T77" fmla="*/ 287 h 295"/>
                      <a:gd name="T78" fmla="*/ 371 w 438"/>
                      <a:gd name="T79" fmla="*/ 281 h 295"/>
                      <a:gd name="T80" fmla="*/ 385 w 438"/>
                      <a:gd name="T81" fmla="*/ 275 h 295"/>
                      <a:gd name="T82" fmla="*/ 399 w 438"/>
                      <a:gd name="T83" fmla="*/ 267 h 295"/>
                      <a:gd name="T84" fmla="*/ 410 w 438"/>
                      <a:gd name="T85" fmla="*/ 257 h 295"/>
                      <a:gd name="T86" fmla="*/ 420 w 438"/>
                      <a:gd name="T87" fmla="*/ 247 h 295"/>
                      <a:gd name="T88" fmla="*/ 428 w 438"/>
                      <a:gd name="T89" fmla="*/ 237 h 295"/>
                      <a:gd name="T90" fmla="*/ 434 w 438"/>
                      <a:gd name="T91" fmla="*/ 223 h 295"/>
                      <a:gd name="T92" fmla="*/ 436 w 438"/>
                      <a:gd name="T93" fmla="*/ 211 h 295"/>
                      <a:gd name="T94" fmla="*/ 438 w 438"/>
                      <a:gd name="T95" fmla="*/ 197 h 295"/>
                      <a:gd name="T96" fmla="*/ 438 w 438"/>
                      <a:gd name="T97" fmla="*/ 183 h 295"/>
                      <a:gd name="T98" fmla="*/ 434 w 438"/>
                      <a:gd name="T99" fmla="*/ 169 h 295"/>
                      <a:gd name="T100" fmla="*/ 430 w 438"/>
                      <a:gd name="T101" fmla="*/ 153 h 295"/>
                      <a:gd name="T102" fmla="*/ 422 w 438"/>
                      <a:gd name="T103" fmla="*/ 139 h 295"/>
                      <a:gd name="T104" fmla="*/ 414 w 438"/>
                      <a:gd name="T105" fmla="*/ 125 h 295"/>
                      <a:gd name="T106" fmla="*/ 401 w 438"/>
                      <a:gd name="T107" fmla="*/ 111 h 295"/>
                      <a:gd name="T108" fmla="*/ 389 w 438"/>
                      <a:gd name="T109" fmla="*/ 98 h 295"/>
                      <a:gd name="T110" fmla="*/ 375 w 438"/>
                      <a:gd name="T111" fmla="*/ 84 h 295"/>
                      <a:gd name="T112" fmla="*/ 361 w 438"/>
                      <a:gd name="T113" fmla="*/ 72 h 295"/>
                      <a:gd name="T114" fmla="*/ 343 w 438"/>
                      <a:gd name="T115" fmla="*/ 60 h 295"/>
                      <a:gd name="T116" fmla="*/ 307 w 438"/>
                      <a:gd name="T117" fmla="*/ 38 h 295"/>
                      <a:gd name="T118" fmla="*/ 285 w 438"/>
                      <a:gd name="T119" fmla="*/ 28 h 295"/>
                      <a:gd name="T120" fmla="*/ 265 w 438"/>
                      <a:gd name="T121" fmla="*/ 20 h 2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438" h="295">
                        <a:moveTo>
                          <a:pt x="265" y="20"/>
                        </a:moveTo>
                        <a:lnTo>
                          <a:pt x="243" y="14"/>
                        </a:lnTo>
                        <a:lnTo>
                          <a:pt x="221" y="8"/>
                        </a:lnTo>
                        <a:lnTo>
                          <a:pt x="177" y="2"/>
                        </a:lnTo>
                        <a:lnTo>
                          <a:pt x="157" y="0"/>
                        </a:lnTo>
                        <a:lnTo>
                          <a:pt x="137" y="0"/>
                        </a:lnTo>
                        <a:lnTo>
                          <a:pt x="119" y="2"/>
                        </a:lnTo>
                        <a:lnTo>
                          <a:pt x="101" y="4"/>
                        </a:lnTo>
                        <a:lnTo>
                          <a:pt x="82" y="8"/>
                        </a:lnTo>
                        <a:lnTo>
                          <a:pt x="68" y="14"/>
                        </a:lnTo>
                        <a:lnTo>
                          <a:pt x="52" y="20"/>
                        </a:lnTo>
                        <a:lnTo>
                          <a:pt x="40" y="28"/>
                        </a:lnTo>
                        <a:lnTo>
                          <a:pt x="28" y="38"/>
                        </a:lnTo>
                        <a:lnTo>
                          <a:pt x="20" y="48"/>
                        </a:lnTo>
                        <a:lnTo>
                          <a:pt x="12" y="60"/>
                        </a:lnTo>
                        <a:lnTo>
                          <a:pt x="6" y="72"/>
                        </a:lnTo>
                        <a:lnTo>
                          <a:pt x="2" y="86"/>
                        </a:lnTo>
                        <a:lnTo>
                          <a:pt x="0" y="100"/>
                        </a:lnTo>
                        <a:lnTo>
                          <a:pt x="2" y="115"/>
                        </a:lnTo>
                        <a:lnTo>
                          <a:pt x="4" y="129"/>
                        </a:lnTo>
                        <a:lnTo>
                          <a:pt x="10" y="143"/>
                        </a:lnTo>
                        <a:lnTo>
                          <a:pt x="16" y="157"/>
                        </a:lnTo>
                        <a:lnTo>
                          <a:pt x="26" y="171"/>
                        </a:lnTo>
                        <a:lnTo>
                          <a:pt x="36" y="185"/>
                        </a:lnTo>
                        <a:lnTo>
                          <a:pt x="48" y="199"/>
                        </a:lnTo>
                        <a:lnTo>
                          <a:pt x="62" y="211"/>
                        </a:lnTo>
                        <a:lnTo>
                          <a:pt x="78" y="225"/>
                        </a:lnTo>
                        <a:lnTo>
                          <a:pt x="95" y="237"/>
                        </a:lnTo>
                        <a:lnTo>
                          <a:pt x="133" y="257"/>
                        </a:lnTo>
                        <a:lnTo>
                          <a:pt x="153" y="267"/>
                        </a:lnTo>
                        <a:lnTo>
                          <a:pt x="175" y="275"/>
                        </a:lnTo>
                        <a:lnTo>
                          <a:pt x="197" y="283"/>
                        </a:lnTo>
                        <a:lnTo>
                          <a:pt x="219" y="287"/>
                        </a:lnTo>
                        <a:lnTo>
                          <a:pt x="261" y="295"/>
                        </a:lnTo>
                        <a:lnTo>
                          <a:pt x="281" y="295"/>
                        </a:lnTo>
                        <a:lnTo>
                          <a:pt x="301" y="295"/>
                        </a:lnTo>
                        <a:lnTo>
                          <a:pt x="321" y="295"/>
                        </a:lnTo>
                        <a:lnTo>
                          <a:pt x="339" y="291"/>
                        </a:lnTo>
                        <a:lnTo>
                          <a:pt x="355" y="287"/>
                        </a:lnTo>
                        <a:lnTo>
                          <a:pt x="371" y="281"/>
                        </a:lnTo>
                        <a:lnTo>
                          <a:pt x="385" y="275"/>
                        </a:lnTo>
                        <a:lnTo>
                          <a:pt x="399" y="267"/>
                        </a:lnTo>
                        <a:lnTo>
                          <a:pt x="410" y="257"/>
                        </a:lnTo>
                        <a:lnTo>
                          <a:pt x="420" y="247"/>
                        </a:lnTo>
                        <a:lnTo>
                          <a:pt x="428" y="237"/>
                        </a:lnTo>
                        <a:lnTo>
                          <a:pt x="434" y="223"/>
                        </a:lnTo>
                        <a:lnTo>
                          <a:pt x="436" y="211"/>
                        </a:lnTo>
                        <a:lnTo>
                          <a:pt x="438" y="197"/>
                        </a:lnTo>
                        <a:lnTo>
                          <a:pt x="438" y="183"/>
                        </a:lnTo>
                        <a:lnTo>
                          <a:pt x="434" y="169"/>
                        </a:lnTo>
                        <a:lnTo>
                          <a:pt x="430" y="153"/>
                        </a:lnTo>
                        <a:lnTo>
                          <a:pt x="422" y="139"/>
                        </a:lnTo>
                        <a:lnTo>
                          <a:pt x="414" y="125"/>
                        </a:lnTo>
                        <a:lnTo>
                          <a:pt x="401" y="111"/>
                        </a:lnTo>
                        <a:lnTo>
                          <a:pt x="389" y="98"/>
                        </a:lnTo>
                        <a:lnTo>
                          <a:pt x="375" y="84"/>
                        </a:lnTo>
                        <a:lnTo>
                          <a:pt x="361" y="72"/>
                        </a:lnTo>
                        <a:lnTo>
                          <a:pt x="343" y="60"/>
                        </a:lnTo>
                        <a:lnTo>
                          <a:pt x="307" y="38"/>
                        </a:lnTo>
                        <a:lnTo>
                          <a:pt x="285" y="28"/>
                        </a:lnTo>
                        <a:lnTo>
                          <a:pt x="265" y="20"/>
                        </a:lnTo>
                        <a:close/>
                      </a:path>
                    </a:pathLst>
                  </a:custGeom>
                  <a:solidFill>
                    <a:srgbClr val="C4752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</p:grpSp>
            <p:grpSp>
              <p:nvGrpSpPr>
                <p:cNvPr id="241061" name="Group 421"/>
                <p:cNvGrpSpPr/>
                <p:nvPr/>
              </p:nvGrpSpPr>
              <p:grpSpPr bwMode="auto">
                <a:xfrm>
                  <a:off x="758" y="3245"/>
                  <a:ext cx="472" cy="353"/>
                  <a:chOff x="758" y="3245"/>
                  <a:chExt cx="472" cy="353"/>
                </a:xfrm>
              </p:grpSpPr>
              <p:sp>
                <p:nvSpPr>
                  <p:cNvPr id="241062" name="Freeform 422"/>
                  <p:cNvSpPr/>
                  <p:nvPr/>
                </p:nvSpPr>
                <p:spPr bwMode="auto">
                  <a:xfrm>
                    <a:off x="975" y="3245"/>
                    <a:ext cx="255" cy="196"/>
                  </a:xfrm>
                  <a:custGeom>
                    <a:avLst/>
                    <a:gdLst>
                      <a:gd name="T0" fmla="*/ 255 w 255"/>
                      <a:gd name="T1" fmla="*/ 28 h 196"/>
                      <a:gd name="T2" fmla="*/ 235 w 255"/>
                      <a:gd name="T3" fmla="*/ 0 h 196"/>
                      <a:gd name="T4" fmla="*/ 0 w 255"/>
                      <a:gd name="T5" fmla="*/ 168 h 196"/>
                      <a:gd name="T6" fmla="*/ 20 w 255"/>
                      <a:gd name="T7" fmla="*/ 196 h 196"/>
                      <a:gd name="T8" fmla="*/ 255 w 255"/>
                      <a:gd name="T9" fmla="*/ 28 h 19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55" h="196">
                        <a:moveTo>
                          <a:pt x="255" y="28"/>
                        </a:moveTo>
                        <a:lnTo>
                          <a:pt x="235" y="0"/>
                        </a:lnTo>
                        <a:lnTo>
                          <a:pt x="0" y="168"/>
                        </a:lnTo>
                        <a:lnTo>
                          <a:pt x="20" y="196"/>
                        </a:lnTo>
                        <a:lnTo>
                          <a:pt x="255" y="28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  <p:sp>
                <p:nvSpPr>
                  <p:cNvPr id="241063" name="Freeform 423"/>
                  <p:cNvSpPr/>
                  <p:nvPr/>
                </p:nvSpPr>
                <p:spPr bwMode="auto">
                  <a:xfrm>
                    <a:off x="758" y="3477"/>
                    <a:ext cx="149" cy="121"/>
                  </a:xfrm>
                  <a:custGeom>
                    <a:avLst/>
                    <a:gdLst>
                      <a:gd name="T0" fmla="*/ 149 w 149"/>
                      <a:gd name="T1" fmla="*/ 28 h 121"/>
                      <a:gd name="T2" fmla="*/ 129 w 149"/>
                      <a:gd name="T3" fmla="*/ 0 h 121"/>
                      <a:gd name="T4" fmla="*/ 0 w 149"/>
                      <a:gd name="T5" fmla="*/ 93 h 121"/>
                      <a:gd name="T6" fmla="*/ 20 w 149"/>
                      <a:gd name="T7" fmla="*/ 121 h 121"/>
                      <a:gd name="T8" fmla="*/ 149 w 149"/>
                      <a:gd name="T9" fmla="*/ 28 h 1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9" h="121">
                        <a:moveTo>
                          <a:pt x="149" y="28"/>
                        </a:moveTo>
                        <a:lnTo>
                          <a:pt x="129" y="0"/>
                        </a:lnTo>
                        <a:lnTo>
                          <a:pt x="0" y="93"/>
                        </a:lnTo>
                        <a:lnTo>
                          <a:pt x="20" y="121"/>
                        </a:lnTo>
                        <a:lnTo>
                          <a:pt x="149" y="28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950">
                      <a:ea typeface="黑体" panose="02010609060101010101" pitchFamily="49" charset="-122"/>
                    </a:endParaRPr>
                  </a:p>
                </p:txBody>
              </p:sp>
            </p:grpSp>
          </p:grpSp>
        </p:grpSp>
      </p:grpSp>
      <p:sp>
        <p:nvSpPr>
          <p:cNvPr id="241064" name="Text Box 424"/>
          <p:cNvSpPr txBox="1">
            <a:spLocks noChangeArrowheads="1"/>
          </p:cNvSpPr>
          <p:nvPr/>
        </p:nvSpPr>
        <p:spPr bwMode="auto">
          <a:xfrm>
            <a:off x="1828800" y="4869885"/>
            <a:ext cx="1371600" cy="89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5320">
                <a:ea typeface="黑体" panose="02010609060101010101" pitchFamily="49" charset="-122"/>
              </a:rPr>
              <a:t>S</a:t>
            </a:r>
            <a:endParaRPr kumimoji="1" lang="en-US" altLang="zh-CN" sz="5320">
              <a:ea typeface="黑体" panose="02010609060101010101" pitchFamily="49" charset="-122"/>
            </a:endParaRPr>
          </a:p>
        </p:txBody>
      </p:sp>
      <p:sp>
        <p:nvSpPr>
          <p:cNvPr id="241065" name="Text Box 425"/>
          <p:cNvSpPr txBox="1">
            <a:spLocks noChangeArrowheads="1"/>
          </p:cNvSpPr>
          <p:nvPr/>
        </p:nvSpPr>
        <p:spPr bwMode="auto">
          <a:xfrm>
            <a:off x="1752600" y="2070344"/>
            <a:ext cx="1524000" cy="81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4800" dirty="0">
                <a:ea typeface="黑体" panose="02010609060101010101" pitchFamily="49" charset="-122"/>
              </a:rPr>
              <a:t>N</a:t>
            </a:r>
            <a:endParaRPr kumimoji="1" lang="en-US" altLang="zh-CN" sz="4800" dirty="0">
              <a:ea typeface="黑体" panose="02010609060101010101" pitchFamily="49" charset="-122"/>
            </a:endParaRPr>
          </a:p>
        </p:txBody>
      </p:sp>
      <p:grpSp>
        <p:nvGrpSpPr>
          <p:cNvPr id="241066" name="Group 426"/>
          <p:cNvGrpSpPr/>
          <p:nvPr/>
        </p:nvGrpSpPr>
        <p:grpSpPr bwMode="auto">
          <a:xfrm>
            <a:off x="5364163" y="1828718"/>
            <a:ext cx="4114800" cy="4051716"/>
            <a:chOff x="3360" y="720"/>
            <a:chExt cx="2592" cy="3404"/>
          </a:xfrm>
        </p:grpSpPr>
        <p:grpSp>
          <p:nvGrpSpPr>
            <p:cNvPr id="241067" name="Group 427"/>
            <p:cNvGrpSpPr/>
            <p:nvPr/>
          </p:nvGrpSpPr>
          <p:grpSpPr bwMode="auto">
            <a:xfrm>
              <a:off x="3984" y="720"/>
              <a:ext cx="1371" cy="3404"/>
              <a:chOff x="3614" y="528"/>
              <a:chExt cx="1371" cy="3404"/>
            </a:xfrm>
          </p:grpSpPr>
          <p:grpSp>
            <p:nvGrpSpPr>
              <p:cNvPr id="241068" name="Group 428"/>
              <p:cNvGrpSpPr/>
              <p:nvPr/>
            </p:nvGrpSpPr>
            <p:grpSpPr bwMode="auto">
              <a:xfrm>
                <a:off x="3670" y="2900"/>
                <a:ext cx="1315" cy="988"/>
                <a:chOff x="2050" y="3172"/>
                <a:chExt cx="1447" cy="1052"/>
              </a:xfrm>
            </p:grpSpPr>
            <p:sp>
              <p:nvSpPr>
                <p:cNvPr id="241069" name="Freeform 429"/>
                <p:cNvSpPr/>
                <p:nvPr/>
              </p:nvSpPr>
              <p:spPr bwMode="auto">
                <a:xfrm>
                  <a:off x="3361" y="3186"/>
                  <a:ext cx="110" cy="105"/>
                </a:xfrm>
                <a:custGeom>
                  <a:avLst/>
                  <a:gdLst>
                    <a:gd name="T0" fmla="*/ 34 w 110"/>
                    <a:gd name="T1" fmla="*/ 75 h 105"/>
                    <a:gd name="T2" fmla="*/ 0 w 110"/>
                    <a:gd name="T3" fmla="*/ 105 h 105"/>
                    <a:gd name="T4" fmla="*/ 78 w 110"/>
                    <a:gd name="T5" fmla="*/ 26 h 105"/>
                    <a:gd name="T6" fmla="*/ 110 w 110"/>
                    <a:gd name="T7" fmla="*/ 0 h 105"/>
                    <a:gd name="T8" fmla="*/ 34 w 110"/>
                    <a:gd name="T9" fmla="*/ 75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105">
                      <a:moveTo>
                        <a:pt x="34" y="75"/>
                      </a:moveTo>
                      <a:lnTo>
                        <a:pt x="0" y="105"/>
                      </a:lnTo>
                      <a:lnTo>
                        <a:pt x="78" y="26"/>
                      </a:lnTo>
                      <a:lnTo>
                        <a:pt x="110" y="0"/>
                      </a:lnTo>
                      <a:lnTo>
                        <a:pt x="34" y="75"/>
                      </a:lnTo>
                      <a:close/>
                    </a:path>
                  </a:pathLst>
                </a:custGeom>
                <a:solidFill>
                  <a:srgbClr val="0000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70" name="Freeform 430"/>
                <p:cNvSpPr/>
                <p:nvPr/>
              </p:nvSpPr>
              <p:spPr bwMode="auto">
                <a:xfrm>
                  <a:off x="3338" y="3212"/>
                  <a:ext cx="101" cy="93"/>
                </a:xfrm>
                <a:custGeom>
                  <a:avLst/>
                  <a:gdLst>
                    <a:gd name="T0" fmla="*/ 23 w 101"/>
                    <a:gd name="T1" fmla="*/ 79 h 93"/>
                    <a:gd name="T2" fmla="*/ 0 w 101"/>
                    <a:gd name="T3" fmla="*/ 93 h 93"/>
                    <a:gd name="T4" fmla="*/ 81 w 101"/>
                    <a:gd name="T5" fmla="*/ 14 h 93"/>
                    <a:gd name="T6" fmla="*/ 101 w 101"/>
                    <a:gd name="T7" fmla="*/ 0 h 93"/>
                    <a:gd name="T8" fmla="*/ 23 w 101"/>
                    <a:gd name="T9" fmla="*/ 79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93">
                      <a:moveTo>
                        <a:pt x="23" y="79"/>
                      </a:moveTo>
                      <a:lnTo>
                        <a:pt x="0" y="93"/>
                      </a:lnTo>
                      <a:lnTo>
                        <a:pt x="81" y="14"/>
                      </a:lnTo>
                      <a:lnTo>
                        <a:pt x="101" y="0"/>
                      </a:lnTo>
                      <a:lnTo>
                        <a:pt x="23" y="79"/>
                      </a:lnTo>
                      <a:close/>
                    </a:path>
                  </a:pathLst>
                </a:custGeom>
                <a:solidFill>
                  <a:srgbClr val="0000C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71" name="Freeform 431"/>
                <p:cNvSpPr/>
                <p:nvPr/>
              </p:nvSpPr>
              <p:spPr bwMode="auto">
                <a:xfrm>
                  <a:off x="3348" y="3212"/>
                  <a:ext cx="91" cy="85"/>
                </a:xfrm>
                <a:custGeom>
                  <a:avLst/>
                  <a:gdLst>
                    <a:gd name="T0" fmla="*/ 13 w 91"/>
                    <a:gd name="T1" fmla="*/ 79 h 85"/>
                    <a:gd name="T2" fmla="*/ 0 w 91"/>
                    <a:gd name="T3" fmla="*/ 85 h 85"/>
                    <a:gd name="T4" fmla="*/ 81 w 91"/>
                    <a:gd name="T5" fmla="*/ 8 h 85"/>
                    <a:gd name="T6" fmla="*/ 91 w 91"/>
                    <a:gd name="T7" fmla="*/ 0 h 85"/>
                    <a:gd name="T8" fmla="*/ 13 w 91"/>
                    <a:gd name="T9" fmla="*/ 79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85">
                      <a:moveTo>
                        <a:pt x="13" y="79"/>
                      </a:moveTo>
                      <a:lnTo>
                        <a:pt x="0" y="85"/>
                      </a:lnTo>
                      <a:lnTo>
                        <a:pt x="81" y="8"/>
                      </a:lnTo>
                      <a:lnTo>
                        <a:pt x="91" y="0"/>
                      </a:lnTo>
                      <a:lnTo>
                        <a:pt x="13" y="79"/>
                      </a:lnTo>
                      <a:close/>
                    </a:path>
                  </a:pathLst>
                </a:custGeom>
                <a:solidFill>
                  <a:srgbClr val="0000C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72" name="Freeform 432"/>
                <p:cNvSpPr/>
                <p:nvPr/>
              </p:nvSpPr>
              <p:spPr bwMode="auto">
                <a:xfrm>
                  <a:off x="3338" y="3220"/>
                  <a:ext cx="91" cy="85"/>
                </a:xfrm>
                <a:custGeom>
                  <a:avLst/>
                  <a:gdLst>
                    <a:gd name="T0" fmla="*/ 10 w 91"/>
                    <a:gd name="T1" fmla="*/ 77 h 85"/>
                    <a:gd name="T2" fmla="*/ 0 w 91"/>
                    <a:gd name="T3" fmla="*/ 85 h 85"/>
                    <a:gd name="T4" fmla="*/ 81 w 91"/>
                    <a:gd name="T5" fmla="*/ 6 h 85"/>
                    <a:gd name="T6" fmla="*/ 91 w 91"/>
                    <a:gd name="T7" fmla="*/ 0 h 85"/>
                    <a:gd name="T8" fmla="*/ 10 w 91"/>
                    <a:gd name="T9" fmla="*/ 77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85">
                      <a:moveTo>
                        <a:pt x="10" y="77"/>
                      </a:moveTo>
                      <a:lnTo>
                        <a:pt x="0" y="85"/>
                      </a:lnTo>
                      <a:lnTo>
                        <a:pt x="81" y="6"/>
                      </a:lnTo>
                      <a:lnTo>
                        <a:pt x="91" y="0"/>
                      </a:lnTo>
                      <a:lnTo>
                        <a:pt x="10" y="77"/>
                      </a:lnTo>
                      <a:close/>
                    </a:path>
                  </a:pathLst>
                </a:custGeom>
                <a:solidFill>
                  <a:srgbClr val="0000B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73" name="Freeform 433"/>
                <p:cNvSpPr/>
                <p:nvPr/>
              </p:nvSpPr>
              <p:spPr bwMode="auto">
                <a:xfrm>
                  <a:off x="3310" y="3226"/>
                  <a:ext cx="109" cy="93"/>
                </a:xfrm>
                <a:custGeom>
                  <a:avLst/>
                  <a:gdLst>
                    <a:gd name="T0" fmla="*/ 28 w 109"/>
                    <a:gd name="T1" fmla="*/ 79 h 93"/>
                    <a:gd name="T2" fmla="*/ 0 w 109"/>
                    <a:gd name="T3" fmla="*/ 93 h 93"/>
                    <a:gd name="T4" fmla="*/ 85 w 109"/>
                    <a:gd name="T5" fmla="*/ 12 h 93"/>
                    <a:gd name="T6" fmla="*/ 109 w 109"/>
                    <a:gd name="T7" fmla="*/ 0 h 93"/>
                    <a:gd name="T8" fmla="*/ 28 w 109"/>
                    <a:gd name="T9" fmla="*/ 79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9" h="93">
                      <a:moveTo>
                        <a:pt x="28" y="79"/>
                      </a:moveTo>
                      <a:lnTo>
                        <a:pt x="0" y="93"/>
                      </a:lnTo>
                      <a:lnTo>
                        <a:pt x="85" y="12"/>
                      </a:lnTo>
                      <a:lnTo>
                        <a:pt x="109" y="0"/>
                      </a:lnTo>
                      <a:lnTo>
                        <a:pt x="28" y="79"/>
                      </a:lnTo>
                      <a:close/>
                    </a:path>
                  </a:pathLst>
                </a:custGeom>
                <a:solidFill>
                  <a:srgbClr val="0000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74" name="Freeform 434"/>
                <p:cNvSpPr/>
                <p:nvPr/>
              </p:nvSpPr>
              <p:spPr bwMode="auto">
                <a:xfrm>
                  <a:off x="3324" y="3226"/>
                  <a:ext cx="95" cy="85"/>
                </a:xfrm>
                <a:custGeom>
                  <a:avLst/>
                  <a:gdLst>
                    <a:gd name="T0" fmla="*/ 14 w 95"/>
                    <a:gd name="T1" fmla="*/ 79 h 85"/>
                    <a:gd name="T2" fmla="*/ 0 w 95"/>
                    <a:gd name="T3" fmla="*/ 85 h 85"/>
                    <a:gd name="T4" fmla="*/ 83 w 95"/>
                    <a:gd name="T5" fmla="*/ 6 h 85"/>
                    <a:gd name="T6" fmla="*/ 95 w 95"/>
                    <a:gd name="T7" fmla="*/ 0 h 85"/>
                    <a:gd name="T8" fmla="*/ 14 w 95"/>
                    <a:gd name="T9" fmla="*/ 79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85">
                      <a:moveTo>
                        <a:pt x="14" y="79"/>
                      </a:moveTo>
                      <a:lnTo>
                        <a:pt x="0" y="85"/>
                      </a:lnTo>
                      <a:lnTo>
                        <a:pt x="83" y="6"/>
                      </a:lnTo>
                      <a:lnTo>
                        <a:pt x="95" y="0"/>
                      </a:lnTo>
                      <a:lnTo>
                        <a:pt x="14" y="79"/>
                      </a:lnTo>
                      <a:close/>
                    </a:path>
                  </a:pathLst>
                </a:custGeom>
                <a:solidFill>
                  <a:srgbClr val="0000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75" name="Freeform 435"/>
                <p:cNvSpPr/>
                <p:nvPr/>
              </p:nvSpPr>
              <p:spPr bwMode="auto">
                <a:xfrm>
                  <a:off x="3310" y="3232"/>
                  <a:ext cx="97" cy="87"/>
                </a:xfrm>
                <a:custGeom>
                  <a:avLst/>
                  <a:gdLst>
                    <a:gd name="T0" fmla="*/ 14 w 97"/>
                    <a:gd name="T1" fmla="*/ 79 h 87"/>
                    <a:gd name="T2" fmla="*/ 0 w 97"/>
                    <a:gd name="T3" fmla="*/ 87 h 87"/>
                    <a:gd name="T4" fmla="*/ 85 w 97"/>
                    <a:gd name="T5" fmla="*/ 6 h 87"/>
                    <a:gd name="T6" fmla="*/ 97 w 97"/>
                    <a:gd name="T7" fmla="*/ 0 h 87"/>
                    <a:gd name="T8" fmla="*/ 14 w 97"/>
                    <a:gd name="T9" fmla="*/ 79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7" h="87">
                      <a:moveTo>
                        <a:pt x="14" y="79"/>
                      </a:moveTo>
                      <a:lnTo>
                        <a:pt x="0" y="87"/>
                      </a:lnTo>
                      <a:lnTo>
                        <a:pt x="85" y="6"/>
                      </a:lnTo>
                      <a:lnTo>
                        <a:pt x="97" y="0"/>
                      </a:lnTo>
                      <a:lnTo>
                        <a:pt x="14" y="79"/>
                      </a:lnTo>
                      <a:close/>
                    </a:path>
                  </a:pathLst>
                </a:custGeom>
                <a:solidFill>
                  <a:srgbClr val="0000B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76" name="Freeform 436"/>
                <p:cNvSpPr/>
                <p:nvPr/>
              </p:nvSpPr>
              <p:spPr bwMode="auto">
                <a:xfrm>
                  <a:off x="3280" y="3238"/>
                  <a:ext cx="115" cy="95"/>
                </a:xfrm>
                <a:custGeom>
                  <a:avLst/>
                  <a:gdLst>
                    <a:gd name="T0" fmla="*/ 30 w 115"/>
                    <a:gd name="T1" fmla="*/ 81 h 95"/>
                    <a:gd name="T2" fmla="*/ 0 w 115"/>
                    <a:gd name="T3" fmla="*/ 95 h 95"/>
                    <a:gd name="T4" fmla="*/ 87 w 115"/>
                    <a:gd name="T5" fmla="*/ 15 h 95"/>
                    <a:gd name="T6" fmla="*/ 115 w 115"/>
                    <a:gd name="T7" fmla="*/ 0 h 95"/>
                    <a:gd name="T8" fmla="*/ 30 w 115"/>
                    <a:gd name="T9" fmla="*/ 81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5" h="95">
                      <a:moveTo>
                        <a:pt x="30" y="81"/>
                      </a:moveTo>
                      <a:lnTo>
                        <a:pt x="0" y="95"/>
                      </a:lnTo>
                      <a:lnTo>
                        <a:pt x="87" y="15"/>
                      </a:lnTo>
                      <a:lnTo>
                        <a:pt x="115" y="0"/>
                      </a:lnTo>
                      <a:lnTo>
                        <a:pt x="30" y="81"/>
                      </a:lnTo>
                      <a:close/>
                    </a:path>
                  </a:pathLst>
                </a:custGeom>
                <a:solidFill>
                  <a:srgbClr val="0000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77" name="Freeform 437"/>
                <p:cNvSpPr/>
                <p:nvPr/>
              </p:nvSpPr>
              <p:spPr bwMode="auto">
                <a:xfrm>
                  <a:off x="3300" y="3238"/>
                  <a:ext cx="95" cy="85"/>
                </a:xfrm>
                <a:custGeom>
                  <a:avLst/>
                  <a:gdLst>
                    <a:gd name="T0" fmla="*/ 10 w 95"/>
                    <a:gd name="T1" fmla="*/ 81 h 85"/>
                    <a:gd name="T2" fmla="*/ 0 w 95"/>
                    <a:gd name="T3" fmla="*/ 85 h 85"/>
                    <a:gd name="T4" fmla="*/ 85 w 95"/>
                    <a:gd name="T5" fmla="*/ 5 h 85"/>
                    <a:gd name="T6" fmla="*/ 95 w 95"/>
                    <a:gd name="T7" fmla="*/ 0 h 85"/>
                    <a:gd name="T8" fmla="*/ 10 w 95"/>
                    <a:gd name="T9" fmla="*/ 81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85">
                      <a:moveTo>
                        <a:pt x="10" y="81"/>
                      </a:moveTo>
                      <a:lnTo>
                        <a:pt x="0" y="85"/>
                      </a:lnTo>
                      <a:lnTo>
                        <a:pt x="85" y="5"/>
                      </a:lnTo>
                      <a:lnTo>
                        <a:pt x="95" y="0"/>
                      </a:lnTo>
                      <a:lnTo>
                        <a:pt x="10" y="81"/>
                      </a:lnTo>
                      <a:close/>
                    </a:path>
                  </a:pathLst>
                </a:custGeom>
                <a:solidFill>
                  <a:srgbClr val="0000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78" name="Freeform 438"/>
                <p:cNvSpPr/>
                <p:nvPr/>
              </p:nvSpPr>
              <p:spPr bwMode="auto">
                <a:xfrm>
                  <a:off x="3290" y="3243"/>
                  <a:ext cx="95" cy="86"/>
                </a:xfrm>
                <a:custGeom>
                  <a:avLst/>
                  <a:gdLst>
                    <a:gd name="T0" fmla="*/ 10 w 95"/>
                    <a:gd name="T1" fmla="*/ 80 h 86"/>
                    <a:gd name="T2" fmla="*/ 0 w 95"/>
                    <a:gd name="T3" fmla="*/ 86 h 86"/>
                    <a:gd name="T4" fmla="*/ 87 w 95"/>
                    <a:gd name="T5" fmla="*/ 6 h 86"/>
                    <a:gd name="T6" fmla="*/ 95 w 95"/>
                    <a:gd name="T7" fmla="*/ 0 h 86"/>
                    <a:gd name="T8" fmla="*/ 10 w 95"/>
                    <a:gd name="T9" fmla="*/ 8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86">
                      <a:moveTo>
                        <a:pt x="10" y="80"/>
                      </a:moveTo>
                      <a:lnTo>
                        <a:pt x="0" y="86"/>
                      </a:lnTo>
                      <a:lnTo>
                        <a:pt x="87" y="6"/>
                      </a:lnTo>
                      <a:lnTo>
                        <a:pt x="95" y="0"/>
                      </a:lnTo>
                      <a:lnTo>
                        <a:pt x="10" y="80"/>
                      </a:lnTo>
                      <a:close/>
                    </a:path>
                  </a:pathLst>
                </a:custGeom>
                <a:solidFill>
                  <a:srgbClr val="0000B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79" name="Freeform 439"/>
                <p:cNvSpPr/>
                <p:nvPr/>
              </p:nvSpPr>
              <p:spPr bwMode="auto">
                <a:xfrm>
                  <a:off x="3280" y="3249"/>
                  <a:ext cx="97" cy="84"/>
                </a:xfrm>
                <a:custGeom>
                  <a:avLst/>
                  <a:gdLst>
                    <a:gd name="T0" fmla="*/ 10 w 97"/>
                    <a:gd name="T1" fmla="*/ 80 h 84"/>
                    <a:gd name="T2" fmla="*/ 0 w 97"/>
                    <a:gd name="T3" fmla="*/ 84 h 84"/>
                    <a:gd name="T4" fmla="*/ 87 w 97"/>
                    <a:gd name="T5" fmla="*/ 4 h 84"/>
                    <a:gd name="T6" fmla="*/ 97 w 97"/>
                    <a:gd name="T7" fmla="*/ 0 h 84"/>
                    <a:gd name="T8" fmla="*/ 10 w 97"/>
                    <a:gd name="T9" fmla="*/ 80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7" h="84">
                      <a:moveTo>
                        <a:pt x="10" y="80"/>
                      </a:moveTo>
                      <a:lnTo>
                        <a:pt x="0" y="84"/>
                      </a:lnTo>
                      <a:lnTo>
                        <a:pt x="87" y="4"/>
                      </a:lnTo>
                      <a:lnTo>
                        <a:pt x="97" y="0"/>
                      </a:lnTo>
                      <a:lnTo>
                        <a:pt x="10" y="80"/>
                      </a:lnTo>
                      <a:close/>
                    </a:path>
                  </a:pathLst>
                </a:custGeom>
                <a:solidFill>
                  <a:srgbClr val="0000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80" name="Freeform 440"/>
                <p:cNvSpPr/>
                <p:nvPr/>
              </p:nvSpPr>
              <p:spPr bwMode="auto">
                <a:xfrm>
                  <a:off x="3210" y="3253"/>
                  <a:ext cx="157" cy="108"/>
                </a:xfrm>
                <a:custGeom>
                  <a:avLst/>
                  <a:gdLst>
                    <a:gd name="T0" fmla="*/ 70 w 157"/>
                    <a:gd name="T1" fmla="*/ 80 h 108"/>
                    <a:gd name="T2" fmla="*/ 0 w 157"/>
                    <a:gd name="T3" fmla="*/ 108 h 108"/>
                    <a:gd name="T4" fmla="*/ 92 w 157"/>
                    <a:gd name="T5" fmla="*/ 26 h 108"/>
                    <a:gd name="T6" fmla="*/ 157 w 157"/>
                    <a:gd name="T7" fmla="*/ 0 h 108"/>
                    <a:gd name="T8" fmla="*/ 70 w 157"/>
                    <a:gd name="T9" fmla="*/ 8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7" h="108">
                      <a:moveTo>
                        <a:pt x="70" y="80"/>
                      </a:moveTo>
                      <a:lnTo>
                        <a:pt x="0" y="108"/>
                      </a:lnTo>
                      <a:lnTo>
                        <a:pt x="92" y="26"/>
                      </a:lnTo>
                      <a:lnTo>
                        <a:pt x="157" y="0"/>
                      </a:lnTo>
                      <a:lnTo>
                        <a:pt x="70" y="80"/>
                      </a:lnTo>
                      <a:close/>
                    </a:path>
                  </a:pathLst>
                </a:custGeom>
                <a:solidFill>
                  <a:srgbClr val="0000B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81" name="Freeform 441"/>
                <p:cNvSpPr/>
                <p:nvPr/>
              </p:nvSpPr>
              <p:spPr bwMode="auto">
                <a:xfrm>
                  <a:off x="3246" y="3253"/>
                  <a:ext cx="121" cy="94"/>
                </a:xfrm>
                <a:custGeom>
                  <a:avLst/>
                  <a:gdLst>
                    <a:gd name="T0" fmla="*/ 34 w 121"/>
                    <a:gd name="T1" fmla="*/ 80 h 94"/>
                    <a:gd name="T2" fmla="*/ 0 w 121"/>
                    <a:gd name="T3" fmla="*/ 94 h 94"/>
                    <a:gd name="T4" fmla="*/ 88 w 121"/>
                    <a:gd name="T5" fmla="*/ 12 h 94"/>
                    <a:gd name="T6" fmla="*/ 121 w 121"/>
                    <a:gd name="T7" fmla="*/ 0 h 94"/>
                    <a:gd name="T8" fmla="*/ 34 w 121"/>
                    <a:gd name="T9" fmla="*/ 80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94">
                      <a:moveTo>
                        <a:pt x="34" y="80"/>
                      </a:moveTo>
                      <a:lnTo>
                        <a:pt x="0" y="94"/>
                      </a:lnTo>
                      <a:lnTo>
                        <a:pt x="88" y="12"/>
                      </a:lnTo>
                      <a:lnTo>
                        <a:pt x="121" y="0"/>
                      </a:lnTo>
                      <a:lnTo>
                        <a:pt x="34" y="80"/>
                      </a:lnTo>
                      <a:close/>
                    </a:path>
                  </a:pathLst>
                </a:custGeom>
                <a:solidFill>
                  <a:srgbClr val="0000B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82" name="Freeform 442"/>
                <p:cNvSpPr/>
                <p:nvPr/>
              </p:nvSpPr>
              <p:spPr bwMode="auto">
                <a:xfrm>
                  <a:off x="3210" y="3265"/>
                  <a:ext cx="124" cy="96"/>
                </a:xfrm>
                <a:custGeom>
                  <a:avLst/>
                  <a:gdLst>
                    <a:gd name="T0" fmla="*/ 36 w 124"/>
                    <a:gd name="T1" fmla="*/ 82 h 96"/>
                    <a:gd name="T2" fmla="*/ 0 w 124"/>
                    <a:gd name="T3" fmla="*/ 96 h 96"/>
                    <a:gd name="T4" fmla="*/ 92 w 124"/>
                    <a:gd name="T5" fmla="*/ 14 h 96"/>
                    <a:gd name="T6" fmla="*/ 124 w 124"/>
                    <a:gd name="T7" fmla="*/ 0 h 96"/>
                    <a:gd name="T8" fmla="*/ 36 w 124"/>
                    <a:gd name="T9" fmla="*/ 82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4" h="96">
                      <a:moveTo>
                        <a:pt x="36" y="82"/>
                      </a:moveTo>
                      <a:lnTo>
                        <a:pt x="0" y="96"/>
                      </a:lnTo>
                      <a:lnTo>
                        <a:pt x="92" y="14"/>
                      </a:lnTo>
                      <a:lnTo>
                        <a:pt x="124" y="0"/>
                      </a:lnTo>
                      <a:lnTo>
                        <a:pt x="36" y="82"/>
                      </a:lnTo>
                      <a:close/>
                    </a:path>
                  </a:pathLst>
                </a:custGeom>
                <a:solidFill>
                  <a:srgbClr val="0000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83" name="Freeform 443"/>
                <p:cNvSpPr/>
                <p:nvPr/>
              </p:nvSpPr>
              <p:spPr bwMode="auto">
                <a:xfrm>
                  <a:off x="3102" y="3279"/>
                  <a:ext cx="200" cy="104"/>
                </a:xfrm>
                <a:custGeom>
                  <a:avLst/>
                  <a:gdLst>
                    <a:gd name="T0" fmla="*/ 108 w 200"/>
                    <a:gd name="T1" fmla="*/ 82 h 104"/>
                    <a:gd name="T2" fmla="*/ 0 w 200"/>
                    <a:gd name="T3" fmla="*/ 104 h 104"/>
                    <a:gd name="T4" fmla="*/ 102 w 200"/>
                    <a:gd name="T5" fmla="*/ 18 h 104"/>
                    <a:gd name="T6" fmla="*/ 200 w 200"/>
                    <a:gd name="T7" fmla="*/ 0 h 104"/>
                    <a:gd name="T8" fmla="*/ 108 w 200"/>
                    <a:gd name="T9" fmla="*/ 82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0" h="104">
                      <a:moveTo>
                        <a:pt x="108" y="82"/>
                      </a:moveTo>
                      <a:lnTo>
                        <a:pt x="0" y="104"/>
                      </a:lnTo>
                      <a:lnTo>
                        <a:pt x="102" y="18"/>
                      </a:lnTo>
                      <a:lnTo>
                        <a:pt x="200" y="0"/>
                      </a:lnTo>
                      <a:lnTo>
                        <a:pt x="108" y="82"/>
                      </a:lnTo>
                      <a:close/>
                    </a:path>
                  </a:pathLst>
                </a:custGeom>
                <a:solidFill>
                  <a:srgbClr val="0000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84" name="Freeform 444"/>
                <p:cNvSpPr/>
                <p:nvPr/>
              </p:nvSpPr>
              <p:spPr bwMode="auto">
                <a:xfrm>
                  <a:off x="3156" y="3279"/>
                  <a:ext cx="146" cy="92"/>
                </a:xfrm>
                <a:custGeom>
                  <a:avLst/>
                  <a:gdLst>
                    <a:gd name="T0" fmla="*/ 54 w 146"/>
                    <a:gd name="T1" fmla="*/ 82 h 92"/>
                    <a:gd name="T2" fmla="*/ 0 w 146"/>
                    <a:gd name="T3" fmla="*/ 92 h 92"/>
                    <a:gd name="T4" fmla="*/ 98 w 146"/>
                    <a:gd name="T5" fmla="*/ 8 h 92"/>
                    <a:gd name="T6" fmla="*/ 146 w 146"/>
                    <a:gd name="T7" fmla="*/ 0 h 92"/>
                    <a:gd name="T8" fmla="*/ 54 w 146"/>
                    <a:gd name="T9" fmla="*/ 8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6" h="92">
                      <a:moveTo>
                        <a:pt x="54" y="82"/>
                      </a:moveTo>
                      <a:lnTo>
                        <a:pt x="0" y="92"/>
                      </a:lnTo>
                      <a:lnTo>
                        <a:pt x="98" y="8"/>
                      </a:lnTo>
                      <a:lnTo>
                        <a:pt x="146" y="0"/>
                      </a:lnTo>
                      <a:lnTo>
                        <a:pt x="54" y="82"/>
                      </a:lnTo>
                      <a:close/>
                    </a:path>
                  </a:pathLst>
                </a:custGeom>
                <a:solidFill>
                  <a:srgbClr val="0000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85" name="Freeform 445"/>
                <p:cNvSpPr/>
                <p:nvPr/>
              </p:nvSpPr>
              <p:spPr bwMode="auto">
                <a:xfrm>
                  <a:off x="3102" y="3287"/>
                  <a:ext cx="152" cy="96"/>
                </a:xfrm>
                <a:custGeom>
                  <a:avLst/>
                  <a:gdLst>
                    <a:gd name="T0" fmla="*/ 54 w 152"/>
                    <a:gd name="T1" fmla="*/ 84 h 96"/>
                    <a:gd name="T2" fmla="*/ 0 w 152"/>
                    <a:gd name="T3" fmla="*/ 96 h 96"/>
                    <a:gd name="T4" fmla="*/ 102 w 152"/>
                    <a:gd name="T5" fmla="*/ 10 h 96"/>
                    <a:gd name="T6" fmla="*/ 152 w 152"/>
                    <a:gd name="T7" fmla="*/ 0 h 96"/>
                    <a:gd name="T8" fmla="*/ 54 w 152"/>
                    <a:gd name="T9" fmla="*/ 84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" h="96">
                      <a:moveTo>
                        <a:pt x="54" y="84"/>
                      </a:moveTo>
                      <a:lnTo>
                        <a:pt x="0" y="96"/>
                      </a:lnTo>
                      <a:lnTo>
                        <a:pt x="102" y="10"/>
                      </a:lnTo>
                      <a:lnTo>
                        <a:pt x="152" y="0"/>
                      </a:lnTo>
                      <a:lnTo>
                        <a:pt x="54" y="84"/>
                      </a:lnTo>
                      <a:close/>
                    </a:path>
                  </a:pathLst>
                </a:custGeom>
                <a:solidFill>
                  <a:srgbClr val="0000A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86" name="Freeform 446"/>
                <p:cNvSpPr/>
                <p:nvPr/>
              </p:nvSpPr>
              <p:spPr bwMode="auto">
                <a:xfrm>
                  <a:off x="2985" y="3297"/>
                  <a:ext cx="219" cy="102"/>
                </a:xfrm>
                <a:custGeom>
                  <a:avLst/>
                  <a:gdLst>
                    <a:gd name="T0" fmla="*/ 117 w 219"/>
                    <a:gd name="T1" fmla="*/ 86 h 102"/>
                    <a:gd name="T2" fmla="*/ 0 w 219"/>
                    <a:gd name="T3" fmla="*/ 102 h 102"/>
                    <a:gd name="T4" fmla="*/ 113 w 219"/>
                    <a:gd name="T5" fmla="*/ 16 h 102"/>
                    <a:gd name="T6" fmla="*/ 219 w 219"/>
                    <a:gd name="T7" fmla="*/ 0 h 102"/>
                    <a:gd name="T8" fmla="*/ 117 w 219"/>
                    <a:gd name="T9" fmla="*/ 86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9" h="102">
                      <a:moveTo>
                        <a:pt x="117" y="86"/>
                      </a:moveTo>
                      <a:lnTo>
                        <a:pt x="0" y="102"/>
                      </a:lnTo>
                      <a:lnTo>
                        <a:pt x="113" y="16"/>
                      </a:lnTo>
                      <a:lnTo>
                        <a:pt x="219" y="0"/>
                      </a:lnTo>
                      <a:lnTo>
                        <a:pt x="117" y="86"/>
                      </a:lnTo>
                      <a:close/>
                    </a:path>
                  </a:pathLst>
                </a:custGeom>
                <a:solidFill>
                  <a:srgbClr val="0000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87" name="Freeform 447"/>
                <p:cNvSpPr/>
                <p:nvPr/>
              </p:nvSpPr>
              <p:spPr bwMode="auto">
                <a:xfrm>
                  <a:off x="3064" y="3297"/>
                  <a:ext cx="140" cy="90"/>
                </a:xfrm>
                <a:custGeom>
                  <a:avLst/>
                  <a:gdLst>
                    <a:gd name="T0" fmla="*/ 38 w 140"/>
                    <a:gd name="T1" fmla="*/ 86 h 90"/>
                    <a:gd name="T2" fmla="*/ 0 w 140"/>
                    <a:gd name="T3" fmla="*/ 90 h 90"/>
                    <a:gd name="T4" fmla="*/ 106 w 140"/>
                    <a:gd name="T5" fmla="*/ 6 h 90"/>
                    <a:gd name="T6" fmla="*/ 140 w 140"/>
                    <a:gd name="T7" fmla="*/ 0 h 90"/>
                    <a:gd name="T8" fmla="*/ 38 w 140"/>
                    <a:gd name="T9" fmla="*/ 86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0" h="90">
                      <a:moveTo>
                        <a:pt x="38" y="86"/>
                      </a:moveTo>
                      <a:lnTo>
                        <a:pt x="0" y="90"/>
                      </a:lnTo>
                      <a:lnTo>
                        <a:pt x="106" y="6"/>
                      </a:lnTo>
                      <a:lnTo>
                        <a:pt x="140" y="0"/>
                      </a:lnTo>
                      <a:lnTo>
                        <a:pt x="38" y="86"/>
                      </a:lnTo>
                      <a:close/>
                    </a:path>
                  </a:pathLst>
                </a:custGeom>
                <a:solidFill>
                  <a:srgbClr val="0000A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88" name="Freeform 448"/>
                <p:cNvSpPr/>
                <p:nvPr/>
              </p:nvSpPr>
              <p:spPr bwMode="auto">
                <a:xfrm>
                  <a:off x="3023" y="3303"/>
                  <a:ext cx="147" cy="90"/>
                </a:xfrm>
                <a:custGeom>
                  <a:avLst/>
                  <a:gdLst>
                    <a:gd name="T0" fmla="*/ 41 w 147"/>
                    <a:gd name="T1" fmla="*/ 84 h 90"/>
                    <a:gd name="T2" fmla="*/ 0 w 147"/>
                    <a:gd name="T3" fmla="*/ 90 h 90"/>
                    <a:gd name="T4" fmla="*/ 111 w 147"/>
                    <a:gd name="T5" fmla="*/ 4 h 90"/>
                    <a:gd name="T6" fmla="*/ 147 w 147"/>
                    <a:gd name="T7" fmla="*/ 0 h 90"/>
                    <a:gd name="T8" fmla="*/ 41 w 147"/>
                    <a:gd name="T9" fmla="*/ 84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7" h="90">
                      <a:moveTo>
                        <a:pt x="41" y="84"/>
                      </a:moveTo>
                      <a:lnTo>
                        <a:pt x="0" y="90"/>
                      </a:lnTo>
                      <a:lnTo>
                        <a:pt x="111" y="4"/>
                      </a:lnTo>
                      <a:lnTo>
                        <a:pt x="147" y="0"/>
                      </a:lnTo>
                      <a:lnTo>
                        <a:pt x="41" y="84"/>
                      </a:lnTo>
                      <a:close/>
                    </a:path>
                  </a:pathLst>
                </a:custGeom>
                <a:solidFill>
                  <a:srgbClr val="0000A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89" name="Freeform 449"/>
                <p:cNvSpPr/>
                <p:nvPr/>
              </p:nvSpPr>
              <p:spPr bwMode="auto">
                <a:xfrm>
                  <a:off x="2985" y="3307"/>
                  <a:ext cx="149" cy="92"/>
                </a:xfrm>
                <a:custGeom>
                  <a:avLst/>
                  <a:gdLst>
                    <a:gd name="T0" fmla="*/ 38 w 149"/>
                    <a:gd name="T1" fmla="*/ 86 h 92"/>
                    <a:gd name="T2" fmla="*/ 0 w 149"/>
                    <a:gd name="T3" fmla="*/ 92 h 92"/>
                    <a:gd name="T4" fmla="*/ 113 w 149"/>
                    <a:gd name="T5" fmla="*/ 6 h 92"/>
                    <a:gd name="T6" fmla="*/ 149 w 149"/>
                    <a:gd name="T7" fmla="*/ 0 h 92"/>
                    <a:gd name="T8" fmla="*/ 38 w 149"/>
                    <a:gd name="T9" fmla="*/ 8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92">
                      <a:moveTo>
                        <a:pt x="38" y="86"/>
                      </a:moveTo>
                      <a:lnTo>
                        <a:pt x="0" y="92"/>
                      </a:lnTo>
                      <a:lnTo>
                        <a:pt x="113" y="6"/>
                      </a:lnTo>
                      <a:lnTo>
                        <a:pt x="149" y="0"/>
                      </a:lnTo>
                      <a:lnTo>
                        <a:pt x="38" y="86"/>
                      </a:lnTo>
                      <a:close/>
                    </a:path>
                  </a:pathLst>
                </a:custGeom>
                <a:solidFill>
                  <a:srgbClr val="0000A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90" name="Freeform 450"/>
                <p:cNvSpPr/>
                <p:nvPr/>
              </p:nvSpPr>
              <p:spPr bwMode="auto">
                <a:xfrm>
                  <a:off x="2861" y="3313"/>
                  <a:ext cx="237" cy="100"/>
                </a:xfrm>
                <a:custGeom>
                  <a:avLst/>
                  <a:gdLst>
                    <a:gd name="T0" fmla="*/ 124 w 237"/>
                    <a:gd name="T1" fmla="*/ 86 h 100"/>
                    <a:gd name="T2" fmla="*/ 0 w 237"/>
                    <a:gd name="T3" fmla="*/ 100 h 100"/>
                    <a:gd name="T4" fmla="*/ 124 w 237"/>
                    <a:gd name="T5" fmla="*/ 12 h 100"/>
                    <a:gd name="T6" fmla="*/ 237 w 237"/>
                    <a:gd name="T7" fmla="*/ 0 h 100"/>
                    <a:gd name="T8" fmla="*/ 124 w 237"/>
                    <a:gd name="T9" fmla="*/ 86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7" h="100">
                      <a:moveTo>
                        <a:pt x="124" y="86"/>
                      </a:moveTo>
                      <a:lnTo>
                        <a:pt x="0" y="100"/>
                      </a:lnTo>
                      <a:lnTo>
                        <a:pt x="124" y="12"/>
                      </a:lnTo>
                      <a:lnTo>
                        <a:pt x="237" y="0"/>
                      </a:lnTo>
                      <a:lnTo>
                        <a:pt x="124" y="86"/>
                      </a:lnTo>
                      <a:close/>
                    </a:path>
                  </a:pathLst>
                </a:custGeom>
                <a:solidFill>
                  <a:srgbClr val="0000A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91" name="Freeform 451"/>
                <p:cNvSpPr/>
                <p:nvPr/>
              </p:nvSpPr>
              <p:spPr bwMode="auto">
                <a:xfrm>
                  <a:off x="2943" y="3313"/>
                  <a:ext cx="155" cy="90"/>
                </a:xfrm>
                <a:custGeom>
                  <a:avLst/>
                  <a:gdLst>
                    <a:gd name="T0" fmla="*/ 42 w 155"/>
                    <a:gd name="T1" fmla="*/ 86 h 90"/>
                    <a:gd name="T2" fmla="*/ 0 w 155"/>
                    <a:gd name="T3" fmla="*/ 90 h 90"/>
                    <a:gd name="T4" fmla="*/ 117 w 155"/>
                    <a:gd name="T5" fmla="*/ 4 h 90"/>
                    <a:gd name="T6" fmla="*/ 155 w 155"/>
                    <a:gd name="T7" fmla="*/ 0 h 90"/>
                    <a:gd name="T8" fmla="*/ 42 w 155"/>
                    <a:gd name="T9" fmla="*/ 86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5" h="90">
                      <a:moveTo>
                        <a:pt x="42" y="86"/>
                      </a:moveTo>
                      <a:lnTo>
                        <a:pt x="0" y="90"/>
                      </a:lnTo>
                      <a:lnTo>
                        <a:pt x="117" y="4"/>
                      </a:lnTo>
                      <a:lnTo>
                        <a:pt x="155" y="0"/>
                      </a:lnTo>
                      <a:lnTo>
                        <a:pt x="42" y="86"/>
                      </a:lnTo>
                      <a:close/>
                    </a:path>
                  </a:pathLst>
                </a:custGeom>
                <a:solidFill>
                  <a:srgbClr val="0000A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92" name="Freeform 452"/>
                <p:cNvSpPr/>
                <p:nvPr/>
              </p:nvSpPr>
              <p:spPr bwMode="auto">
                <a:xfrm>
                  <a:off x="2901" y="3317"/>
                  <a:ext cx="159" cy="90"/>
                </a:xfrm>
                <a:custGeom>
                  <a:avLst/>
                  <a:gdLst>
                    <a:gd name="T0" fmla="*/ 42 w 159"/>
                    <a:gd name="T1" fmla="*/ 86 h 90"/>
                    <a:gd name="T2" fmla="*/ 0 w 159"/>
                    <a:gd name="T3" fmla="*/ 90 h 90"/>
                    <a:gd name="T4" fmla="*/ 122 w 159"/>
                    <a:gd name="T5" fmla="*/ 4 h 90"/>
                    <a:gd name="T6" fmla="*/ 159 w 159"/>
                    <a:gd name="T7" fmla="*/ 0 h 90"/>
                    <a:gd name="T8" fmla="*/ 42 w 159"/>
                    <a:gd name="T9" fmla="*/ 86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9" h="90">
                      <a:moveTo>
                        <a:pt x="42" y="86"/>
                      </a:moveTo>
                      <a:lnTo>
                        <a:pt x="0" y="90"/>
                      </a:lnTo>
                      <a:lnTo>
                        <a:pt x="122" y="4"/>
                      </a:lnTo>
                      <a:lnTo>
                        <a:pt x="159" y="0"/>
                      </a:lnTo>
                      <a:lnTo>
                        <a:pt x="42" y="86"/>
                      </a:lnTo>
                      <a:close/>
                    </a:path>
                  </a:pathLst>
                </a:custGeom>
                <a:solidFill>
                  <a:srgbClr val="000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93" name="Freeform 453"/>
                <p:cNvSpPr/>
                <p:nvPr/>
              </p:nvSpPr>
              <p:spPr bwMode="auto">
                <a:xfrm>
                  <a:off x="2861" y="3321"/>
                  <a:ext cx="162" cy="92"/>
                </a:xfrm>
                <a:custGeom>
                  <a:avLst/>
                  <a:gdLst>
                    <a:gd name="T0" fmla="*/ 40 w 162"/>
                    <a:gd name="T1" fmla="*/ 86 h 92"/>
                    <a:gd name="T2" fmla="*/ 0 w 162"/>
                    <a:gd name="T3" fmla="*/ 92 h 92"/>
                    <a:gd name="T4" fmla="*/ 124 w 162"/>
                    <a:gd name="T5" fmla="*/ 4 h 92"/>
                    <a:gd name="T6" fmla="*/ 162 w 162"/>
                    <a:gd name="T7" fmla="*/ 0 h 92"/>
                    <a:gd name="T8" fmla="*/ 40 w 162"/>
                    <a:gd name="T9" fmla="*/ 8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2" h="92">
                      <a:moveTo>
                        <a:pt x="40" y="86"/>
                      </a:moveTo>
                      <a:lnTo>
                        <a:pt x="0" y="92"/>
                      </a:lnTo>
                      <a:lnTo>
                        <a:pt x="124" y="4"/>
                      </a:lnTo>
                      <a:lnTo>
                        <a:pt x="162" y="0"/>
                      </a:lnTo>
                      <a:lnTo>
                        <a:pt x="40" y="86"/>
                      </a:lnTo>
                      <a:close/>
                    </a:path>
                  </a:pathLst>
                </a:custGeom>
                <a:solidFill>
                  <a:srgbClr val="00009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94" name="Freeform 454"/>
                <p:cNvSpPr/>
                <p:nvPr/>
              </p:nvSpPr>
              <p:spPr bwMode="auto">
                <a:xfrm>
                  <a:off x="2797" y="3325"/>
                  <a:ext cx="188" cy="92"/>
                </a:xfrm>
                <a:custGeom>
                  <a:avLst/>
                  <a:gdLst>
                    <a:gd name="T0" fmla="*/ 64 w 188"/>
                    <a:gd name="T1" fmla="*/ 88 h 92"/>
                    <a:gd name="T2" fmla="*/ 0 w 188"/>
                    <a:gd name="T3" fmla="*/ 92 h 92"/>
                    <a:gd name="T4" fmla="*/ 130 w 188"/>
                    <a:gd name="T5" fmla="*/ 4 h 92"/>
                    <a:gd name="T6" fmla="*/ 188 w 188"/>
                    <a:gd name="T7" fmla="*/ 0 h 92"/>
                    <a:gd name="T8" fmla="*/ 64 w 188"/>
                    <a:gd name="T9" fmla="*/ 88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8" h="92">
                      <a:moveTo>
                        <a:pt x="64" y="88"/>
                      </a:moveTo>
                      <a:lnTo>
                        <a:pt x="0" y="92"/>
                      </a:lnTo>
                      <a:lnTo>
                        <a:pt x="130" y="4"/>
                      </a:lnTo>
                      <a:lnTo>
                        <a:pt x="188" y="0"/>
                      </a:lnTo>
                      <a:lnTo>
                        <a:pt x="64" y="88"/>
                      </a:lnTo>
                      <a:close/>
                    </a:path>
                  </a:pathLst>
                </a:custGeom>
                <a:solidFill>
                  <a:srgbClr val="00009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95" name="Freeform 455"/>
                <p:cNvSpPr/>
                <p:nvPr/>
              </p:nvSpPr>
              <p:spPr bwMode="auto">
                <a:xfrm>
                  <a:off x="2829" y="3325"/>
                  <a:ext cx="156" cy="90"/>
                </a:xfrm>
                <a:custGeom>
                  <a:avLst/>
                  <a:gdLst>
                    <a:gd name="T0" fmla="*/ 32 w 156"/>
                    <a:gd name="T1" fmla="*/ 88 h 90"/>
                    <a:gd name="T2" fmla="*/ 0 w 156"/>
                    <a:gd name="T3" fmla="*/ 90 h 90"/>
                    <a:gd name="T4" fmla="*/ 126 w 156"/>
                    <a:gd name="T5" fmla="*/ 2 h 90"/>
                    <a:gd name="T6" fmla="*/ 156 w 156"/>
                    <a:gd name="T7" fmla="*/ 0 h 90"/>
                    <a:gd name="T8" fmla="*/ 32 w 156"/>
                    <a:gd name="T9" fmla="*/ 88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6" h="90">
                      <a:moveTo>
                        <a:pt x="32" y="88"/>
                      </a:moveTo>
                      <a:lnTo>
                        <a:pt x="0" y="90"/>
                      </a:lnTo>
                      <a:lnTo>
                        <a:pt x="126" y="2"/>
                      </a:lnTo>
                      <a:lnTo>
                        <a:pt x="156" y="0"/>
                      </a:lnTo>
                      <a:lnTo>
                        <a:pt x="32" y="88"/>
                      </a:lnTo>
                      <a:close/>
                    </a:path>
                  </a:pathLst>
                </a:custGeom>
                <a:solidFill>
                  <a:srgbClr val="00009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96" name="Freeform 456"/>
                <p:cNvSpPr/>
                <p:nvPr/>
              </p:nvSpPr>
              <p:spPr bwMode="auto">
                <a:xfrm>
                  <a:off x="2797" y="3327"/>
                  <a:ext cx="158" cy="90"/>
                </a:xfrm>
                <a:custGeom>
                  <a:avLst/>
                  <a:gdLst>
                    <a:gd name="T0" fmla="*/ 32 w 158"/>
                    <a:gd name="T1" fmla="*/ 88 h 90"/>
                    <a:gd name="T2" fmla="*/ 0 w 158"/>
                    <a:gd name="T3" fmla="*/ 90 h 90"/>
                    <a:gd name="T4" fmla="*/ 130 w 158"/>
                    <a:gd name="T5" fmla="*/ 2 h 90"/>
                    <a:gd name="T6" fmla="*/ 158 w 158"/>
                    <a:gd name="T7" fmla="*/ 0 h 90"/>
                    <a:gd name="T8" fmla="*/ 32 w 158"/>
                    <a:gd name="T9" fmla="*/ 88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90">
                      <a:moveTo>
                        <a:pt x="32" y="88"/>
                      </a:moveTo>
                      <a:lnTo>
                        <a:pt x="0" y="90"/>
                      </a:lnTo>
                      <a:lnTo>
                        <a:pt x="130" y="2"/>
                      </a:lnTo>
                      <a:lnTo>
                        <a:pt x="158" y="0"/>
                      </a:lnTo>
                      <a:lnTo>
                        <a:pt x="32" y="88"/>
                      </a:lnTo>
                      <a:close/>
                    </a:path>
                  </a:pathLst>
                </a:custGeom>
                <a:solidFill>
                  <a:srgbClr val="0000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97" name="Freeform 457"/>
                <p:cNvSpPr/>
                <p:nvPr/>
              </p:nvSpPr>
              <p:spPr bwMode="auto">
                <a:xfrm>
                  <a:off x="2731" y="3329"/>
                  <a:ext cx="196" cy="90"/>
                </a:xfrm>
                <a:custGeom>
                  <a:avLst/>
                  <a:gdLst>
                    <a:gd name="T0" fmla="*/ 66 w 196"/>
                    <a:gd name="T1" fmla="*/ 88 h 90"/>
                    <a:gd name="T2" fmla="*/ 0 w 196"/>
                    <a:gd name="T3" fmla="*/ 90 h 90"/>
                    <a:gd name="T4" fmla="*/ 136 w 196"/>
                    <a:gd name="T5" fmla="*/ 2 h 90"/>
                    <a:gd name="T6" fmla="*/ 196 w 196"/>
                    <a:gd name="T7" fmla="*/ 0 h 90"/>
                    <a:gd name="T8" fmla="*/ 66 w 196"/>
                    <a:gd name="T9" fmla="*/ 88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6" h="90">
                      <a:moveTo>
                        <a:pt x="66" y="88"/>
                      </a:moveTo>
                      <a:lnTo>
                        <a:pt x="0" y="90"/>
                      </a:lnTo>
                      <a:lnTo>
                        <a:pt x="136" y="2"/>
                      </a:lnTo>
                      <a:lnTo>
                        <a:pt x="196" y="0"/>
                      </a:lnTo>
                      <a:lnTo>
                        <a:pt x="66" y="88"/>
                      </a:lnTo>
                      <a:close/>
                    </a:path>
                  </a:pathLst>
                </a:custGeom>
                <a:solidFill>
                  <a:srgbClr val="00009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98" name="Freeform 458"/>
                <p:cNvSpPr/>
                <p:nvPr/>
              </p:nvSpPr>
              <p:spPr bwMode="auto">
                <a:xfrm>
                  <a:off x="2775" y="3329"/>
                  <a:ext cx="152" cy="88"/>
                </a:xfrm>
                <a:custGeom>
                  <a:avLst/>
                  <a:gdLst>
                    <a:gd name="T0" fmla="*/ 22 w 152"/>
                    <a:gd name="T1" fmla="*/ 88 h 88"/>
                    <a:gd name="T2" fmla="*/ 0 w 152"/>
                    <a:gd name="T3" fmla="*/ 88 h 88"/>
                    <a:gd name="T4" fmla="*/ 132 w 152"/>
                    <a:gd name="T5" fmla="*/ 0 h 88"/>
                    <a:gd name="T6" fmla="*/ 152 w 152"/>
                    <a:gd name="T7" fmla="*/ 0 h 88"/>
                    <a:gd name="T8" fmla="*/ 22 w 152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" h="88">
                      <a:moveTo>
                        <a:pt x="22" y="88"/>
                      </a:moveTo>
                      <a:lnTo>
                        <a:pt x="0" y="88"/>
                      </a:lnTo>
                      <a:lnTo>
                        <a:pt x="132" y="0"/>
                      </a:lnTo>
                      <a:lnTo>
                        <a:pt x="152" y="0"/>
                      </a:lnTo>
                      <a:lnTo>
                        <a:pt x="22" y="88"/>
                      </a:lnTo>
                      <a:close/>
                    </a:path>
                  </a:pathLst>
                </a:custGeom>
                <a:solidFill>
                  <a:srgbClr val="00009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099" name="Freeform 459"/>
                <p:cNvSpPr/>
                <p:nvPr/>
              </p:nvSpPr>
              <p:spPr bwMode="auto">
                <a:xfrm>
                  <a:off x="2753" y="3329"/>
                  <a:ext cx="154" cy="90"/>
                </a:xfrm>
                <a:custGeom>
                  <a:avLst/>
                  <a:gdLst>
                    <a:gd name="T0" fmla="*/ 22 w 154"/>
                    <a:gd name="T1" fmla="*/ 88 h 90"/>
                    <a:gd name="T2" fmla="*/ 0 w 154"/>
                    <a:gd name="T3" fmla="*/ 90 h 90"/>
                    <a:gd name="T4" fmla="*/ 134 w 154"/>
                    <a:gd name="T5" fmla="*/ 2 h 90"/>
                    <a:gd name="T6" fmla="*/ 154 w 154"/>
                    <a:gd name="T7" fmla="*/ 0 h 90"/>
                    <a:gd name="T8" fmla="*/ 22 w 154"/>
                    <a:gd name="T9" fmla="*/ 88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4" h="90">
                      <a:moveTo>
                        <a:pt x="22" y="88"/>
                      </a:moveTo>
                      <a:lnTo>
                        <a:pt x="0" y="90"/>
                      </a:lnTo>
                      <a:lnTo>
                        <a:pt x="134" y="2"/>
                      </a:lnTo>
                      <a:lnTo>
                        <a:pt x="154" y="0"/>
                      </a:lnTo>
                      <a:lnTo>
                        <a:pt x="22" y="88"/>
                      </a:lnTo>
                      <a:close/>
                    </a:path>
                  </a:pathLst>
                </a:custGeom>
                <a:solidFill>
                  <a:srgbClr val="00009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00" name="Freeform 460"/>
                <p:cNvSpPr/>
                <p:nvPr/>
              </p:nvSpPr>
              <p:spPr bwMode="auto">
                <a:xfrm>
                  <a:off x="2731" y="3331"/>
                  <a:ext cx="156" cy="88"/>
                </a:xfrm>
                <a:custGeom>
                  <a:avLst/>
                  <a:gdLst>
                    <a:gd name="T0" fmla="*/ 22 w 156"/>
                    <a:gd name="T1" fmla="*/ 88 h 88"/>
                    <a:gd name="T2" fmla="*/ 0 w 156"/>
                    <a:gd name="T3" fmla="*/ 88 h 88"/>
                    <a:gd name="T4" fmla="*/ 136 w 156"/>
                    <a:gd name="T5" fmla="*/ 0 h 88"/>
                    <a:gd name="T6" fmla="*/ 156 w 156"/>
                    <a:gd name="T7" fmla="*/ 0 h 88"/>
                    <a:gd name="T8" fmla="*/ 22 w 156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6" h="88">
                      <a:moveTo>
                        <a:pt x="22" y="88"/>
                      </a:moveTo>
                      <a:lnTo>
                        <a:pt x="0" y="88"/>
                      </a:lnTo>
                      <a:lnTo>
                        <a:pt x="136" y="0"/>
                      </a:lnTo>
                      <a:lnTo>
                        <a:pt x="156" y="0"/>
                      </a:lnTo>
                      <a:lnTo>
                        <a:pt x="22" y="88"/>
                      </a:lnTo>
                      <a:close/>
                    </a:path>
                  </a:pathLst>
                </a:custGeom>
                <a:solidFill>
                  <a:srgbClr val="00009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01" name="Freeform 461"/>
                <p:cNvSpPr/>
                <p:nvPr/>
              </p:nvSpPr>
              <p:spPr bwMode="auto">
                <a:xfrm>
                  <a:off x="2664" y="3331"/>
                  <a:ext cx="203" cy="88"/>
                </a:xfrm>
                <a:custGeom>
                  <a:avLst/>
                  <a:gdLst>
                    <a:gd name="T0" fmla="*/ 67 w 203"/>
                    <a:gd name="T1" fmla="*/ 88 h 88"/>
                    <a:gd name="T2" fmla="*/ 0 w 203"/>
                    <a:gd name="T3" fmla="*/ 88 h 88"/>
                    <a:gd name="T4" fmla="*/ 145 w 203"/>
                    <a:gd name="T5" fmla="*/ 0 h 88"/>
                    <a:gd name="T6" fmla="*/ 203 w 203"/>
                    <a:gd name="T7" fmla="*/ 0 h 88"/>
                    <a:gd name="T8" fmla="*/ 67 w 203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3" h="88">
                      <a:moveTo>
                        <a:pt x="67" y="88"/>
                      </a:moveTo>
                      <a:lnTo>
                        <a:pt x="0" y="88"/>
                      </a:lnTo>
                      <a:lnTo>
                        <a:pt x="145" y="0"/>
                      </a:lnTo>
                      <a:lnTo>
                        <a:pt x="203" y="0"/>
                      </a:lnTo>
                      <a:lnTo>
                        <a:pt x="67" y="88"/>
                      </a:lnTo>
                      <a:close/>
                    </a:path>
                  </a:pathLst>
                </a:custGeom>
                <a:solidFill>
                  <a:srgbClr val="0000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02" name="Freeform 462"/>
                <p:cNvSpPr/>
                <p:nvPr/>
              </p:nvSpPr>
              <p:spPr bwMode="auto">
                <a:xfrm>
                  <a:off x="2602" y="3329"/>
                  <a:ext cx="207" cy="90"/>
                </a:xfrm>
                <a:custGeom>
                  <a:avLst/>
                  <a:gdLst>
                    <a:gd name="T0" fmla="*/ 62 w 207"/>
                    <a:gd name="T1" fmla="*/ 90 h 90"/>
                    <a:gd name="T2" fmla="*/ 0 w 207"/>
                    <a:gd name="T3" fmla="*/ 88 h 90"/>
                    <a:gd name="T4" fmla="*/ 149 w 207"/>
                    <a:gd name="T5" fmla="*/ 0 h 90"/>
                    <a:gd name="T6" fmla="*/ 207 w 207"/>
                    <a:gd name="T7" fmla="*/ 2 h 90"/>
                    <a:gd name="T8" fmla="*/ 62 w 207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7" h="90">
                      <a:moveTo>
                        <a:pt x="62" y="90"/>
                      </a:moveTo>
                      <a:lnTo>
                        <a:pt x="0" y="88"/>
                      </a:lnTo>
                      <a:lnTo>
                        <a:pt x="149" y="0"/>
                      </a:lnTo>
                      <a:lnTo>
                        <a:pt x="207" y="2"/>
                      </a:lnTo>
                      <a:lnTo>
                        <a:pt x="62" y="90"/>
                      </a:lnTo>
                      <a:close/>
                    </a:path>
                  </a:pathLst>
                </a:custGeom>
                <a:solidFill>
                  <a:srgbClr val="0000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03" name="Freeform 463"/>
                <p:cNvSpPr/>
                <p:nvPr/>
              </p:nvSpPr>
              <p:spPr bwMode="auto">
                <a:xfrm>
                  <a:off x="2634" y="3329"/>
                  <a:ext cx="175" cy="90"/>
                </a:xfrm>
                <a:custGeom>
                  <a:avLst/>
                  <a:gdLst>
                    <a:gd name="T0" fmla="*/ 30 w 175"/>
                    <a:gd name="T1" fmla="*/ 90 h 90"/>
                    <a:gd name="T2" fmla="*/ 0 w 175"/>
                    <a:gd name="T3" fmla="*/ 90 h 90"/>
                    <a:gd name="T4" fmla="*/ 145 w 175"/>
                    <a:gd name="T5" fmla="*/ 0 h 90"/>
                    <a:gd name="T6" fmla="*/ 175 w 175"/>
                    <a:gd name="T7" fmla="*/ 2 h 90"/>
                    <a:gd name="T8" fmla="*/ 30 w 175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5" h="90">
                      <a:moveTo>
                        <a:pt x="30" y="90"/>
                      </a:moveTo>
                      <a:lnTo>
                        <a:pt x="0" y="90"/>
                      </a:lnTo>
                      <a:lnTo>
                        <a:pt x="145" y="0"/>
                      </a:lnTo>
                      <a:lnTo>
                        <a:pt x="175" y="2"/>
                      </a:lnTo>
                      <a:lnTo>
                        <a:pt x="30" y="90"/>
                      </a:lnTo>
                      <a:close/>
                    </a:path>
                  </a:pathLst>
                </a:custGeom>
                <a:solidFill>
                  <a:srgbClr val="0000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04" name="Freeform 464"/>
                <p:cNvSpPr/>
                <p:nvPr/>
              </p:nvSpPr>
              <p:spPr bwMode="auto">
                <a:xfrm>
                  <a:off x="2602" y="3329"/>
                  <a:ext cx="177" cy="90"/>
                </a:xfrm>
                <a:custGeom>
                  <a:avLst/>
                  <a:gdLst>
                    <a:gd name="T0" fmla="*/ 32 w 177"/>
                    <a:gd name="T1" fmla="*/ 90 h 90"/>
                    <a:gd name="T2" fmla="*/ 0 w 177"/>
                    <a:gd name="T3" fmla="*/ 88 h 90"/>
                    <a:gd name="T4" fmla="*/ 149 w 177"/>
                    <a:gd name="T5" fmla="*/ 0 h 90"/>
                    <a:gd name="T6" fmla="*/ 177 w 177"/>
                    <a:gd name="T7" fmla="*/ 0 h 90"/>
                    <a:gd name="T8" fmla="*/ 32 w 177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7" h="90">
                      <a:moveTo>
                        <a:pt x="32" y="90"/>
                      </a:moveTo>
                      <a:lnTo>
                        <a:pt x="0" y="88"/>
                      </a:lnTo>
                      <a:lnTo>
                        <a:pt x="149" y="0"/>
                      </a:lnTo>
                      <a:lnTo>
                        <a:pt x="177" y="0"/>
                      </a:lnTo>
                      <a:lnTo>
                        <a:pt x="32" y="90"/>
                      </a:lnTo>
                      <a:close/>
                    </a:path>
                  </a:pathLst>
                </a:custGeom>
                <a:solidFill>
                  <a:srgbClr val="00009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05" name="Freeform 465"/>
                <p:cNvSpPr/>
                <p:nvPr/>
              </p:nvSpPr>
              <p:spPr bwMode="auto">
                <a:xfrm>
                  <a:off x="2478" y="3323"/>
                  <a:ext cx="273" cy="94"/>
                </a:xfrm>
                <a:custGeom>
                  <a:avLst/>
                  <a:gdLst>
                    <a:gd name="T0" fmla="*/ 124 w 273"/>
                    <a:gd name="T1" fmla="*/ 94 h 94"/>
                    <a:gd name="T2" fmla="*/ 0 w 273"/>
                    <a:gd name="T3" fmla="*/ 86 h 94"/>
                    <a:gd name="T4" fmla="*/ 160 w 273"/>
                    <a:gd name="T5" fmla="*/ 0 h 94"/>
                    <a:gd name="T6" fmla="*/ 273 w 273"/>
                    <a:gd name="T7" fmla="*/ 6 h 94"/>
                    <a:gd name="T8" fmla="*/ 124 w 273"/>
                    <a:gd name="T9" fmla="*/ 9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3" h="94">
                      <a:moveTo>
                        <a:pt x="124" y="94"/>
                      </a:moveTo>
                      <a:lnTo>
                        <a:pt x="0" y="86"/>
                      </a:lnTo>
                      <a:lnTo>
                        <a:pt x="160" y="0"/>
                      </a:lnTo>
                      <a:lnTo>
                        <a:pt x="273" y="6"/>
                      </a:lnTo>
                      <a:lnTo>
                        <a:pt x="124" y="94"/>
                      </a:lnTo>
                      <a:close/>
                    </a:path>
                  </a:pathLst>
                </a:custGeom>
                <a:solidFill>
                  <a:srgbClr val="00009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06" name="Freeform 466"/>
                <p:cNvSpPr/>
                <p:nvPr/>
              </p:nvSpPr>
              <p:spPr bwMode="auto">
                <a:xfrm>
                  <a:off x="2560" y="3327"/>
                  <a:ext cx="191" cy="90"/>
                </a:xfrm>
                <a:custGeom>
                  <a:avLst/>
                  <a:gdLst>
                    <a:gd name="T0" fmla="*/ 42 w 191"/>
                    <a:gd name="T1" fmla="*/ 90 h 90"/>
                    <a:gd name="T2" fmla="*/ 0 w 191"/>
                    <a:gd name="T3" fmla="*/ 88 h 90"/>
                    <a:gd name="T4" fmla="*/ 152 w 191"/>
                    <a:gd name="T5" fmla="*/ 0 h 90"/>
                    <a:gd name="T6" fmla="*/ 191 w 191"/>
                    <a:gd name="T7" fmla="*/ 2 h 90"/>
                    <a:gd name="T8" fmla="*/ 42 w 191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1" h="90">
                      <a:moveTo>
                        <a:pt x="42" y="90"/>
                      </a:moveTo>
                      <a:lnTo>
                        <a:pt x="0" y="88"/>
                      </a:lnTo>
                      <a:lnTo>
                        <a:pt x="152" y="0"/>
                      </a:lnTo>
                      <a:lnTo>
                        <a:pt x="191" y="2"/>
                      </a:lnTo>
                      <a:lnTo>
                        <a:pt x="42" y="90"/>
                      </a:lnTo>
                      <a:close/>
                    </a:path>
                  </a:pathLst>
                </a:custGeom>
                <a:solidFill>
                  <a:srgbClr val="00009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07" name="Freeform 467"/>
                <p:cNvSpPr/>
                <p:nvPr/>
              </p:nvSpPr>
              <p:spPr bwMode="auto">
                <a:xfrm>
                  <a:off x="2520" y="3325"/>
                  <a:ext cx="192" cy="90"/>
                </a:xfrm>
                <a:custGeom>
                  <a:avLst/>
                  <a:gdLst>
                    <a:gd name="T0" fmla="*/ 40 w 192"/>
                    <a:gd name="T1" fmla="*/ 90 h 90"/>
                    <a:gd name="T2" fmla="*/ 0 w 192"/>
                    <a:gd name="T3" fmla="*/ 88 h 90"/>
                    <a:gd name="T4" fmla="*/ 154 w 192"/>
                    <a:gd name="T5" fmla="*/ 0 h 90"/>
                    <a:gd name="T6" fmla="*/ 192 w 192"/>
                    <a:gd name="T7" fmla="*/ 2 h 90"/>
                    <a:gd name="T8" fmla="*/ 40 w 192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90">
                      <a:moveTo>
                        <a:pt x="40" y="90"/>
                      </a:moveTo>
                      <a:lnTo>
                        <a:pt x="0" y="88"/>
                      </a:lnTo>
                      <a:lnTo>
                        <a:pt x="154" y="0"/>
                      </a:lnTo>
                      <a:lnTo>
                        <a:pt x="192" y="2"/>
                      </a:lnTo>
                      <a:lnTo>
                        <a:pt x="40" y="90"/>
                      </a:lnTo>
                      <a:close/>
                    </a:path>
                  </a:pathLst>
                </a:custGeom>
                <a:solidFill>
                  <a:srgbClr val="00009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08" name="Freeform 468"/>
                <p:cNvSpPr/>
                <p:nvPr/>
              </p:nvSpPr>
              <p:spPr bwMode="auto">
                <a:xfrm>
                  <a:off x="2478" y="3323"/>
                  <a:ext cx="196" cy="90"/>
                </a:xfrm>
                <a:custGeom>
                  <a:avLst/>
                  <a:gdLst>
                    <a:gd name="T0" fmla="*/ 42 w 196"/>
                    <a:gd name="T1" fmla="*/ 90 h 90"/>
                    <a:gd name="T2" fmla="*/ 0 w 196"/>
                    <a:gd name="T3" fmla="*/ 86 h 90"/>
                    <a:gd name="T4" fmla="*/ 160 w 196"/>
                    <a:gd name="T5" fmla="*/ 0 h 90"/>
                    <a:gd name="T6" fmla="*/ 196 w 196"/>
                    <a:gd name="T7" fmla="*/ 2 h 90"/>
                    <a:gd name="T8" fmla="*/ 42 w 196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6" h="90">
                      <a:moveTo>
                        <a:pt x="42" y="90"/>
                      </a:moveTo>
                      <a:lnTo>
                        <a:pt x="0" y="86"/>
                      </a:lnTo>
                      <a:lnTo>
                        <a:pt x="160" y="0"/>
                      </a:lnTo>
                      <a:lnTo>
                        <a:pt x="196" y="2"/>
                      </a:lnTo>
                      <a:lnTo>
                        <a:pt x="42" y="90"/>
                      </a:lnTo>
                      <a:close/>
                    </a:path>
                  </a:pathLst>
                </a:custGeom>
                <a:solidFill>
                  <a:srgbClr val="00009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09" name="Freeform 469"/>
                <p:cNvSpPr/>
                <p:nvPr/>
              </p:nvSpPr>
              <p:spPr bwMode="auto">
                <a:xfrm>
                  <a:off x="2357" y="3311"/>
                  <a:ext cx="281" cy="98"/>
                </a:xfrm>
                <a:custGeom>
                  <a:avLst/>
                  <a:gdLst>
                    <a:gd name="T0" fmla="*/ 121 w 281"/>
                    <a:gd name="T1" fmla="*/ 98 h 98"/>
                    <a:gd name="T2" fmla="*/ 0 w 281"/>
                    <a:gd name="T3" fmla="*/ 86 h 98"/>
                    <a:gd name="T4" fmla="*/ 173 w 281"/>
                    <a:gd name="T5" fmla="*/ 0 h 98"/>
                    <a:gd name="T6" fmla="*/ 281 w 281"/>
                    <a:gd name="T7" fmla="*/ 12 h 98"/>
                    <a:gd name="T8" fmla="*/ 121 w 281"/>
                    <a:gd name="T9" fmla="*/ 9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1" h="98">
                      <a:moveTo>
                        <a:pt x="121" y="98"/>
                      </a:moveTo>
                      <a:lnTo>
                        <a:pt x="0" y="86"/>
                      </a:lnTo>
                      <a:lnTo>
                        <a:pt x="173" y="0"/>
                      </a:lnTo>
                      <a:lnTo>
                        <a:pt x="281" y="12"/>
                      </a:lnTo>
                      <a:lnTo>
                        <a:pt x="121" y="98"/>
                      </a:lnTo>
                      <a:close/>
                    </a:path>
                  </a:pathLst>
                </a:custGeom>
                <a:solidFill>
                  <a:srgbClr val="00009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10" name="Freeform 470"/>
                <p:cNvSpPr/>
                <p:nvPr/>
              </p:nvSpPr>
              <p:spPr bwMode="auto">
                <a:xfrm>
                  <a:off x="2438" y="3319"/>
                  <a:ext cx="200" cy="90"/>
                </a:xfrm>
                <a:custGeom>
                  <a:avLst/>
                  <a:gdLst>
                    <a:gd name="T0" fmla="*/ 40 w 200"/>
                    <a:gd name="T1" fmla="*/ 90 h 90"/>
                    <a:gd name="T2" fmla="*/ 0 w 200"/>
                    <a:gd name="T3" fmla="*/ 86 h 90"/>
                    <a:gd name="T4" fmla="*/ 164 w 200"/>
                    <a:gd name="T5" fmla="*/ 0 h 90"/>
                    <a:gd name="T6" fmla="*/ 200 w 200"/>
                    <a:gd name="T7" fmla="*/ 4 h 90"/>
                    <a:gd name="T8" fmla="*/ 40 w 200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0" h="90">
                      <a:moveTo>
                        <a:pt x="40" y="90"/>
                      </a:moveTo>
                      <a:lnTo>
                        <a:pt x="0" y="86"/>
                      </a:lnTo>
                      <a:lnTo>
                        <a:pt x="164" y="0"/>
                      </a:lnTo>
                      <a:lnTo>
                        <a:pt x="200" y="4"/>
                      </a:lnTo>
                      <a:lnTo>
                        <a:pt x="40" y="90"/>
                      </a:lnTo>
                      <a:close/>
                    </a:path>
                  </a:pathLst>
                </a:custGeom>
                <a:solidFill>
                  <a:srgbClr val="00009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11" name="Freeform 471"/>
                <p:cNvSpPr/>
                <p:nvPr/>
              </p:nvSpPr>
              <p:spPr bwMode="auto">
                <a:xfrm>
                  <a:off x="2397" y="3315"/>
                  <a:ext cx="205" cy="90"/>
                </a:xfrm>
                <a:custGeom>
                  <a:avLst/>
                  <a:gdLst>
                    <a:gd name="T0" fmla="*/ 41 w 205"/>
                    <a:gd name="T1" fmla="*/ 90 h 90"/>
                    <a:gd name="T2" fmla="*/ 0 w 205"/>
                    <a:gd name="T3" fmla="*/ 86 h 90"/>
                    <a:gd name="T4" fmla="*/ 169 w 205"/>
                    <a:gd name="T5" fmla="*/ 0 h 90"/>
                    <a:gd name="T6" fmla="*/ 205 w 205"/>
                    <a:gd name="T7" fmla="*/ 4 h 90"/>
                    <a:gd name="T8" fmla="*/ 41 w 205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5" h="90">
                      <a:moveTo>
                        <a:pt x="41" y="90"/>
                      </a:moveTo>
                      <a:lnTo>
                        <a:pt x="0" y="86"/>
                      </a:lnTo>
                      <a:lnTo>
                        <a:pt x="169" y="0"/>
                      </a:lnTo>
                      <a:lnTo>
                        <a:pt x="205" y="4"/>
                      </a:lnTo>
                      <a:lnTo>
                        <a:pt x="41" y="90"/>
                      </a:lnTo>
                      <a:close/>
                    </a:path>
                  </a:pathLst>
                </a:custGeom>
                <a:solidFill>
                  <a:srgbClr val="00009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12" name="Freeform 472"/>
                <p:cNvSpPr/>
                <p:nvPr/>
              </p:nvSpPr>
              <p:spPr bwMode="auto">
                <a:xfrm>
                  <a:off x="2357" y="3311"/>
                  <a:ext cx="209" cy="90"/>
                </a:xfrm>
                <a:custGeom>
                  <a:avLst/>
                  <a:gdLst>
                    <a:gd name="T0" fmla="*/ 40 w 209"/>
                    <a:gd name="T1" fmla="*/ 90 h 90"/>
                    <a:gd name="T2" fmla="*/ 0 w 209"/>
                    <a:gd name="T3" fmla="*/ 86 h 90"/>
                    <a:gd name="T4" fmla="*/ 173 w 209"/>
                    <a:gd name="T5" fmla="*/ 0 h 90"/>
                    <a:gd name="T6" fmla="*/ 209 w 209"/>
                    <a:gd name="T7" fmla="*/ 4 h 90"/>
                    <a:gd name="T8" fmla="*/ 40 w 209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9" h="90">
                      <a:moveTo>
                        <a:pt x="40" y="90"/>
                      </a:moveTo>
                      <a:lnTo>
                        <a:pt x="0" y="86"/>
                      </a:lnTo>
                      <a:lnTo>
                        <a:pt x="173" y="0"/>
                      </a:lnTo>
                      <a:lnTo>
                        <a:pt x="209" y="4"/>
                      </a:lnTo>
                      <a:lnTo>
                        <a:pt x="40" y="90"/>
                      </a:lnTo>
                      <a:close/>
                    </a:path>
                  </a:pathLst>
                </a:custGeom>
                <a:solidFill>
                  <a:srgbClr val="00009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13" name="Freeform 473"/>
                <p:cNvSpPr/>
                <p:nvPr/>
              </p:nvSpPr>
              <p:spPr bwMode="auto">
                <a:xfrm>
                  <a:off x="2243" y="3297"/>
                  <a:ext cx="287" cy="100"/>
                </a:xfrm>
                <a:custGeom>
                  <a:avLst/>
                  <a:gdLst>
                    <a:gd name="T0" fmla="*/ 114 w 287"/>
                    <a:gd name="T1" fmla="*/ 100 h 100"/>
                    <a:gd name="T2" fmla="*/ 0 w 287"/>
                    <a:gd name="T3" fmla="*/ 84 h 100"/>
                    <a:gd name="T4" fmla="*/ 183 w 287"/>
                    <a:gd name="T5" fmla="*/ 0 h 100"/>
                    <a:gd name="T6" fmla="*/ 287 w 287"/>
                    <a:gd name="T7" fmla="*/ 14 h 100"/>
                    <a:gd name="T8" fmla="*/ 114 w 287"/>
                    <a:gd name="T9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7" h="100">
                      <a:moveTo>
                        <a:pt x="114" y="100"/>
                      </a:moveTo>
                      <a:lnTo>
                        <a:pt x="0" y="84"/>
                      </a:lnTo>
                      <a:lnTo>
                        <a:pt x="183" y="0"/>
                      </a:lnTo>
                      <a:lnTo>
                        <a:pt x="287" y="14"/>
                      </a:lnTo>
                      <a:lnTo>
                        <a:pt x="114" y="100"/>
                      </a:lnTo>
                      <a:close/>
                    </a:path>
                  </a:pathLst>
                </a:custGeom>
                <a:solidFill>
                  <a:srgbClr val="0000A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14" name="Freeform 474"/>
                <p:cNvSpPr/>
                <p:nvPr/>
              </p:nvSpPr>
              <p:spPr bwMode="auto">
                <a:xfrm>
                  <a:off x="2175" y="3273"/>
                  <a:ext cx="251" cy="108"/>
                </a:xfrm>
                <a:custGeom>
                  <a:avLst/>
                  <a:gdLst>
                    <a:gd name="T0" fmla="*/ 68 w 251"/>
                    <a:gd name="T1" fmla="*/ 108 h 108"/>
                    <a:gd name="T2" fmla="*/ 0 w 251"/>
                    <a:gd name="T3" fmla="*/ 82 h 108"/>
                    <a:gd name="T4" fmla="*/ 186 w 251"/>
                    <a:gd name="T5" fmla="*/ 0 h 108"/>
                    <a:gd name="T6" fmla="*/ 251 w 251"/>
                    <a:gd name="T7" fmla="*/ 24 h 108"/>
                    <a:gd name="T8" fmla="*/ 68 w 251"/>
                    <a:gd name="T9" fmla="*/ 108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1" h="108">
                      <a:moveTo>
                        <a:pt x="68" y="108"/>
                      </a:moveTo>
                      <a:lnTo>
                        <a:pt x="0" y="82"/>
                      </a:lnTo>
                      <a:lnTo>
                        <a:pt x="186" y="0"/>
                      </a:lnTo>
                      <a:lnTo>
                        <a:pt x="251" y="24"/>
                      </a:lnTo>
                      <a:lnTo>
                        <a:pt x="68" y="108"/>
                      </a:lnTo>
                      <a:close/>
                    </a:path>
                  </a:pathLst>
                </a:custGeom>
                <a:solidFill>
                  <a:srgbClr val="0000B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15" name="Freeform 475"/>
                <p:cNvSpPr/>
                <p:nvPr/>
              </p:nvSpPr>
              <p:spPr bwMode="auto">
                <a:xfrm>
                  <a:off x="2209" y="3285"/>
                  <a:ext cx="217" cy="96"/>
                </a:xfrm>
                <a:custGeom>
                  <a:avLst/>
                  <a:gdLst>
                    <a:gd name="T0" fmla="*/ 34 w 217"/>
                    <a:gd name="T1" fmla="*/ 96 h 96"/>
                    <a:gd name="T2" fmla="*/ 0 w 217"/>
                    <a:gd name="T3" fmla="*/ 84 h 96"/>
                    <a:gd name="T4" fmla="*/ 184 w 217"/>
                    <a:gd name="T5" fmla="*/ 0 h 96"/>
                    <a:gd name="T6" fmla="*/ 217 w 217"/>
                    <a:gd name="T7" fmla="*/ 12 h 96"/>
                    <a:gd name="T8" fmla="*/ 34 w 217"/>
                    <a:gd name="T9" fmla="*/ 96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7" h="96">
                      <a:moveTo>
                        <a:pt x="34" y="96"/>
                      </a:moveTo>
                      <a:lnTo>
                        <a:pt x="0" y="84"/>
                      </a:lnTo>
                      <a:lnTo>
                        <a:pt x="184" y="0"/>
                      </a:lnTo>
                      <a:lnTo>
                        <a:pt x="217" y="12"/>
                      </a:lnTo>
                      <a:lnTo>
                        <a:pt x="34" y="96"/>
                      </a:lnTo>
                      <a:close/>
                    </a:path>
                  </a:pathLst>
                </a:custGeom>
                <a:solidFill>
                  <a:srgbClr val="0000B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16" name="Freeform 476"/>
                <p:cNvSpPr/>
                <p:nvPr/>
              </p:nvSpPr>
              <p:spPr bwMode="auto">
                <a:xfrm>
                  <a:off x="2175" y="3273"/>
                  <a:ext cx="218" cy="96"/>
                </a:xfrm>
                <a:custGeom>
                  <a:avLst/>
                  <a:gdLst>
                    <a:gd name="T0" fmla="*/ 34 w 218"/>
                    <a:gd name="T1" fmla="*/ 96 h 96"/>
                    <a:gd name="T2" fmla="*/ 0 w 218"/>
                    <a:gd name="T3" fmla="*/ 82 h 96"/>
                    <a:gd name="T4" fmla="*/ 186 w 218"/>
                    <a:gd name="T5" fmla="*/ 0 h 96"/>
                    <a:gd name="T6" fmla="*/ 218 w 218"/>
                    <a:gd name="T7" fmla="*/ 12 h 96"/>
                    <a:gd name="T8" fmla="*/ 34 w 218"/>
                    <a:gd name="T9" fmla="*/ 96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" h="96">
                      <a:moveTo>
                        <a:pt x="34" y="96"/>
                      </a:moveTo>
                      <a:lnTo>
                        <a:pt x="0" y="82"/>
                      </a:lnTo>
                      <a:lnTo>
                        <a:pt x="186" y="0"/>
                      </a:lnTo>
                      <a:lnTo>
                        <a:pt x="218" y="12"/>
                      </a:lnTo>
                      <a:lnTo>
                        <a:pt x="34" y="96"/>
                      </a:lnTo>
                      <a:close/>
                    </a:path>
                  </a:pathLst>
                </a:custGeom>
                <a:solidFill>
                  <a:srgbClr val="0000B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17" name="Freeform 477"/>
                <p:cNvSpPr/>
                <p:nvPr/>
              </p:nvSpPr>
              <p:spPr bwMode="auto">
                <a:xfrm>
                  <a:off x="2145" y="3261"/>
                  <a:ext cx="216" cy="94"/>
                </a:xfrm>
                <a:custGeom>
                  <a:avLst/>
                  <a:gdLst>
                    <a:gd name="T0" fmla="*/ 30 w 216"/>
                    <a:gd name="T1" fmla="*/ 94 h 94"/>
                    <a:gd name="T2" fmla="*/ 0 w 216"/>
                    <a:gd name="T3" fmla="*/ 82 h 94"/>
                    <a:gd name="T4" fmla="*/ 190 w 216"/>
                    <a:gd name="T5" fmla="*/ 0 h 94"/>
                    <a:gd name="T6" fmla="*/ 216 w 216"/>
                    <a:gd name="T7" fmla="*/ 12 h 94"/>
                    <a:gd name="T8" fmla="*/ 30 w 216"/>
                    <a:gd name="T9" fmla="*/ 9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" h="94">
                      <a:moveTo>
                        <a:pt x="30" y="94"/>
                      </a:moveTo>
                      <a:lnTo>
                        <a:pt x="0" y="82"/>
                      </a:lnTo>
                      <a:lnTo>
                        <a:pt x="190" y="0"/>
                      </a:lnTo>
                      <a:lnTo>
                        <a:pt x="216" y="12"/>
                      </a:lnTo>
                      <a:lnTo>
                        <a:pt x="30" y="94"/>
                      </a:lnTo>
                      <a:close/>
                    </a:path>
                  </a:pathLst>
                </a:custGeom>
                <a:solidFill>
                  <a:srgbClr val="0000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18" name="Freeform 478"/>
                <p:cNvSpPr/>
                <p:nvPr/>
              </p:nvSpPr>
              <p:spPr bwMode="auto">
                <a:xfrm>
                  <a:off x="2165" y="3269"/>
                  <a:ext cx="196" cy="86"/>
                </a:xfrm>
                <a:custGeom>
                  <a:avLst/>
                  <a:gdLst>
                    <a:gd name="T0" fmla="*/ 10 w 196"/>
                    <a:gd name="T1" fmla="*/ 86 h 86"/>
                    <a:gd name="T2" fmla="*/ 0 w 196"/>
                    <a:gd name="T3" fmla="*/ 82 h 86"/>
                    <a:gd name="T4" fmla="*/ 188 w 196"/>
                    <a:gd name="T5" fmla="*/ 0 h 86"/>
                    <a:gd name="T6" fmla="*/ 196 w 196"/>
                    <a:gd name="T7" fmla="*/ 4 h 86"/>
                    <a:gd name="T8" fmla="*/ 10 w 196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6" h="86">
                      <a:moveTo>
                        <a:pt x="10" y="86"/>
                      </a:moveTo>
                      <a:lnTo>
                        <a:pt x="0" y="82"/>
                      </a:lnTo>
                      <a:lnTo>
                        <a:pt x="188" y="0"/>
                      </a:lnTo>
                      <a:lnTo>
                        <a:pt x="196" y="4"/>
                      </a:lnTo>
                      <a:lnTo>
                        <a:pt x="10" y="86"/>
                      </a:lnTo>
                      <a:close/>
                    </a:path>
                  </a:pathLst>
                </a:custGeom>
                <a:solidFill>
                  <a:srgbClr val="0000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19" name="Freeform 479"/>
                <p:cNvSpPr/>
                <p:nvPr/>
              </p:nvSpPr>
              <p:spPr bwMode="auto">
                <a:xfrm>
                  <a:off x="2155" y="3265"/>
                  <a:ext cx="198" cy="86"/>
                </a:xfrm>
                <a:custGeom>
                  <a:avLst/>
                  <a:gdLst>
                    <a:gd name="T0" fmla="*/ 10 w 198"/>
                    <a:gd name="T1" fmla="*/ 86 h 86"/>
                    <a:gd name="T2" fmla="*/ 0 w 198"/>
                    <a:gd name="T3" fmla="*/ 82 h 86"/>
                    <a:gd name="T4" fmla="*/ 188 w 198"/>
                    <a:gd name="T5" fmla="*/ 0 h 86"/>
                    <a:gd name="T6" fmla="*/ 198 w 198"/>
                    <a:gd name="T7" fmla="*/ 4 h 86"/>
                    <a:gd name="T8" fmla="*/ 10 w 198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6">
                      <a:moveTo>
                        <a:pt x="10" y="86"/>
                      </a:moveTo>
                      <a:lnTo>
                        <a:pt x="0" y="82"/>
                      </a:lnTo>
                      <a:lnTo>
                        <a:pt x="188" y="0"/>
                      </a:lnTo>
                      <a:lnTo>
                        <a:pt x="198" y="4"/>
                      </a:lnTo>
                      <a:lnTo>
                        <a:pt x="10" y="86"/>
                      </a:lnTo>
                      <a:close/>
                    </a:path>
                  </a:pathLst>
                </a:custGeom>
                <a:solidFill>
                  <a:srgbClr val="0000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20" name="Freeform 480"/>
                <p:cNvSpPr/>
                <p:nvPr/>
              </p:nvSpPr>
              <p:spPr bwMode="auto">
                <a:xfrm>
                  <a:off x="2145" y="3261"/>
                  <a:ext cx="198" cy="86"/>
                </a:xfrm>
                <a:custGeom>
                  <a:avLst/>
                  <a:gdLst>
                    <a:gd name="T0" fmla="*/ 10 w 198"/>
                    <a:gd name="T1" fmla="*/ 86 h 86"/>
                    <a:gd name="T2" fmla="*/ 0 w 198"/>
                    <a:gd name="T3" fmla="*/ 82 h 86"/>
                    <a:gd name="T4" fmla="*/ 190 w 198"/>
                    <a:gd name="T5" fmla="*/ 0 h 86"/>
                    <a:gd name="T6" fmla="*/ 198 w 198"/>
                    <a:gd name="T7" fmla="*/ 4 h 86"/>
                    <a:gd name="T8" fmla="*/ 10 w 198"/>
                    <a:gd name="T9" fmla="*/ 8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6">
                      <a:moveTo>
                        <a:pt x="10" y="86"/>
                      </a:moveTo>
                      <a:lnTo>
                        <a:pt x="0" y="82"/>
                      </a:lnTo>
                      <a:lnTo>
                        <a:pt x="190" y="0"/>
                      </a:lnTo>
                      <a:lnTo>
                        <a:pt x="198" y="4"/>
                      </a:lnTo>
                      <a:lnTo>
                        <a:pt x="10" y="86"/>
                      </a:lnTo>
                      <a:close/>
                    </a:path>
                  </a:pathLst>
                </a:custGeom>
                <a:solidFill>
                  <a:srgbClr val="0000B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21" name="Freeform 481"/>
                <p:cNvSpPr/>
                <p:nvPr/>
              </p:nvSpPr>
              <p:spPr bwMode="auto">
                <a:xfrm>
                  <a:off x="2119" y="3249"/>
                  <a:ext cx="216" cy="94"/>
                </a:xfrm>
                <a:custGeom>
                  <a:avLst/>
                  <a:gdLst>
                    <a:gd name="T0" fmla="*/ 26 w 216"/>
                    <a:gd name="T1" fmla="*/ 94 h 94"/>
                    <a:gd name="T2" fmla="*/ 0 w 216"/>
                    <a:gd name="T3" fmla="*/ 82 h 94"/>
                    <a:gd name="T4" fmla="*/ 192 w 216"/>
                    <a:gd name="T5" fmla="*/ 0 h 94"/>
                    <a:gd name="T6" fmla="*/ 216 w 216"/>
                    <a:gd name="T7" fmla="*/ 12 h 94"/>
                    <a:gd name="T8" fmla="*/ 26 w 216"/>
                    <a:gd name="T9" fmla="*/ 9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" h="94">
                      <a:moveTo>
                        <a:pt x="26" y="94"/>
                      </a:moveTo>
                      <a:lnTo>
                        <a:pt x="0" y="82"/>
                      </a:lnTo>
                      <a:lnTo>
                        <a:pt x="192" y="0"/>
                      </a:lnTo>
                      <a:lnTo>
                        <a:pt x="216" y="12"/>
                      </a:lnTo>
                      <a:lnTo>
                        <a:pt x="26" y="94"/>
                      </a:lnTo>
                      <a:close/>
                    </a:path>
                  </a:pathLst>
                </a:custGeom>
                <a:solidFill>
                  <a:srgbClr val="0000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22" name="Freeform 482"/>
                <p:cNvSpPr/>
                <p:nvPr/>
              </p:nvSpPr>
              <p:spPr bwMode="auto">
                <a:xfrm>
                  <a:off x="2137" y="3259"/>
                  <a:ext cx="198" cy="84"/>
                </a:xfrm>
                <a:custGeom>
                  <a:avLst/>
                  <a:gdLst>
                    <a:gd name="T0" fmla="*/ 8 w 198"/>
                    <a:gd name="T1" fmla="*/ 84 h 84"/>
                    <a:gd name="T2" fmla="*/ 0 w 198"/>
                    <a:gd name="T3" fmla="*/ 80 h 84"/>
                    <a:gd name="T4" fmla="*/ 192 w 198"/>
                    <a:gd name="T5" fmla="*/ 0 h 84"/>
                    <a:gd name="T6" fmla="*/ 198 w 198"/>
                    <a:gd name="T7" fmla="*/ 2 h 84"/>
                    <a:gd name="T8" fmla="*/ 8 w 198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4">
                      <a:moveTo>
                        <a:pt x="8" y="84"/>
                      </a:moveTo>
                      <a:lnTo>
                        <a:pt x="0" y="80"/>
                      </a:lnTo>
                      <a:lnTo>
                        <a:pt x="192" y="0"/>
                      </a:lnTo>
                      <a:lnTo>
                        <a:pt x="198" y="2"/>
                      </a:lnTo>
                      <a:lnTo>
                        <a:pt x="8" y="84"/>
                      </a:lnTo>
                      <a:close/>
                    </a:path>
                  </a:pathLst>
                </a:custGeom>
                <a:solidFill>
                  <a:srgbClr val="0000B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23" name="Freeform 483"/>
                <p:cNvSpPr/>
                <p:nvPr/>
              </p:nvSpPr>
              <p:spPr bwMode="auto">
                <a:xfrm>
                  <a:off x="2131" y="3255"/>
                  <a:ext cx="198" cy="84"/>
                </a:xfrm>
                <a:custGeom>
                  <a:avLst/>
                  <a:gdLst>
                    <a:gd name="T0" fmla="*/ 6 w 198"/>
                    <a:gd name="T1" fmla="*/ 84 h 84"/>
                    <a:gd name="T2" fmla="*/ 0 w 198"/>
                    <a:gd name="T3" fmla="*/ 82 h 84"/>
                    <a:gd name="T4" fmla="*/ 192 w 198"/>
                    <a:gd name="T5" fmla="*/ 0 h 84"/>
                    <a:gd name="T6" fmla="*/ 198 w 198"/>
                    <a:gd name="T7" fmla="*/ 4 h 84"/>
                    <a:gd name="T8" fmla="*/ 6 w 198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4">
                      <a:moveTo>
                        <a:pt x="6" y="84"/>
                      </a:moveTo>
                      <a:lnTo>
                        <a:pt x="0" y="82"/>
                      </a:lnTo>
                      <a:lnTo>
                        <a:pt x="192" y="0"/>
                      </a:lnTo>
                      <a:lnTo>
                        <a:pt x="198" y="4"/>
                      </a:lnTo>
                      <a:lnTo>
                        <a:pt x="6" y="84"/>
                      </a:lnTo>
                      <a:close/>
                    </a:path>
                  </a:pathLst>
                </a:custGeom>
                <a:solidFill>
                  <a:srgbClr val="0000B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24" name="Freeform 484"/>
                <p:cNvSpPr/>
                <p:nvPr/>
              </p:nvSpPr>
              <p:spPr bwMode="auto">
                <a:xfrm>
                  <a:off x="2125" y="3253"/>
                  <a:ext cx="198" cy="84"/>
                </a:xfrm>
                <a:custGeom>
                  <a:avLst/>
                  <a:gdLst>
                    <a:gd name="T0" fmla="*/ 6 w 198"/>
                    <a:gd name="T1" fmla="*/ 84 h 84"/>
                    <a:gd name="T2" fmla="*/ 0 w 198"/>
                    <a:gd name="T3" fmla="*/ 80 h 84"/>
                    <a:gd name="T4" fmla="*/ 192 w 198"/>
                    <a:gd name="T5" fmla="*/ 0 h 84"/>
                    <a:gd name="T6" fmla="*/ 198 w 198"/>
                    <a:gd name="T7" fmla="*/ 2 h 84"/>
                    <a:gd name="T8" fmla="*/ 6 w 198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4">
                      <a:moveTo>
                        <a:pt x="6" y="84"/>
                      </a:moveTo>
                      <a:lnTo>
                        <a:pt x="0" y="80"/>
                      </a:lnTo>
                      <a:lnTo>
                        <a:pt x="192" y="0"/>
                      </a:lnTo>
                      <a:lnTo>
                        <a:pt x="198" y="2"/>
                      </a:lnTo>
                      <a:lnTo>
                        <a:pt x="6" y="84"/>
                      </a:lnTo>
                      <a:close/>
                    </a:path>
                  </a:pathLst>
                </a:custGeom>
                <a:solidFill>
                  <a:srgbClr val="0000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25" name="Freeform 485"/>
                <p:cNvSpPr/>
                <p:nvPr/>
              </p:nvSpPr>
              <p:spPr bwMode="auto">
                <a:xfrm>
                  <a:off x="2119" y="3249"/>
                  <a:ext cx="198" cy="84"/>
                </a:xfrm>
                <a:custGeom>
                  <a:avLst/>
                  <a:gdLst>
                    <a:gd name="T0" fmla="*/ 6 w 198"/>
                    <a:gd name="T1" fmla="*/ 84 h 84"/>
                    <a:gd name="T2" fmla="*/ 0 w 198"/>
                    <a:gd name="T3" fmla="*/ 82 h 84"/>
                    <a:gd name="T4" fmla="*/ 192 w 198"/>
                    <a:gd name="T5" fmla="*/ 0 h 84"/>
                    <a:gd name="T6" fmla="*/ 198 w 198"/>
                    <a:gd name="T7" fmla="*/ 4 h 84"/>
                    <a:gd name="T8" fmla="*/ 6 w 198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4">
                      <a:moveTo>
                        <a:pt x="6" y="84"/>
                      </a:moveTo>
                      <a:lnTo>
                        <a:pt x="0" y="82"/>
                      </a:lnTo>
                      <a:lnTo>
                        <a:pt x="192" y="0"/>
                      </a:lnTo>
                      <a:lnTo>
                        <a:pt x="198" y="4"/>
                      </a:lnTo>
                      <a:lnTo>
                        <a:pt x="6" y="84"/>
                      </a:lnTo>
                      <a:close/>
                    </a:path>
                  </a:pathLst>
                </a:custGeom>
                <a:solidFill>
                  <a:srgbClr val="0000B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26" name="Freeform 486"/>
                <p:cNvSpPr/>
                <p:nvPr/>
              </p:nvSpPr>
              <p:spPr bwMode="auto">
                <a:xfrm>
                  <a:off x="2095" y="3236"/>
                  <a:ext cx="216" cy="95"/>
                </a:xfrm>
                <a:custGeom>
                  <a:avLst/>
                  <a:gdLst>
                    <a:gd name="T0" fmla="*/ 24 w 216"/>
                    <a:gd name="T1" fmla="*/ 95 h 95"/>
                    <a:gd name="T2" fmla="*/ 0 w 216"/>
                    <a:gd name="T3" fmla="*/ 81 h 95"/>
                    <a:gd name="T4" fmla="*/ 194 w 216"/>
                    <a:gd name="T5" fmla="*/ 0 h 95"/>
                    <a:gd name="T6" fmla="*/ 216 w 216"/>
                    <a:gd name="T7" fmla="*/ 13 h 95"/>
                    <a:gd name="T8" fmla="*/ 24 w 216"/>
                    <a:gd name="T9" fmla="*/ 95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" h="95">
                      <a:moveTo>
                        <a:pt x="24" y="95"/>
                      </a:moveTo>
                      <a:lnTo>
                        <a:pt x="0" y="81"/>
                      </a:lnTo>
                      <a:lnTo>
                        <a:pt x="194" y="0"/>
                      </a:lnTo>
                      <a:lnTo>
                        <a:pt x="216" y="13"/>
                      </a:lnTo>
                      <a:lnTo>
                        <a:pt x="24" y="95"/>
                      </a:lnTo>
                      <a:close/>
                    </a:path>
                  </a:pathLst>
                </a:custGeom>
                <a:solidFill>
                  <a:srgbClr val="0000B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27" name="Freeform 487"/>
                <p:cNvSpPr/>
                <p:nvPr/>
              </p:nvSpPr>
              <p:spPr bwMode="auto">
                <a:xfrm>
                  <a:off x="2113" y="3247"/>
                  <a:ext cx="198" cy="84"/>
                </a:xfrm>
                <a:custGeom>
                  <a:avLst/>
                  <a:gdLst>
                    <a:gd name="T0" fmla="*/ 6 w 198"/>
                    <a:gd name="T1" fmla="*/ 84 h 84"/>
                    <a:gd name="T2" fmla="*/ 0 w 198"/>
                    <a:gd name="T3" fmla="*/ 80 h 84"/>
                    <a:gd name="T4" fmla="*/ 194 w 198"/>
                    <a:gd name="T5" fmla="*/ 0 h 84"/>
                    <a:gd name="T6" fmla="*/ 198 w 198"/>
                    <a:gd name="T7" fmla="*/ 2 h 84"/>
                    <a:gd name="T8" fmla="*/ 6 w 198"/>
                    <a:gd name="T9" fmla="*/ 8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4">
                      <a:moveTo>
                        <a:pt x="6" y="84"/>
                      </a:moveTo>
                      <a:lnTo>
                        <a:pt x="0" y="80"/>
                      </a:lnTo>
                      <a:lnTo>
                        <a:pt x="194" y="0"/>
                      </a:lnTo>
                      <a:lnTo>
                        <a:pt x="198" y="2"/>
                      </a:lnTo>
                      <a:lnTo>
                        <a:pt x="6" y="84"/>
                      </a:lnTo>
                      <a:close/>
                    </a:path>
                  </a:pathLst>
                </a:custGeom>
                <a:solidFill>
                  <a:srgbClr val="0000B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28" name="Freeform 488"/>
                <p:cNvSpPr/>
                <p:nvPr/>
              </p:nvSpPr>
              <p:spPr bwMode="auto">
                <a:xfrm>
                  <a:off x="2109" y="3245"/>
                  <a:ext cx="198" cy="82"/>
                </a:xfrm>
                <a:custGeom>
                  <a:avLst/>
                  <a:gdLst>
                    <a:gd name="T0" fmla="*/ 4 w 198"/>
                    <a:gd name="T1" fmla="*/ 82 h 82"/>
                    <a:gd name="T2" fmla="*/ 0 w 198"/>
                    <a:gd name="T3" fmla="*/ 80 h 82"/>
                    <a:gd name="T4" fmla="*/ 194 w 198"/>
                    <a:gd name="T5" fmla="*/ 0 h 82"/>
                    <a:gd name="T6" fmla="*/ 198 w 198"/>
                    <a:gd name="T7" fmla="*/ 2 h 82"/>
                    <a:gd name="T8" fmla="*/ 4 w 198"/>
                    <a:gd name="T9" fmla="*/ 82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2">
                      <a:moveTo>
                        <a:pt x="4" y="82"/>
                      </a:moveTo>
                      <a:lnTo>
                        <a:pt x="0" y="80"/>
                      </a:lnTo>
                      <a:lnTo>
                        <a:pt x="194" y="0"/>
                      </a:lnTo>
                      <a:lnTo>
                        <a:pt x="198" y="2"/>
                      </a:lnTo>
                      <a:lnTo>
                        <a:pt x="4" y="82"/>
                      </a:lnTo>
                      <a:close/>
                    </a:path>
                  </a:pathLst>
                </a:custGeom>
                <a:solidFill>
                  <a:srgbClr val="0000B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29" name="Freeform 489"/>
                <p:cNvSpPr/>
                <p:nvPr/>
              </p:nvSpPr>
              <p:spPr bwMode="auto">
                <a:xfrm>
                  <a:off x="2105" y="3243"/>
                  <a:ext cx="198" cy="82"/>
                </a:xfrm>
                <a:custGeom>
                  <a:avLst/>
                  <a:gdLst>
                    <a:gd name="T0" fmla="*/ 4 w 198"/>
                    <a:gd name="T1" fmla="*/ 82 h 82"/>
                    <a:gd name="T2" fmla="*/ 0 w 198"/>
                    <a:gd name="T3" fmla="*/ 80 h 82"/>
                    <a:gd name="T4" fmla="*/ 194 w 198"/>
                    <a:gd name="T5" fmla="*/ 0 h 82"/>
                    <a:gd name="T6" fmla="*/ 198 w 198"/>
                    <a:gd name="T7" fmla="*/ 2 h 82"/>
                    <a:gd name="T8" fmla="*/ 4 w 198"/>
                    <a:gd name="T9" fmla="*/ 82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2">
                      <a:moveTo>
                        <a:pt x="4" y="82"/>
                      </a:moveTo>
                      <a:lnTo>
                        <a:pt x="0" y="80"/>
                      </a:lnTo>
                      <a:lnTo>
                        <a:pt x="194" y="0"/>
                      </a:lnTo>
                      <a:lnTo>
                        <a:pt x="198" y="2"/>
                      </a:lnTo>
                      <a:lnTo>
                        <a:pt x="4" y="82"/>
                      </a:lnTo>
                      <a:close/>
                    </a:path>
                  </a:pathLst>
                </a:custGeom>
                <a:solidFill>
                  <a:srgbClr val="0000B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30" name="Freeform 490"/>
                <p:cNvSpPr/>
                <p:nvPr/>
              </p:nvSpPr>
              <p:spPr bwMode="auto">
                <a:xfrm>
                  <a:off x="2099" y="3241"/>
                  <a:ext cx="200" cy="82"/>
                </a:xfrm>
                <a:custGeom>
                  <a:avLst/>
                  <a:gdLst>
                    <a:gd name="T0" fmla="*/ 6 w 200"/>
                    <a:gd name="T1" fmla="*/ 82 h 82"/>
                    <a:gd name="T2" fmla="*/ 0 w 200"/>
                    <a:gd name="T3" fmla="*/ 78 h 82"/>
                    <a:gd name="T4" fmla="*/ 194 w 200"/>
                    <a:gd name="T5" fmla="*/ 0 h 82"/>
                    <a:gd name="T6" fmla="*/ 200 w 200"/>
                    <a:gd name="T7" fmla="*/ 2 h 82"/>
                    <a:gd name="T8" fmla="*/ 6 w 200"/>
                    <a:gd name="T9" fmla="*/ 82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0" h="82">
                      <a:moveTo>
                        <a:pt x="6" y="82"/>
                      </a:moveTo>
                      <a:lnTo>
                        <a:pt x="0" y="78"/>
                      </a:lnTo>
                      <a:lnTo>
                        <a:pt x="194" y="0"/>
                      </a:lnTo>
                      <a:lnTo>
                        <a:pt x="200" y="2"/>
                      </a:lnTo>
                      <a:lnTo>
                        <a:pt x="6" y="82"/>
                      </a:lnTo>
                      <a:close/>
                    </a:path>
                  </a:pathLst>
                </a:custGeom>
                <a:solidFill>
                  <a:srgbClr val="0000B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31" name="Freeform 491"/>
                <p:cNvSpPr/>
                <p:nvPr/>
              </p:nvSpPr>
              <p:spPr bwMode="auto">
                <a:xfrm>
                  <a:off x="2095" y="3236"/>
                  <a:ext cx="198" cy="83"/>
                </a:xfrm>
                <a:custGeom>
                  <a:avLst/>
                  <a:gdLst>
                    <a:gd name="T0" fmla="*/ 4 w 198"/>
                    <a:gd name="T1" fmla="*/ 83 h 83"/>
                    <a:gd name="T2" fmla="*/ 0 w 198"/>
                    <a:gd name="T3" fmla="*/ 81 h 83"/>
                    <a:gd name="T4" fmla="*/ 194 w 198"/>
                    <a:gd name="T5" fmla="*/ 0 h 83"/>
                    <a:gd name="T6" fmla="*/ 198 w 198"/>
                    <a:gd name="T7" fmla="*/ 5 h 83"/>
                    <a:gd name="T8" fmla="*/ 4 w 198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3">
                      <a:moveTo>
                        <a:pt x="4" y="83"/>
                      </a:moveTo>
                      <a:lnTo>
                        <a:pt x="0" y="81"/>
                      </a:lnTo>
                      <a:lnTo>
                        <a:pt x="194" y="0"/>
                      </a:lnTo>
                      <a:lnTo>
                        <a:pt x="198" y="5"/>
                      </a:lnTo>
                      <a:lnTo>
                        <a:pt x="4" y="83"/>
                      </a:lnTo>
                      <a:close/>
                    </a:path>
                  </a:pathLst>
                </a:custGeom>
                <a:solidFill>
                  <a:srgbClr val="0000B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32" name="Freeform 492"/>
                <p:cNvSpPr/>
                <p:nvPr/>
              </p:nvSpPr>
              <p:spPr bwMode="auto">
                <a:xfrm>
                  <a:off x="2076" y="3224"/>
                  <a:ext cx="213" cy="93"/>
                </a:xfrm>
                <a:custGeom>
                  <a:avLst/>
                  <a:gdLst>
                    <a:gd name="T0" fmla="*/ 19 w 213"/>
                    <a:gd name="T1" fmla="*/ 93 h 93"/>
                    <a:gd name="T2" fmla="*/ 0 w 213"/>
                    <a:gd name="T3" fmla="*/ 79 h 93"/>
                    <a:gd name="T4" fmla="*/ 197 w 213"/>
                    <a:gd name="T5" fmla="*/ 0 h 93"/>
                    <a:gd name="T6" fmla="*/ 213 w 213"/>
                    <a:gd name="T7" fmla="*/ 12 h 93"/>
                    <a:gd name="T8" fmla="*/ 19 w 213"/>
                    <a:gd name="T9" fmla="*/ 9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3" h="93">
                      <a:moveTo>
                        <a:pt x="19" y="93"/>
                      </a:moveTo>
                      <a:lnTo>
                        <a:pt x="0" y="79"/>
                      </a:lnTo>
                      <a:lnTo>
                        <a:pt x="197" y="0"/>
                      </a:lnTo>
                      <a:lnTo>
                        <a:pt x="213" y="12"/>
                      </a:lnTo>
                      <a:lnTo>
                        <a:pt x="19" y="93"/>
                      </a:lnTo>
                      <a:close/>
                    </a:path>
                  </a:pathLst>
                </a:custGeom>
                <a:solidFill>
                  <a:srgbClr val="0000B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33" name="Freeform 493"/>
                <p:cNvSpPr/>
                <p:nvPr/>
              </p:nvSpPr>
              <p:spPr bwMode="auto">
                <a:xfrm>
                  <a:off x="2091" y="3234"/>
                  <a:ext cx="198" cy="83"/>
                </a:xfrm>
                <a:custGeom>
                  <a:avLst/>
                  <a:gdLst>
                    <a:gd name="T0" fmla="*/ 4 w 198"/>
                    <a:gd name="T1" fmla="*/ 83 h 83"/>
                    <a:gd name="T2" fmla="*/ 0 w 198"/>
                    <a:gd name="T3" fmla="*/ 81 h 83"/>
                    <a:gd name="T4" fmla="*/ 196 w 198"/>
                    <a:gd name="T5" fmla="*/ 0 h 83"/>
                    <a:gd name="T6" fmla="*/ 198 w 198"/>
                    <a:gd name="T7" fmla="*/ 2 h 83"/>
                    <a:gd name="T8" fmla="*/ 4 w 198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3">
                      <a:moveTo>
                        <a:pt x="4" y="83"/>
                      </a:moveTo>
                      <a:lnTo>
                        <a:pt x="0" y="81"/>
                      </a:lnTo>
                      <a:lnTo>
                        <a:pt x="196" y="0"/>
                      </a:lnTo>
                      <a:lnTo>
                        <a:pt x="198" y="2"/>
                      </a:lnTo>
                      <a:lnTo>
                        <a:pt x="4" y="83"/>
                      </a:lnTo>
                      <a:close/>
                    </a:path>
                  </a:pathLst>
                </a:custGeom>
                <a:solidFill>
                  <a:srgbClr val="0000B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34" name="Freeform 494"/>
                <p:cNvSpPr/>
                <p:nvPr/>
              </p:nvSpPr>
              <p:spPr bwMode="auto">
                <a:xfrm>
                  <a:off x="2089" y="3232"/>
                  <a:ext cx="198" cy="83"/>
                </a:xfrm>
                <a:custGeom>
                  <a:avLst/>
                  <a:gdLst>
                    <a:gd name="T0" fmla="*/ 2 w 198"/>
                    <a:gd name="T1" fmla="*/ 83 h 83"/>
                    <a:gd name="T2" fmla="*/ 0 w 198"/>
                    <a:gd name="T3" fmla="*/ 81 h 83"/>
                    <a:gd name="T4" fmla="*/ 194 w 198"/>
                    <a:gd name="T5" fmla="*/ 0 h 83"/>
                    <a:gd name="T6" fmla="*/ 198 w 198"/>
                    <a:gd name="T7" fmla="*/ 2 h 83"/>
                    <a:gd name="T8" fmla="*/ 2 w 198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3">
                      <a:moveTo>
                        <a:pt x="2" y="83"/>
                      </a:moveTo>
                      <a:lnTo>
                        <a:pt x="0" y="81"/>
                      </a:lnTo>
                      <a:lnTo>
                        <a:pt x="194" y="0"/>
                      </a:lnTo>
                      <a:lnTo>
                        <a:pt x="198" y="2"/>
                      </a:lnTo>
                      <a:lnTo>
                        <a:pt x="2" y="83"/>
                      </a:lnTo>
                      <a:close/>
                    </a:path>
                  </a:pathLst>
                </a:custGeom>
                <a:solidFill>
                  <a:srgbClr val="000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35" name="Freeform 495"/>
                <p:cNvSpPr/>
                <p:nvPr/>
              </p:nvSpPr>
              <p:spPr bwMode="auto">
                <a:xfrm>
                  <a:off x="2085" y="3230"/>
                  <a:ext cx="198" cy="83"/>
                </a:xfrm>
                <a:custGeom>
                  <a:avLst/>
                  <a:gdLst>
                    <a:gd name="T0" fmla="*/ 4 w 198"/>
                    <a:gd name="T1" fmla="*/ 83 h 83"/>
                    <a:gd name="T2" fmla="*/ 0 w 198"/>
                    <a:gd name="T3" fmla="*/ 81 h 83"/>
                    <a:gd name="T4" fmla="*/ 196 w 198"/>
                    <a:gd name="T5" fmla="*/ 0 h 83"/>
                    <a:gd name="T6" fmla="*/ 198 w 198"/>
                    <a:gd name="T7" fmla="*/ 2 h 83"/>
                    <a:gd name="T8" fmla="*/ 4 w 198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3">
                      <a:moveTo>
                        <a:pt x="4" y="83"/>
                      </a:moveTo>
                      <a:lnTo>
                        <a:pt x="0" y="81"/>
                      </a:lnTo>
                      <a:lnTo>
                        <a:pt x="196" y="0"/>
                      </a:lnTo>
                      <a:lnTo>
                        <a:pt x="198" y="2"/>
                      </a:lnTo>
                      <a:lnTo>
                        <a:pt x="4" y="83"/>
                      </a:lnTo>
                      <a:close/>
                    </a:path>
                  </a:pathLst>
                </a:custGeom>
                <a:solidFill>
                  <a:srgbClr val="0000C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36" name="Freeform 496"/>
                <p:cNvSpPr/>
                <p:nvPr/>
              </p:nvSpPr>
              <p:spPr bwMode="auto">
                <a:xfrm>
                  <a:off x="2083" y="3228"/>
                  <a:ext cx="198" cy="83"/>
                </a:xfrm>
                <a:custGeom>
                  <a:avLst/>
                  <a:gdLst>
                    <a:gd name="T0" fmla="*/ 2 w 198"/>
                    <a:gd name="T1" fmla="*/ 83 h 83"/>
                    <a:gd name="T2" fmla="*/ 0 w 198"/>
                    <a:gd name="T3" fmla="*/ 79 h 83"/>
                    <a:gd name="T4" fmla="*/ 196 w 198"/>
                    <a:gd name="T5" fmla="*/ 0 h 83"/>
                    <a:gd name="T6" fmla="*/ 198 w 198"/>
                    <a:gd name="T7" fmla="*/ 2 h 83"/>
                    <a:gd name="T8" fmla="*/ 2 w 198"/>
                    <a:gd name="T9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83">
                      <a:moveTo>
                        <a:pt x="2" y="83"/>
                      </a:moveTo>
                      <a:lnTo>
                        <a:pt x="0" y="79"/>
                      </a:lnTo>
                      <a:lnTo>
                        <a:pt x="196" y="0"/>
                      </a:lnTo>
                      <a:lnTo>
                        <a:pt x="198" y="2"/>
                      </a:lnTo>
                      <a:lnTo>
                        <a:pt x="2" y="83"/>
                      </a:lnTo>
                      <a:close/>
                    </a:path>
                  </a:pathLst>
                </a:custGeom>
                <a:solidFill>
                  <a:srgbClr val="0000C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37" name="Freeform 497"/>
                <p:cNvSpPr/>
                <p:nvPr/>
              </p:nvSpPr>
              <p:spPr bwMode="auto">
                <a:xfrm>
                  <a:off x="2078" y="3226"/>
                  <a:ext cx="201" cy="81"/>
                </a:xfrm>
                <a:custGeom>
                  <a:avLst/>
                  <a:gdLst>
                    <a:gd name="T0" fmla="*/ 5 w 201"/>
                    <a:gd name="T1" fmla="*/ 81 h 81"/>
                    <a:gd name="T2" fmla="*/ 0 w 201"/>
                    <a:gd name="T3" fmla="*/ 79 h 81"/>
                    <a:gd name="T4" fmla="*/ 197 w 201"/>
                    <a:gd name="T5" fmla="*/ 0 h 81"/>
                    <a:gd name="T6" fmla="*/ 201 w 201"/>
                    <a:gd name="T7" fmla="*/ 2 h 81"/>
                    <a:gd name="T8" fmla="*/ 5 w 201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1" h="81">
                      <a:moveTo>
                        <a:pt x="5" y="81"/>
                      </a:moveTo>
                      <a:lnTo>
                        <a:pt x="0" y="79"/>
                      </a:lnTo>
                      <a:lnTo>
                        <a:pt x="197" y="0"/>
                      </a:lnTo>
                      <a:lnTo>
                        <a:pt x="201" y="2"/>
                      </a:lnTo>
                      <a:lnTo>
                        <a:pt x="5" y="81"/>
                      </a:lnTo>
                      <a:close/>
                    </a:path>
                  </a:pathLst>
                </a:custGeom>
                <a:solidFill>
                  <a:srgbClr val="0000C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38" name="Freeform 498"/>
                <p:cNvSpPr/>
                <p:nvPr/>
              </p:nvSpPr>
              <p:spPr bwMode="auto">
                <a:xfrm>
                  <a:off x="2076" y="3224"/>
                  <a:ext cx="199" cy="81"/>
                </a:xfrm>
                <a:custGeom>
                  <a:avLst/>
                  <a:gdLst>
                    <a:gd name="T0" fmla="*/ 2 w 199"/>
                    <a:gd name="T1" fmla="*/ 81 h 81"/>
                    <a:gd name="T2" fmla="*/ 0 w 199"/>
                    <a:gd name="T3" fmla="*/ 79 h 81"/>
                    <a:gd name="T4" fmla="*/ 197 w 199"/>
                    <a:gd name="T5" fmla="*/ 0 h 81"/>
                    <a:gd name="T6" fmla="*/ 199 w 199"/>
                    <a:gd name="T7" fmla="*/ 2 h 81"/>
                    <a:gd name="T8" fmla="*/ 2 w 199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9" h="81">
                      <a:moveTo>
                        <a:pt x="2" y="81"/>
                      </a:moveTo>
                      <a:lnTo>
                        <a:pt x="0" y="79"/>
                      </a:lnTo>
                      <a:lnTo>
                        <a:pt x="197" y="0"/>
                      </a:lnTo>
                      <a:lnTo>
                        <a:pt x="199" y="2"/>
                      </a:lnTo>
                      <a:lnTo>
                        <a:pt x="2" y="81"/>
                      </a:lnTo>
                      <a:close/>
                    </a:path>
                  </a:pathLst>
                </a:custGeom>
                <a:solidFill>
                  <a:srgbClr val="0000C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39" name="Freeform 499"/>
                <p:cNvSpPr/>
                <p:nvPr/>
              </p:nvSpPr>
              <p:spPr bwMode="auto">
                <a:xfrm>
                  <a:off x="2060" y="3212"/>
                  <a:ext cx="213" cy="91"/>
                </a:xfrm>
                <a:custGeom>
                  <a:avLst/>
                  <a:gdLst>
                    <a:gd name="T0" fmla="*/ 16 w 213"/>
                    <a:gd name="T1" fmla="*/ 91 h 91"/>
                    <a:gd name="T2" fmla="*/ 0 w 213"/>
                    <a:gd name="T3" fmla="*/ 77 h 91"/>
                    <a:gd name="T4" fmla="*/ 199 w 213"/>
                    <a:gd name="T5" fmla="*/ 0 h 91"/>
                    <a:gd name="T6" fmla="*/ 213 w 213"/>
                    <a:gd name="T7" fmla="*/ 12 h 91"/>
                    <a:gd name="T8" fmla="*/ 16 w 213"/>
                    <a:gd name="T9" fmla="*/ 91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3" h="91">
                      <a:moveTo>
                        <a:pt x="16" y="91"/>
                      </a:moveTo>
                      <a:lnTo>
                        <a:pt x="0" y="77"/>
                      </a:lnTo>
                      <a:lnTo>
                        <a:pt x="199" y="0"/>
                      </a:lnTo>
                      <a:lnTo>
                        <a:pt x="213" y="12"/>
                      </a:lnTo>
                      <a:lnTo>
                        <a:pt x="16" y="91"/>
                      </a:lnTo>
                      <a:close/>
                    </a:path>
                  </a:pathLst>
                </a:custGeom>
                <a:solidFill>
                  <a:srgbClr val="0000C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40" name="Freeform 500"/>
                <p:cNvSpPr/>
                <p:nvPr/>
              </p:nvSpPr>
              <p:spPr bwMode="auto">
                <a:xfrm>
                  <a:off x="2072" y="3222"/>
                  <a:ext cx="201" cy="81"/>
                </a:xfrm>
                <a:custGeom>
                  <a:avLst/>
                  <a:gdLst>
                    <a:gd name="T0" fmla="*/ 4 w 201"/>
                    <a:gd name="T1" fmla="*/ 81 h 81"/>
                    <a:gd name="T2" fmla="*/ 0 w 201"/>
                    <a:gd name="T3" fmla="*/ 79 h 81"/>
                    <a:gd name="T4" fmla="*/ 199 w 201"/>
                    <a:gd name="T5" fmla="*/ 0 h 81"/>
                    <a:gd name="T6" fmla="*/ 201 w 201"/>
                    <a:gd name="T7" fmla="*/ 2 h 81"/>
                    <a:gd name="T8" fmla="*/ 4 w 201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1" h="81">
                      <a:moveTo>
                        <a:pt x="4" y="81"/>
                      </a:moveTo>
                      <a:lnTo>
                        <a:pt x="0" y="79"/>
                      </a:lnTo>
                      <a:lnTo>
                        <a:pt x="199" y="0"/>
                      </a:lnTo>
                      <a:lnTo>
                        <a:pt x="201" y="2"/>
                      </a:lnTo>
                      <a:lnTo>
                        <a:pt x="4" y="81"/>
                      </a:lnTo>
                      <a:close/>
                    </a:path>
                  </a:pathLst>
                </a:custGeom>
                <a:solidFill>
                  <a:srgbClr val="0000C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41" name="Freeform 501"/>
                <p:cNvSpPr/>
                <p:nvPr/>
              </p:nvSpPr>
              <p:spPr bwMode="auto">
                <a:xfrm>
                  <a:off x="2070" y="3220"/>
                  <a:ext cx="201" cy="81"/>
                </a:xfrm>
                <a:custGeom>
                  <a:avLst/>
                  <a:gdLst>
                    <a:gd name="T0" fmla="*/ 2 w 201"/>
                    <a:gd name="T1" fmla="*/ 81 h 81"/>
                    <a:gd name="T2" fmla="*/ 0 w 201"/>
                    <a:gd name="T3" fmla="*/ 79 h 81"/>
                    <a:gd name="T4" fmla="*/ 197 w 201"/>
                    <a:gd name="T5" fmla="*/ 0 h 81"/>
                    <a:gd name="T6" fmla="*/ 201 w 201"/>
                    <a:gd name="T7" fmla="*/ 2 h 81"/>
                    <a:gd name="T8" fmla="*/ 2 w 201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1" h="81">
                      <a:moveTo>
                        <a:pt x="2" y="81"/>
                      </a:moveTo>
                      <a:lnTo>
                        <a:pt x="0" y="79"/>
                      </a:lnTo>
                      <a:lnTo>
                        <a:pt x="197" y="0"/>
                      </a:lnTo>
                      <a:lnTo>
                        <a:pt x="201" y="2"/>
                      </a:lnTo>
                      <a:lnTo>
                        <a:pt x="2" y="81"/>
                      </a:lnTo>
                      <a:close/>
                    </a:path>
                  </a:pathLst>
                </a:custGeom>
                <a:solidFill>
                  <a:srgbClr val="0000C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42" name="Freeform 502"/>
                <p:cNvSpPr/>
                <p:nvPr/>
              </p:nvSpPr>
              <p:spPr bwMode="auto">
                <a:xfrm>
                  <a:off x="2068" y="3218"/>
                  <a:ext cx="199" cy="81"/>
                </a:xfrm>
                <a:custGeom>
                  <a:avLst/>
                  <a:gdLst>
                    <a:gd name="T0" fmla="*/ 2 w 199"/>
                    <a:gd name="T1" fmla="*/ 81 h 81"/>
                    <a:gd name="T2" fmla="*/ 0 w 199"/>
                    <a:gd name="T3" fmla="*/ 77 h 81"/>
                    <a:gd name="T4" fmla="*/ 197 w 199"/>
                    <a:gd name="T5" fmla="*/ 0 h 81"/>
                    <a:gd name="T6" fmla="*/ 199 w 199"/>
                    <a:gd name="T7" fmla="*/ 2 h 81"/>
                    <a:gd name="T8" fmla="*/ 2 w 199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9" h="81">
                      <a:moveTo>
                        <a:pt x="2" y="81"/>
                      </a:moveTo>
                      <a:lnTo>
                        <a:pt x="0" y="77"/>
                      </a:lnTo>
                      <a:lnTo>
                        <a:pt x="197" y="0"/>
                      </a:lnTo>
                      <a:lnTo>
                        <a:pt x="199" y="2"/>
                      </a:lnTo>
                      <a:lnTo>
                        <a:pt x="2" y="81"/>
                      </a:lnTo>
                      <a:close/>
                    </a:path>
                  </a:pathLst>
                </a:custGeom>
                <a:solidFill>
                  <a:srgbClr val="0000C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43" name="Freeform 503"/>
                <p:cNvSpPr/>
                <p:nvPr/>
              </p:nvSpPr>
              <p:spPr bwMode="auto">
                <a:xfrm>
                  <a:off x="2066" y="3216"/>
                  <a:ext cx="199" cy="79"/>
                </a:xfrm>
                <a:custGeom>
                  <a:avLst/>
                  <a:gdLst>
                    <a:gd name="T0" fmla="*/ 2 w 199"/>
                    <a:gd name="T1" fmla="*/ 79 h 79"/>
                    <a:gd name="T2" fmla="*/ 0 w 199"/>
                    <a:gd name="T3" fmla="*/ 77 h 79"/>
                    <a:gd name="T4" fmla="*/ 197 w 199"/>
                    <a:gd name="T5" fmla="*/ 0 h 79"/>
                    <a:gd name="T6" fmla="*/ 199 w 199"/>
                    <a:gd name="T7" fmla="*/ 2 h 79"/>
                    <a:gd name="T8" fmla="*/ 2 w 199"/>
                    <a:gd name="T9" fmla="*/ 7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9" h="79">
                      <a:moveTo>
                        <a:pt x="2" y="79"/>
                      </a:moveTo>
                      <a:lnTo>
                        <a:pt x="0" y="77"/>
                      </a:lnTo>
                      <a:lnTo>
                        <a:pt x="197" y="0"/>
                      </a:lnTo>
                      <a:lnTo>
                        <a:pt x="199" y="2"/>
                      </a:lnTo>
                      <a:lnTo>
                        <a:pt x="2" y="79"/>
                      </a:lnTo>
                      <a:close/>
                    </a:path>
                  </a:pathLst>
                </a:custGeom>
                <a:solidFill>
                  <a:srgbClr val="0000C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44" name="Freeform 504"/>
                <p:cNvSpPr/>
                <p:nvPr/>
              </p:nvSpPr>
              <p:spPr bwMode="auto">
                <a:xfrm>
                  <a:off x="2062" y="3214"/>
                  <a:ext cx="201" cy="79"/>
                </a:xfrm>
                <a:custGeom>
                  <a:avLst/>
                  <a:gdLst>
                    <a:gd name="T0" fmla="*/ 4 w 201"/>
                    <a:gd name="T1" fmla="*/ 79 h 79"/>
                    <a:gd name="T2" fmla="*/ 0 w 201"/>
                    <a:gd name="T3" fmla="*/ 77 h 79"/>
                    <a:gd name="T4" fmla="*/ 199 w 201"/>
                    <a:gd name="T5" fmla="*/ 0 h 79"/>
                    <a:gd name="T6" fmla="*/ 201 w 201"/>
                    <a:gd name="T7" fmla="*/ 2 h 79"/>
                    <a:gd name="T8" fmla="*/ 4 w 201"/>
                    <a:gd name="T9" fmla="*/ 7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1" h="79">
                      <a:moveTo>
                        <a:pt x="4" y="79"/>
                      </a:moveTo>
                      <a:lnTo>
                        <a:pt x="0" y="77"/>
                      </a:lnTo>
                      <a:lnTo>
                        <a:pt x="199" y="0"/>
                      </a:lnTo>
                      <a:lnTo>
                        <a:pt x="201" y="2"/>
                      </a:lnTo>
                      <a:lnTo>
                        <a:pt x="4" y="79"/>
                      </a:lnTo>
                      <a:close/>
                    </a:path>
                  </a:pathLst>
                </a:custGeom>
                <a:solidFill>
                  <a:srgbClr val="0000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45" name="Freeform 505"/>
                <p:cNvSpPr/>
                <p:nvPr/>
              </p:nvSpPr>
              <p:spPr bwMode="auto">
                <a:xfrm>
                  <a:off x="2060" y="3212"/>
                  <a:ext cx="201" cy="79"/>
                </a:xfrm>
                <a:custGeom>
                  <a:avLst/>
                  <a:gdLst>
                    <a:gd name="T0" fmla="*/ 2 w 201"/>
                    <a:gd name="T1" fmla="*/ 79 h 79"/>
                    <a:gd name="T2" fmla="*/ 0 w 201"/>
                    <a:gd name="T3" fmla="*/ 77 h 79"/>
                    <a:gd name="T4" fmla="*/ 199 w 201"/>
                    <a:gd name="T5" fmla="*/ 0 h 79"/>
                    <a:gd name="T6" fmla="*/ 201 w 201"/>
                    <a:gd name="T7" fmla="*/ 2 h 79"/>
                    <a:gd name="T8" fmla="*/ 2 w 201"/>
                    <a:gd name="T9" fmla="*/ 7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1" h="79">
                      <a:moveTo>
                        <a:pt x="2" y="79"/>
                      </a:moveTo>
                      <a:lnTo>
                        <a:pt x="0" y="77"/>
                      </a:lnTo>
                      <a:lnTo>
                        <a:pt x="199" y="0"/>
                      </a:lnTo>
                      <a:lnTo>
                        <a:pt x="201" y="2"/>
                      </a:lnTo>
                      <a:lnTo>
                        <a:pt x="2" y="79"/>
                      </a:lnTo>
                      <a:close/>
                    </a:path>
                  </a:pathLst>
                </a:custGeom>
                <a:solidFill>
                  <a:srgbClr val="0000C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46" name="Freeform 506"/>
                <p:cNvSpPr/>
                <p:nvPr/>
              </p:nvSpPr>
              <p:spPr bwMode="auto">
                <a:xfrm>
                  <a:off x="2050" y="3198"/>
                  <a:ext cx="209" cy="91"/>
                </a:xfrm>
                <a:custGeom>
                  <a:avLst/>
                  <a:gdLst>
                    <a:gd name="T0" fmla="*/ 10 w 209"/>
                    <a:gd name="T1" fmla="*/ 91 h 91"/>
                    <a:gd name="T2" fmla="*/ 0 w 209"/>
                    <a:gd name="T3" fmla="*/ 75 h 91"/>
                    <a:gd name="T4" fmla="*/ 199 w 209"/>
                    <a:gd name="T5" fmla="*/ 0 h 91"/>
                    <a:gd name="T6" fmla="*/ 209 w 209"/>
                    <a:gd name="T7" fmla="*/ 14 h 91"/>
                    <a:gd name="T8" fmla="*/ 10 w 209"/>
                    <a:gd name="T9" fmla="*/ 91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9" h="91">
                      <a:moveTo>
                        <a:pt x="10" y="91"/>
                      </a:moveTo>
                      <a:lnTo>
                        <a:pt x="0" y="75"/>
                      </a:lnTo>
                      <a:lnTo>
                        <a:pt x="199" y="0"/>
                      </a:lnTo>
                      <a:lnTo>
                        <a:pt x="209" y="14"/>
                      </a:lnTo>
                      <a:lnTo>
                        <a:pt x="10" y="91"/>
                      </a:lnTo>
                      <a:close/>
                    </a:path>
                  </a:pathLst>
                </a:custGeom>
                <a:solidFill>
                  <a:srgbClr val="0000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47" name="Freeform 507"/>
                <p:cNvSpPr/>
                <p:nvPr/>
              </p:nvSpPr>
              <p:spPr bwMode="auto">
                <a:xfrm>
                  <a:off x="2058" y="3208"/>
                  <a:ext cx="201" cy="81"/>
                </a:xfrm>
                <a:custGeom>
                  <a:avLst/>
                  <a:gdLst>
                    <a:gd name="T0" fmla="*/ 2 w 201"/>
                    <a:gd name="T1" fmla="*/ 81 h 81"/>
                    <a:gd name="T2" fmla="*/ 0 w 201"/>
                    <a:gd name="T3" fmla="*/ 77 h 81"/>
                    <a:gd name="T4" fmla="*/ 199 w 201"/>
                    <a:gd name="T5" fmla="*/ 0 h 81"/>
                    <a:gd name="T6" fmla="*/ 201 w 201"/>
                    <a:gd name="T7" fmla="*/ 4 h 81"/>
                    <a:gd name="T8" fmla="*/ 2 w 201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1" h="81">
                      <a:moveTo>
                        <a:pt x="2" y="81"/>
                      </a:moveTo>
                      <a:lnTo>
                        <a:pt x="0" y="77"/>
                      </a:lnTo>
                      <a:lnTo>
                        <a:pt x="199" y="0"/>
                      </a:lnTo>
                      <a:lnTo>
                        <a:pt x="201" y="4"/>
                      </a:lnTo>
                      <a:lnTo>
                        <a:pt x="2" y="81"/>
                      </a:lnTo>
                      <a:close/>
                    </a:path>
                  </a:pathLst>
                </a:custGeom>
                <a:solidFill>
                  <a:srgbClr val="0000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48" name="Freeform 508"/>
                <p:cNvSpPr/>
                <p:nvPr/>
              </p:nvSpPr>
              <p:spPr bwMode="auto">
                <a:xfrm>
                  <a:off x="2056" y="3206"/>
                  <a:ext cx="201" cy="79"/>
                </a:xfrm>
                <a:custGeom>
                  <a:avLst/>
                  <a:gdLst>
                    <a:gd name="T0" fmla="*/ 2 w 201"/>
                    <a:gd name="T1" fmla="*/ 79 h 79"/>
                    <a:gd name="T2" fmla="*/ 0 w 201"/>
                    <a:gd name="T3" fmla="*/ 77 h 79"/>
                    <a:gd name="T4" fmla="*/ 199 w 201"/>
                    <a:gd name="T5" fmla="*/ 0 h 79"/>
                    <a:gd name="T6" fmla="*/ 201 w 201"/>
                    <a:gd name="T7" fmla="*/ 2 h 79"/>
                    <a:gd name="T8" fmla="*/ 2 w 201"/>
                    <a:gd name="T9" fmla="*/ 7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1" h="79">
                      <a:moveTo>
                        <a:pt x="2" y="79"/>
                      </a:moveTo>
                      <a:lnTo>
                        <a:pt x="0" y="77"/>
                      </a:lnTo>
                      <a:lnTo>
                        <a:pt x="199" y="0"/>
                      </a:lnTo>
                      <a:lnTo>
                        <a:pt x="201" y="2"/>
                      </a:lnTo>
                      <a:lnTo>
                        <a:pt x="2" y="79"/>
                      </a:lnTo>
                      <a:close/>
                    </a:path>
                  </a:pathLst>
                </a:custGeom>
                <a:solidFill>
                  <a:srgbClr val="0000C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49" name="Freeform 509"/>
                <p:cNvSpPr/>
                <p:nvPr/>
              </p:nvSpPr>
              <p:spPr bwMode="auto">
                <a:xfrm>
                  <a:off x="2054" y="3204"/>
                  <a:ext cx="201" cy="79"/>
                </a:xfrm>
                <a:custGeom>
                  <a:avLst/>
                  <a:gdLst>
                    <a:gd name="T0" fmla="*/ 2 w 201"/>
                    <a:gd name="T1" fmla="*/ 79 h 79"/>
                    <a:gd name="T2" fmla="*/ 0 w 201"/>
                    <a:gd name="T3" fmla="*/ 75 h 79"/>
                    <a:gd name="T4" fmla="*/ 199 w 201"/>
                    <a:gd name="T5" fmla="*/ 0 h 79"/>
                    <a:gd name="T6" fmla="*/ 201 w 201"/>
                    <a:gd name="T7" fmla="*/ 2 h 79"/>
                    <a:gd name="T8" fmla="*/ 2 w 201"/>
                    <a:gd name="T9" fmla="*/ 7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1" h="79">
                      <a:moveTo>
                        <a:pt x="2" y="79"/>
                      </a:moveTo>
                      <a:lnTo>
                        <a:pt x="0" y="75"/>
                      </a:lnTo>
                      <a:lnTo>
                        <a:pt x="199" y="0"/>
                      </a:lnTo>
                      <a:lnTo>
                        <a:pt x="201" y="2"/>
                      </a:lnTo>
                      <a:lnTo>
                        <a:pt x="2" y="79"/>
                      </a:lnTo>
                      <a:close/>
                    </a:path>
                  </a:pathLst>
                </a:custGeom>
                <a:solidFill>
                  <a:srgbClr val="0000D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50" name="Freeform 510"/>
                <p:cNvSpPr/>
                <p:nvPr/>
              </p:nvSpPr>
              <p:spPr bwMode="auto">
                <a:xfrm>
                  <a:off x="2052" y="3200"/>
                  <a:ext cx="201" cy="79"/>
                </a:xfrm>
                <a:custGeom>
                  <a:avLst/>
                  <a:gdLst>
                    <a:gd name="T0" fmla="*/ 2 w 201"/>
                    <a:gd name="T1" fmla="*/ 79 h 79"/>
                    <a:gd name="T2" fmla="*/ 0 w 201"/>
                    <a:gd name="T3" fmla="*/ 77 h 79"/>
                    <a:gd name="T4" fmla="*/ 199 w 201"/>
                    <a:gd name="T5" fmla="*/ 0 h 79"/>
                    <a:gd name="T6" fmla="*/ 201 w 201"/>
                    <a:gd name="T7" fmla="*/ 4 h 79"/>
                    <a:gd name="T8" fmla="*/ 2 w 201"/>
                    <a:gd name="T9" fmla="*/ 7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1" h="79">
                      <a:moveTo>
                        <a:pt x="2" y="79"/>
                      </a:moveTo>
                      <a:lnTo>
                        <a:pt x="0" y="77"/>
                      </a:lnTo>
                      <a:lnTo>
                        <a:pt x="199" y="0"/>
                      </a:lnTo>
                      <a:lnTo>
                        <a:pt x="201" y="4"/>
                      </a:lnTo>
                      <a:lnTo>
                        <a:pt x="2" y="79"/>
                      </a:lnTo>
                      <a:close/>
                    </a:path>
                  </a:pathLst>
                </a:custGeom>
                <a:solidFill>
                  <a:srgbClr val="0000D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51" name="Freeform 511"/>
                <p:cNvSpPr/>
                <p:nvPr/>
              </p:nvSpPr>
              <p:spPr bwMode="auto">
                <a:xfrm>
                  <a:off x="2050" y="3198"/>
                  <a:ext cx="201" cy="79"/>
                </a:xfrm>
                <a:custGeom>
                  <a:avLst/>
                  <a:gdLst>
                    <a:gd name="T0" fmla="*/ 2 w 201"/>
                    <a:gd name="T1" fmla="*/ 79 h 79"/>
                    <a:gd name="T2" fmla="*/ 0 w 201"/>
                    <a:gd name="T3" fmla="*/ 75 h 79"/>
                    <a:gd name="T4" fmla="*/ 199 w 201"/>
                    <a:gd name="T5" fmla="*/ 0 h 79"/>
                    <a:gd name="T6" fmla="*/ 201 w 201"/>
                    <a:gd name="T7" fmla="*/ 2 h 79"/>
                    <a:gd name="T8" fmla="*/ 2 w 201"/>
                    <a:gd name="T9" fmla="*/ 7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1" h="79">
                      <a:moveTo>
                        <a:pt x="2" y="79"/>
                      </a:moveTo>
                      <a:lnTo>
                        <a:pt x="0" y="75"/>
                      </a:lnTo>
                      <a:lnTo>
                        <a:pt x="199" y="0"/>
                      </a:lnTo>
                      <a:lnTo>
                        <a:pt x="201" y="2"/>
                      </a:lnTo>
                      <a:lnTo>
                        <a:pt x="2" y="79"/>
                      </a:lnTo>
                      <a:close/>
                    </a:path>
                  </a:pathLst>
                </a:custGeom>
                <a:solidFill>
                  <a:srgbClr val="0000D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52" name="Freeform 512"/>
                <p:cNvSpPr/>
                <p:nvPr/>
              </p:nvSpPr>
              <p:spPr bwMode="auto">
                <a:xfrm>
                  <a:off x="3407" y="3172"/>
                  <a:ext cx="90" cy="877"/>
                </a:xfrm>
                <a:custGeom>
                  <a:avLst/>
                  <a:gdLst>
                    <a:gd name="T0" fmla="*/ 16 w 90"/>
                    <a:gd name="T1" fmla="*/ 877 h 877"/>
                    <a:gd name="T2" fmla="*/ 0 w 90"/>
                    <a:gd name="T3" fmla="*/ 73 h 877"/>
                    <a:gd name="T4" fmla="*/ 74 w 90"/>
                    <a:gd name="T5" fmla="*/ 0 h 877"/>
                    <a:gd name="T6" fmla="*/ 90 w 90"/>
                    <a:gd name="T7" fmla="*/ 731 h 877"/>
                    <a:gd name="T8" fmla="*/ 16 w 90"/>
                    <a:gd name="T9" fmla="*/ 877 h 8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877">
                      <a:moveTo>
                        <a:pt x="16" y="877"/>
                      </a:moveTo>
                      <a:lnTo>
                        <a:pt x="0" y="73"/>
                      </a:lnTo>
                      <a:lnTo>
                        <a:pt x="74" y="0"/>
                      </a:lnTo>
                      <a:lnTo>
                        <a:pt x="90" y="731"/>
                      </a:lnTo>
                      <a:lnTo>
                        <a:pt x="16" y="877"/>
                      </a:lnTo>
                      <a:close/>
                    </a:path>
                  </a:pathLst>
                </a:custGeom>
                <a:solidFill>
                  <a:srgbClr val="0000E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53" name="Freeform 513"/>
                <p:cNvSpPr/>
                <p:nvPr/>
              </p:nvSpPr>
              <p:spPr bwMode="auto">
                <a:xfrm>
                  <a:off x="2050" y="3245"/>
                  <a:ext cx="1373" cy="979"/>
                </a:xfrm>
                <a:custGeom>
                  <a:avLst/>
                  <a:gdLst>
                    <a:gd name="T0" fmla="*/ 1373 w 1373"/>
                    <a:gd name="T1" fmla="*/ 804 h 979"/>
                    <a:gd name="T2" fmla="*/ 1357 w 1373"/>
                    <a:gd name="T3" fmla="*/ 0 h 979"/>
                    <a:gd name="T4" fmla="*/ 1345 w 1373"/>
                    <a:gd name="T5" fmla="*/ 16 h 979"/>
                    <a:gd name="T6" fmla="*/ 1331 w 1373"/>
                    <a:gd name="T7" fmla="*/ 32 h 979"/>
                    <a:gd name="T8" fmla="*/ 1311 w 1373"/>
                    <a:gd name="T9" fmla="*/ 46 h 979"/>
                    <a:gd name="T10" fmla="*/ 1288 w 1373"/>
                    <a:gd name="T11" fmla="*/ 60 h 979"/>
                    <a:gd name="T12" fmla="*/ 1260 w 1373"/>
                    <a:gd name="T13" fmla="*/ 74 h 979"/>
                    <a:gd name="T14" fmla="*/ 1230 w 1373"/>
                    <a:gd name="T15" fmla="*/ 88 h 979"/>
                    <a:gd name="T16" fmla="*/ 1160 w 1373"/>
                    <a:gd name="T17" fmla="*/ 116 h 979"/>
                    <a:gd name="T18" fmla="*/ 1052 w 1373"/>
                    <a:gd name="T19" fmla="*/ 138 h 979"/>
                    <a:gd name="T20" fmla="*/ 935 w 1373"/>
                    <a:gd name="T21" fmla="*/ 154 h 979"/>
                    <a:gd name="T22" fmla="*/ 811 w 1373"/>
                    <a:gd name="T23" fmla="*/ 168 h 979"/>
                    <a:gd name="T24" fmla="*/ 747 w 1373"/>
                    <a:gd name="T25" fmla="*/ 172 h 979"/>
                    <a:gd name="T26" fmla="*/ 681 w 1373"/>
                    <a:gd name="T27" fmla="*/ 174 h 979"/>
                    <a:gd name="T28" fmla="*/ 614 w 1373"/>
                    <a:gd name="T29" fmla="*/ 174 h 979"/>
                    <a:gd name="T30" fmla="*/ 552 w 1373"/>
                    <a:gd name="T31" fmla="*/ 172 h 979"/>
                    <a:gd name="T32" fmla="*/ 428 w 1373"/>
                    <a:gd name="T33" fmla="*/ 164 h 979"/>
                    <a:gd name="T34" fmla="*/ 307 w 1373"/>
                    <a:gd name="T35" fmla="*/ 152 h 979"/>
                    <a:gd name="T36" fmla="*/ 193 w 1373"/>
                    <a:gd name="T37" fmla="*/ 136 h 979"/>
                    <a:gd name="T38" fmla="*/ 125 w 1373"/>
                    <a:gd name="T39" fmla="*/ 110 h 979"/>
                    <a:gd name="T40" fmla="*/ 95 w 1373"/>
                    <a:gd name="T41" fmla="*/ 98 h 979"/>
                    <a:gd name="T42" fmla="*/ 69 w 1373"/>
                    <a:gd name="T43" fmla="*/ 86 h 979"/>
                    <a:gd name="T44" fmla="*/ 45 w 1373"/>
                    <a:gd name="T45" fmla="*/ 72 h 979"/>
                    <a:gd name="T46" fmla="*/ 26 w 1373"/>
                    <a:gd name="T47" fmla="*/ 58 h 979"/>
                    <a:gd name="T48" fmla="*/ 10 w 1373"/>
                    <a:gd name="T49" fmla="*/ 44 h 979"/>
                    <a:gd name="T50" fmla="*/ 0 w 1373"/>
                    <a:gd name="T51" fmla="*/ 28 h 979"/>
                    <a:gd name="T52" fmla="*/ 16 w 1373"/>
                    <a:gd name="T53" fmla="*/ 832 h 979"/>
                    <a:gd name="T54" fmla="*/ 26 w 1373"/>
                    <a:gd name="T55" fmla="*/ 848 h 979"/>
                    <a:gd name="T56" fmla="*/ 43 w 1373"/>
                    <a:gd name="T57" fmla="*/ 862 h 979"/>
                    <a:gd name="T58" fmla="*/ 61 w 1373"/>
                    <a:gd name="T59" fmla="*/ 876 h 979"/>
                    <a:gd name="T60" fmla="*/ 85 w 1373"/>
                    <a:gd name="T61" fmla="*/ 890 h 979"/>
                    <a:gd name="T62" fmla="*/ 111 w 1373"/>
                    <a:gd name="T63" fmla="*/ 902 h 979"/>
                    <a:gd name="T64" fmla="*/ 141 w 1373"/>
                    <a:gd name="T65" fmla="*/ 916 h 979"/>
                    <a:gd name="T66" fmla="*/ 211 w 1373"/>
                    <a:gd name="T67" fmla="*/ 941 h 979"/>
                    <a:gd name="T68" fmla="*/ 325 w 1373"/>
                    <a:gd name="T69" fmla="*/ 957 h 979"/>
                    <a:gd name="T70" fmla="*/ 444 w 1373"/>
                    <a:gd name="T71" fmla="*/ 969 h 979"/>
                    <a:gd name="T72" fmla="*/ 568 w 1373"/>
                    <a:gd name="T73" fmla="*/ 977 h 979"/>
                    <a:gd name="T74" fmla="*/ 632 w 1373"/>
                    <a:gd name="T75" fmla="*/ 979 h 979"/>
                    <a:gd name="T76" fmla="*/ 697 w 1373"/>
                    <a:gd name="T77" fmla="*/ 979 h 979"/>
                    <a:gd name="T78" fmla="*/ 763 w 1373"/>
                    <a:gd name="T79" fmla="*/ 975 h 979"/>
                    <a:gd name="T80" fmla="*/ 827 w 1373"/>
                    <a:gd name="T81" fmla="*/ 971 h 979"/>
                    <a:gd name="T82" fmla="*/ 951 w 1373"/>
                    <a:gd name="T83" fmla="*/ 959 h 979"/>
                    <a:gd name="T84" fmla="*/ 1070 w 1373"/>
                    <a:gd name="T85" fmla="*/ 941 h 979"/>
                    <a:gd name="T86" fmla="*/ 1178 w 1373"/>
                    <a:gd name="T87" fmla="*/ 920 h 979"/>
                    <a:gd name="T88" fmla="*/ 1214 w 1373"/>
                    <a:gd name="T89" fmla="*/ 906 h 979"/>
                    <a:gd name="T90" fmla="*/ 1248 w 1373"/>
                    <a:gd name="T91" fmla="*/ 892 h 979"/>
                    <a:gd name="T92" fmla="*/ 1278 w 1373"/>
                    <a:gd name="T93" fmla="*/ 878 h 979"/>
                    <a:gd name="T94" fmla="*/ 1304 w 1373"/>
                    <a:gd name="T95" fmla="*/ 864 h 979"/>
                    <a:gd name="T96" fmla="*/ 1329 w 1373"/>
                    <a:gd name="T97" fmla="*/ 850 h 979"/>
                    <a:gd name="T98" fmla="*/ 1347 w 1373"/>
                    <a:gd name="T99" fmla="*/ 834 h 979"/>
                    <a:gd name="T100" fmla="*/ 1363 w 1373"/>
                    <a:gd name="T101" fmla="*/ 820 h 979"/>
                    <a:gd name="T102" fmla="*/ 1373 w 1373"/>
                    <a:gd name="T103" fmla="*/ 804 h 9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373" h="979">
                      <a:moveTo>
                        <a:pt x="1373" y="804"/>
                      </a:moveTo>
                      <a:lnTo>
                        <a:pt x="1357" y="0"/>
                      </a:lnTo>
                      <a:lnTo>
                        <a:pt x="1345" y="16"/>
                      </a:lnTo>
                      <a:lnTo>
                        <a:pt x="1331" y="32"/>
                      </a:lnTo>
                      <a:lnTo>
                        <a:pt x="1311" y="46"/>
                      </a:lnTo>
                      <a:lnTo>
                        <a:pt x="1288" y="60"/>
                      </a:lnTo>
                      <a:lnTo>
                        <a:pt x="1260" y="74"/>
                      </a:lnTo>
                      <a:lnTo>
                        <a:pt x="1230" y="88"/>
                      </a:lnTo>
                      <a:lnTo>
                        <a:pt x="1160" y="116"/>
                      </a:lnTo>
                      <a:lnTo>
                        <a:pt x="1052" y="138"/>
                      </a:lnTo>
                      <a:lnTo>
                        <a:pt x="935" y="154"/>
                      </a:lnTo>
                      <a:lnTo>
                        <a:pt x="811" y="168"/>
                      </a:lnTo>
                      <a:lnTo>
                        <a:pt x="747" y="172"/>
                      </a:lnTo>
                      <a:lnTo>
                        <a:pt x="681" y="174"/>
                      </a:lnTo>
                      <a:lnTo>
                        <a:pt x="614" y="174"/>
                      </a:lnTo>
                      <a:lnTo>
                        <a:pt x="552" y="172"/>
                      </a:lnTo>
                      <a:lnTo>
                        <a:pt x="428" y="164"/>
                      </a:lnTo>
                      <a:lnTo>
                        <a:pt x="307" y="152"/>
                      </a:lnTo>
                      <a:lnTo>
                        <a:pt x="193" y="136"/>
                      </a:lnTo>
                      <a:lnTo>
                        <a:pt x="125" y="110"/>
                      </a:lnTo>
                      <a:lnTo>
                        <a:pt x="95" y="98"/>
                      </a:lnTo>
                      <a:lnTo>
                        <a:pt x="69" y="86"/>
                      </a:lnTo>
                      <a:lnTo>
                        <a:pt x="45" y="72"/>
                      </a:lnTo>
                      <a:lnTo>
                        <a:pt x="26" y="58"/>
                      </a:lnTo>
                      <a:lnTo>
                        <a:pt x="10" y="44"/>
                      </a:lnTo>
                      <a:lnTo>
                        <a:pt x="0" y="28"/>
                      </a:lnTo>
                      <a:lnTo>
                        <a:pt x="16" y="832"/>
                      </a:lnTo>
                      <a:lnTo>
                        <a:pt x="26" y="848"/>
                      </a:lnTo>
                      <a:lnTo>
                        <a:pt x="43" y="862"/>
                      </a:lnTo>
                      <a:lnTo>
                        <a:pt x="61" y="876"/>
                      </a:lnTo>
                      <a:lnTo>
                        <a:pt x="85" y="890"/>
                      </a:lnTo>
                      <a:lnTo>
                        <a:pt x="111" y="902"/>
                      </a:lnTo>
                      <a:lnTo>
                        <a:pt x="141" y="916"/>
                      </a:lnTo>
                      <a:lnTo>
                        <a:pt x="211" y="941"/>
                      </a:lnTo>
                      <a:lnTo>
                        <a:pt x="325" y="957"/>
                      </a:lnTo>
                      <a:lnTo>
                        <a:pt x="444" y="969"/>
                      </a:lnTo>
                      <a:lnTo>
                        <a:pt x="568" y="977"/>
                      </a:lnTo>
                      <a:lnTo>
                        <a:pt x="632" y="979"/>
                      </a:lnTo>
                      <a:lnTo>
                        <a:pt x="697" y="979"/>
                      </a:lnTo>
                      <a:lnTo>
                        <a:pt x="763" y="975"/>
                      </a:lnTo>
                      <a:lnTo>
                        <a:pt x="827" y="971"/>
                      </a:lnTo>
                      <a:lnTo>
                        <a:pt x="951" y="959"/>
                      </a:lnTo>
                      <a:lnTo>
                        <a:pt x="1070" y="941"/>
                      </a:lnTo>
                      <a:lnTo>
                        <a:pt x="1178" y="920"/>
                      </a:lnTo>
                      <a:lnTo>
                        <a:pt x="1214" y="906"/>
                      </a:lnTo>
                      <a:lnTo>
                        <a:pt x="1248" y="892"/>
                      </a:lnTo>
                      <a:lnTo>
                        <a:pt x="1278" y="878"/>
                      </a:lnTo>
                      <a:lnTo>
                        <a:pt x="1304" y="864"/>
                      </a:lnTo>
                      <a:lnTo>
                        <a:pt x="1329" y="850"/>
                      </a:lnTo>
                      <a:lnTo>
                        <a:pt x="1347" y="834"/>
                      </a:lnTo>
                      <a:lnTo>
                        <a:pt x="1363" y="820"/>
                      </a:lnTo>
                      <a:lnTo>
                        <a:pt x="1373" y="804"/>
                      </a:lnTo>
                      <a:close/>
                    </a:path>
                  </a:pathLst>
                </a:custGeom>
                <a:solidFill>
                  <a:srgbClr val="0000C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</p:grpSp>
          <p:grpSp>
            <p:nvGrpSpPr>
              <p:cNvPr id="241154" name="Group 514"/>
              <p:cNvGrpSpPr/>
              <p:nvPr/>
            </p:nvGrpSpPr>
            <p:grpSpPr bwMode="auto">
              <a:xfrm>
                <a:off x="3614" y="528"/>
                <a:ext cx="1311" cy="1041"/>
                <a:chOff x="1988" y="648"/>
                <a:chExt cx="1443" cy="1108"/>
              </a:xfrm>
            </p:grpSpPr>
            <p:sp>
              <p:nvSpPr>
                <p:cNvPr id="241155" name="Freeform 515"/>
                <p:cNvSpPr/>
                <p:nvPr/>
              </p:nvSpPr>
              <p:spPr bwMode="auto">
                <a:xfrm>
                  <a:off x="1988" y="1555"/>
                  <a:ext cx="209" cy="181"/>
                </a:xfrm>
                <a:custGeom>
                  <a:avLst/>
                  <a:gdLst>
                    <a:gd name="T0" fmla="*/ 0 w 209"/>
                    <a:gd name="T1" fmla="*/ 181 h 181"/>
                    <a:gd name="T2" fmla="*/ 10 w 209"/>
                    <a:gd name="T3" fmla="*/ 165 h 181"/>
                    <a:gd name="T4" fmla="*/ 209 w 209"/>
                    <a:gd name="T5" fmla="*/ 0 h 181"/>
                    <a:gd name="T6" fmla="*/ 199 w 209"/>
                    <a:gd name="T7" fmla="*/ 14 h 181"/>
                    <a:gd name="T8" fmla="*/ 0 w 209"/>
                    <a:gd name="T9" fmla="*/ 181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9" h="181">
                      <a:moveTo>
                        <a:pt x="0" y="181"/>
                      </a:moveTo>
                      <a:lnTo>
                        <a:pt x="10" y="165"/>
                      </a:lnTo>
                      <a:lnTo>
                        <a:pt x="209" y="0"/>
                      </a:lnTo>
                      <a:lnTo>
                        <a:pt x="199" y="14"/>
                      </a:lnTo>
                      <a:lnTo>
                        <a:pt x="0" y="181"/>
                      </a:lnTo>
                      <a:close/>
                    </a:path>
                  </a:pathLst>
                </a:custGeom>
                <a:solidFill>
                  <a:srgbClr val="D5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56" name="Freeform 516"/>
                <p:cNvSpPr/>
                <p:nvPr/>
              </p:nvSpPr>
              <p:spPr bwMode="auto">
                <a:xfrm>
                  <a:off x="1998" y="1541"/>
                  <a:ext cx="213" cy="179"/>
                </a:xfrm>
                <a:custGeom>
                  <a:avLst/>
                  <a:gdLst>
                    <a:gd name="T0" fmla="*/ 0 w 213"/>
                    <a:gd name="T1" fmla="*/ 179 h 179"/>
                    <a:gd name="T2" fmla="*/ 16 w 213"/>
                    <a:gd name="T3" fmla="*/ 163 h 179"/>
                    <a:gd name="T4" fmla="*/ 213 w 213"/>
                    <a:gd name="T5" fmla="*/ 0 h 179"/>
                    <a:gd name="T6" fmla="*/ 199 w 213"/>
                    <a:gd name="T7" fmla="*/ 14 h 179"/>
                    <a:gd name="T8" fmla="*/ 0 w 213"/>
                    <a:gd name="T9" fmla="*/ 179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3" h="179">
                      <a:moveTo>
                        <a:pt x="0" y="179"/>
                      </a:moveTo>
                      <a:lnTo>
                        <a:pt x="16" y="163"/>
                      </a:lnTo>
                      <a:lnTo>
                        <a:pt x="213" y="0"/>
                      </a:lnTo>
                      <a:lnTo>
                        <a:pt x="199" y="14"/>
                      </a:lnTo>
                      <a:lnTo>
                        <a:pt x="0" y="179"/>
                      </a:lnTo>
                      <a:close/>
                    </a:path>
                  </a:pathLst>
                </a:custGeom>
                <a:solidFill>
                  <a:srgbClr val="D1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57" name="Freeform 517"/>
                <p:cNvSpPr/>
                <p:nvPr/>
              </p:nvSpPr>
              <p:spPr bwMode="auto">
                <a:xfrm>
                  <a:off x="3346" y="797"/>
                  <a:ext cx="85" cy="104"/>
                </a:xfrm>
                <a:custGeom>
                  <a:avLst/>
                  <a:gdLst>
                    <a:gd name="T0" fmla="*/ 12 w 85"/>
                    <a:gd name="T1" fmla="*/ 104 h 104"/>
                    <a:gd name="T2" fmla="*/ 0 w 85"/>
                    <a:gd name="T3" fmla="*/ 88 h 104"/>
                    <a:gd name="T4" fmla="*/ 75 w 85"/>
                    <a:gd name="T5" fmla="*/ 0 h 104"/>
                    <a:gd name="T6" fmla="*/ 85 w 85"/>
                    <a:gd name="T7" fmla="*/ 14 h 104"/>
                    <a:gd name="T8" fmla="*/ 12 w 85"/>
                    <a:gd name="T9" fmla="*/ 104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5" h="104">
                      <a:moveTo>
                        <a:pt x="12" y="104"/>
                      </a:moveTo>
                      <a:lnTo>
                        <a:pt x="0" y="88"/>
                      </a:lnTo>
                      <a:lnTo>
                        <a:pt x="75" y="0"/>
                      </a:lnTo>
                      <a:lnTo>
                        <a:pt x="85" y="14"/>
                      </a:lnTo>
                      <a:lnTo>
                        <a:pt x="12" y="104"/>
                      </a:lnTo>
                      <a:close/>
                    </a:path>
                  </a:pathLst>
                </a:custGeom>
                <a:solidFill>
                  <a:srgbClr val="D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58" name="Freeform 518"/>
                <p:cNvSpPr/>
                <p:nvPr/>
              </p:nvSpPr>
              <p:spPr bwMode="auto">
                <a:xfrm>
                  <a:off x="3354" y="807"/>
                  <a:ext cx="77" cy="94"/>
                </a:xfrm>
                <a:custGeom>
                  <a:avLst/>
                  <a:gdLst>
                    <a:gd name="T0" fmla="*/ 4 w 77"/>
                    <a:gd name="T1" fmla="*/ 94 h 94"/>
                    <a:gd name="T2" fmla="*/ 0 w 77"/>
                    <a:gd name="T3" fmla="*/ 88 h 94"/>
                    <a:gd name="T4" fmla="*/ 73 w 77"/>
                    <a:gd name="T5" fmla="*/ 0 h 94"/>
                    <a:gd name="T6" fmla="*/ 77 w 77"/>
                    <a:gd name="T7" fmla="*/ 4 h 94"/>
                    <a:gd name="T8" fmla="*/ 4 w 77"/>
                    <a:gd name="T9" fmla="*/ 9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94">
                      <a:moveTo>
                        <a:pt x="4" y="94"/>
                      </a:moveTo>
                      <a:lnTo>
                        <a:pt x="0" y="88"/>
                      </a:lnTo>
                      <a:lnTo>
                        <a:pt x="73" y="0"/>
                      </a:lnTo>
                      <a:lnTo>
                        <a:pt x="77" y="4"/>
                      </a:lnTo>
                      <a:lnTo>
                        <a:pt x="4" y="94"/>
                      </a:lnTo>
                      <a:close/>
                    </a:path>
                  </a:pathLst>
                </a:custGeom>
                <a:solidFill>
                  <a:srgbClr val="D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59" name="Freeform 519"/>
                <p:cNvSpPr/>
                <p:nvPr/>
              </p:nvSpPr>
              <p:spPr bwMode="auto">
                <a:xfrm>
                  <a:off x="3350" y="801"/>
                  <a:ext cx="77" cy="94"/>
                </a:xfrm>
                <a:custGeom>
                  <a:avLst/>
                  <a:gdLst>
                    <a:gd name="T0" fmla="*/ 4 w 77"/>
                    <a:gd name="T1" fmla="*/ 94 h 94"/>
                    <a:gd name="T2" fmla="*/ 0 w 77"/>
                    <a:gd name="T3" fmla="*/ 88 h 94"/>
                    <a:gd name="T4" fmla="*/ 73 w 77"/>
                    <a:gd name="T5" fmla="*/ 0 h 94"/>
                    <a:gd name="T6" fmla="*/ 77 w 77"/>
                    <a:gd name="T7" fmla="*/ 6 h 94"/>
                    <a:gd name="T8" fmla="*/ 4 w 77"/>
                    <a:gd name="T9" fmla="*/ 9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94">
                      <a:moveTo>
                        <a:pt x="4" y="94"/>
                      </a:moveTo>
                      <a:lnTo>
                        <a:pt x="0" y="88"/>
                      </a:lnTo>
                      <a:lnTo>
                        <a:pt x="73" y="0"/>
                      </a:lnTo>
                      <a:lnTo>
                        <a:pt x="77" y="6"/>
                      </a:lnTo>
                      <a:lnTo>
                        <a:pt x="4" y="94"/>
                      </a:lnTo>
                      <a:close/>
                    </a:path>
                  </a:pathLst>
                </a:custGeom>
                <a:solidFill>
                  <a:srgbClr val="D3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60" name="Freeform 520"/>
                <p:cNvSpPr/>
                <p:nvPr/>
              </p:nvSpPr>
              <p:spPr bwMode="auto">
                <a:xfrm>
                  <a:off x="3346" y="797"/>
                  <a:ext cx="77" cy="92"/>
                </a:xfrm>
                <a:custGeom>
                  <a:avLst/>
                  <a:gdLst>
                    <a:gd name="T0" fmla="*/ 4 w 77"/>
                    <a:gd name="T1" fmla="*/ 92 h 92"/>
                    <a:gd name="T2" fmla="*/ 0 w 77"/>
                    <a:gd name="T3" fmla="*/ 88 h 92"/>
                    <a:gd name="T4" fmla="*/ 75 w 77"/>
                    <a:gd name="T5" fmla="*/ 0 h 92"/>
                    <a:gd name="T6" fmla="*/ 77 w 77"/>
                    <a:gd name="T7" fmla="*/ 4 h 92"/>
                    <a:gd name="T8" fmla="*/ 4 w 77"/>
                    <a:gd name="T9" fmla="*/ 92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92">
                      <a:moveTo>
                        <a:pt x="4" y="92"/>
                      </a:moveTo>
                      <a:lnTo>
                        <a:pt x="0" y="88"/>
                      </a:lnTo>
                      <a:lnTo>
                        <a:pt x="75" y="0"/>
                      </a:lnTo>
                      <a:lnTo>
                        <a:pt x="77" y="4"/>
                      </a:lnTo>
                      <a:lnTo>
                        <a:pt x="4" y="92"/>
                      </a:lnTo>
                      <a:close/>
                    </a:path>
                  </a:pathLst>
                </a:custGeom>
                <a:solidFill>
                  <a:srgbClr val="D2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61" name="Freeform 521"/>
                <p:cNvSpPr/>
                <p:nvPr/>
              </p:nvSpPr>
              <p:spPr bwMode="auto">
                <a:xfrm>
                  <a:off x="3330" y="783"/>
                  <a:ext cx="91" cy="102"/>
                </a:xfrm>
                <a:custGeom>
                  <a:avLst/>
                  <a:gdLst>
                    <a:gd name="T0" fmla="*/ 16 w 91"/>
                    <a:gd name="T1" fmla="*/ 102 h 102"/>
                    <a:gd name="T2" fmla="*/ 0 w 91"/>
                    <a:gd name="T3" fmla="*/ 86 h 102"/>
                    <a:gd name="T4" fmla="*/ 77 w 91"/>
                    <a:gd name="T5" fmla="*/ 0 h 102"/>
                    <a:gd name="T6" fmla="*/ 91 w 91"/>
                    <a:gd name="T7" fmla="*/ 14 h 102"/>
                    <a:gd name="T8" fmla="*/ 16 w 91"/>
                    <a:gd name="T9" fmla="*/ 102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102">
                      <a:moveTo>
                        <a:pt x="16" y="102"/>
                      </a:moveTo>
                      <a:lnTo>
                        <a:pt x="0" y="86"/>
                      </a:lnTo>
                      <a:lnTo>
                        <a:pt x="77" y="0"/>
                      </a:lnTo>
                      <a:lnTo>
                        <a:pt x="91" y="14"/>
                      </a:lnTo>
                      <a:lnTo>
                        <a:pt x="16" y="102"/>
                      </a:lnTo>
                      <a:close/>
                    </a:path>
                  </a:pathLst>
                </a:custGeom>
                <a:solidFill>
                  <a:srgbClr val="D1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62" name="Freeform 522"/>
                <p:cNvSpPr/>
                <p:nvPr/>
              </p:nvSpPr>
              <p:spPr bwMode="auto">
                <a:xfrm>
                  <a:off x="3344" y="795"/>
                  <a:ext cx="77" cy="90"/>
                </a:xfrm>
                <a:custGeom>
                  <a:avLst/>
                  <a:gdLst>
                    <a:gd name="T0" fmla="*/ 2 w 77"/>
                    <a:gd name="T1" fmla="*/ 90 h 90"/>
                    <a:gd name="T2" fmla="*/ 0 w 77"/>
                    <a:gd name="T3" fmla="*/ 88 h 90"/>
                    <a:gd name="T4" fmla="*/ 75 w 77"/>
                    <a:gd name="T5" fmla="*/ 0 h 90"/>
                    <a:gd name="T6" fmla="*/ 77 w 77"/>
                    <a:gd name="T7" fmla="*/ 2 h 90"/>
                    <a:gd name="T8" fmla="*/ 2 w 77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90">
                      <a:moveTo>
                        <a:pt x="2" y="90"/>
                      </a:moveTo>
                      <a:lnTo>
                        <a:pt x="0" y="88"/>
                      </a:lnTo>
                      <a:lnTo>
                        <a:pt x="75" y="0"/>
                      </a:lnTo>
                      <a:lnTo>
                        <a:pt x="77" y="2"/>
                      </a:lnTo>
                      <a:lnTo>
                        <a:pt x="2" y="90"/>
                      </a:lnTo>
                      <a:close/>
                    </a:path>
                  </a:pathLst>
                </a:custGeom>
                <a:solidFill>
                  <a:srgbClr val="D1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63" name="Freeform 523"/>
                <p:cNvSpPr/>
                <p:nvPr/>
              </p:nvSpPr>
              <p:spPr bwMode="auto">
                <a:xfrm>
                  <a:off x="3342" y="793"/>
                  <a:ext cx="77" cy="90"/>
                </a:xfrm>
                <a:custGeom>
                  <a:avLst/>
                  <a:gdLst>
                    <a:gd name="T0" fmla="*/ 2 w 77"/>
                    <a:gd name="T1" fmla="*/ 90 h 90"/>
                    <a:gd name="T2" fmla="*/ 0 w 77"/>
                    <a:gd name="T3" fmla="*/ 86 h 90"/>
                    <a:gd name="T4" fmla="*/ 75 w 77"/>
                    <a:gd name="T5" fmla="*/ 0 h 90"/>
                    <a:gd name="T6" fmla="*/ 77 w 77"/>
                    <a:gd name="T7" fmla="*/ 2 h 90"/>
                    <a:gd name="T8" fmla="*/ 2 w 77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90">
                      <a:moveTo>
                        <a:pt x="2" y="90"/>
                      </a:moveTo>
                      <a:lnTo>
                        <a:pt x="0" y="86"/>
                      </a:lnTo>
                      <a:lnTo>
                        <a:pt x="75" y="0"/>
                      </a:lnTo>
                      <a:lnTo>
                        <a:pt x="77" y="2"/>
                      </a:lnTo>
                      <a:lnTo>
                        <a:pt x="2" y="90"/>
                      </a:lnTo>
                      <a:close/>
                    </a:path>
                  </a:pathLst>
                </a:custGeom>
                <a:solidFill>
                  <a:srgbClr val="C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64" name="Freeform 524"/>
                <p:cNvSpPr/>
                <p:nvPr/>
              </p:nvSpPr>
              <p:spPr bwMode="auto">
                <a:xfrm>
                  <a:off x="3340" y="791"/>
                  <a:ext cx="77" cy="88"/>
                </a:xfrm>
                <a:custGeom>
                  <a:avLst/>
                  <a:gdLst>
                    <a:gd name="T0" fmla="*/ 2 w 77"/>
                    <a:gd name="T1" fmla="*/ 88 h 88"/>
                    <a:gd name="T2" fmla="*/ 0 w 77"/>
                    <a:gd name="T3" fmla="*/ 86 h 88"/>
                    <a:gd name="T4" fmla="*/ 75 w 77"/>
                    <a:gd name="T5" fmla="*/ 0 h 88"/>
                    <a:gd name="T6" fmla="*/ 77 w 77"/>
                    <a:gd name="T7" fmla="*/ 2 h 88"/>
                    <a:gd name="T8" fmla="*/ 2 w 77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88">
                      <a:moveTo>
                        <a:pt x="2" y="88"/>
                      </a:moveTo>
                      <a:lnTo>
                        <a:pt x="0" y="86"/>
                      </a:lnTo>
                      <a:lnTo>
                        <a:pt x="75" y="0"/>
                      </a:lnTo>
                      <a:lnTo>
                        <a:pt x="77" y="2"/>
                      </a:lnTo>
                      <a:lnTo>
                        <a:pt x="2" y="88"/>
                      </a:lnTo>
                      <a:close/>
                    </a:path>
                  </a:pathLst>
                </a:custGeom>
                <a:solidFill>
                  <a:srgbClr val="CE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65" name="Freeform 525"/>
                <p:cNvSpPr/>
                <p:nvPr/>
              </p:nvSpPr>
              <p:spPr bwMode="auto">
                <a:xfrm>
                  <a:off x="3338" y="789"/>
                  <a:ext cx="77" cy="88"/>
                </a:xfrm>
                <a:custGeom>
                  <a:avLst/>
                  <a:gdLst>
                    <a:gd name="T0" fmla="*/ 2 w 77"/>
                    <a:gd name="T1" fmla="*/ 88 h 88"/>
                    <a:gd name="T2" fmla="*/ 0 w 77"/>
                    <a:gd name="T3" fmla="*/ 86 h 88"/>
                    <a:gd name="T4" fmla="*/ 75 w 77"/>
                    <a:gd name="T5" fmla="*/ 0 h 88"/>
                    <a:gd name="T6" fmla="*/ 77 w 77"/>
                    <a:gd name="T7" fmla="*/ 2 h 88"/>
                    <a:gd name="T8" fmla="*/ 2 w 77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88">
                      <a:moveTo>
                        <a:pt x="2" y="88"/>
                      </a:moveTo>
                      <a:lnTo>
                        <a:pt x="0" y="86"/>
                      </a:lnTo>
                      <a:lnTo>
                        <a:pt x="75" y="0"/>
                      </a:lnTo>
                      <a:lnTo>
                        <a:pt x="77" y="2"/>
                      </a:lnTo>
                      <a:lnTo>
                        <a:pt x="2" y="88"/>
                      </a:lnTo>
                      <a:close/>
                    </a:path>
                  </a:pathLst>
                </a:custGeom>
                <a:solidFill>
                  <a:srgbClr val="CD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66" name="Freeform 526"/>
                <p:cNvSpPr/>
                <p:nvPr/>
              </p:nvSpPr>
              <p:spPr bwMode="auto">
                <a:xfrm>
                  <a:off x="3336" y="787"/>
                  <a:ext cx="77" cy="88"/>
                </a:xfrm>
                <a:custGeom>
                  <a:avLst/>
                  <a:gdLst>
                    <a:gd name="T0" fmla="*/ 2 w 77"/>
                    <a:gd name="T1" fmla="*/ 88 h 88"/>
                    <a:gd name="T2" fmla="*/ 0 w 77"/>
                    <a:gd name="T3" fmla="*/ 86 h 88"/>
                    <a:gd name="T4" fmla="*/ 75 w 77"/>
                    <a:gd name="T5" fmla="*/ 0 h 88"/>
                    <a:gd name="T6" fmla="*/ 77 w 77"/>
                    <a:gd name="T7" fmla="*/ 2 h 88"/>
                    <a:gd name="T8" fmla="*/ 2 w 77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88">
                      <a:moveTo>
                        <a:pt x="2" y="88"/>
                      </a:moveTo>
                      <a:lnTo>
                        <a:pt x="0" y="86"/>
                      </a:lnTo>
                      <a:lnTo>
                        <a:pt x="75" y="0"/>
                      </a:lnTo>
                      <a:lnTo>
                        <a:pt x="77" y="2"/>
                      </a:lnTo>
                      <a:lnTo>
                        <a:pt x="2" y="88"/>
                      </a:lnTo>
                      <a:close/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67" name="Freeform 527"/>
                <p:cNvSpPr/>
                <p:nvPr/>
              </p:nvSpPr>
              <p:spPr bwMode="auto">
                <a:xfrm>
                  <a:off x="3332" y="785"/>
                  <a:ext cx="79" cy="88"/>
                </a:xfrm>
                <a:custGeom>
                  <a:avLst/>
                  <a:gdLst>
                    <a:gd name="T0" fmla="*/ 4 w 79"/>
                    <a:gd name="T1" fmla="*/ 88 h 88"/>
                    <a:gd name="T2" fmla="*/ 0 w 79"/>
                    <a:gd name="T3" fmla="*/ 86 h 88"/>
                    <a:gd name="T4" fmla="*/ 77 w 79"/>
                    <a:gd name="T5" fmla="*/ 0 h 88"/>
                    <a:gd name="T6" fmla="*/ 79 w 79"/>
                    <a:gd name="T7" fmla="*/ 2 h 88"/>
                    <a:gd name="T8" fmla="*/ 4 w 79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88">
                      <a:moveTo>
                        <a:pt x="4" y="88"/>
                      </a:moveTo>
                      <a:lnTo>
                        <a:pt x="0" y="86"/>
                      </a:lnTo>
                      <a:lnTo>
                        <a:pt x="77" y="0"/>
                      </a:lnTo>
                      <a:lnTo>
                        <a:pt x="79" y="2"/>
                      </a:lnTo>
                      <a:lnTo>
                        <a:pt x="4" y="88"/>
                      </a:lnTo>
                      <a:close/>
                    </a:path>
                  </a:pathLst>
                </a:custGeom>
                <a:solidFill>
                  <a:srgbClr val="CB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68" name="Freeform 528"/>
                <p:cNvSpPr/>
                <p:nvPr/>
              </p:nvSpPr>
              <p:spPr bwMode="auto">
                <a:xfrm>
                  <a:off x="3330" y="783"/>
                  <a:ext cx="79" cy="88"/>
                </a:xfrm>
                <a:custGeom>
                  <a:avLst/>
                  <a:gdLst>
                    <a:gd name="T0" fmla="*/ 2 w 79"/>
                    <a:gd name="T1" fmla="*/ 88 h 88"/>
                    <a:gd name="T2" fmla="*/ 0 w 79"/>
                    <a:gd name="T3" fmla="*/ 86 h 88"/>
                    <a:gd name="T4" fmla="*/ 77 w 79"/>
                    <a:gd name="T5" fmla="*/ 0 h 88"/>
                    <a:gd name="T6" fmla="*/ 79 w 79"/>
                    <a:gd name="T7" fmla="*/ 2 h 88"/>
                    <a:gd name="T8" fmla="*/ 2 w 79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88">
                      <a:moveTo>
                        <a:pt x="2" y="88"/>
                      </a:moveTo>
                      <a:lnTo>
                        <a:pt x="0" y="86"/>
                      </a:lnTo>
                      <a:lnTo>
                        <a:pt x="77" y="0"/>
                      </a:lnTo>
                      <a:lnTo>
                        <a:pt x="79" y="2"/>
                      </a:lnTo>
                      <a:lnTo>
                        <a:pt x="2" y="88"/>
                      </a:lnTo>
                      <a:close/>
                    </a:path>
                  </a:pathLst>
                </a:custGeom>
                <a:solidFill>
                  <a:srgbClr val="CA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69" name="Freeform 529"/>
                <p:cNvSpPr/>
                <p:nvPr/>
              </p:nvSpPr>
              <p:spPr bwMode="auto">
                <a:xfrm>
                  <a:off x="3312" y="766"/>
                  <a:ext cx="95" cy="103"/>
                </a:xfrm>
                <a:custGeom>
                  <a:avLst/>
                  <a:gdLst>
                    <a:gd name="T0" fmla="*/ 18 w 95"/>
                    <a:gd name="T1" fmla="*/ 103 h 103"/>
                    <a:gd name="T2" fmla="*/ 0 w 95"/>
                    <a:gd name="T3" fmla="*/ 87 h 103"/>
                    <a:gd name="T4" fmla="*/ 77 w 95"/>
                    <a:gd name="T5" fmla="*/ 0 h 103"/>
                    <a:gd name="T6" fmla="*/ 95 w 95"/>
                    <a:gd name="T7" fmla="*/ 17 h 103"/>
                    <a:gd name="T8" fmla="*/ 18 w 95"/>
                    <a:gd name="T9" fmla="*/ 103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5" h="103">
                      <a:moveTo>
                        <a:pt x="18" y="103"/>
                      </a:moveTo>
                      <a:lnTo>
                        <a:pt x="0" y="87"/>
                      </a:lnTo>
                      <a:lnTo>
                        <a:pt x="77" y="0"/>
                      </a:lnTo>
                      <a:lnTo>
                        <a:pt x="95" y="17"/>
                      </a:lnTo>
                      <a:lnTo>
                        <a:pt x="18" y="103"/>
                      </a:lnTo>
                      <a:close/>
                    </a:path>
                  </a:pathLst>
                </a:custGeom>
                <a:solidFill>
                  <a:srgbClr val="C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70" name="Freeform 530"/>
                <p:cNvSpPr/>
                <p:nvPr/>
              </p:nvSpPr>
              <p:spPr bwMode="auto">
                <a:xfrm>
                  <a:off x="3328" y="779"/>
                  <a:ext cx="79" cy="90"/>
                </a:xfrm>
                <a:custGeom>
                  <a:avLst/>
                  <a:gdLst>
                    <a:gd name="T0" fmla="*/ 2 w 79"/>
                    <a:gd name="T1" fmla="*/ 90 h 90"/>
                    <a:gd name="T2" fmla="*/ 0 w 79"/>
                    <a:gd name="T3" fmla="*/ 86 h 90"/>
                    <a:gd name="T4" fmla="*/ 75 w 79"/>
                    <a:gd name="T5" fmla="*/ 0 h 90"/>
                    <a:gd name="T6" fmla="*/ 79 w 79"/>
                    <a:gd name="T7" fmla="*/ 4 h 90"/>
                    <a:gd name="T8" fmla="*/ 2 w 79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90">
                      <a:moveTo>
                        <a:pt x="2" y="90"/>
                      </a:moveTo>
                      <a:lnTo>
                        <a:pt x="0" y="86"/>
                      </a:lnTo>
                      <a:lnTo>
                        <a:pt x="75" y="0"/>
                      </a:lnTo>
                      <a:lnTo>
                        <a:pt x="79" y="4"/>
                      </a:lnTo>
                      <a:lnTo>
                        <a:pt x="2" y="90"/>
                      </a:lnTo>
                      <a:close/>
                    </a:path>
                  </a:pathLst>
                </a:custGeom>
                <a:solidFill>
                  <a:srgbClr val="C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71" name="Freeform 531"/>
                <p:cNvSpPr/>
                <p:nvPr/>
              </p:nvSpPr>
              <p:spPr bwMode="auto">
                <a:xfrm>
                  <a:off x="3324" y="777"/>
                  <a:ext cx="79" cy="88"/>
                </a:xfrm>
                <a:custGeom>
                  <a:avLst/>
                  <a:gdLst>
                    <a:gd name="T0" fmla="*/ 4 w 79"/>
                    <a:gd name="T1" fmla="*/ 88 h 88"/>
                    <a:gd name="T2" fmla="*/ 0 w 79"/>
                    <a:gd name="T3" fmla="*/ 86 h 88"/>
                    <a:gd name="T4" fmla="*/ 77 w 79"/>
                    <a:gd name="T5" fmla="*/ 0 h 88"/>
                    <a:gd name="T6" fmla="*/ 79 w 79"/>
                    <a:gd name="T7" fmla="*/ 2 h 88"/>
                    <a:gd name="T8" fmla="*/ 4 w 79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88">
                      <a:moveTo>
                        <a:pt x="4" y="88"/>
                      </a:moveTo>
                      <a:lnTo>
                        <a:pt x="0" y="86"/>
                      </a:lnTo>
                      <a:lnTo>
                        <a:pt x="77" y="0"/>
                      </a:lnTo>
                      <a:lnTo>
                        <a:pt x="79" y="2"/>
                      </a:lnTo>
                      <a:lnTo>
                        <a:pt x="4" y="88"/>
                      </a:lnTo>
                      <a:close/>
                    </a:path>
                  </a:pathLst>
                </a:custGeom>
                <a:solidFill>
                  <a:srgbClr val="C8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72" name="Freeform 532"/>
                <p:cNvSpPr/>
                <p:nvPr/>
              </p:nvSpPr>
              <p:spPr bwMode="auto">
                <a:xfrm>
                  <a:off x="3322" y="775"/>
                  <a:ext cx="79" cy="88"/>
                </a:xfrm>
                <a:custGeom>
                  <a:avLst/>
                  <a:gdLst>
                    <a:gd name="T0" fmla="*/ 2 w 79"/>
                    <a:gd name="T1" fmla="*/ 88 h 88"/>
                    <a:gd name="T2" fmla="*/ 0 w 79"/>
                    <a:gd name="T3" fmla="*/ 86 h 88"/>
                    <a:gd name="T4" fmla="*/ 75 w 79"/>
                    <a:gd name="T5" fmla="*/ 0 h 88"/>
                    <a:gd name="T6" fmla="*/ 79 w 79"/>
                    <a:gd name="T7" fmla="*/ 2 h 88"/>
                    <a:gd name="T8" fmla="*/ 2 w 79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88">
                      <a:moveTo>
                        <a:pt x="2" y="88"/>
                      </a:moveTo>
                      <a:lnTo>
                        <a:pt x="0" y="86"/>
                      </a:lnTo>
                      <a:lnTo>
                        <a:pt x="75" y="0"/>
                      </a:lnTo>
                      <a:lnTo>
                        <a:pt x="79" y="2"/>
                      </a:lnTo>
                      <a:lnTo>
                        <a:pt x="2" y="88"/>
                      </a:lnTo>
                      <a:close/>
                    </a:path>
                  </a:pathLst>
                </a:custGeom>
                <a:solidFill>
                  <a:srgbClr val="C7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73" name="Freeform 533"/>
                <p:cNvSpPr/>
                <p:nvPr/>
              </p:nvSpPr>
              <p:spPr bwMode="auto">
                <a:xfrm>
                  <a:off x="3318" y="773"/>
                  <a:ext cx="79" cy="88"/>
                </a:xfrm>
                <a:custGeom>
                  <a:avLst/>
                  <a:gdLst>
                    <a:gd name="T0" fmla="*/ 4 w 79"/>
                    <a:gd name="T1" fmla="*/ 88 h 88"/>
                    <a:gd name="T2" fmla="*/ 0 w 79"/>
                    <a:gd name="T3" fmla="*/ 84 h 88"/>
                    <a:gd name="T4" fmla="*/ 77 w 79"/>
                    <a:gd name="T5" fmla="*/ 0 h 88"/>
                    <a:gd name="T6" fmla="*/ 79 w 79"/>
                    <a:gd name="T7" fmla="*/ 2 h 88"/>
                    <a:gd name="T8" fmla="*/ 4 w 79"/>
                    <a:gd name="T9" fmla="*/ 88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88">
                      <a:moveTo>
                        <a:pt x="4" y="88"/>
                      </a:moveTo>
                      <a:lnTo>
                        <a:pt x="0" y="84"/>
                      </a:lnTo>
                      <a:lnTo>
                        <a:pt x="77" y="0"/>
                      </a:lnTo>
                      <a:lnTo>
                        <a:pt x="79" y="2"/>
                      </a:lnTo>
                      <a:lnTo>
                        <a:pt x="4" y="88"/>
                      </a:lnTo>
                      <a:close/>
                    </a:path>
                  </a:pathLst>
                </a:custGeom>
                <a:solidFill>
                  <a:srgbClr val="C6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74" name="Freeform 534"/>
                <p:cNvSpPr/>
                <p:nvPr/>
              </p:nvSpPr>
              <p:spPr bwMode="auto">
                <a:xfrm>
                  <a:off x="3314" y="770"/>
                  <a:ext cx="81" cy="87"/>
                </a:xfrm>
                <a:custGeom>
                  <a:avLst/>
                  <a:gdLst>
                    <a:gd name="T0" fmla="*/ 4 w 81"/>
                    <a:gd name="T1" fmla="*/ 87 h 87"/>
                    <a:gd name="T2" fmla="*/ 0 w 81"/>
                    <a:gd name="T3" fmla="*/ 85 h 87"/>
                    <a:gd name="T4" fmla="*/ 79 w 81"/>
                    <a:gd name="T5" fmla="*/ 0 h 87"/>
                    <a:gd name="T6" fmla="*/ 81 w 81"/>
                    <a:gd name="T7" fmla="*/ 3 h 87"/>
                    <a:gd name="T8" fmla="*/ 4 w 81"/>
                    <a:gd name="T9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87">
                      <a:moveTo>
                        <a:pt x="4" y="87"/>
                      </a:moveTo>
                      <a:lnTo>
                        <a:pt x="0" y="85"/>
                      </a:lnTo>
                      <a:lnTo>
                        <a:pt x="79" y="0"/>
                      </a:lnTo>
                      <a:lnTo>
                        <a:pt x="81" y="3"/>
                      </a:lnTo>
                      <a:lnTo>
                        <a:pt x="4" y="87"/>
                      </a:lnTo>
                      <a:close/>
                    </a:path>
                  </a:pathLst>
                </a:custGeom>
                <a:solidFill>
                  <a:srgbClr val="C5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75" name="Freeform 535"/>
                <p:cNvSpPr/>
                <p:nvPr/>
              </p:nvSpPr>
              <p:spPr bwMode="auto">
                <a:xfrm>
                  <a:off x="3312" y="766"/>
                  <a:ext cx="81" cy="89"/>
                </a:xfrm>
                <a:custGeom>
                  <a:avLst/>
                  <a:gdLst>
                    <a:gd name="T0" fmla="*/ 2 w 81"/>
                    <a:gd name="T1" fmla="*/ 89 h 89"/>
                    <a:gd name="T2" fmla="*/ 0 w 81"/>
                    <a:gd name="T3" fmla="*/ 87 h 89"/>
                    <a:gd name="T4" fmla="*/ 77 w 81"/>
                    <a:gd name="T5" fmla="*/ 0 h 89"/>
                    <a:gd name="T6" fmla="*/ 81 w 81"/>
                    <a:gd name="T7" fmla="*/ 4 h 89"/>
                    <a:gd name="T8" fmla="*/ 2 w 81"/>
                    <a:gd name="T9" fmla="*/ 89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89">
                      <a:moveTo>
                        <a:pt x="2" y="89"/>
                      </a:moveTo>
                      <a:lnTo>
                        <a:pt x="0" y="87"/>
                      </a:lnTo>
                      <a:lnTo>
                        <a:pt x="77" y="0"/>
                      </a:lnTo>
                      <a:lnTo>
                        <a:pt x="81" y="4"/>
                      </a:lnTo>
                      <a:lnTo>
                        <a:pt x="2" y="89"/>
                      </a:lnTo>
                      <a:close/>
                    </a:path>
                  </a:pathLst>
                </a:custGeom>
                <a:solidFill>
                  <a:srgbClr val="C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76" name="Freeform 536"/>
                <p:cNvSpPr/>
                <p:nvPr/>
              </p:nvSpPr>
              <p:spPr bwMode="auto">
                <a:xfrm>
                  <a:off x="3288" y="752"/>
                  <a:ext cx="101" cy="101"/>
                </a:xfrm>
                <a:custGeom>
                  <a:avLst/>
                  <a:gdLst>
                    <a:gd name="T0" fmla="*/ 24 w 101"/>
                    <a:gd name="T1" fmla="*/ 101 h 101"/>
                    <a:gd name="T2" fmla="*/ 0 w 101"/>
                    <a:gd name="T3" fmla="*/ 85 h 101"/>
                    <a:gd name="T4" fmla="*/ 81 w 101"/>
                    <a:gd name="T5" fmla="*/ 0 h 101"/>
                    <a:gd name="T6" fmla="*/ 101 w 101"/>
                    <a:gd name="T7" fmla="*/ 14 h 101"/>
                    <a:gd name="T8" fmla="*/ 24 w 101"/>
                    <a:gd name="T9" fmla="*/ 101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1">
                      <a:moveTo>
                        <a:pt x="24" y="101"/>
                      </a:moveTo>
                      <a:lnTo>
                        <a:pt x="0" y="85"/>
                      </a:lnTo>
                      <a:lnTo>
                        <a:pt x="81" y="0"/>
                      </a:lnTo>
                      <a:lnTo>
                        <a:pt x="101" y="14"/>
                      </a:lnTo>
                      <a:lnTo>
                        <a:pt x="24" y="101"/>
                      </a:lnTo>
                      <a:close/>
                    </a:path>
                  </a:pathLst>
                </a:custGeom>
                <a:solidFill>
                  <a:srgbClr val="C3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77" name="Freeform 537"/>
                <p:cNvSpPr/>
                <p:nvPr/>
              </p:nvSpPr>
              <p:spPr bwMode="auto">
                <a:xfrm>
                  <a:off x="3306" y="764"/>
                  <a:ext cx="83" cy="89"/>
                </a:xfrm>
                <a:custGeom>
                  <a:avLst/>
                  <a:gdLst>
                    <a:gd name="T0" fmla="*/ 6 w 83"/>
                    <a:gd name="T1" fmla="*/ 89 h 89"/>
                    <a:gd name="T2" fmla="*/ 0 w 83"/>
                    <a:gd name="T3" fmla="*/ 85 h 89"/>
                    <a:gd name="T4" fmla="*/ 79 w 83"/>
                    <a:gd name="T5" fmla="*/ 0 h 89"/>
                    <a:gd name="T6" fmla="*/ 83 w 83"/>
                    <a:gd name="T7" fmla="*/ 2 h 89"/>
                    <a:gd name="T8" fmla="*/ 6 w 83"/>
                    <a:gd name="T9" fmla="*/ 89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9">
                      <a:moveTo>
                        <a:pt x="6" y="89"/>
                      </a:moveTo>
                      <a:lnTo>
                        <a:pt x="0" y="85"/>
                      </a:lnTo>
                      <a:lnTo>
                        <a:pt x="79" y="0"/>
                      </a:lnTo>
                      <a:lnTo>
                        <a:pt x="83" y="2"/>
                      </a:lnTo>
                      <a:lnTo>
                        <a:pt x="6" y="89"/>
                      </a:lnTo>
                      <a:close/>
                    </a:path>
                  </a:pathLst>
                </a:custGeom>
                <a:solidFill>
                  <a:srgbClr val="C3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78" name="Freeform 538"/>
                <p:cNvSpPr/>
                <p:nvPr/>
              </p:nvSpPr>
              <p:spPr bwMode="auto">
                <a:xfrm>
                  <a:off x="3302" y="762"/>
                  <a:ext cx="83" cy="87"/>
                </a:xfrm>
                <a:custGeom>
                  <a:avLst/>
                  <a:gdLst>
                    <a:gd name="T0" fmla="*/ 4 w 83"/>
                    <a:gd name="T1" fmla="*/ 87 h 87"/>
                    <a:gd name="T2" fmla="*/ 0 w 83"/>
                    <a:gd name="T3" fmla="*/ 85 h 87"/>
                    <a:gd name="T4" fmla="*/ 79 w 83"/>
                    <a:gd name="T5" fmla="*/ 0 h 87"/>
                    <a:gd name="T6" fmla="*/ 83 w 83"/>
                    <a:gd name="T7" fmla="*/ 2 h 87"/>
                    <a:gd name="T8" fmla="*/ 4 w 83"/>
                    <a:gd name="T9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7">
                      <a:moveTo>
                        <a:pt x="4" y="87"/>
                      </a:moveTo>
                      <a:lnTo>
                        <a:pt x="0" y="85"/>
                      </a:lnTo>
                      <a:lnTo>
                        <a:pt x="79" y="0"/>
                      </a:lnTo>
                      <a:lnTo>
                        <a:pt x="83" y="2"/>
                      </a:lnTo>
                      <a:lnTo>
                        <a:pt x="4" y="87"/>
                      </a:lnTo>
                      <a:close/>
                    </a:path>
                  </a:pathLst>
                </a:custGeom>
                <a:solidFill>
                  <a:srgbClr val="C2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79" name="Freeform 539"/>
                <p:cNvSpPr/>
                <p:nvPr/>
              </p:nvSpPr>
              <p:spPr bwMode="auto">
                <a:xfrm>
                  <a:off x="3298" y="758"/>
                  <a:ext cx="83" cy="89"/>
                </a:xfrm>
                <a:custGeom>
                  <a:avLst/>
                  <a:gdLst>
                    <a:gd name="T0" fmla="*/ 4 w 83"/>
                    <a:gd name="T1" fmla="*/ 89 h 89"/>
                    <a:gd name="T2" fmla="*/ 0 w 83"/>
                    <a:gd name="T3" fmla="*/ 85 h 89"/>
                    <a:gd name="T4" fmla="*/ 79 w 83"/>
                    <a:gd name="T5" fmla="*/ 0 h 89"/>
                    <a:gd name="T6" fmla="*/ 83 w 83"/>
                    <a:gd name="T7" fmla="*/ 4 h 89"/>
                    <a:gd name="T8" fmla="*/ 4 w 83"/>
                    <a:gd name="T9" fmla="*/ 89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89">
                      <a:moveTo>
                        <a:pt x="4" y="89"/>
                      </a:moveTo>
                      <a:lnTo>
                        <a:pt x="0" y="85"/>
                      </a:lnTo>
                      <a:lnTo>
                        <a:pt x="79" y="0"/>
                      </a:lnTo>
                      <a:lnTo>
                        <a:pt x="83" y="4"/>
                      </a:lnTo>
                      <a:lnTo>
                        <a:pt x="4" y="89"/>
                      </a:lnTo>
                      <a:close/>
                    </a:path>
                  </a:pathLst>
                </a:custGeom>
                <a:solidFill>
                  <a:srgbClr val="C1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80" name="Freeform 540"/>
                <p:cNvSpPr/>
                <p:nvPr/>
              </p:nvSpPr>
              <p:spPr bwMode="auto">
                <a:xfrm>
                  <a:off x="3292" y="756"/>
                  <a:ext cx="85" cy="87"/>
                </a:xfrm>
                <a:custGeom>
                  <a:avLst/>
                  <a:gdLst>
                    <a:gd name="T0" fmla="*/ 6 w 85"/>
                    <a:gd name="T1" fmla="*/ 87 h 87"/>
                    <a:gd name="T2" fmla="*/ 0 w 85"/>
                    <a:gd name="T3" fmla="*/ 85 h 87"/>
                    <a:gd name="T4" fmla="*/ 81 w 85"/>
                    <a:gd name="T5" fmla="*/ 0 h 87"/>
                    <a:gd name="T6" fmla="*/ 85 w 85"/>
                    <a:gd name="T7" fmla="*/ 2 h 87"/>
                    <a:gd name="T8" fmla="*/ 6 w 85"/>
                    <a:gd name="T9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5" h="87">
                      <a:moveTo>
                        <a:pt x="6" y="87"/>
                      </a:moveTo>
                      <a:lnTo>
                        <a:pt x="0" y="85"/>
                      </a:lnTo>
                      <a:lnTo>
                        <a:pt x="81" y="0"/>
                      </a:lnTo>
                      <a:lnTo>
                        <a:pt x="85" y="2"/>
                      </a:lnTo>
                      <a:lnTo>
                        <a:pt x="6" y="87"/>
                      </a:lnTo>
                      <a:close/>
                    </a:path>
                  </a:pathLst>
                </a:custGeom>
                <a:solidFill>
                  <a:srgbClr val="C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81" name="Freeform 541"/>
                <p:cNvSpPr/>
                <p:nvPr/>
              </p:nvSpPr>
              <p:spPr bwMode="auto">
                <a:xfrm>
                  <a:off x="3288" y="752"/>
                  <a:ext cx="85" cy="89"/>
                </a:xfrm>
                <a:custGeom>
                  <a:avLst/>
                  <a:gdLst>
                    <a:gd name="T0" fmla="*/ 4 w 85"/>
                    <a:gd name="T1" fmla="*/ 89 h 89"/>
                    <a:gd name="T2" fmla="*/ 0 w 85"/>
                    <a:gd name="T3" fmla="*/ 85 h 89"/>
                    <a:gd name="T4" fmla="*/ 81 w 85"/>
                    <a:gd name="T5" fmla="*/ 0 h 89"/>
                    <a:gd name="T6" fmla="*/ 85 w 85"/>
                    <a:gd name="T7" fmla="*/ 4 h 89"/>
                    <a:gd name="T8" fmla="*/ 4 w 85"/>
                    <a:gd name="T9" fmla="*/ 89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5" h="89">
                      <a:moveTo>
                        <a:pt x="4" y="89"/>
                      </a:moveTo>
                      <a:lnTo>
                        <a:pt x="0" y="85"/>
                      </a:lnTo>
                      <a:lnTo>
                        <a:pt x="81" y="0"/>
                      </a:lnTo>
                      <a:lnTo>
                        <a:pt x="85" y="4"/>
                      </a:lnTo>
                      <a:lnTo>
                        <a:pt x="4" y="89"/>
                      </a:lnTo>
                      <a:close/>
                    </a:path>
                  </a:pathLst>
                </a:custGeom>
                <a:solidFill>
                  <a:srgbClr val="B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82" name="Freeform 542"/>
                <p:cNvSpPr/>
                <p:nvPr/>
              </p:nvSpPr>
              <p:spPr bwMode="auto">
                <a:xfrm>
                  <a:off x="3262" y="740"/>
                  <a:ext cx="107" cy="97"/>
                </a:xfrm>
                <a:custGeom>
                  <a:avLst/>
                  <a:gdLst>
                    <a:gd name="T0" fmla="*/ 26 w 107"/>
                    <a:gd name="T1" fmla="*/ 97 h 97"/>
                    <a:gd name="T2" fmla="*/ 0 w 107"/>
                    <a:gd name="T3" fmla="*/ 83 h 97"/>
                    <a:gd name="T4" fmla="*/ 80 w 107"/>
                    <a:gd name="T5" fmla="*/ 0 h 97"/>
                    <a:gd name="T6" fmla="*/ 107 w 107"/>
                    <a:gd name="T7" fmla="*/ 12 h 97"/>
                    <a:gd name="T8" fmla="*/ 26 w 107"/>
                    <a:gd name="T9" fmla="*/ 97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97">
                      <a:moveTo>
                        <a:pt x="26" y="97"/>
                      </a:moveTo>
                      <a:lnTo>
                        <a:pt x="0" y="83"/>
                      </a:lnTo>
                      <a:lnTo>
                        <a:pt x="80" y="0"/>
                      </a:lnTo>
                      <a:lnTo>
                        <a:pt x="107" y="12"/>
                      </a:lnTo>
                      <a:lnTo>
                        <a:pt x="26" y="97"/>
                      </a:lnTo>
                      <a:close/>
                    </a:path>
                  </a:pathLst>
                </a:custGeom>
                <a:solidFill>
                  <a:srgbClr val="BE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83" name="Freeform 543"/>
                <p:cNvSpPr/>
                <p:nvPr/>
              </p:nvSpPr>
              <p:spPr bwMode="auto">
                <a:xfrm>
                  <a:off x="3282" y="750"/>
                  <a:ext cx="87" cy="87"/>
                </a:xfrm>
                <a:custGeom>
                  <a:avLst/>
                  <a:gdLst>
                    <a:gd name="T0" fmla="*/ 6 w 87"/>
                    <a:gd name="T1" fmla="*/ 87 h 87"/>
                    <a:gd name="T2" fmla="*/ 0 w 87"/>
                    <a:gd name="T3" fmla="*/ 83 h 87"/>
                    <a:gd name="T4" fmla="*/ 81 w 87"/>
                    <a:gd name="T5" fmla="*/ 0 h 87"/>
                    <a:gd name="T6" fmla="*/ 87 w 87"/>
                    <a:gd name="T7" fmla="*/ 2 h 87"/>
                    <a:gd name="T8" fmla="*/ 6 w 87"/>
                    <a:gd name="T9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7" h="87">
                      <a:moveTo>
                        <a:pt x="6" y="87"/>
                      </a:moveTo>
                      <a:lnTo>
                        <a:pt x="0" y="83"/>
                      </a:lnTo>
                      <a:lnTo>
                        <a:pt x="81" y="0"/>
                      </a:lnTo>
                      <a:lnTo>
                        <a:pt x="87" y="2"/>
                      </a:lnTo>
                      <a:lnTo>
                        <a:pt x="6" y="87"/>
                      </a:lnTo>
                      <a:close/>
                    </a:path>
                  </a:pathLst>
                </a:custGeom>
                <a:solidFill>
                  <a:srgbClr val="BE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84" name="Freeform 544"/>
                <p:cNvSpPr/>
                <p:nvPr/>
              </p:nvSpPr>
              <p:spPr bwMode="auto">
                <a:xfrm>
                  <a:off x="3274" y="746"/>
                  <a:ext cx="89" cy="87"/>
                </a:xfrm>
                <a:custGeom>
                  <a:avLst/>
                  <a:gdLst>
                    <a:gd name="T0" fmla="*/ 8 w 89"/>
                    <a:gd name="T1" fmla="*/ 87 h 87"/>
                    <a:gd name="T2" fmla="*/ 0 w 89"/>
                    <a:gd name="T3" fmla="*/ 83 h 87"/>
                    <a:gd name="T4" fmla="*/ 82 w 89"/>
                    <a:gd name="T5" fmla="*/ 0 h 87"/>
                    <a:gd name="T6" fmla="*/ 89 w 89"/>
                    <a:gd name="T7" fmla="*/ 4 h 87"/>
                    <a:gd name="T8" fmla="*/ 8 w 89"/>
                    <a:gd name="T9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" h="87">
                      <a:moveTo>
                        <a:pt x="8" y="87"/>
                      </a:moveTo>
                      <a:lnTo>
                        <a:pt x="0" y="83"/>
                      </a:lnTo>
                      <a:lnTo>
                        <a:pt x="82" y="0"/>
                      </a:lnTo>
                      <a:lnTo>
                        <a:pt x="89" y="4"/>
                      </a:lnTo>
                      <a:lnTo>
                        <a:pt x="8" y="87"/>
                      </a:lnTo>
                      <a:close/>
                    </a:path>
                  </a:pathLst>
                </a:custGeom>
                <a:solidFill>
                  <a:srgbClr val="BD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85" name="Freeform 545"/>
                <p:cNvSpPr/>
                <p:nvPr/>
              </p:nvSpPr>
              <p:spPr bwMode="auto">
                <a:xfrm>
                  <a:off x="3268" y="742"/>
                  <a:ext cx="88" cy="87"/>
                </a:xfrm>
                <a:custGeom>
                  <a:avLst/>
                  <a:gdLst>
                    <a:gd name="T0" fmla="*/ 6 w 88"/>
                    <a:gd name="T1" fmla="*/ 87 h 87"/>
                    <a:gd name="T2" fmla="*/ 0 w 88"/>
                    <a:gd name="T3" fmla="*/ 83 h 87"/>
                    <a:gd name="T4" fmla="*/ 82 w 88"/>
                    <a:gd name="T5" fmla="*/ 0 h 87"/>
                    <a:gd name="T6" fmla="*/ 88 w 88"/>
                    <a:gd name="T7" fmla="*/ 4 h 87"/>
                    <a:gd name="T8" fmla="*/ 6 w 88"/>
                    <a:gd name="T9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7">
                      <a:moveTo>
                        <a:pt x="6" y="87"/>
                      </a:moveTo>
                      <a:lnTo>
                        <a:pt x="0" y="83"/>
                      </a:lnTo>
                      <a:lnTo>
                        <a:pt x="82" y="0"/>
                      </a:lnTo>
                      <a:lnTo>
                        <a:pt x="88" y="4"/>
                      </a:lnTo>
                      <a:lnTo>
                        <a:pt x="6" y="87"/>
                      </a:lnTo>
                      <a:close/>
                    </a:path>
                  </a:pathLst>
                </a:custGeom>
                <a:solidFill>
                  <a:srgbClr val="B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86" name="Freeform 546"/>
                <p:cNvSpPr/>
                <p:nvPr/>
              </p:nvSpPr>
              <p:spPr bwMode="auto">
                <a:xfrm>
                  <a:off x="3262" y="740"/>
                  <a:ext cx="88" cy="85"/>
                </a:xfrm>
                <a:custGeom>
                  <a:avLst/>
                  <a:gdLst>
                    <a:gd name="T0" fmla="*/ 6 w 88"/>
                    <a:gd name="T1" fmla="*/ 85 h 85"/>
                    <a:gd name="T2" fmla="*/ 0 w 88"/>
                    <a:gd name="T3" fmla="*/ 83 h 85"/>
                    <a:gd name="T4" fmla="*/ 80 w 88"/>
                    <a:gd name="T5" fmla="*/ 0 h 85"/>
                    <a:gd name="T6" fmla="*/ 88 w 88"/>
                    <a:gd name="T7" fmla="*/ 2 h 85"/>
                    <a:gd name="T8" fmla="*/ 6 w 88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5">
                      <a:moveTo>
                        <a:pt x="6" y="85"/>
                      </a:moveTo>
                      <a:lnTo>
                        <a:pt x="0" y="83"/>
                      </a:lnTo>
                      <a:lnTo>
                        <a:pt x="80" y="0"/>
                      </a:lnTo>
                      <a:lnTo>
                        <a:pt x="88" y="2"/>
                      </a:lnTo>
                      <a:lnTo>
                        <a:pt x="6" y="85"/>
                      </a:lnTo>
                      <a:close/>
                    </a:path>
                  </a:pathLst>
                </a:custGeom>
                <a:solidFill>
                  <a:srgbClr val="BB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87" name="Freeform 547"/>
                <p:cNvSpPr/>
                <p:nvPr/>
              </p:nvSpPr>
              <p:spPr bwMode="auto">
                <a:xfrm>
                  <a:off x="3232" y="726"/>
                  <a:ext cx="110" cy="97"/>
                </a:xfrm>
                <a:custGeom>
                  <a:avLst/>
                  <a:gdLst>
                    <a:gd name="T0" fmla="*/ 30 w 110"/>
                    <a:gd name="T1" fmla="*/ 97 h 97"/>
                    <a:gd name="T2" fmla="*/ 0 w 110"/>
                    <a:gd name="T3" fmla="*/ 81 h 97"/>
                    <a:gd name="T4" fmla="*/ 84 w 110"/>
                    <a:gd name="T5" fmla="*/ 0 h 97"/>
                    <a:gd name="T6" fmla="*/ 110 w 110"/>
                    <a:gd name="T7" fmla="*/ 14 h 97"/>
                    <a:gd name="T8" fmla="*/ 30 w 110"/>
                    <a:gd name="T9" fmla="*/ 97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97">
                      <a:moveTo>
                        <a:pt x="30" y="97"/>
                      </a:moveTo>
                      <a:lnTo>
                        <a:pt x="0" y="81"/>
                      </a:lnTo>
                      <a:lnTo>
                        <a:pt x="84" y="0"/>
                      </a:lnTo>
                      <a:lnTo>
                        <a:pt x="110" y="14"/>
                      </a:lnTo>
                      <a:lnTo>
                        <a:pt x="30" y="97"/>
                      </a:lnTo>
                      <a:close/>
                    </a:path>
                  </a:pathLst>
                </a:custGeom>
                <a:solidFill>
                  <a:srgbClr val="BA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88" name="Freeform 548"/>
                <p:cNvSpPr/>
                <p:nvPr/>
              </p:nvSpPr>
              <p:spPr bwMode="auto">
                <a:xfrm>
                  <a:off x="3254" y="736"/>
                  <a:ext cx="88" cy="87"/>
                </a:xfrm>
                <a:custGeom>
                  <a:avLst/>
                  <a:gdLst>
                    <a:gd name="T0" fmla="*/ 8 w 88"/>
                    <a:gd name="T1" fmla="*/ 87 h 87"/>
                    <a:gd name="T2" fmla="*/ 0 w 88"/>
                    <a:gd name="T3" fmla="*/ 83 h 87"/>
                    <a:gd name="T4" fmla="*/ 82 w 88"/>
                    <a:gd name="T5" fmla="*/ 0 h 87"/>
                    <a:gd name="T6" fmla="*/ 88 w 88"/>
                    <a:gd name="T7" fmla="*/ 4 h 87"/>
                    <a:gd name="T8" fmla="*/ 8 w 88"/>
                    <a:gd name="T9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7">
                      <a:moveTo>
                        <a:pt x="8" y="87"/>
                      </a:moveTo>
                      <a:lnTo>
                        <a:pt x="0" y="83"/>
                      </a:lnTo>
                      <a:lnTo>
                        <a:pt x="82" y="0"/>
                      </a:lnTo>
                      <a:lnTo>
                        <a:pt x="88" y="4"/>
                      </a:lnTo>
                      <a:lnTo>
                        <a:pt x="8" y="87"/>
                      </a:lnTo>
                      <a:close/>
                    </a:path>
                  </a:pathLst>
                </a:custGeom>
                <a:solidFill>
                  <a:srgbClr val="BA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89" name="Freeform 549"/>
                <p:cNvSpPr/>
                <p:nvPr/>
              </p:nvSpPr>
              <p:spPr bwMode="auto">
                <a:xfrm>
                  <a:off x="3246" y="732"/>
                  <a:ext cx="90" cy="87"/>
                </a:xfrm>
                <a:custGeom>
                  <a:avLst/>
                  <a:gdLst>
                    <a:gd name="T0" fmla="*/ 8 w 90"/>
                    <a:gd name="T1" fmla="*/ 87 h 87"/>
                    <a:gd name="T2" fmla="*/ 0 w 90"/>
                    <a:gd name="T3" fmla="*/ 83 h 87"/>
                    <a:gd name="T4" fmla="*/ 84 w 90"/>
                    <a:gd name="T5" fmla="*/ 0 h 87"/>
                    <a:gd name="T6" fmla="*/ 90 w 90"/>
                    <a:gd name="T7" fmla="*/ 4 h 87"/>
                    <a:gd name="T8" fmla="*/ 8 w 90"/>
                    <a:gd name="T9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87">
                      <a:moveTo>
                        <a:pt x="8" y="87"/>
                      </a:moveTo>
                      <a:lnTo>
                        <a:pt x="0" y="83"/>
                      </a:lnTo>
                      <a:lnTo>
                        <a:pt x="84" y="0"/>
                      </a:lnTo>
                      <a:lnTo>
                        <a:pt x="90" y="4"/>
                      </a:lnTo>
                      <a:lnTo>
                        <a:pt x="8" y="87"/>
                      </a:lnTo>
                      <a:close/>
                    </a:path>
                  </a:pathLst>
                </a:custGeom>
                <a:solidFill>
                  <a:srgbClr val="B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90" name="Freeform 550"/>
                <p:cNvSpPr/>
                <p:nvPr/>
              </p:nvSpPr>
              <p:spPr bwMode="auto">
                <a:xfrm>
                  <a:off x="3238" y="730"/>
                  <a:ext cx="92" cy="85"/>
                </a:xfrm>
                <a:custGeom>
                  <a:avLst/>
                  <a:gdLst>
                    <a:gd name="T0" fmla="*/ 8 w 92"/>
                    <a:gd name="T1" fmla="*/ 85 h 85"/>
                    <a:gd name="T2" fmla="*/ 0 w 92"/>
                    <a:gd name="T3" fmla="*/ 81 h 85"/>
                    <a:gd name="T4" fmla="*/ 84 w 92"/>
                    <a:gd name="T5" fmla="*/ 0 h 85"/>
                    <a:gd name="T6" fmla="*/ 92 w 92"/>
                    <a:gd name="T7" fmla="*/ 2 h 85"/>
                    <a:gd name="T8" fmla="*/ 8 w 92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85">
                      <a:moveTo>
                        <a:pt x="8" y="85"/>
                      </a:moveTo>
                      <a:lnTo>
                        <a:pt x="0" y="81"/>
                      </a:lnTo>
                      <a:lnTo>
                        <a:pt x="84" y="0"/>
                      </a:lnTo>
                      <a:lnTo>
                        <a:pt x="92" y="2"/>
                      </a:lnTo>
                      <a:lnTo>
                        <a:pt x="8" y="85"/>
                      </a:lnTo>
                      <a:close/>
                    </a:path>
                  </a:pathLst>
                </a:custGeom>
                <a:solidFill>
                  <a:srgbClr val="B8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91" name="Freeform 551"/>
                <p:cNvSpPr/>
                <p:nvPr/>
              </p:nvSpPr>
              <p:spPr bwMode="auto">
                <a:xfrm>
                  <a:off x="3232" y="726"/>
                  <a:ext cx="90" cy="85"/>
                </a:xfrm>
                <a:custGeom>
                  <a:avLst/>
                  <a:gdLst>
                    <a:gd name="T0" fmla="*/ 6 w 90"/>
                    <a:gd name="T1" fmla="*/ 85 h 85"/>
                    <a:gd name="T2" fmla="*/ 0 w 90"/>
                    <a:gd name="T3" fmla="*/ 81 h 85"/>
                    <a:gd name="T4" fmla="*/ 84 w 90"/>
                    <a:gd name="T5" fmla="*/ 0 h 85"/>
                    <a:gd name="T6" fmla="*/ 90 w 90"/>
                    <a:gd name="T7" fmla="*/ 4 h 85"/>
                    <a:gd name="T8" fmla="*/ 6 w 90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85">
                      <a:moveTo>
                        <a:pt x="6" y="85"/>
                      </a:moveTo>
                      <a:lnTo>
                        <a:pt x="0" y="81"/>
                      </a:lnTo>
                      <a:lnTo>
                        <a:pt x="84" y="0"/>
                      </a:lnTo>
                      <a:lnTo>
                        <a:pt x="90" y="4"/>
                      </a:lnTo>
                      <a:lnTo>
                        <a:pt x="6" y="85"/>
                      </a:lnTo>
                      <a:close/>
                    </a:path>
                  </a:pathLst>
                </a:custGeom>
                <a:solidFill>
                  <a:srgbClr val="B7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92" name="Freeform 552"/>
                <p:cNvSpPr/>
                <p:nvPr/>
              </p:nvSpPr>
              <p:spPr bwMode="auto">
                <a:xfrm>
                  <a:off x="3198" y="712"/>
                  <a:ext cx="118" cy="95"/>
                </a:xfrm>
                <a:custGeom>
                  <a:avLst/>
                  <a:gdLst>
                    <a:gd name="T0" fmla="*/ 34 w 118"/>
                    <a:gd name="T1" fmla="*/ 95 h 95"/>
                    <a:gd name="T2" fmla="*/ 0 w 118"/>
                    <a:gd name="T3" fmla="*/ 81 h 95"/>
                    <a:gd name="T4" fmla="*/ 88 w 118"/>
                    <a:gd name="T5" fmla="*/ 0 h 95"/>
                    <a:gd name="T6" fmla="*/ 118 w 118"/>
                    <a:gd name="T7" fmla="*/ 14 h 95"/>
                    <a:gd name="T8" fmla="*/ 34 w 118"/>
                    <a:gd name="T9" fmla="*/ 95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95">
                      <a:moveTo>
                        <a:pt x="34" y="95"/>
                      </a:moveTo>
                      <a:lnTo>
                        <a:pt x="0" y="81"/>
                      </a:lnTo>
                      <a:lnTo>
                        <a:pt x="88" y="0"/>
                      </a:lnTo>
                      <a:lnTo>
                        <a:pt x="118" y="14"/>
                      </a:lnTo>
                      <a:lnTo>
                        <a:pt x="34" y="95"/>
                      </a:lnTo>
                      <a:close/>
                    </a:path>
                  </a:pathLst>
                </a:custGeom>
                <a:solidFill>
                  <a:srgbClr val="B6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93" name="Freeform 553"/>
                <p:cNvSpPr/>
                <p:nvPr/>
              </p:nvSpPr>
              <p:spPr bwMode="auto">
                <a:xfrm>
                  <a:off x="3220" y="722"/>
                  <a:ext cx="96" cy="85"/>
                </a:xfrm>
                <a:custGeom>
                  <a:avLst/>
                  <a:gdLst>
                    <a:gd name="T0" fmla="*/ 12 w 96"/>
                    <a:gd name="T1" fmla="*/ 85 h 85"/>
                    <a:gd name="T2" fmla="*/ 0 w 96"/>
                    <a:gd name="T3" fmla="*/ 81 h 85"/>
                    <a:gd name="T4" fmla="*/ 86 w 96"/>
                    <a:gd name="T5" fmla="*/ 0 h 85"/>
                    <a:gd name="T6" fmla="*/ 96 w 96"/>
                    <a:gd name="T7" fmla="*/ 4 h 85"/>
                    <a:gd name="T8" fmla="*/ 12 w 96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85">
                      <a:moveTo>
                        <a:pt x="12" y="85"/>
                      </a:moveTo>
                      <a:lnTo>
                        <a:pt x="0" y="81"/>
                      </a:lnTo>
                      <a:lnTo>
                        <a:pt x="86" y="0"/>
                      </a:lnTo>
                      <a:lnTo>
                        <a:pt x="96" y="4"/>
                      </a:lnTo>
                      <a:lnTo>
                        <a:pt x="12" y="85"/>
                      </a:lnTo>
                      <a:close/>
                    </a:path>
                  </a:pathLst>
                </a:custGeom>
                <a:solidFill>
                  <a:srgbClr val="B6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94" name="Freeform 554"/>
                <p:cNvSpPr/>
                <p:nvPr/>
              </p:nvSpPr>
              <p:spPr bwMode="auto">
                <a:xfrm>
                  <a:off x="3210" y="718"/>
                  <a:ext cx="96" cy="85"/>
                </a:xfrm>
                <a:custGeom>
                  <a:avLst/>
                  <a:gdLst>
                    <a:gd name="T0" fmla="*/ 10 w 96"/>
                    <a:gd name="T1" fmla="*/ 85 h 85"/>
                    <a:gd name="T2" fmla="*/ 0 w 96"/>
                    <a:gd name="T3" fmla="*/ 79 h 85"/>
                    <a:gd name="T4" fmla="*/ 86 w 96"/>
                    <a:gd name="T5" fmla="*/ 0 h 85"/>
                    <a:gd name="T6" fmla="*/ 96 w 96"/>
                    <a:gd name="T7" fmla="*/ 4 h 85"/>
                    <a:gd name="T8" fmla="*/ 10 w 96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85">
                      <a:moveTo>
                        <a:pt x="10" y="85"/>
                      </a:moveTo>
                      <a:lnTo>
                        <a:pt x="0" y="79"/>
                      </a:lnTo>
                      <a:lnTo>
                        <a:pt x="86" y="0"/>
                      </a:lnTo>
                      <a:lnTo>
                        <a:pt x="96" y="4"/>
                      </a:lnTo>
                      <a:lnTo>
                        <a:pt x="10" y="85"/>
                      </a:lnTo>
                      <a:close/>
                    </a:path>
                  </a:pathLst>
                </a:custGeom>
                <a:solidFill>
                  <a:srgbClr val="B5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95" name="Freeform 555"/>
                <p:cNvSpPr/>
                <p:nvPr/>
              </p:nvSpPr>
              <p:spPr bwMode="auto">
                <a:xfrm>
                  <a:off x="3198" y="712"/>
                  <a:ext cx="98" cy="85"/>
                </a:xfrm>
                <a:custGeom>
                  <a:avLst/>
                  <a:gdLst>
                    <a:gd name="T0" fmla="*/ 12 w 98"/>
                    <a:gd name="T1" fmla="*/ 85 h 85"/>
                    <a:gd name="T2" fmla="*/ 0 w 98"/>
                    <a:gd name="T3" fmla="*/ 81 h 85"/>
                    <a:gd name="T4" fmla="*/ 88 w 98"/>
                    <a:gd name="T5" fmla="*/ 0 h 85"/>
                    <a:gd name="T6" fmla="*/ 98 w 98"/>
                    <a:gd name="T7" fmla="*/ 6 h 85"/>
                    <a:gd name="T8" fmla="*/ 12 w 98"/>
                    <a:gd name="T9" fmla="*/ 85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85">
                      <a:moveTo>
                        <a:pt x="12" y="85"/>
                      </a:moveTo>
                      <a:lnTo>
                        <a:pt x="0" y="81"/>
                      </a:lnTo>
                      <a:lnTo>
                        <a:pt x="88" y="0"/>
                      </a:lnTo>
                      <a:lnTo>
                        <a:pt x="98" y="6"/>
                      </a:lnTo>
                      <a:lnTo>
                        <a:pt x="12" y="85"/>
                      </a:lnTo>
                      <a:close/>
                    </a:path>
                  </a:pathLst>
                </a:custGeom>
                <a:solidFill>
                  <a:srgbClr val="B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96" name="Freeform 556"/>
                <p:cNvSpPr/>
                <p:nvPr/>
              </p:nvSpPr>
              <p:spPr bwMode="auto">
                <a:xfrm>
                  <a:off x="3162" y="700"/>
                  <a:ext cx="124" cy="93"/>
                </a:xfrm>
                <a:custGeom>
                  <a:avLst/>
                  <a:gdLst>
                    <a:gd name="T0" fmla="*/ 36 w 124"/>
                    <a:gd name="T1" fmla="*/ 93 h 93"/>
                    <a:gd name="T2" fmla="*/ 0 w 124"/>
                    <a:gd name="T3" fmla="*/ 79 h 93"/>
                    <a:gd name="T4" fmla="*/ 90 w 124"/>
                    <a:gd name="T5" fmla="*/ 0 h 93"/>
                    <a:gd name="T6" fmla="*/ 124 w 124"/>
                    <a:gd name="T7" fmla="*/ 12 h 93"/>
                    <a:gd name="T8" fmla="*/ 36 w 124"/>
                    <a:gd name="T9" fmla="*/ 9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4" h="93">
                      <a:moveTo>
                        <a:pt x="36" y="93"/>
                      </a:moveTo>
                      <a:lnTo>
                        <a:pt x="0" y="79"/>
                      </a:lnTo>
                      <a:lnTo>
                        <a:pt x="90" y="0"/>
                      </a:lnTo>
                      <a:lnTo>
                        <a:pt x="124" y="12"/>
                      </a:lnTo>
                      <a:lnTo>
                        <a:pt x="36" y="93"/>
                      </a:lnTo>
                      <a:close/>
                    </a:path>
                  </a:pathLst>
                </a:custGeom>
                <a:solidFill>
                  <a:srgbClr val="B3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97" name="Freeform 557"/>
                <p:cNvSpPr/>
                <p:nvPr/>
              </p:nvSpPr>
              <p:spPr bwMode="auto">
                <a:xfrm>
                  <a:off x="3192" y="712"/>
                  <a:ext cx="94" cy="81"/>
                </a:xfrm>
                <a:custGeom>
                  <a:avLst/>
                  <a:gdLst>
                    <a:gd name="T0" fmla="*/ 6 w 94"/>
                    <a:gd name="T1" fmla="*/ 81 h 81"/>
                    <a:gd name="T2" fmla="*/ 0 w 94"/>
                    <a:gd name="T3" fmla="*/ 79 h 81"/>
                    <a:gd name="T4" fmla="*/ 88 w 94"/>
                    <a:gd name="T5" fmla="*/ 0 h 81"/>
                    <a:gd name="T6" fmla="*/ 94 w 94"/>
                    <a:gd name="T7" fmla="*/ 0 h 81"/>
                    <a:gd name="T8" fmla="*/ 6 w 94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81">
                      <a:moveTo>
                        <a:pt x="6" y="81"/>
                      </a:moveTo>
                      <a:lnTo>
                        <a:pt x="0" y="79"/>
                      </a:lnTo>
                      <a:lnTo>
                        <a:pt x="88" y="0"/>
                      </a:lnTo>
                      <a:lnTo>
                        <a:pt x="94" y="0"/>
                      </a:lnTo>
                      <a:lnTo>
                        <a:pt x="6" y="81"/>
                      </a:lnTo>
                      <a:close/>
                    </a:path>
                  </a:pathLst>
                </a:custGeom>
                <a:solidFill>
                  <a:srgbClr val="B3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98" name="Freeform 558"/>
                <p:cNvSpPr/>
                <p:nvPr/>
              </p:nvSpPr>
              <p:spPr bwMode="auto">
                <a:xfrm>
                  <a:off x="3188" y="710"/>
                  <a:ext cx="92" cy="81"/>
                </a:xfrm>
                <a:custGeom>
                  <a:avLst/>
                  <a:gdLst>
                    <a:gd name="T0" fmla="*/ 4 w 92"/>
                    <a:gd name="T1" fmla="*/ 81 h 81"/>
                    <a:gd name="T2" fmla="*/ 0 w 92"/>
                    <a:gd name="T3" fmla="*/ 79 h 81"/>
                    <a:gd name="T4" fmla="*/ 88 w 92"/>
                    <a:gd name="T5" fmla="*/ 0 h 81"/>
                    <a:gd name="T6" fmla="*/ 92 w 92"/>
                    <a:gd name="T7" fmla="*/ 2 h 81"/>
                    <a:gd name="T8" fmla="*/ 4 w 92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81">
                      <a:moveTo>
                        <a:pt x="4" y="81"/>
                      </a:moveTo>
                      <a:lnTo>
                        <a:pt x="0" y="79"/>
                      </a:lnTo>
                      <a:lnTo>
                        <a:pt x="88" y="0"/>
                      </a:lnTo>
                      <a:lnTo>
                        <a:pt x="92" y="2"/>
                      </a:lnTo>
                      <a:lnTo>
                        <a:pt x="4" y="81"/>
                      </a:lnTo>
                      <a:close/>
                    </a:path>
                  </a:pathLst>
                </a:custGeom>
                <a:solidFill>
                  <a:srgbClr val="B2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199" name="Freeform 559"/>
                <p:cNvSpPr/>
                <p:nvPr/>
              </p:nvSpPr>
              <p:spPr bwMode="auto">
                <a:xfrm>
                  <a:off x="3182" y="708"/>
                  <a:ext cx="94" cy="81"/>
                </a:xfrm>
                <a:custGeom>
                  <a:avLst/>
                  <a:gdLst>
                    <a:gd name="T0" fmla="*/ 6 w 94"/>
                    <a:gd name="T1" fmla="*/ 81 h 81"/>
                    <a:gd name="T2" fmla="*/ 0 w 94"/>
                    <a:gd name="T3" fmla="*/ 79 h 81"/>
                    <a:gd name="T4" fmla="*/ 88 w 94"/>
                    <a:gd name="T5" fmla="*/ 0 h 81"/>
                    <a:gd name="T6" fmla="*/ 94 w 94"/>
                    <a:gd name="T7" fmla="*/ 2 h 81"/>
                    <a:gd name="T8" fmla="*/ 6 w 94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81">
                      <a:moveTo>
                        <a:pt x="6" y="81"/>
                      </a:moveTo>
                      <a:lnTo>
                        <a:pt x="0" y="79"/>
                      </a:lnTo>
                      <a:lnTo>
                        <a:pt x="88" y="0"/>
                      </a:lnTo>
                      <a:lnTo>
                        <a:pt x="94" y="2"/>
                      </a:lnTo>
                      <a:lnTo>
                        <a:pt x="6" y="81"/>
                      </a:lnTo>
                      <a:close/>
                    </a:path>
                  </a:pathLst>
                </a:custGeom>
                <a:solidFill>
                  <a:srgbClr val="B1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00" name="Freeform 560"/>
                <p:cNvSpPr/>
                <p:nvPr/>
              </p:nvSpPr>
              <p:spPr bwMode="auto">
                <a:xfrm>
                  <a:off x="3176" y="706"/>
                  <a:ext cx="94" cy="81"/>
                </a:xfrm>
                <a:custGeom>
                  <a:avLst/>
                  <a:gdLst>
                    <a:gd name="T0" fmla="*/ 6 w 94"/>
                    <a:gd name="T1" fmla="*/ 81 h 81"/>
                    <a:gd name="T2" fmla="*/ 0 w 94"/>
                    <a:gd name="T3" fmla="*/ 79 h 81"/>
                    <a:gd name="T4" fmla="*/ 90 w 94"/>
                    <a:gd name="T5" fmla="*/ 0 h 81"/>
                    <a:gd name="T6" fmla="*/ 94 w 94"/>
                    <a:gd name="T7" fmla="*/ 2 h 81"/>
                    <a:gd name="T8" fmla="*/ 6 w 94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81">
                      <a:moveTo>
                        <a:pt x="6" y="81"/>
                      </a:moveTo>
                      <a:lnTo>
                        <a:pt x="0" y="79"/>
                      </a:lnTo>
                      <a:lnTo>
                        <a:pt x="90" y="0"/>
                      </a:lnTo>
                      <a:lnTo>
                        <a:pt x="94" y="2"/>
                      </a:lnTo>
                      <a:lnTo>
                        <a:pt x="6" y="81"/>
                      </a:lnTo>
                      <a:close/>
                    </a:path>
                  </a:pathLst>
                </a:custGeom>
                <a:solidFill>
                  <a:srgbClr val="B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01" name="Freeform 561"/>
                <p:cNvSpPr/>
                <p:nvPr/>
              </p:nvSpPr>
              <p:spPr bwMode="auto">
                <a:xfrm>
                  <a:off x="3172" y="704"/>
                  <a:ext cx="94" cy="81"/>
                </a:xfrm>
                <a:custGeom>
                  <a:avLst/>
                  <a:gdLst>
                    <a:gd name="T0" fmla="*/ 4 w 94"/>
                    <a:gd name="T1" fmla="*/ 81 h 81"/>
                    <a:gd name="T2" fmla="*/ 0 w 94"/>
                    <a:gd name="T3" fmla="*/ 79 h 81"/>
                    <a:gd name="T4" fmla="*/ 90 w 94"/>
                    <a:gd name="T5" fmla="*/ 0 h 81"/>
                    <a:gd name="T6" fmla="*/ 94 w 94"/>
                    <a:gd name="T7" fmla="*/ 2 h 81"/>
                    <a:gd name="T8" fmla="*/ 4 w 94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81">
                      <a:moveTo>
                        <a:pt x="4" y="81"/>
                      </a:moveTo>
                      <a:lnTo>
                        <a:pt x="0" y="79"/>
                      </a:lnTo>
                      <a:lnTo>
                        <a:pt x="90" y="0"/>
                      </a:lnTo>
                      <a:lnTo>
                        <a:pt x="94" y="2"/>
                      </a:lnTo>
                      <a:lnTo>
                        <a:pt x="4" y="81"/>
                      </a:lnTo>
                      <a:close/>
                    </a:path>
                  </a:pathLst>
                </a:custGeom>
                <a:solidFill>
                  <a:srgbClr val="A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02" name="Freeform 562"/>
                <p:cNvSpPr/>
                <p:nvPr/>
              </p:nvSpPr>
              <p:spPr bwMode="auto">
                <a:xfrm>
                  <a:off x="3166" y="702"/>
                  <a:ext cx="96" cy="81"/>
                </a:xfrm>
                <a:custGeom>
                  <a:avLst/>
                  <a:gdLst>
                    <a:gd name="T0" fmla="*/ 6 w 96"/>
                    <a:gd name="T1" fmla="*/ 81 h 81"/>
                    <a:gd name="T2" fmla="*/ 0 w 96"/>
                    <a:gd name="T3" fmla="*/ 79 h 81"/>
                    <a:gd name="T4" fmla="*/ 90 w 96"/>
                    <a:gd name="T5" fmla="*/ 0 h 81"/>
                    <a:gd name="T6" fmla="*/ 96 w 96"/>
                    <a:gd name="T7" fmla="*/ 2 h 81"/>
                    <a:gd name="T8" fmla="*/ 6 w 96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81">
                      <a:moveTo>
                        <a:pt x="6" y="81"/>
                      </a:moveTo>
                      <a:lnTo>
                        <a:pt x="0" y="79"/>
                      </a:lnTo>
                      <a:lnTo>
                        <a:pt x="90" y="0"/>
                      </a:lnTo>
                      <a:lnTo>
                        <a:pt x="96" y="2"/>
                      </a:lnTo>
                      <a:lnTo>
                        <a:pt x="6" y="81"/>
                      </a:lnTo>
                      <a:close/>
                    </a:path>
                  </a:pathLst>
                </a:custGeom>
                <a:solidFill>
                  <a:srgbClr val="AE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03" name="Freeform 563"/>
                <p:cNvSpPr/>
                <p:nvPr/>
              </p:nvSpPr>
              <p:spPr bwMode="auto">
                <a:xfrm>
                  <a:off x="3162" y="700"/>
                  <a:ext cx="94" cy="81"/>
                </a:xfrm>
                <a:custGeom>
                  <a:avLst/>
                  <a:gdLst>
                    <a:gd name="T0" fmla="*/ 4 w 94"/>
                    <a:gd name="T1" fmla="*/ 81 h 81"/>
                    <a:gd name="T2" fmla="*/ 0 w 94"/>
                    <a:gd name="T3" fmla="*/ 79 h 81"/>
                    <a:gd name="T4" fmla="*/ 90 w 94"/>
                    <a:gd name="T5" fmla="*/ 0 h 81"/>
                    <a:gd name="T6" fmla="*/ 94 w 94"/>
                    <a:gd name="T7" fmla="*/ 2 h 81"/>
                    <a:gd name="T8" fmla="*/ 4 w 94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81">
                      <a:moveTo>
                        <a:pt x="4" y="81"/>
                      </a:moveTo>
                      <a:lnTo>
                        <a:pt x="0" y="79"/>
                      </a:lnTo>
                      <a:lnTo>
                        <a:pt x="90" y="0"/>
                      </a:lnTo>
                      <a:lnTo>
                        <a:pt x="94" y="2"/>
                      </a:lnTo>
                      <a:lnTo>
                        <a:pt x="4" y="81"/>
                      </a:lnTo>
                      <a:close/>
                    </a:path>
                  </a:pathLst>
                </a:custGeom>
                <a:solidFill>
                  <a:srgbClr val="AD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04" name="Freeform 564"/>
                <p:cNvSpPr/>
                <p:nvPr/>
              </p:nvSpPr>
              <p:spPr bwMode="auto">
                <a:xfrm>
                  <a:off x="3054" y="682"/>
                  <a:ext cx="198" cy="97"/>
                </a:xfrm>
                <a:custGeom>
                  <a:avLst/>
                  <a:gdLst>
                    <a:gd name="T0" fmla="*/ 108 w 198"/>
                    <a:gd name="T1" fmla="*/ 97 h 97"/>
                    <a:gd name="T2" fmla="*/ 0 w 198"/>
                    <a:gd name="T3" fmla="*/ 74 h 97"/>
                    <a:gd name="T4" fmla="*/ 100 w 198"/>
                    <a:gd name="T5" fmla="*/ 0 h 97"/>
                    <a:gd name="T6" fmla="*/ 198 w 198"/>
                    <a:gd name="T7" fmla="*/ 18 h 97"/>
                    <a:gd name="T8" fmla="*/ 108 w 198"/>
                    <a:gd name="T9" fmla="*/ 97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97">
                      <a:moveTo>
                        <a:pt x="108" y="97"/>
                      </a:moveTo>
                      <a:lnTo>
                        <a:pt x="0" y="74"/>
                      </a:lnTo>
                      <a:lnTo>
                        <a:pt x="100" y="0"/>
                      </a:lnTo>
                      <a:lnTo>
                        <a:pt x="198" y="18"/>
                      </a:lnTo>
                      <a:lnTo>
                        <a:pt x="108" y="97"/>
                      </a:lnTo>
                      <a:close/>
                    </a:path>
                  </a:pathLst>
                </a:custGeom>
                <a:solidFill>
                  <a:srgbClr val="A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05" name="Freeform 565"/>
                <p:cNvSpPr/>
                <p:nvPr/>
              </p:nvSpPr>
              <p:spPr bwMode="auto">
                <a:xfrm>
                  <a:off x="3148" y="698"/>
                  <a:ext cx="104" cy="81"/>
                </a:xfrm>
                <a:custGeom>
                  <a:avLst/>
                  <a:gdLst>
                    <a:gd name="T0" fmla="*/ 14 w 104"/>
                    <a:gd name="T1" fmla="*/ 81 h 81"/>
                    <a:gd name="T2" fmla="*/ 0 w 104"/>
                    <a:gd name="T3" fmla="*/ 79 h 81"/>
                    <a:gd name="T4" fmla="*/ 92 w 104"/>
                    <a:gd name="T5" fmla="*/ 0 h 81"/>
                    <a:gd name="T6" fmla="*/ 104 w 104"/>
                    <a:gd name="T7" fmla="*/ 2 h 81"/>
                    <a:gd name="T8" fmla="*/ 14 w 104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4" h="81">
                      <a:moveTo>
                        <a:pt x="14" y="81"/>
                      </a:moveTo>
                      <a:lnTo>
                        <a:pt x="0" y="79"/>
                      </a:lnTo>
                      <a:lnTo>
                        <a:pt x="92" y="0"/>
                      </a:lnTo>
                      <a:lnTo>
                        <a:pt x="104" y="2"/>
                      </a:lnTo>
                      <a:lnTo>
                        <a:pt x="14" y="81"/>
                      </a:lnTo>
                      <a:close/>
                    </a:path>
                  </a:pathLst>
                </a:custGeom>
                <a:solidFill>
                  <a:srgbClr val="A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06" name="Freeform 566"/>
                <p:cNvSpPr/>
                <p:nvPr/>
              </p:nvSpPr>
              <p:spPr bwMode="auto">
                <a:xfrm>
                  <a:off x="3134" y="696"/>
                  <a:ext cx="106" cy="81"/>
                </a:xfrm>
                <a:custGeom>
                  <a:avLst/>
                  <a:gdLst>
                    <a:gd name="T0" fmla="*/ 14 w 106"/>
                    <a:gd name="T1" fmla="*/ 81 h 81"/>
                    <a:gd name="T2" fmla="*/ 0 w 106"/>
                    <a:gd name="T3" fmla="*/ 77 h 81"/>
                    <a:gd name="T4" fmla="*/ 94 w 106"/>
                    <a:gd name="T5" fmla="*/ 0 h 81"/>
                    <a:gd name="T6" fmla="*/ 106 w 106"/>
                    <a:gd name="T7" fmla="*/ 2 h 81"/>
                    <a:gd name="T8" fmla="*/ 14 w 106"/>
                    <a:gd name="T9" fmla="*/ 8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6" h="81">
                      <a:moveTo>
                        <a:pt x="14" y="81"/>
                      </a:moveTo>
                      <a:lnTo>
                        <a:pt x="0" y="77"/>
                      </a:lnTo>
                      <a:lnTo>
                        <a:pt x="94" y="0"/>
                      </a:lnTo>
                      <a:lnTo>
                        <a:pt x="106" y="2"/>
                      </a:lnTo>
                      <a:lnTo>
                        <a:pt x="14" y="81"/>
                      </a:lnTo>
                      <a:close/>
                    </a:path>
                  </a:pathLst>
                </a:custGeom>
                <a:solidFill>
                  <a:srgbClr val="AB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07" name="Freeform 567"/>
                <p:cNvSpPr/>
                <p:nvPr/>
              </p:nvSpPr>
              <p:spPr bwMode="auto">
                <a:xfrm>
                  <a:off x="3120" y="694"/>
                  <a:ext cx="108" cy="79"/>
                </a:xfrm>
                <a:custGeom>
                  <a:avLst/>
                  <a:gdLst>
                    <a:gd name="T0" fmla="*/ 14 w 108"/>
                    <a:gd name="T1" fmla="*/ 79 h 79"/>
                    <a:gd name="T2" fmla="*/ 0 w 108"/>
                    <a:gd name="T3" fmla="*/ 76 h 79"/>
                    <a:gd name="T4" fmla="*/ 96 w 108"/>
                    <a:gd name="T5" fmla="*/ 0 h 79"/>
                    <a:gd name="T6" fmla="*/ 108 w 108"/>
                    <a:gd name="T7" fmla="*/ 2 h 79"/>
                    <a:gd name="T8" fmla="*/ 14 w 108"/>
                    <a:gd name="T9" fmla="*/ 7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8" h="79">
                      <a:moveTo>
                        <a:pt x="14" y="79"/>
                      </a:moveTo>
                      <a:lnTo>
                        <a:pt x="0" y="76"/>
                      </a:lnTo>
                      <a:lnTo>
                        <a:pt x="96" y="0"/>
                      </a:lnTo>
                      <a:lnTo>
                        <a:pt x="108" y="2"/>
                      </a:lnTo>
                      <a:lnTo>
                        <a:pt x="14" y="79"/>
                      </a:lnTo>
                      <a:close/>
                    </a:path>
                  </a:pathLst>
                </a:custGeom>
                <a:solidFill>
                  <a:srgbClr val="AA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08" name="Freeform 568"/>
                <p:cNvSpPr/>
                <p:nvPr/>
              </p:nvSpPr>
              <p:spPr bwMode="auto">
                <a:xfrm>
                  <a:off x="3108" y="690"/>
                  <a:ext cx="108" cy="80"/>
                </a:xfrm>
                <a:custGeom>
                  <a:avLst/>
                  <a:gdLst>
                    <a:gd name="T0" fmla="*/ 12 w 108"/>
                    <a:gd name="T1" fmla="*/ 80 h 80"/>
                    <a:gd name="T2" fmla="*/ 0 w 108"/>
                    <a:gd name="T3" fmla="*/ 78 h 80"/>
                    <a:gd name="T4" fmla="*/ 94 w 108"/>
                    <a:gd name="T5" fmla="*/ 0 h 80"/>
                    <a:gd name="T6" fmla="*/ 108 w 108"/>
                    <a:gd name="T7" fmla="*/ 4 h 80"/>
                    <a:gd name="T8" fmla="*/ 12 w 108"/>
                    <a:gd name="T9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8" h="80">
                      <a:moveTo>
                        <a:pt x="12" y="80"/>
                      </a:moveTo>
                      <a:lnTo>
                        <a:pt x="0" y="78"/>
                      </a:lnTo>
                      <a:lnTo>
                        <a:pt x="94" y="0"/>
                      </a:lnTo>
                      <a:lnTo>
                        <a:pt x="108" y="4"/>
                      </a:lnTo>
                      <a:lnTo>
                        <a:pt x="12" y="80"/>
                      </a:lnTo>
                      <a:close/>
                    </a:path>
                  </a:pathLst>
                </a:custGeom>
                <a:solidFill>
                  <a:srgbClr val="A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09" name="Freeform 569"/>
                <p:cNvSpPr/>
                <p:nvPr/>
              </p:nvSpPr>
              <p:spPr bwMode="auto">
                <a:xfrm>
                  <a:off x="3094" y="688"/>
                  <a:ext cx="108" cy="80"/>
                </a:xfrm>
                <a:custGeom>
                  <a:avLst/>
                  <a:gdLst>
                    <a:gd name="T0" fmla="*/ 14 w 108"/>
                    <a:gd name="T1" fmla="*/ 80 h 80"/>
                    <a:gd name="T2" fmla="*/ 0 w 108"/>
                    <a:gd name="T3" fmla="*/ 76 h 80"/>
                    <a:gd name="T4" fmla="*/ 96 w 108"/>
                    <a:gd name="T5" fmla="*/ 0 h 80"/>
                    <a:gd name="T6" fmla="*/ 108 w 108"/>
                    <a:gd name="T7" fmla="*/ 2 h 80"/>
                    <a:gd name="T8" fmla="*/ 14 w 108"/>
                    <a:gd name="T9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8" h="80">
                      <a:moveTo>
                        <a:pt x="14" y="80"/>
                      </a:moveTo>
                      <a:lnTo>
                        <a:pt x="0" y="76"/>
                      </a:lnTo>
                      <a:lnTo>
                        <a:pt x="96" y="0"/>
                      </a:lnTo>
                      <a:lnTo>
                        <a:pt x="108" y="2"/>
                      </a:lnTo>
                      <a:lnTo>
                        <a:pt x="14" y="80"/>
                      </a:lnTo>
                      <a:close/>
                    </a:path>
                  </a:pathLst>
                </a:custGeom>
                <a:solidFill>
                  <a:srgbClr val="A8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10" name="Freeform 570"/>
                <p:cNvSpPr/>
                <p:nvPr/>
              </p:nvSpPr>
              <p:spPr bwMode="auto">
                <a:xfrm>
                  <a:off x="3080" y="686"/>
                  <a:ext cx="110" cy="78"/>
                </a:xfrm>
                <a:custGeom>
                  <a:avLst/>
                  <a:gdLst>
                    <a:gd name="T0" fmla="*/ 14 w 110"/>
                    <a:gd name="T1" fmla="*/ 78 h 78"/>
                    <a:gd name="T2" fmla="*/ 0 w 110"/>
                    <a:gd name="T3" fmla="*/ 76 h 78"/>
                    <a:gd name="T4" fmla="*/ 98 w 110"/>
                    <a:gd name="T5" fmla="*/ 0 h 78"/>
                    <a:gd name="T6" fmla="*/ 110 w 110"/>
                    <a:gd name="T7" fmla="*/ 2 h 78"/>
                    <a:gd name="T8" fmla="*/ 14 w 110"/>
                    <a:gd name="T9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78">
                      <a:moveTo>
                        <a:pt x="14" y="78"/>
                      </a:moveTo>
                      <a:lnTo>
                        <a:pt x="0" y="76"/>
                      </a:lnTo>
                      <a:lnTo>
                        <a:pt x="98" y="0"/>
                      </a:lnTo>
                      <a:lnTo>
                        <a:pt x="110" y="2"/>
                      </a:lnTo>
                      <a:lnTo>
                        <a:pt x="14" y="78"/>
                      </a:lnTo>
                      <a:close/>
                    </a:path>
                  </a:pathLst>
                </a:custGeom>
                <a:solidFill>
                  <a:srgbClr val="A7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11" name="Freeform 571"/>
                <p:cNvSpPr/>
                <p:nvPr/>
              </p:nvSpPr>
              <p:spPr bwMode="auto">
                <a:xfrm>
                  <a:off x="3066" y="684"/>
                  <a:ext cx="112" cy="78"/>
                </a:xfrm>
                <a:custGeom>
                  <a:avLst/>
                  <a:gdLst>
                    <a:gd name="T0" fmla="*/ 14 w 112"/>
                    <a:gd name="T1" fmla="*/ 78 h 78"/>
                    <a:gd name="T2" fmla="*/ 0 w 112"/>
                    <a:gd name="T3" fmla="*/ 76 h 78"/>
                    <a:gd name="T4" fmla="*/ 100 w 112"/>
                    <a:gd name="T5" fmla="*/ 0 h 78"/>
                    <a:gd name="T6" fmla="*/ 112 w 112"/>
                    <a:gd name="T7" fmla="*/ 2 h 78"/>
                    <a:gd name="T8" fmla="*/ 14 w 112"/>
                    <a:gd name="T9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78">
                      <a:moveTo>
                        <a:pt x="14" y="78"/>
                      </a:moveTo>
                      <a:lnTo>
                        <a:pt x="0" y="76"/>
                      </a:lnTo>
                      <a:lnTo>
                        <a:pt x="100" y="0"/>
                      </a:lnTo>
                      <a:lnTo>
                        <a:pt x="112" y="2"/>
                      </a:lnTo>
                      <a:lnTo>
                        <a:pt x="14" y="78"/>
                      </a:lnTo>
                      <a:close/>
                    </a:path>
                  </a:pathLst>
                </a:custGeom>
                <a:solidFill>
                  <a:srgbClr val="A6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12" name="Freeform 572"/>
                <p:cNvSpPr/>
                <p:nvPr/>
              </p:nvSpPr>
              <p:spPr bwMode="auto">
                <a:xfrm>
                  <a:off x="3054" y="682"/>
                  <a:ext cx="112" cy="78"/>
                </a:xfrm>
                <a:custGeom>
                  <a:avLst/>
                  <a:gdLst>
                    <a:gd name="T0" fmla="*/ 12 w 112"/>
                    <a:gd name="T1" fmla="*/ 78 h 78"/>
                    <a:gd name="T2" fmla="*/ 0 w 112"/>
                    <a:gd name="T3" fmla="*/ 74 h 78"/>
                    <a:gd name="T4" fmla="*/ 100 w 112"/>
                    <a:gd name="T5" fmla="*/ 0 h 78"/>
                    <a:gd name="T6" fmla="*/ 112 w 112"/>
                    <a:gd name="T7" fmla="*/ 2 h 78"/>
                    <a:gd name="T8" fmla="*/ 12 w 112"/>
                    <a:gd name="T9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78">
                      <a:moveTo>
                        <a:pt x="12" y="78"/>
                      </a:moveTo>
                      <a:lnTo>
                        <a:pt x="0" y="74"/>
                      </a:lnTo>
                      <a:lnTo>
                        <a:pt x="100" y="0"/>
                      </a:lnTo>
                      <a:lnTo>
                        <a:pt x="112" y="2"/>
                      </a:lnTo>
                      <a:lnTo>
                        <a:pt x="12" y="78"/>
                      </a:lnTo>
                      <a:close/>
                    </a:path>
                  </a:pathLst>
                </a:custGeom>
                <a:solidFill>
                  <a:srgbClr val="A5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13" name="Freeform 573"/>
                <p:cNvSpPr/>
                <p:nvPr/>
              </p:nvSpPr>
              <p:spPr bwMode="auto">
                <a:xfrm>
                  <a:off x="2935" y="666"/>
                  <a:ext cx="219" cy="90"/>
                </a:xfrm>
                <a:custGeom>
                  <a:avLst/>
                  <a:gdLst>
                    <a:gd name="T0" fmla="*/ 119 w 219"/>
                    <a:gd name="T1" fmla="*/ 90 h 90"/>
                    <a:gd name="T2" fmla="*/ 0 w 219"/>
                    <a:gd name="T3" fmla="*/ 74 h 90"/>
                    <a:gd name="T4" fmla="*/ 113 w 219"/>
                    <a:gd name="T5" fmla="*/ 0 h 90"/>
                    <a:gd name="T6" fmla="*/ 219 w 219"/>
                    <a:gd name="T7" fmla="*/ 16 h 90"/>
                    <a:gd name="T8" fmla="*/ 119 w 219"/>
                    <a:gd name="T9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9" h="90">
                      <a:moveTo>
                        <a:pt x="119" y="90"/>
                      </a:moveTo>
                      <a:lnTo>
                        <a:pt x="0" y="74"/>
                      </a:lnTo>
                      <a:lnTo>
                        <a:pt x="113" y="0"/>
                      </a:lnTo>
                      <a:lnTo>
                        <a:pt x="219" y="16"/>
                      </a:lnTo>
                      <a:lnTo>
                        <a:pt x="119" y="90"/>
                      </a:lnTo>
                      <a:close/>
                    </a:path>
                  </a:pathLst>
                </a:custGeom>
                <a:solidFill>
                  <a:srgbClr val="A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14" name="Freeform 574"/>
                <p:cNvSpPr/>
                <p:nvPr/>
              </p:nvSpPr>
              <p:spPr bwMode="auto">
                <a:xfrm>
                  <a:off x="3013" y="676"/>
                  <a:ext cx="141" cy="80"/>
                </a:xfrm>
                <a:custGeom>
                  <a:avLst/>
                  <a:gdLst>
                    <a:gd name="T0" fmla="*/ 41 w 141"/>
                    <a:gd name="T1" fmla="*/ 80 h 80"/>
                    <a:gd name="T2" fmla="*/ 0 w 141"/>
                    <a:gd name="T3" fmla="*/ 76 h 80"/>
                    <a:gd name="T4" fmla="*/ 105 w 141"/>
                    <a:gd name="T5" fmla="*/ 0 h 80"/>
                    <a:gd name="T6" fmla="*/ 141 w 141"/>
                    <a:gd name="T7" fmla="*/ 6 h 80"/>
                    <a:gd name="T8" fmla="*/ 41 w 141"/>
                    <a:gd name="T9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1" h="80">
                      <a:moveTo>
                        <a:pt x="41" y="80"/>
                      </a:moveTo>
                      <a:lnTo>
                        <a:pt x="0" y="76"/>
                      </a:lnTo>
                      <a:lnTo>
                        <a:pt x="105" y="0"/>
                      </a:lnTo>
                      <a:lnTo>
                        <a:pt x="141" y="6"/>
                      </a:lnTo>
                      <a:lnTo>
                        <a:pt x="41" y="80"/>
                      </a:lnTo>
                      <a:close/>
                    </a:path>
                  </a:pathLst>
                </a:custGeom>
                <a:solidFill>
                  <a:srgbClr val="A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15" name="Freeform 575"/>
                <p:cNvSpPr/>
                <p:nvPr/>
              </p:nvSpPr>
              <p:spPr bwMode="auto">
                <a:xfrm>
                  <a:off x="2975" y="670"/>
                  <a:ext cx="143" cy="82"/>
                </a:xfrm>
                <a:custGeom>
                  <a:avLst/>
                  <a:gdLst>
                    <a:gd name="T0" fmla="*/ 38 w 143"/>
                    <a:gd name="T1" fmla="*/ 82 h 82"/>
                    <a:gd name="T2" fmla="*/ 0 w 143"/>
                    <a:gd name="T3" fmla="*/ 76 h 82"/>
                    <a:gd name="T4" fmla="*/ 107 w 143"/>
                    <a:gd name="T5" fmla="*/ 0 h 82"/>
                    <a:gd name="T6" fmla="*/ 143 w 143"/>
                    <a:gd name="T7" fmla="*/ 6 h 82"/>
                    <a:gd name="T8" fmla="*/ 38 w 143"/>
                    <a:gd name="T9" fmla="*/ 82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3" h="82">
                      <a:moveTo>
                        <a:pt x="38" y="82"/>
                      </a:moveTo>
                      <a:lnTo>
                        <a:pt x="0" y="76"/>
                      </a:lnTo>
                      <a:lnTo>
                        <a:pt x="107" y="0"/>
                      </a:lnTo>
                      <a:lnTo>
                        <a:pt x="143" y="6"/>
                      </a:lnTo>
                      <a:lnTo>
                        <a:pt x="38" y="82"/>
                      </a:lnTo>
                      <a:close/>
                    </a:path>
                  </a:pathLst>
                </a:custGeom>
                <a:solidFill>
                  <a:srgbClr val="A3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16" name="Freeform 576"/>
                <p:cNvSpPr/>
                <p:nvPr/>
              </p:nvSpPr>
              <p:spPr bwMode="auto">
                <a:xfrm>
                  <a:off x="2935" y="666"/>
                  <a:ext cx="147" cy="80"/>
                </a:xfrm>
                <a:custGeom>
                  <a:avLst/>
                  <a:gdLst>
                    <a:gd name="T0" fmla="*/ 40 w 147"/>
                    <a:gd name="T1" fmla="*/ 80 h 80"/>
                    <a:gd name="T2" fmla="*/ 0 w 147"/>
                    <a:gd name="T3" fmla="*/ 74 h 80"/>
                    <a:gd name="T4" fmla="*/ 113 w 147"/>
                    <a:gd name="T5" fmla="*/ 0 h 80"/>
                    <a:gd name="T6" fmla="*/ 147 w 147"/>
                    <a:gd name="T7" fmla="*/ 4 h 80"/>
                    <a:gd name="T8" fmla="*/ 40 w 147"/>
                    <a:gd name="T9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7" h="80">
                      <a:moveTo>
                        <a:pt x="40" y="80"/>
                      </a:moveTo>
                      <a:lnTo>
                        <a:pt x="0" y="74"/>
                      </a:lnTo>
                      <a:lnTo>
                        <a:pt x="113" y="0"/>
                      </a:lnTo>
                      <a:lnTo>
                        <a:pt x="147" y="4"/>
                      </a:lnTo>
                      <a:lnTo>
                        <a:pt x="40" y="80"/>
                      </a:lnTo>
                      <a:close/>
                    </a:path>
                  </a:pathLst>
                </a:custGeom>
                <a:solidFill>
                  <a:srgbClr val="A2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17" name="Freeform 577"/>
                <p:cNvSpPr/>
                <p:nvPr/>
              </p:nvSpPr>
              <p:spPr bwMode="auto">
                <a:xfrm>
                  <a:off x="2873" y="660"/>
                  <a:ext cx="175" cy="80"/>
                </a:xfrm>
                <a:custGeom>
                  <a:avLst/>
                  <a:gdLst>
                    <a:gd name="T0" fmla="*/ 62 w 175"/>
                    <a:gd name="T1" fmla="*/ 80 h 80"/>
                    <a:gd name="T2" fmla="*/ 0 w 175"/>
                    <a:gd name="T3" fmla="*/ 72 h 80"/>
                    <a:gd name="T4" fmla="*/ 118 w 175"/>
                    <a:gd name="T5" fmla="*/ 0 h 80"/>
                    <a:gd name="T6" fmla="*/ 175 w 175"/>
                    <a:gd name="T7" fmla="*/ 6 h 80"/>
                    <a:gd name="T8" fmla="*/ 62 w 175"/>
                    <a:gd name="T9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5" h="80">
                      <a:moveTo>
                        <a:pt x="62" y="80"/>
                      </a:moveTo>
                      <a:lnTo>
                        <a:pt x="0" y="72"/>
                      </a:lnTo>
                      <a:lnTo>
                        <a:pt x="118" y="0"/>
                      </a:lnTo>
                      <a:lnTo>
                        <a:pt x="175" y="6"/>
                      </a:lnTo>
                      <a:lnTo>
                        <a:pt x="62" y="80"/>
                      </a:lnTo>
                      <a:close/>
                    </a:path>
                  </a:pathLst>
                </a:custGeom>
                <a:solidFill>
                  <a:srgbClr val="A1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18" name="Freeform 578"/>
                <p:cNvSpPr/>
                <p:nvPr/>
              </p:nvSpPr>
              <p:spPr bwMode="auto">
                <a:xfrm>
                  <a:off x="2905" y="662"/>
                  <a:ext cx="143" cy="78"/>
                </a:xfrm>
                <a:custGeom>
                  <a:avLst/>
                  <a:gdLst>
                    <a:gd name="T0" fmla="*/ 30 w 143"/>
                    <a:gd name="T1" fmla="*/ 78 h 78"/>
                    <a:gd name="T2" fmla="*/ 0 w 143"/>
                    <a:gd name="T3" fmla="*/ 74 h 78"/>
                    <a:gd name="T4" fmla="*/ 114 w 143"/>
                    <a:gd name="T5" fmla="*/ 0 h 78"/>
                    <a:gd name="T6" fmla="*/ 143 w 143"/>
                    <a:gd name="T7" fmla="*/ 4 h 78"/>
                    <a:gd name="T8" fmla="*/ 30 w 143"/>
                    <a:gd name="T9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3" h="78">
                      <a:moveTo>
                        <a:pt x="30" y="78"/>
                      </a:moveTo>
                      <a:lnTo>
                        <a:pt x="0" y="74"/>
                      </a:lnTo>
                      <a:lnTo>
                        <a:pt x="114" y="0"/>
                      </a:lnTo>
                      <a:lnTo>
                        <a:pt x="143" y="4"/>
                      </a:lnTo>
                      <a:lnTo>
                        <a:pt x="30" y="78"/>
                      </a:lnTo>
                      <a:close/>
                    </a:path>
                  </a:pathLst>
                </a:custGeom>
                <a:solidFill>
                  <a:srgbClr val="A1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19" name="Freeform 579"/>
                <p:cNvSpPr/>
                <p:nvPr/>
              </p:nvSpPr>
              <p:spPr bwMode="auto">
                <a:xfrm>
                  <a:off x="2873" y="660"/>
                  <a:ext cx="146" cy="76"/>
                </a:xfrm>
                <a:custGeom>
                  <a:avLst/>
                  <a:gdLst>
                    <a:gd name="T0" fmla="*/ 32 w 146"/>
                    <a:gd name="T1" fmla="*/ 76 h 76"/>
                    <a:gd name="T2" fmla="*/ 0 w 146"/>
                    <a:gd name="T3" fmla="*/ 72 h 76"/>
                    <a:gd name="T4" fmla="*/ 118 w 146"/>
                    <a:gd name="T5" fmla="*/ 0 h 76"/>
                    <a:gd name="T6" fmla="*/ 146 w 146"/>
                    <a:gd name="T7" fmla="*/ 2 h 76"/>
                    <a:gd name="T8" fmla="*/ 32 w 146"/>
                    <a:gd name="T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6" h="76">
                      <a:moveTo>
                        <a:pt x="32" y="76"/>
                      </a:moveTo>
                      <a:lnTo>
                        <a:pt x="0" y="72"/>
                      </a:lnTo>
                      <a:lnTo>
                        <a:pt x="118" y="0"/>
                      </a:lnTo>
                      <a:lnTo>
                        <a:pt x="146" y="2"/>
                      </a:lnTo>
                      <a:lnTo>
                        <a:pt x="32" y="76"/>
                      </a:lnTo>
                      <a:close/>
                    </a:path>
                  </a:pathLst>
                </a:custGeom>
                <a:solidFill>
                  <a:srgbClr val="A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20" name="Freeform 580"/>
                <p:cNvSpPr/>
                <p:nvPr/>
              </p:nvSpPr>
              <p:spPr bwMode="auto">
                <a:xfrm>
                  <a:off x="2811" y="654"/>
                  <a:ext cx="180" cy="78"/>
                </a:xfrm>
                <a:custGeom>
                  <a:avLst/>
                  <a:gdLst>
                    <a:gd name="T0" fmla="*/ 62 w 180"/>
                    <a:gd name="T1" fmla="*/ 78 h 78"/>
                    <a:gd name="T2" fmla="*/ 0 w 180"/>
                    <a:gd name="T3" fmla="*/ 74 h 78"/>
                    <a:gd name="T4" fmla="*/ 122 w 180"/>
                    <a:gd name="T5" fmla="*/ 0 h 78"/>
                    <a:gd name="T6" fmla="*/ 180 w 180"/>
                    <a:gd name="T7" fmla="*/ 6 h 78"/>
                    <a:gd name="T8" fmla="*/ 62 w 180"/>
                    <a:gd name="T9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0" h="78">
                      <a:moveTo>
                        <a:pt x="62" y="78"/>
                      </a:moveTo>
                      <a:lnTo>
                        <a:pt x="0" y="74"/>
                      </a:lnTo>
                      <a:lnTo>
                        <a:pt x="122" y="0"/>
                      </a:lnTo>
                      <a:lnTo>
                        <a:pt x="180" y="6"/>
                      </a:lnTo>
                      <a:lnTo>
                        <a:pt x="62" y="78"/>
                      </a:lnTo>
                      <a:close/>
                    </a:path>
                  </a:pathLst>
                </a:custGeom>
                <a:solidFill>
                  <a:srgbClr val="9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21" name="Freeform 581"/>
                <p:cNvSpPr/>
                <p:nvPr/>
              </p:nvSpPr>
              <p:spPr bwMode="auto">
                <a:xfrm>
                  <a:off x="2747" y="650"/>
                  <a:ext cx="186" cy="78"/>
                </a:xfrm>
                <a:custGeom>
                  <a:avLst/>
                  <a:gdLst>
                    <a:gd name="T0" fmla="*/ 64 w 186"/>
                    <a:gd name="T1" fmla="*/ 78 h 78"/>
                    <a:gd name="T2" fmla="*/ 0 w 186"/>
                    <a:gd name="T3" fmla="*/ 72 h 78"/>
                    <a:gd name="T4" fmla="*/ 128 w 186"/>
                    <a:gd name="T5" fmla="*/ 0 h 78"/>
                    <a:gd name="T6" fmla="*/ 186 w 186"/>
                    <a:gd name="T7" fmla="*/ 4 h 78"/>
                    <a:gd name="T8" fmla="*/ 64 w 186"/>
                    <a:gd name="T9" fmla="*/ 7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6" h="78">
                      <a:moveTo>
                        <a:pt x="64" y="78"/>
                      </a:moveTo>
                      <a:lnTo>
                        <a:pt x="0" y="72"/>
                      </a:lnTo>
                      <a:lnTo>
                        <a:pt x="128" y="0"/>
                      </a:lnTo>
                      <a:lnTo>
                        <a:pt x="186" y="4"/>
                      </a:lnTo>
                      <a:lnTo>
                        <a:pt x="64" y="78"/>
                      </a:lnTo>
                      <a:close/>
                    </a:path>
                  </a:pathLst>
                </a:custGeom>
                <a:solidFill>
                  <a:srgbClr val="9E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22" name="Freeform 582"/>
                <p:cNvSpPr/>
                <p:nvPr/>
              </p:nvSpPr>
              <p:spPr bwMode="auto">
                <a:xfrm>
                  <a:off x="2779" y="652"/>
                  <a:ext cx="154" cy="76"/>
                </a:xfrm>
                <a:custGeom>
                  <a:avLst/>
                  <a:gdLst>
                    <a:gd name="T0" fmla="*/ 32 w 154"/>
                    <a:gd name="T1" fmla="*/ 76 h 76"/>
                    <a:gd name="T2" fmla="*/ 0 w 154"/>
                    <a:gd name="T3" fmla="*/ 72 h 76"/>
                    <a:gd name="T4" fmla="*/ 126 w 154"/>
                    <a:gd name="T5" fmla="*/ 0 h 76"/>
                    <a:gd name="T6" fmla="*/ 154 w 154"/>
                    <a:gd name="T7" fmla="*/ 2 h 76"/>
                    <a:gd name="T8" fmla="*/ 32 w 154"/>
                    <a:gd name="T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4" h="76">
                      <a:moveTo>
                        <a:pt x="32" y="76"/>
                      </a:moveTo>
                      <a:lnTo>
                        <a:pt x="0" y="72"/>
                      </a:lnTo>
                      <a:lnTo>
                        <a:pt x="126" y="0"/>
                      </a:lnTo>
                      <a:lnTo>
                        <a:pt x="154" y="2"/>
                      </a:lnTo>
                      <a:lnTo>
                        <a:pt x="32" y="76"/>
                      </a:lnTo>
                      <a:close/>
                    </a:path>
                  </a:pathLst>
                </a:custGeom>
                <a:solidFill>
                  <a:srgbClr val="9E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23" name="Freeform 583"/>
                <p:cNvSpPr/>
                <p:nvPr/>
              </p:nvSpPr>
              <p:spPr bwMode="auto">
                <a:xfrm>
                  <a:off x="2747" y="650"/>
                  <a:ext cx="158" cy="74"/>
                </a:xfrm>
                <a:custGeom>
                  <a:avLst/>
                  <a:gdLst>
                    <a:gd name="T0" fmla="*/ 32 w 158"/>
                    <a:gd name="T1" fmla="*/ 74 h 74"/>
                    <a:gd name="T2" fmla="*/ 0 w 158"/>
                    <a:gd name="T3" fmla="*/ 72 h 74"/>
                    <a:gd name="T4" fmla="*/ 128 w 158"/>
                    <a:gd name="T5" fmla="*/ 0 h 74"/>
                    <a:gd name="T6" fmla="*/ 158 w 158"/>
                    <a:gd name="T7" fmla="*/ 2 h 74"/>
                    <a:gd name="T8" fmla="*/ 32 w 158"/>
                    <a:gd name="T9" fmla="*/ 74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74">
                      <a:moveTo>
                        <a:pt x="32" y="74"/>
                      </a:moveTo>
                      <a:lnTo>
                        <a:pt x="0" y="72"/>
                      </a:lnTo>
                      <a:lnTo>
                        <a:pt x="128" y="0"/>
                      </a:lnTo>
                      <a:lnTo>
                        <a:pt x="158" y="2"/>
                      </a:lnTo>
                      <a:lnTo>
                        <a:pt x="32" y="74"/>
                      </a:lnTo>
                      <a:close/>
                    </a:path>
                  </a:pathLst>
                </a:custGeom>
                <a:solidFill>
                  <a:srgbClr val="9D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24" name="Freeform 584"/>
                <p:cNvSpPr/>
                <p:nvPr/>
              </p:nvSpPr>
              <p:spPr bwMode="auto">
                <a:xfrm>
                  <a:off x="2680" y="648"/>
                  <a:ext cx="195" cy="74"/>
                </a:xfrm>
                <a:custGeom>
                  <a:avLst/>
                  <a:gdLst>
                    <a:gd name="T0" fmla="*/ 67 w 195"/>
                    <a:gd name="T1" fmla="*/ 74 h 74"/>
                    <a:gd name="T2" fmla="*/ 0 w 195"/>
                    <a:gd name="T3" fmla="*/ 72 h 74"/>
                    <a:gd name="T4" fmla="*/ 135 w 195"/>
                    <a:gd name="T5" fmla="*/ 0 h 74"/>
                    <a:gd name="T6" fmla="*/ 195 w 195"/>
                    <a:gd name="T7" fmla="*/ 2 h 74"/>
                    <a:gd name="T8" fmla="*/ 67 w 195"/>
                    <a:gd name="T9" fmla="*/ 74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5" h="74">
                      <a:moveTo>
                        <a:pt x="67" y="74"/>
                      </a:moveTo>
                      <a:lnTo>
                        <a:pt x="0" y="72"/>
                      </a:lnTo>
                      <a:lnTo>
                        <a:pt x="135" y="0"/>
                      </a:lnTo>
                      <a:lnTo>
                        <a:pt x="195" y="2"/>
                      </a:lnTo>
                      <a:lnTo>
                        <a:pt x="67" y="74"/>
                      </a:lnTo>
                      <a:close/>
                    </a:path>
                  </a:pathLst>
                </a:custGeom>
                <a:solidFill>
                  <a:srgbClr val="9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25" name="Freeform 585"/>
                <p:cNvSpPr/>
                <p:nvPr/>
              </p:nvSpPr>
              <p:spPr bwMode="auto">
                <a:xfrm>
                  <a:off x="2725" y="650"/>
                  <a:ext cx="150" cy="72"/>
                </a:xfrm>
                <a:custGeom>
                  <a:avLst/>
                  <a:gdLst>
                    <a:gd name="T0" fmla="*/ 22 w 150"/>
                    <a:gd name="T1" fmla="*/ 72 h 72"/>
                    <a:gd name="T2" fmla="*/ 0 w 150"/>
                    <a:gd name="T3" fmla="*/ 72 h 72"/>
                    <a:gd name="T4" fmla="*/ 130 w 150"/>
                    <a:gd name="T5" fmla="*/ 0 h 72"/>
                    <a:gd name="T6" fmla="*/ 150 w 150"/>
                    <a:gd name="T7" fmla="*/ 0 h 72"/>
                    <a:gd name="T8" fmla="*/ 22 w 150"/>
                    <a:gd name="T9" fmla="*/ 7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0" h="72">
                      <a:moveTo>
                        <a:pt x="22" y="72"/>
                      </a:moveTo>
                      <a:lnTo>
                        <a:pt x="0" y="72"/>
                      </a:lnTo>
                      <a:lnTo>
                        <a:pt x="130" y="0"/>
                      </a:lnTo>
                      <a:lnTo>
                        <a:pt x="150" y="0"/>
                      </a:lnTo>
                      <a:lnTo>
                        <a:pt x="22" y="72"/>
                      </a:lnTo>
                      <a:close/>
                    </a:path>
                  </a:pathLst>
                </a:custGeom>
                <a:solidFill>
                  <a:srgbClr val="9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26" name="Freeform 586"/>
                <p:cNvSpPr/>
                <p:nvPr/>
              </p:nvSpPr>
              <p:spPr bwMode="auto">
                <a:xfrm>
                  <a:off x="2702" y="648"/>
                  <a:ext cx="153" cy="74"/>
                </a:xfrm>
                <a:custGeom>
                  <a:avLst/>
                  <a:gdLst>
                    <a:gd name="T0" fmla="*/ 23 w 153"/>
                    <a:gd name="T1" fmla="*/ 74 h 74"/>
                    <a:gd name="T2" fmla="*/ 0 w 153"/>
                    <a:gd name="T3" fmla="*/ 72 h 74"/>
                    <a:gd name="T4" fmla="*/ 133 w 153"/>
                    <a:gd name="T5" fmla="*/ 0 h 74"/>
                    <a:gd name="T6" fmla="*/ 153 w 153"/>
                    <a:gd name="T7" fmla="*/ 2 h 74"/>
                    <a:gd name="T8" fmla="*/ 23 w 153"/>
                    <a:gd name="T9" fmla="*/ 74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3" h="74">
                      <a:moveTo>
                        <a:pt x="23" y="74"/>
                      </a:moveTo>
                      <a:lnTo>
                        <a:pt x="0" y="72"/>
                      </a:lnTo>
                      <a:lnTo>
                        <a:pt x="133" y="0"/>
                      </a:lnTo>
                      <a:lnTo>
                        <a:pt x="153" y="2"/>
                      </a:lnTo>
                      <a:lnTo>
                        <a:pt x="23" y="74"/>
                      </a:lnTo>
                      <a:close/>
                    </a:path>
                  </a:pathLst>
                </a:custGeom>
                <a:solidFill>
                  <a:srgbClr val="9B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27" name="Freeform 587"/>
                <p:cNvSpPr/>
                <p:nvPr/>
              </p:nvSpPr>
              <p:spPr bwMode="auto">
                <a:xfrm>
                  <a:off x="2680" y="648"/>
                  <a:ext cx="155" cy="72"/>
                </a:xfrm>
                <a:custGeom>
                  <a:avLst/>
                  <a:gdLst>
                    <a:gd name="T0" fmla="*/ 22 w 155"/>
                    <a:gd name="T1" fmla="*/ 72 h 72"/>
                    <a:gd name="T2" fmla="*/ 0 w 155"/>
                    <a:gd name="T3" fmla="*/ 72 h 72"/>
                    <a:gd name="T4" fmla="*/ 135 w 155"/>
                    <a:gd name="T5" fmla="*/ 0 h 72"/>
                    <a:gd name="T6" fmla="*/ 155 w 155"/>
                    <a:gd name="T7" fmla="*/ 0 h 72"/>
                    <a:gd name="T8" fmla="*/ 22 w 155"/>
                    <a:gd name="T9" fmla="*/ 7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5" h="72">
                      <a:moveTo>
                        <a:pt x="22" y="72"/>
                      </a:moveTo>
                      <a:lnTo>
                        <a:pt x="0" y="72"/>
                      </a:lnTo>
                      <a:lnTo>
                        <a:pt x="135" y="0"/>
                      </a:lnTo>
                      <a:lnTo>
                        <a:pt x="155" y="0"/>
                      </a:lnTo>
                      <a:lnTo>
                        <a:pt x="22" y="72"/>
                      </a:lnTo>
                      <a:close/>
                    </a:path>
                  </a:pathLst>
                </a:custGeom>
                <a:solidFill>
                  <a:srgbClr val="9A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28" name="Freeform 588"/>
                <p:cNvSpPr/>
                <p:nvPr/>
              </p:nvSpPr>
              <p:spPr bwMode="auto">
                <a:xfrm>
                  <a:off x="2616" y="648"/>
                  <a:ext cx="199" cy="72"/>
                </a:xfrm>
                <a:custGeom>
                  <a:avLst/>
                  <a:gdLst>
                    <a:gd name="T0" fmla="*/ 64 w 199"/>
                    <a:gd name="T1" fmla="*/ 72 h 72"/>
                    <a:gd name="T2" fmla="*/ 0 w 199"/>
                    <a:gd name="T3" fmla="*/ 72 h 72"/>
                    <a:gd name="T4" fmla="*/ 141 w 199"/>
                    <a:gd name="T5" fmla="*/ 0 h 72"/>
                    <a:gd name="T6" fmla="*/ 199 w 199"/>
                    <a:gd name="T7" fmla="*/ 0 h 72"/>
                    <a:gd name="T8" fmla="*/ 64 w 199"/>
                    <a:gd name="T9" fmla="*/ 7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9" h="72">
                      <a:moveTo>
                        <a:pt x="64" y="72"/>
                      </a:moveTo>
                      <a:lnTo>
                        <a:pt x="0" y="72"/>
                      </a:lnTo>
                      <a:lnTo>
                        <a:pt x="141" y="0"/>
                      </a:lnTo>
                      <a:lnTo>
                        <a:pt x="199" y="0"/>
                      </a:lnTo>
                      <a:lnTo>
                        <a:pt x="64" y="72"/>
                      </a:lnTo>
                      <a:close/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29" name="Freeform 589"/>
                <p:cNvSpPr/>
                <p:nvPr/>
              </p:nvSpPr>
              <p:spPr bwMode="auto">
                <a:xfrm>
                  <a:off x="2552" y="648"/>
                  <a:ext cx="205" cy="76"/>
                </a:xfrm>
                <a:custGeom>
                  <a:avLst/>
                  <a:gdLst>
                    <a:gd name="T0" fmla="*/ 64 w 205"/>
                    <a:gd name="T1" fmla="*/ 72 h 76"/>
                    <a:gd name="T2" fmla="*/ 0 w 205"/>
                    <a:gd name="T3" fmla="*/ 76 h 76"/>
                    <a:gd name="T4" fmla="*/ 146 w 205"/>
                    <a:gd name="T5" fmla="*/ 2 h 76"/>
                    <a:gd name="T6" fmla="*/ 205 w 205"/>
                    <a:gd name="T7" fmla="*/ 0 h 76"/>
                    <a:gd name="T8" fmla="*/ 64 w 205"/>
                    <a:gd name="T9" fmla="*/ 72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5" h="76">
                      <a:moveTo>
                        <a:pt x="64" y="72"/>
                      </a:moveTo>
                      <a:lnTo>
                        <a:pt x="0" y="76"/>
                      </a:lnTo>
                      <a:lnTo>
                        <a:pt x="146" y="2"/>
                      </a:lnTo>
                      <a:lnTo>
                        <a:pt x="205" y="0"/>
                      </a:lnTo>
                      <a:lnTo>
                        <a:pt x="64" y="72"/>
                      </a:lnTo>
                      <a:close/>
                    </a:path>
                  </a:pathLst>
                </a:custGeom>
                <a:solidFill>
                  <a:srgbClr val="9A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30" name="Freeform 590"/>
                <p:cNvSpPr/>
                <p:nvPr/>
              </p:nvSpPr>
              <p:spPr bwMode="auto">
                <a:xfrm>
                  <a:off x="2584" y="648"/>
                  <a:ext cx="173" cy="74"/>
                </a:xfrm>
                <a:custGeom>
                  <a:avLst/>
                  <a:gdLst>
                    <a:gd name="T0" fmla="*/ 32 w 173"/>
                    <a:gd name="T1" fmla="*/ 72 h 74"/>
                    <a:gd name="T2" fmla="*/ 0 w 173"/>
                    <a:gd name="T3" fmla="*/ 74 h 74"/>
                    <a:gd name="T4" fmla="*/ 145 w 173"/>
                    <a:gd name="T5" fmla="*/ 2 h 74"/>
                    <a:gd name="T6" fmla="*/ 173 w 173"/>
                    <a:gd name="T7" fmla="*/ 0 h 74"/>
                    <a:gd name="T8" fmla="*/ 32 w 173"/>
                    <a:gd name="T9" fmla="*/ 72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3" h="74">
                      <a:moveTo>
                        <a:pt x="32" y="72"/>
                      </a:moveTo>
                      <a:lnTo>
                        <a:pt x="0" y="74"/>
                      </a:lnTo>
                      <a:lnTo>
                        <a:pt x="145" y="2"/>
                      </a:lnTo>
                      <a:lnTo>
                        <a:pt x="173" y="0"/>
                      </a:lnTo>
                      <a:lnTo>
                        <a:pt x="32" y="72"/>
                      </a:lnTo>
                      <a:close/>
                    </a:path>
                  </a:pathLst>
                </a:custGeom>
                <a:solidFill>
                  <a:srgbClr val="9A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31" name="Freeform 591"/>
                <p:cNvSpPr/>
                <p:nvPr/>
              </p:nvSpPr>
              <p:spPr bwMode="auto">
                <a:xfrm>
                  <a:off x="2552" y="650"/>
                  <a:ext cx="177" cy="74"/>
                </a:xfrm>
                <a:custGeom>
                  <a:avLst/>
                  <a:gdLst>
                    <a:gd name="T0" fmla="*/ 32 w 177"/>
                    <a:gd name="T1" fmla="*/ 72 h 74"/>
                    <a:gd name="T2" fmla="*/ 0 w 177"/>
                    <a:gd name="T3" fmla="*/ 74 h 74"/>
                    <a:gd name="T4" fmla="*/ 146 w 177"/>
                    <a:gd name="T5" fmla="*/ 0 h 74"/>
                    <a:gd name="T6" fmla="*/ 177 w 177"/>
                    <a:gd name="T7" fmla="*/ 0 h 74"/>
                    <a:gd name="T8" fmla="*/ 32 w 177"/>
                    <a:gd name="T9" fmla="*/ 72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7" h="74">
                      <a:moveTo>
                        <a:pt x="32" y="72"/>
                      </a:moveTo>
                      <a:lnTo>
                        <a:pt x="0" y="74"/>
                      </a:lnTo>
                      <a:lnTo>
                        <a:pt x="146" y="0"/>
                      </a:lnTo>
                      <a:lnTo>
                        <a:pt x="177" y="0"/>
                      </a:lnTo>
                      <a:lnTo>
                        <a:pt x="32" y="72"/>
                      </a:lnTo>
                      <a:close/>
                    </a:path>
                  </a:pathLst>
                </a:custGeom>
                <a:solidFill>
                  <a:srgbClr val="9B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32" name="Freeform 592"/>
                <p:cNvSpPr/>
                <p:nvPr/>
              </p:nvSpPr>
              <p:spPr bwMode="auto">
                <a:xfrm>
                  <a:off x="2428" y="650"/>
                  <a:ext cx="270" cy="82"/>
                </a:xfrm>
                <a:custGeom>
                  <a:avLst/>
                  <a:gdLst>
                    <a:gd name="T0" fmla="*/ 124 w 270"/>
                    <a:gd name="T1" fmla="*/ 74 h 82"/>
                    <a:gd name="T2" fmla="*/ 0 w 270"/>
                    <a:gd name="T3" fmla="*/ 82 h 82"/>
                    <a:gd name="T4" fmla="*/ 158 w 270"/>
                    <a:gd name="T5" fmla="*/ 8 h 82"/>
                    <a:gd name="T6" fmla="*/ 270 w 270"/>
                    <a:gd name="T7" fmla="*/ 0 h 82"/>
                    <a:gd name="T8" fmla="*/ 124 w 270"/>
                    <a:gd name="T9" fmla="*/ 74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0" h="82">
                      <a:moveTo>
                        <a:pt x="124" y="74"/>
                      </a:moveTo>
                      <a:lnTo>
                        <a:pt x="0" y="82"/>
                      </a:lnTo>
                      <a:lnTo>
                        <a:pt x="158" y="8"/>
                      </a:lnTo>
                      <a:lnTo>
                        <a:pt x="270" y="0"/>
                      </a:lnTo>
                      <a:lnTo>
                        <a:pt x="124" y="74"/>
                      </a:lnTo>
                      <a:close/>
                    </a:path>
                  </a:pathLst>
                </a:custGeom>
                <a:solidFill>
                  <a:srgbClr val="9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33" name="Freeform 593"/>
                <p:cNvSpPr/>
                <p:nvPr/>
              </p:nvSpPr>
              <p:spPr bwMode="auto">
                <a:xfrm>
                  <a:off x="2510" y="650"/>
                  <a:ext cx="188" cy="76"/>
                </a:xfrm>
                <a:custGeom>
                  <a:avLst/>
                  <a:gdLst>
                    <a:gd name="T0" fmla="*/ 42 w 188"/>
                    <a:gd name="T1" fmla="*/ 74 h 76"/>
                    <a:gd name="T2" fmla="*/ 0 w 188"/>
                    <a:gd name="T3" fmla="*/ 76 h 76"/>
                    <a:gd name="T4" fmla="*/ 152 w 188"/>
                    <a:gd name="T5" fmla="*/ 4 h 76"/>
                    <a:gd name="T6" fmla="*/ 188 w 188"/>
                    <a:gd name="T7" fmla="*/ 0 h 76"/>
                    <a:gd name="T8" fmla="*/ 42 w 188"/>
                    <a:gd name="T9" fmla="*/ 74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8" h="76">
                      <a:moveTo>
                        <a:pt x="42" y="74"/>
                      </a:moveTo>
                      <a:lnTo>
                        <a:pt x="0" y="76"/>
                      </a:lnTo>
                      <a:lnTo>
                        <a:pt x="152" y="4"/>
                      </a:lnTo>
                      <a:lnTo>
                        <a:pt x="188" y="0"/>
                      </a:lnTo>
                      <a:lnTo>
                        <a:pt x="42" y="74"/>
                      </a:lnTo>
                      <a:close/>
                    </a:path>
                  </a:pathLst>
                </a:custGeom>
                <a:solidFill>
                  <a:srgbClr val="9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34" name="Freeform 594"/>
                <p:cNvSpPr/>
                <p:nvPr/>
              </p:nvSpPr>
              <p:spPr bwMode="auto">
                <a:xfrm>
                  <a:off x="2470" y="654"/>
                  <a:ext cx="192" cy="76"/>
                </a:xfrm>
                <a:custGeom>
                  <a:avLst/>
                  <a:gdLst>
                    <a:gd name="T0" fmla="*/ 40 w 192"/>
                    <a:gd name="T1" fmla="*/ 72 h 76"/>
                    <a:gd name="T2" fmla="*/ 0 w 192"/>
                    <a:gd name="T3" fmla="*/ 76 h 76"/>
                    <a:gd name="T4" fmla="*/ 154 w 192"/>
                    <a:gd name="T5" fmla="*/ 2 h 76"/>
                    <a:gd name="T6" fmla="*/ 192 w 192"/>
                    <a:gd name="T7" fmla="*/ 0 h 76"/>
                    <a:gd name="T8" fmla="*/ 40 w 192"/>
                    <a:gd name="T9" fmla="*/ 72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76">
                      <a:moveTo>
                        <a:pt x="40" y="72"/>
                      </a:moveTo>
                      <a:lnTo>
                        <a:pt x="0" y="76"/>
                      </a:lnTo>
                      <a:lnTo>
                        <a:pt x="154" y="2"/>
                      </a:lnTo>
                      <a:lnTo>
                        <a:pt x="192" y="0"/>
                      </a:lnTo>
                      <a:lnTo>
                        <a:pt x="40" y="72"/>
                      </a:lnTo>
                      <a:close/>
                    </a:path>
                  </a:pathLst>
                </a:custGeom>
                <a:solidFill>
                  <a:srgbClr val="9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35" name="Freeform 595"/>
                <p:cNvSpPr/>
                <p:nvPr/>
              </p:nvSpPr>
              <p:spPr bwMode="auto">
                <a:xfrm>
                  <a:off x="2428" y="656"/>
                  <a:ext cx="196" cy="76"/>
                </a:xfrm>
                <a:custGeom>
                  <a:avLst/>
                  <a:gdLst>
                    <a:gd name="T0" fmla="*/ 42 w 196"/>
                    <a:gd name="T1" fmla="*/ 74 h 76"/>
                    <a:gd name="T2" fmla="*/ 0 w 196"/>
                    <a:gd name="T3" fmla="*/ 76 h 76"/>
                    <a:gd name="T4" fmla="*/ 158 w 196"/>
                    <a:gd name="T5" fmla="*/ 2 h 76"/>
                    <a:gd name="T6" fmla="*/ 196 w 196"/>
                    <a:gd name="T7" fmla="*/ 0 h 76"/>
                    <a:gd name="T8" fmla="*/ 42 w 196"/>
                    <a:gd name="T9" fmla="*/ 74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6" h="76">
                      <a:moveTo>
                        <a:pt x="42" y="74"/>
                      </a:moveTo>
                      <a:lnTo>
                        <a:pt x="0" y="76"/>
                      </a:lnTo>
                      <a:lnTo>
                        <a:pt x="158" y="2"/>
                      </a:lnTo>
                      <a:lnTo>
                        <a:pt x="196" y="0"/>
                      </a:lnTo>
                      <a:lnTo>
                        <a:pt x="42" y="74"/>
                      </a:lnTo>
                      <a:close/>
                    </a:path>
                  </a:pathLst>
                </a:custGeom>
                <a:solidFill>
                  <a:srgbClr val="9D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36" name="Freeform 596"/>
                <p:cNvSpPr/>
                <p:nvPr/>
              </p:nvSpPr>
              <p:spPr bwMode="auto">
                <a:xfrm>
                  <a:off x="2309" y="658"/>
                  <a:ext cx="277" cy="88"/>
                </a:xfrm>
                <a:custGeom>
                  <a:avLst/>
                  <a:gdLst>
                    <a:gd name="T0" fmla="*/ 119 w 277"/>
                    <a:gd name="T1" fmla="*/ 74 h 88"/>
                    <a:gd name="T2" fmla="*/ 0 w 277"/>
                    <a:gd name="T3" fmla="*/ 88 h 88"/>
                    <a:gd name="T4" fmla="*/ 169 w 277"/>
                    <a:gd name="T5" fmla="*/ 14 h 88"/>
                    <a:gd name="T6" fmla="*/ 277 w 277"/>
                    <a:gd name="T7" fmla="*/ 0 h 88"/>
                    <a:gd name="T8" fmla="*/ 119 w 277"/>
                    <a:gd name="T9" fmla="*/ 74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7" h="88">
                      <a:moveTo>
                        <a:pt x="119" y="74"/>
                      </a:moveTo>
                      <a:lnTo>
                        <a:pt x="0" y="88"/>
                      </a:lnTo>
                      <a:lnTo>
                        <a:pt x="169" y="14"/>
                      </a:lnTo>
                      <a:lnTo>
                        <a:pt x="277" y="0"/>
                      </a:lnTo>
                      <a:lnTo>
                        <a:pt x="119" y="74"/>
                      </a:lnTo>
                      <a:close/>
                    </a:path>
                  </a:pathLst>
                </a:custGeom>
                <a:solidFill>
                  <a:srgbClr val="9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37" name="Freeform 597"/>
                <p:cNvSpPr/>
                <p:nvPr/>
              </p:nvSpPr>
              <p:spPr bwMode="auto">
                <a:xfrm>
                  <a:off x="2387" y="658"/>
                  <a:ext cx="199" cy="80"/>
                </a:xfrm>
                <a:custGeom>
                  <a:avLst/>
                  <a:gdLst>
                    <a:gd name="T0" fmla="*/ 41 w 199"/>
                    <a:gd name="T1" fmla="*/ 74 h 80"/>
                    <a:gd name="T2" fmla="*/ 0 w 199"/>
                    <a:gd name="T3" fmla="*/ 80 h 80"/>
                    <a:gd name="T4" fmla="*/ 163 w 199"/>
                    <a:gd name="T5" fmla="*/ 6 h 80"/>
                    <a:gd name="T6" fmla="*/ 199 w 199"/>
                    <a:gd name="T7" fmla="*/ 0 h 80"/>
                    <a:gd name="T8" fmla="*/ 41 w 199"/>
                    <a:gd name="T9" fmla="*/ 74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9" h="80">
                      <a:moveTo>
                        <a:pt x="41" y="74"/>
                      </a:moveTo>
                      <a:lnTo>
                        <a:pt x="0" y="80"/>
                      </a:lnTo>
                      <a:lnTo>
                        <a:pt x="163" y="6"/>
                      </a:lnTo>
                      <a:lnTo>
                        <a:pt x="199" y="0"/>
                      </a:lnTo>
                      <a:lnTo>
                        <a:pt x="41" y="74"/>
                      </a:lnTo>
                      <a:close/>
                    </a:path>
                  </a:pathLst>
                </a:custGeom>
                <a:solidFill>
                  <a:srgbClr val="9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38" name="Freeform 598"/>
                <p:cNvSpPr/>
                <p:nvPr/>
              </p:nvSpPr>
              <p:spPr bwMode="auto">
                <a:xfrm>
                  <a:off x="2347" y="664"/>
                  <a:ext cx="203" cy="78"/>
                </a:xfrm>
                <a:custGeom>
                  <a:avLst/>
                  <a:gdLst>
                    <a:gd name="T0" fmla="*/ 40 w 203"/>
                    <a:gd name="T1" fmla="*/ 74 h 78"/>
                    <a:gd name="T2" fmla="*/ 0 w 203"/>
                    <a:gd name="T3" fmla="*/ 78 h 78"/>
                    <a:gd name="T4" fmla="*/ 167 w 203"/>
                    <a:gd name="T5" fmla="*/ 4 h 78"/>
                    <a:gd name="T6" fmla="*/ 203 w 203"/>
                    <a:gd name="T7" fmla="*/ 0 h 78"/>
                    <a:gd name="T8" fmla="*/ 40 w 203"/>
                    <a:gd name="T9" fmla="*/ 7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3" h="78">
                      <a:moveTo>
                        <a:pt x="40" y="74"/>
                      </a:moveTo>
                      <a:lnTo>
                        <a:pt x="0" y="78"/>
                      </a:lnTo>
                      <a:lnTo>
                        <a:pt x="167" y="4"/>
                      </a:lnTo>
                      <a:lnTo>
                        <a:pt x="203" y="0"/>
                      </a:lnTo>
                      <a:lnTo>
                        <a:pt x="40" y="74"/>
                      </a:lnTo>
                      <a:close/>
                    </a:path>
                  </a:pathLst>
                </a:custGeom>
                <a:solidFill>
                  <a:srgbClr val="9F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39" name="Freeform 599"/>
                <p:cNvSpPr/>
                <p:nvPr/>
              </p:nvSpPr>
              <p:spPr bwMode="auto">
                <a:xfrm>
                  <a:off x="2309" y="668"/>
                  <a:ext cx="205" cy="78"/>
                </a:xfrm>
                <a:custGeom>
                  <a:avLst/>
                  <a:gdLst>
                    <a:gd name="T0" fmla="*/ 38 w 205"/>
                    <a:gd name="T1" fmla="*/ 74 h 78"/>
                    <a:gd name="T2" fmla="*/ 0 w 205"/>
                    <a:gd name="T3" fmla="*/ 78 h 78"/>
                    <a:gd name="T4" fmla="*/ 169 w 205"/>
                    <a:gd name="T5" fmla="*/ 4 h 78"/>
                    <a:gd name="T6" fmla="*/ 205 w 205"/>
                    <a:gd name="T7" fmla="*/ 0 h 78"/>
                    <a:gd name="T8" fmla="*/ 38 w 205"/>
                    <a:gd name="T9" fmla="*/ 7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5" h="78">
                      <a:moveTo>
                        <a:pt x="38" y="74"/>
                      </a:moveTo>
                      <a:lnTo>
                        <a:pt x="0" y="78"/>
                      </a:lnTo>
                      <a:lnTo>
                        <a:pt x="169" y="4"/>
                      </a:lnTo>
                      <a:lnTo>
                        <a:pt x="205" y="0"/>
                      </a:lnTo>
                      <a:lnTo>
                        <a:pt x="38" y="74"/>
                      </a:lnTo>
                      <a:close/>
                    </a:path>
                  </a:pathLst>
                </a:custGeom>
                <a:solidFill>
                  <a:srgbClr val="A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40" name="Freeform 600"/>
                <p:cNvSpPr/>
                <p:nvPr/>
              </p:nvSpPr>
              <p:spPr bwMode="auto">
                <a:xfrm>
                  <a:off x="2195" y="672"/>
                  <a:ext cx="283" cy="92"/>
                </a:xfrm>
                <a:custGeom>
                  <a:avLst/>
                  <a:gdLst>
                    <a:gd name="T0" fmla="*/ 114 w 283"/>
                    <a:gd name="T1" fmla="*/ 74 h 92"/>
                    <a:gd name="T2" fmla="*/ 0 w 283"/>
                    <a:gd name="T3" fmla="*/ 92 h 92"/>
                    <a:gd name="T4" fmla="*/ 178 w 283"/>
                    <a:gd name="T5" fmla="*/ 16 h 92"/>
                    <a:gd name="T6" fmla="*/ 283 w 283"/>
                    <a:gd name="T7" fmla="*/ 0 h 92"/>
                    <a:gd name="T8" fmla="*/ 114 w 283"/>
                    <a:gd name="T9" fmla="*/ 74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3" h="92">
                      <a:moveTo>
                        <a:pt x="114" y="74"/>
                      </a:moveTo>
                      <a:lnTo>
                        <a:pt x="0" y="92"/>
                      </a:lnTo>
                      <a:lnTo>
                        <a:pt x="178" y="16"/>
                      </a:lnTo>
                      <a:lnTo>
                        <a:pt x="283" y="0"/>
                      </a:lnTo>
                      <a:lnTo>
                        <a:pt x="114" y="74"/>
                      </a:lnTo>
                      <a:close/>
                    </a:path>
                  </a:pathLst>
                </a:custGeom>
                <a:solidFill>
                  <a:srgbClr val="A2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41" name="Freeform 601"/>
                <p:cNvSpPr/>
                <p:nvPr/>
              </p:nvSpPr>
              <p:spPr bwMode="auto">
                <a:xfrm>
                  <a:off x="2159" y="688"/>
                  <a:ext cx="214" cy="91"/>
                </a:xfrm>
                <a:custGeom>
                  <a:avLst/>
                  <a:gdLst>
                    <a:gd name="T0" fmla="*/ 36 w 214"/>
                    <a:gd name="T1" fmla="*/ 76 h 91"/>
                    <a:gd name="T2" fmla="*/ 0 w 214"/>
                    <a:gd name="T3" fmla="*/ 91 h 91"/>
                    <a:gd name="T4" fmla="*/ 182 w 214"/>
                    <a:gd name="T5" fmla="*/ 12 h 91"/>
                    <a:gd name="T6" fmla="*/ 214 w 214"/>
                    <a:gd name="T7" fmla="*/ 0 h 91"/>
                    <a:gd name="T8" fmla="*/ 36 w 214"/>
                    <a:gd name="T9" fmla="*/ 76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4" h="91">
                      <a:moveTo>
                        <a:pt x="36" y="76"/>
                      </a:moveTo>
                      <a:lnTo>
                        <a:pt x="0" y="91"/>
                      </a:lnTo>
                      <a:lnTo>
                        <a:pt x="182" y="12"/>
                      </a:lnTo>
                      <a:lnTo>
                        <a:pt x="214" y="0"/>
                      </a:lnTo>
                      <a:lnTo>
                        <a:pt x="36" y="76"/>
                      </a:lnTo>
                      <a:close/>
                    </a:path>
                  </a:pathLst>
                </a:custGeom>
                <a:solidFill>
                  <a:srgbClr val="B1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42" name="Freeform 602"/>
                <p:cNvSpPr/>
                <p:nvPr/>
              </p:nvSpPr>
              <p:spPr bwMode="auto">
                <a:xfrm>
                  <a:off x="2125" y="700"/>
                  <a:ext cx="216" cy="91"/>
                </a:xfrm>
                <a:custGeom>
                  <a:avLst/>
                  <a:gdLst>
                    <a:gd name="T0" fmla="*/ 34 w 216"/>
                    <a:gd name="T1" fmla="*/ 79 h 91"/>
                    <a:gd name="T2" fmla="*/ 0 w 216"/>
                    <a:gd name="T3" fmla="*/ 91 h 91"/>
                    <a:gd name="T4" fmla="*/ 186 w 216"/>
                    <a:gd name="T5" fmla="*/ 12 h 91"/>
                    <a:gd name="T6" fmla="*/ 216 w 216"/>
                    <a:gd name="T7" fmla="*/ 0 h 91"/>
                    <a:gd name="T8" fmla="*/ 34 w 216"/>
                    <a:gd name="T9" fmla="*/ 79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" h="91">
                      <a:moveTo>
                        <a:pt x="34" y="79"/>
                      </a:moveTo>
                      <a:lnTo>
                        <a:pt x="0" y="91"/>
                      </a:lnTo>
                      <a:lnTo>
                        <a:pt x="186" y="12"/>
                      </a:lnTo>
                      <a:lnTo>
                        <a:pt x="216" y="0"/>
                      </a:lnTo>
                      <a:lnTo>
                        <a:pt x="34" y="79"/>
                      </a:lnTo>
                      <a:close/>
                    </a:path>
                  </a:pathLst>
                </a:custGeom>
                <a:solidFill>
                  <a:srgbClr val="B2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43" name="Freeform 603"/>
                <p:cNvSpPr/>
                <p:nvPr/>
              </p:nvSpPr>
              <p:spPr bwMode="auto">
                <a:xfrm>
                  <a:off x="3344" y="811"/>
                  <a:ext cx="87" cy="945"/>
                </a:xfrm>
                <a:custGeom>
                  <a:avLst/>
                  <a:gdLst>
                    <a:gd name="T0" fmla="*/ 0 w 87"/>
                    <a:gd name="T1" fmla="*/ 945 h 945"/>
                    <a:gd name="T2" fmla="*/ 14 w 87"/>
                    <a:gd name="T3" fmla="*/ 90 h 945"/>
                    <a:gd name="T4" fmla="*/ 87 w 87"/>
                    <a:gd name="T5" fmla="*/ 0 h 945"/>
                    <a:gd name="T6" fmla="*/ 75 w 87"/>
                    <a:gd name="T7" fmla="*/ 776 h 945"/>
                    <a:gd name="T8" fmla="*/ 0 w 87"/>
                    <a:gd name="T9" fmla="*/ 945 h 9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7" h="945">
                      <a:moveTo>
                        <a:pt x="0" y="945"/>
                      </a:moveTo>
                      <a:lnTo>
                        <a:pt x="14" y="90"/>
                      </a:lnTo>
                      <a:lnTo>
                        <a:pt x="87" y="0"/>
                      </a:lnTo>
                      <a:lnTo>
                        <a:pt x="75" y="776"/>
                      </a:lnTo>
                      <a:lnTo>
                        <a:pt x="0" y="945"/>
                      </a:lnTo>
                      <a:close/>
                    </a:path>
                  </a:pathLst>
                </a:custGeom>
                <a:solidFill>
                  <a:srgbClr val="E1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44" name="Freeform 604"/>
                <p:cNvSpPr/>
                <p:nvPr/>
              </p:nvSpPr>
              <p:spPr bwMode="auto">
                <a:xfrm>
                  <a:off x="1988" y="720"/>
                  <a:ext cx="1370" cy="1036"/>
                </a:xfrm>
                <a:custGeom>
                  <a:avLst/>
                  <a:gdLst>
                    <a:gd name="T0" fmla="*/ 1370 w 1370"/>
                    <a:gd name="T1" fmla="*/ 181 h 1036"/>
                    <a:gd name="T2" fmla="*/ 1358 w 1370"/>
                    <a:gd name="T3" fmla="*/ 165 h 1036"/>
                    <a:gd name="T4" fmla="*/ 1342 w 1370"/>
                    <a:gd name="T5" fmla="*/ 149 h 1036"/>
                    <a:gd name="T6" fmla="*/ 1324 w 1370"/>
                    <a:gd name="T7" fmla="*/ 133 h 1036"/>
                    <a:gd name="T8" fmla="*/ 1300 w 1370"/>
                    <a:gd name="T9" fmla="*/ 117 h 1036"/>
                    <a:gd name="T10" fmla="*/ 1274 w 1370"/>
                    <a:gd name="T11" fmla="*/ 103 h 1036"/>
                    <a:gd name="T12" fmla="*/ 1244 w 1370"/>
                    <a:gd name="T13" fmla="*/ 87 h 1036"/>
                    <a:gd name="T14" fmla="*/ 1210 w 1370"/>
                    <a:gd name="T15" fmla="*/ 73 h 1036"/>
                    <a:gd name="T16" fmla="*/ 1174 w 1370"/>
                    <a:gd name="T17" fmla="*/ 59 h 1036"/>
                    <a:gd name="T18" fmla="*/ 1066 w 1370"/>
                    <a:gd name="T19" fmla="*/ 36 h 1036"/>
                    <a:gd name="T20" fmla="*/ 947 w 1370"/>
                    <a:gd name="T21" fmla="*/ 20 h 1036"/>
                    <a:gd name="T22" fmla="*/ 885 w 1370"/>
                    <a:gd name="T23" fmla="*/ 12 h 1036"/>
                    <a:gd name="T24" fmla="*/ 823 w 1370"/>
                    <a:gd name="T25" fmla="*/ 8 h 1036"/>
                    <a:gd name="T26" fmla="*/ 759 w 1370"/>
                    <a:gd name="T27" fmla="*/ 2 h 1036"/>
                    <a:gd name="T28" fmla="*/ 692 w 1370"/>
                    <a:gd name="T29" fmla="*/ 0 h 1036"/>
                    <a:gd name="T30" fmla="*/ 628 w 1370"/>
                    <a:gd name="T31" fmla="*/ 0 h 1036"/>
                    <a:gd name="T32" fmla="*/ 564 w 1370"/>
                    <a:gd name="T33" fmla="*/ 4 h 1036"/>
                    <a:gd name="T34" fmla="*/ 440 w 1370"/>
                    <a:gd name="T35" fmla="*/ 12 h 1036"/>
                    <a:gd name="T36" fmla="*/ 321 w 1370"/>
                    <a:gd name="T37" fmla="*/ 26 h 1036"/>
                    <a:gd name="T38" fmla="*/ 207 w 1370"/>
                    <a:gd name="T39" fmla="*/ 44 h 1036"/>
                    <a:gd name="T40" fmla="*/ 171 w 1370"/>
                    <a:gd name="T41" fmla="*/ 59 h 1036"/>
                    <a:gd name="T42" fmla="*/ 137 w 1370"/>
                    <a:gd name="T43" fmla="*/ 71 h 1036"/>
                    <a:gd name="T44" fmla="*/ 107 w 1370"/>
                    <a:gd name="T45" fmla="*/ 85 h 1036"/>
                    <a:gd name="T46" fmla="*/ 80 w 1370"/>
                    <a:gd name="T47" fmla="*/ 99 h 1036"/>
                    <a:gd name="T48" fmla="*/ 56 w 1370"/>
                    <a:gd name="T49" fmla="*/ 115 h 1036"/>
                    <a:gd name="T50" fmla="*/ 38 w 1370"/>
                    <a:gd name="T51" fmla="*/ 129 h 1036"/>
                    <a:gd name="T52" fmla="*/ 24 w 1370"/>
                    <a:gd name="T53" fmla="*/ 145 h 1036"/>
                    <a:gd name="T54" fmla="*/ 12 w 1370"/>
                    <a:gd name="T55" fmla="*/ 161 h 1036"/>
                    <a:gd name="T56" fmla="*/ 0 w 1370"/>
                    <a:gd name="T57" fmla="*/ 1016 h 1036"/>
                    <a:gd name="T58" fmla="*/ 10 w 1370"/>
                    <a:gd name="T59" fmla="*/ 1000 h 1036"/>
                    <a:gd name="T60" fmla="*/ 26 w 1370"/>
                    <a:gd name="T61" fmla="*/ 984 h 1036"/>
                    <a:gd name="T62" fmla="*/ 44 w 1370"/>
                    <a:gd name="T63" fmla="*/ 969 h 1036"/>
                    <a:gd name="T64" fmla="*/ 68 w 1370"/>
                    <a:gd name="T65" fmla="*/ 955 h 1036"/>
                    <a:gd name="T66" fmla="*/ 95 w 1370"/>
                    <a:gd name="T67" fmla="*/ 941 h 1036"/>
                    <a:gd name="T68" fmla="*/ 125 w 1370"/>
                    <a:gd name="T69" fmla="*/ 927 h 1036"/>
                    <a:gd name="T70" fmla="*/ 193 w 1370"/>
                    <a:gd name="T71" fmla="*/ 899 h 1036"/>
                    <a:gd name="T72" fmla="*/ 307 w 1370"/>
                    <a:gd name="T73" fmla="*/ 881 h 1036"/>
                    <a:gd name="T74" fmla="*/ 428 w 1370"/>
                    <a:gd name="T75" fmla="*/ 867 h 1036"/>
                    <a:gd name="T76" fmla="*/ 552 w 1370"/>
                    <a:gd name="T77" fmla="*/ 859 h 1036"/>
                    <a:gd name="T78" fmla="*/ 614 w 1370"/>
                    <a:gd name="T79" fmla="*/ 855 h 1036"/>
                    <a:gd name="T80" fmla="*/ 680 w 1370"/>
                    <a:gd name="T81" fmla="*/ 855 h 1036"/>
                    <a:gd name="T82" fmla="*/ 747 w 1370"/>
                    <a:gd name="T83" fmla="*/ 857 h 1036"/>
                    <a:gd name="T84" fmla="*/ 811 w 1370"/>
                    <a:gd name="T85" fmla="*/ 863 h 1036"/>
                    <a:gd name="T86" fmla="*/ 873 w 1370"/>
                    <a:gd name="T87" fmla="*/ 867 h 1036"/>
                    <a:gd name="T88" fmla="*/ 935 w 1370"/>
                    <a:gd name="T89" fmla="*/ 875 h 1036"/>
                    <a:gd name="T90" fmla="*/ 1051 w 1370"/>
                    <a:gd name="T91" fmla="*/ 893 h 1036"/>
                    <a:gd name="T92" fmla="*/ 1160 w 1370"/>
                    <a:gd name="T93" fmla="*/ 913 h 1036"/>
                    <a:gd name="T94" fmla="*/ 1232 w 1370"/>
                    <a:gd name="T95" fmla="*/ 943 h 1036"/>
                    <a:gd name="T96" fmla="*/ 1262 w 1370"/>
                    <a:gd name="T97" fmla="*/ 957 h 1036"/>
                    <a:gd name="T98" fmla="*/ 1288 w 1370"/>
                    <a:gd name="T99" fmla="*/ 973 h 1036"/>
                    <a:gd name="T100" fmla="*/ 1312 w 1370"/>
                    <a:gd name="T101" fmla="*/ 988 h 1036"/>
                    <a:gd name="T102" fmla="*/ 1330 w 1370"/>
                    <a:gd name="T103" fmla="*/ 1004 h 1036"/>
                    <a:gd name="T104" fmla="*/ 1346 w 1370"/>
                    <a:gd name="T105" fmla="*/ 1020 h 1036"/>
                    <a:gd name="T106" fmla="*/ 1356 w 1370"/>
                    <a:gd name="T107" fmla="*/ 1036 h 1036"/>
                    <a:gd name="T108" fmla="*/ 1370 w 1370"/>
                    <a:gd name="T109" fmla="*/ 181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370" h="1036">
                      <a:moveTo>
                        <a:pt x="1370" y="181"/>
                      </a:moveTo>
                      <a:lnTo>
                        <a:pt x="1358" y="165"/>
                      </a:lnTo>
                      <a:lnTo>
                        <a:pt x="1342" y="149"/>
                      </a:lnTo>
                      <a:lnTo>
                        <a:pt x="1324" y="133"/>
                      </a:lnTo>
                      <a:lnTo>
                        <a:pt x="1300" y="117"/>
                      </a:lnTo>
                      <a:lnTo>
                        <a:pt x="1274" y="103"/>
                      </a:lnTo>
                      <a:lnTo>
                        <a:pt x="1244" y="87"/>
                      </a:lnTo>
                      <a:lnTo>
                        <a:pt x="1210" y="73"/>
                      </a:lnTo>
                      <a:lnTo>
                        <a:pt x="1174" y="59"/>
                      </a:lnTo>
                      <a:lnTo>
                        <a:pt x="1066" y="36"/>
                      </a:lnTo>
                      <a:lnTo>
                        <a:pt x="947" y="20"/>
                      </a:lnTo>
                      <a:lnTo>
                        <a:pt x="885" y="12"/>
                      </a:lnTo>
                      <a:lnTo>
                        <a:pt x="823" y="8"/>
                      </a:lnTo>
                      <a:lnTo>
                        <a:pt x="759" y="2"/>
                      </a:lnTo>
                      <a:lnTo>
                        <a:pt x="692" y="0"/>
                      </a:lnTo>
                      <a:lnTo>
                        <a:pt x="628" y="0"/>
                      </a:lnTo>
                      <a:lnTo>
                        <a:pt x="564" y="4"/>
                      </a:lnTo>
                      <a:lnTo>
                        <a:pt x="440" y="12"/>
                      </a:lnTo>
                      <a:lnTo>
                        <a:pt x="321" y="26"/>
                      </a:lnTo>
                      <a:lnTo>
                        <a:pt x="207" y="44"/>
                      </a:lnTo>
                      <a:lnTo>
                        <a:pt x="171" y="59"/>
                      </a:lnTo>
                      <a:lnTo>
                        <a:pt x="137" y="71"/>
                      </a:lnTo>
                      <a:lnTo>
                        <a:pt x="107" y="85"/>
                      </a:lnTo>
                      <a:lnTo>
                        <a:pt x="80" y="99"/>
                      </a:lnTo>
                      <a:lnTo>
                        <a:pt x="56" y="115"/>
                      </a:lnTo>
                      <a:lnTo>
                        <a:pt x="38" y="129"/>
                      </a:lnTo>
                      <a:lnTo>
                        <a:pt x="24" y="145"/>
                      </a:lnTo>
                      <a:lnTo>
                        <a:pt x="12" y="161"/>
                      </a:lnTo>
                      <a:lnTo>
                        <a:pt x="0" y="1016"/>
                      </a:lnTo>
                      <a:lnTo>
                        <a:pt x="10" y="1000"/>
                      </a:lnTo>
                      <a:lnTo>
                        <a:pt x="26" y="984"/>
                      </a:lnTo>
                      <a:lnTo>
                        <a:pt x="44" y="969"/>
                      </a:lnTo>
                      <a:lnTo>
                        <a:pt x="68" y="955"/>
                      </a:lnTo>
                      <a:lnTo>
                        <a:pt x="95" y="941"/>
                      </a:lnTo>
                      <a:lnTo>
                        <a:pt x="125" y="927"/>
                      </a:lnTo>
                      <a:lnTo>
                        <a:pt x="193" y="899"/>
                      </a:lnTo>
                      <a:lnTo>
                        <a:pt x="307" y="881"/>
                      </a:lnTo>
                      <a:lnTo>
                        <a:pt x="428" y="867"/>
                      </a:lnTo>
                      <a:lnTo>
                        <a:pt x="552" y="859"/>
                      </a:lnTo>
                      <a:lnTo>
                        <a:pt x="614" y="855"/>
                      </a:lnTo>
                      <a:lnTo>
                        <a:pt x="680" y="855"/>
                      </a:lnTo>
                      <a:lnTo>
                        <a:pt x="747" y="857"/>
                      </a:lnTo>
                      <a:lnTo>
                        <a:pt x="811" y="863"/>
                      </a:lnTo>
                      <a:lnTo>
                        <a:pt x="873" y="867"/>
                      </a:lnTo>
                      <a:lnTo>
                        <a:pt x="935" y="875"/>
                      </a:lnTo>
                      <a:lnTo>
                        <a:pt x="1051" y="893"/>
                      </a:lnTo>
                      <a:lnTo>
                        <a:pt x="1160" y="913"/>
                      </a:lnTo>
                      <a:lnTo>
                        <a:pt x="1232" y="943"/>
                      </a:lnTo>
                      <a:lnTo>
                        <a:pt x="1262" y="957"/>
                      </a:lnTo>
                      <a:lnTo>
                        <a:pt x="1288" y="973"/>
                      </a:lnTo>
                      <a:lnTo>
                        <a:pt x="1312" y="988"/>
                      </a:lnTo>
                      <a:lnTo>
                        <a:pt x="1330" y="1004"/>
                      </a:lnTo>
                      <a:lnTo>
                        <a:pt x="1346" y="1020"/>
                      </a:lnTo>
                      <a:lnTo>
                        <a:pt x="1356" y="1036"/>
                      </a:lnTo>
                      <a:lnTo>
                        <a:pt x="1370" y="181"/>
                      </a:lnTo>
                      <a:close/>
                    </a:path>
                  </a:pathLst>
                </a:custGeom>
                <a:solidFill>
                  <a:srgbClr val="C4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</p:grpSp>
          <p:grpSp>
            <p:nvGrpSpPr>
              <p:cNvPr id="241245" name="Group 605"/>
              <p:cNvGrpSpPr/>
              <p:nvPr/>
            </p:nvGrpSpPr>
            <p:grpSpPr bwMode="auto">
              <a:xfrm>
                <a:off x="4262" y="1407"/>
                <a:ext cx="125" cy="1676"/>
                <a:chOff x="2702" y="1583"/>
                <a:chExt cx="137" cy="1784"/>
              </a:xfrm>
            </p:grpSpPr>
            <p:sp>
              <p:nvSpPr>
                <p:cNvPr id="241246" name="Rectangle 606"/>
                <p:cNvSpPr>
                  <a:spLocks noChangeArrowheads="1"/>
                </p:cNvSpPr>
                <p:nvPr/>
              </p:nvSpPr>
              <p:spPr bwMode="auto">
                <a:xfrm>
                  <a:off x="2753" y="1583"/>
                  <a:ext cx="36" cy="1651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47" name="Freeform 607"/>
                <p:cNvSpPr/>
                <p:nvPr/>
              </p:nvSpPr>
              <p:spPr bwMode="auto">
                <a:xfrm>
                  <a:off x="2702" y="3228"/>
                  <a:ext cx="137" cy="139"/>
                </a:xfrm>
                <a:custGeom>
                  <a:avLst/>
                  <a:gdLst>
                    <a:gd name="T0" fmla="*/ 0 w 137"/>
                    <a:gd name="T1" fmla="*/ 0 h 139"/>
                    <a:gd name="T2" fmla="*/ 69 w 137"/>
                    <a:gd name="T3" fmla="*/ 139 h 139"/>
                    <a:gd name="T4" fmla="*/ 137 w 137"/>
                    <a:gd name="T5" fmla="*/ 0 h 139"/>
                    <a:gd name="T6" fmla="*/ 0 w 137"/>
                    <a:gd name="T7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7" h="139">
                      <a:moveTo>
                        <a:pt x="0" y="0"/>
                      </a:moveTo>
                      <a:lnTo>
                        <a:pt x="69" y="139"/>
                      </a:lnTo>
                      <a:lnTo>
                        <a:pt x="137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</p:grpSp>
          <p:grpSp>
            <p:nvGrpSpPr>
              <p:cNvPr id="241248" name="Group 608"/>
              <p:cNvGrpSpPr/>
              <p:nvPr/>
            </p:nvGrpSpPr>
            <p:grpSpPr bwMode="auto">
              <a:xfrm>
                <a:off x="3969" y="1407"/>
                <a:ext cx="124" cy="1625"/>
                <a:chOff x="2379" y="1583"/>
                <a:chExt cx="137" cy="1730"/>
              </a:xfrm>
            </p:grpSpPr>
            <p:sp>
              <p:nvSpPr>
                <p:cNvPr id="241249" name="Rectangle 609"/>
                <p:cNvSpPr>
                  <a:spLocks noChangeArrowheads="1"/>
                </p:cNvSpPr>
                <p:nvPr/>
              </p:nvSpPr>
              <p:spPr bwMode="auto">
                <a:xfrm>
                  <a:off x="2430" y="1583"/>
                  <a:ext cx="36" cy="1597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50" name="Freeform 610"/>
                <p:cNvSpPr/>
                <p:nvPr/>
              </p:nvSpPr>
              <p:spPr bwMode="auto">
                <a:xfrm>
                  <a:off x="2379" y="3174"/>
                  <a:ext cx="137" cy="139"/>
                </a:xfrm>
                <a:custGeom>
                  <a:avLst/>
                  <a:gdLst>
                    <a:gd name="T0" fmla="*/ 0 w 137"/>
                    <a:gd name="T1" fmla="*/ 0 h 139"/>
                    <a:gd name="T2" fmla="*/ 69 w 137"/>
                    <a:gd name="T3" fmla="*/ 139 h 139"/>
                    <a:gd name="T4" fmla="*/ 137 w 137"/>
                    <a:gd name="T5" fmla="*/ 0 h 139"/>
                    <a:gd name="T6" fmla="*/ 0 w 137"/>
                    <a:gd name="T7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7" h="139">
                      <a:moveTo>
                        <a:pt x="0" y="0"/>
                      </a:moveTo>
                      <a:lnTo>
                        <a:pt x="69" y="139"/>
                      </a:lnTo>
                      <a:lnTo>
                        <a:pt x="137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</p:grpSp>
          <p:grpSp>
            <p:nvGrpSpPr>
              <p:cNvPr id="241251" name="Group 611"/>
              <p:cNvGrpSpPr/>
              <p:nvPr/>
            </p:nvGrpSpPr>
            <p:grpSpPr bwMode="auto">
              <a:xfrm>
                <a:off x="4556" y="1457"/>
                <a:ext cx="124" cy="1626"/>
                <a:chOff x="3025" y="1637"/>
                <a:chExt cx="137" cy="1730"/>
              </a:xfrm>
            </p:grpSpPr>
            <p:sp>
              <p:nvSpPr>
                <p:cNvPr id="241252" name="Rectangle 612"/>
                <p:cNvSpPr>
                  <a:spLocks noChangeArrowheads="1"/>
                </p:cNvSpPr>
                <p:nvPr/>
              </p:nvSpPr>
              <p:spPr bwMode="auto">
                <a:xfrm>
                  <a:off x="3076" y="1637"/>
                  <a:ext cx="36" cy="1597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53" name="Freeform 613"/>
                <p:cNvSpPr/>
                <p:nvPr/>
              </p:nvSpPr>
              <p:spPr bwMode="auto">
                <a:xfrm>
                  <a:off x="3025" y="3228"/>
                  <a:ext cx="137" cy="139"/>
                </a:xfrm>
                <a:custGeom>
                  <a:avLst/>
                  <a:gdLst>
                    <a:gd name="T0" fmla="*/ 0 w 137"/>
                    <a:gd name="T1" fmla="*/ 0 h 139"/>
                    <a:gd name="T2" fmla="*/ 69 w 137"/>
                    <a:gd name="T3" fmla="*/ 139 h 139"/>
                    <a:gd name="T4" fmla="*/ 137 w 137"/>
                    <a:gd name="T5" fmla="*/ 0 h 139"/>
                    <a:gd name="T6" fmla="*/ 0 w 137"/>
                    <a:gd name="T7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7" h="139">
                      <a:moveTo>
                        <a:pt x="0" y="0"/>
                      </a:moveTo>
                      <a:lnTo>
                        <a:pt x="69" y="139"/>
                      </a:lnTo>
                      <a:lnTo>
                        <a:pt x="137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</p:grpSp>
          <p:grpSp>
            <p:nvGrpSpPr>
              <p:cNvPr id="241254" name="Group 614"/>
              <p:cNvGrpSpPr/>
              <p:nvPr/>
            </p:nvGrpSpPr>
            <p:grpSpPr bwMode="auto">
              <a:xfrm>
                <a:off x="4791" y="1457"/>
                <a:ext cx="125" cy="1626"/>
                <a:chOff x="3284" y="1637"/>
                <a:chExt cx="137" cy="1730"/>
              </a:xfrm>
            </p:grpSpPr>
            <p:sp>
              <p:nvSpPr>
                <p:cNvPr id="241255" name="Rectangle 615"/>
                <p:cNvSpPr>
                  <a:spLocks noChangeArrowheads="1"/>
                </p:cNvSpPr>
                <p:nvPr/>
              </p:nvSpPr>
              <p:spPr bwMode="auto">
                <a:xfrm>
                  <a:off x="3334" y="1637"/>
                  <a:ext cx="37" cy="1597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56" name="Freeform 616"/>
                <p:cNvSpPr/>
                <p:nvPr/>
              </p:nvSpPr>
              <p:spPr bwMode="auto">
                <a:xfrm>
                  <a:off x="3284" y="3228"/>
                  <a:ext cx="137" cy="139"/>
                </a:xfrm>
                <a:custGeom>
                  <a:avLst/>
                  <a:gdLst>
                    <a:gd name="T0" fmla="*/ 0 w 137"/>
                    <a:gd name="T1" fmla="*/ 0 h 139"/>
                    <a:gd name="T2" fmla="*/ 68 w 137"/>
                    <a:gd name="T3" fmla="*/ 139 h 139"/>
                    <a:gd name="T4" fmla="*/ 137 w 137"/>
                    <a:gd name="T5" fmla="*/ 0 h 139"/>
                    <a:gd name="T6" fmla="*/ 0 w 137"/>
                    <a:gd name="T7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7" h="139">
                      <a:moveTo>
                        <a:pt x="0" y="0"/>
                      </a:moveTo>
                      <a:lnTo>
                        <a:pt x="68" y="139"/>
                      </a:lnTo>
                      <a:lnTo>
                        <a:pt x="137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</p:grpSp>
          <p:grpSp>
            <p:nvGrpSpPr>
              <p:cNvPr id="241257" name="Group 617"/>
              <p:cNvGrpSpPr/>
              <p:nvPr/>
            </p:nvGrpSpPr>
            <p:grpSpPr bwMode="auto">
              <a:xfrm>
                <a:off x="3675" y="1407"/>
                <a:ext cx="125" cy="1625"/>
                <a:chOff x="2056" y="1583"/>
                <a:chExt cx="137" cy="1730"/>
              </a:xfrm>
            </p:grpSpPr>
            <p:sp>
              <p:nvSpPr>
                <p:cNvPr id="241258" name="Rectangle 618"/>
                <p:cNvSpPr>
                  <a:spLocks noChangeArrowheads="1"/>
                </p:cNvSpPr>
                <p:nvPr/>
              </p:nvSpPr>
              <p:spPr bwMode="auto">
                <a:xfrm>
                  <a:off x="2107" y="1583"/>
                  <a:ext cx="36" cy="1597"/>
                </a:xfrm>
                <a:prstGeom prst="rect">
                  <a:avLst/>
                </a:pr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41259" name="Freeform 619"/>
                <p:cNvSpPr/>
                <p:nvPr/>
              </p:nvSpPr>
              <p:spPr bwMode="auto">
                <a:xfrm>
                  <a:off x="2056" y="3174"/>
                  <a:ext cx="137" cy="139"/>
                </a:xfrm>
                <a:custGeom>
                  <a:avLst/>
                  <a:gdLst>
                    <a:gd name="T0" fmla="*/ 0 w 137"/>
                    <a:gd name="T1" fmla="*/ 0 h 139"/>
                    <a:gd name="T2" fmla="*/ 69 w 137"/>
                    <a:gd name="T3" fmla="*/ 139 h 139"/>
                    <a:gd name="T4" fmla="*/ 137 w 137"/>
                    <a:gd name="T5" fmla="*/ 0 h 139"/>
                    <a:gd name="T6" fmla="*/ 0 w 137"/>
                    <a:gd name="T7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7" h="139">
                      <a:moveTo>
                        <a:pt x="0" y="0"/>
                      </a:moveTo>
                      <a:lnTo>
                        <a:pt x="69" y="139"/>
                      </a:lnTo>
                      <a:lnTo>
                        <a:pt x="137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950"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241260" name="Text Box 620"/>
              <p:cNvSpPr txBox="1">
                <a:spLocks noChangeArrowheads="1"/>
              </p:cNvSpPr>
              <p:nvPr/>
            </p:nvSpPr>
            <p:spPr bwMode="auto">
              <a:xfrm>
                <a:off x="3792" y="816"/>
                <a:ext cx="960" cy="69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sz="4800">
                    <a:ea typeface="黑体" panose="02010609060101010101" pitchFamily="49" charset="-122"/>
                  </a:rPr>
                  <a:t>N</a:t>
                </a:r>
                <a:endParaRPr kumimoji="1" lang="en-US" altLang="zh-CN" sz="4800">
                  <a:ea typeface="黑体" panose="02010609060101010101" pitchFamily="49" charset="-122"/>
                </a:endParaRPr>
              </a:p>
            </p:txBody>
          </p:sp>
          <p:sp>
            <p:nvSpPr>
              <p:cNvPr id="241261" name="Text Box 621"/>
              <p:cNvSpPr txBox="1">
                <a:spLocks noChangeArrowheads="1"/>
              </p:cNvSpPr>
              <p:nvPr/>
            </p:nvSpPr>
            <p:spPr bwMode="auto">
              <a:xfrm>
                <a:off x="3888" y="3168"/>
                <a:ext cx="864" cy="7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sz="5320">
                    <a:ea typeface="黑体" panose="02010609060101010101" pitchFamily="49" charset="-122"/>
                  </a:rPr>
                  <a:t>S</a:t>
                </a:r>
                <a:endParaRPr kumimoji="1" lang="en-US" altLang="zh-CN" sz="5320"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241262" name="Line 622"/>
            <p:cNvSpPr>
              <a:spLocks noChangeShapeType="1"/>
            </p:cNvSpPr>
            <p:nvPr/>
          </p:nvSpPr>
          <p:spPr bwMode="auto">
            <a:xfrm>
              <a:off x="3696" y="2448"/>
              <a:ext cx="1872" cy="0"/>
            </a:xfrm>
            <a:prstGeom prst="line">
              <a:avLst/>
            </a:prstGeom>
            <a:noFill/>
            <a:ln w="57150">
              <a:solidFill>
                <a:srgbClr val="800000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41263" name="Oval 623"/>
            <p:cNvSpPr>
              <a:spLocks noChangeArrowheads="1"/>
            </p:cNvSpPr>
            <p:nvPr/>
          </p:nvSpPr>
          <p:spPr bwMode="auto">
            <a:xfrm>
              <a:off x="5328" y="2304"/>
              <a:ext cx="240" cy="240"/>
            </a:xfrm>
            <a:prstGeom prst="ellipse">
              <a:avLst/>
            </a:prstGeom>
            <a:solidFill>
              <a:schemeClr val="tx2"/>
            </a:solidFill>
            <a:ln w="57150">
              <a:solidFill>
                <a:schemeClr val="tx2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41264" name="Oval 624"/>
            <p:cNvSpPr>
              <a:spLocks noChangeArrowheads="1"/>
            </p:cNvSpPr>
            <p:nvPr/>
          </p:nvSpPr>
          <p:spPr bwMode="auto">
            <a:xfrm>
              <a:off x="3696" y="2304"/>
              <a:ext cx="240" cy="240"/>
            </a:xfrm>
            <a:prstGeom prst="ellipse">
              <a:avLst/>
            </a:prstGeom>
            <a:noFill/>
            <a:ln w="57150">
              <a:solidFill>
                <a:schemeClr val="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41265" name="Line 625"/>
            <p:cNvSpPr>
              <a:spLocks noChangeShapeType="1"/>
            </p:cNvSpPr>
            <p:nvPr/>
          </p:nvSpPr>
          <p:spPr bwMode="auto">
            <a:xfrm>
              <a:off x="3792" y="2448"/>
              <a:ext cx="0" cy="672"/>
            </a:xfrm>
            <a:prstGeom prst="line">
              <a:avLst/>
            </a:prstGeom>
            <a:noFill/>
            <a:ln w="57150">
              <a:solidFill>
                <a:schemeClr val="hlink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41266" name="Line 626"/>
            <p:cNvSpPr>
              <a:spLocks noChangeShapeType="1"/>
            </p:cNvSpPr>
            <p:nvPr/>
          </p:nvSpPr>
          <p:spPr bwMode="auto">
            <a:xfrm rot="10791866">
              <a:off x="5472" y="1727"/>
              <a:ext cx="1" cy="576"/>
            </a:xfrm>
            <a:prstGeom prst="line">
              <a:avLst/>
            </a:prstGeom>
            <a:noFill/>
            <a:ln w="57150">
              <a:solidFill>
                <a:schemeClr val="hlink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41267" name="Text Box 627"/>
            <p:cNvSpPr txBox="1">
              <a:spLocks noChangeArrowheads="1"/>
            </p:cNvSpPr>
            <p:nvPr/>
          </p:nvSpPr>
          <p:spPr bwMode="auto">
            <a:xfrm>
              <a:off x="5472" y="1776"/>
              <a:ext cx="480" cy="4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25">
                  <a:solidFill>
                    <a:srgbClr val="FF66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anose="02010609060101010101" pitchFamily="49" charset="-122"/>
                </a:rPr>
                <a:t>V</a:t>
              </a:r>
              <a:endParaRPr kumimoji="1" lang="en-US" altLang="zh-CN" sz="3225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endParaRPr>
            </a:p>
          </p:txBody>
        </p:sp>
        <p:sp>
          <p:nvSpPr>
            <p:cNvPr id="241268" name="Text Box 628"/>
            <p:cNvSpPr txBox="1">
              <a:spLocks noChangeArrowheads="1"/>
            </p:cNvSpPr>
            <p:nvPr/>
          </p:nvSpPr>
          <p:spPr bwMode="auto">
            <a:xfrm>
              <a:off x="3360" y="2784"/>
              <a:ext cx="336" cy="4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225">
                  <a:solidFill>
                    <a:srgbClr val="FF66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anose="02010609060101010101" pitchFamily="49" charset="-122"/>
                </a:rPr>
                <a:t>V</a:t>
              </a:r>
              <a:endParaRPr kumimoji="1" lang="en-US" altLang="zh-CN" sz="3225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endParaRPr>
            </a:p>
          </p:txBody>
        </p:sp>
      </p:grpSp>
      <p:sp>
        <p:nvSpPr>
          <p:cNvPr id="241269" name="AutoShape 629"/>
          <p:cNvSpPr>
            <a:spLocks noChangeArrowheads="1"/>
          </p:cNvSpPr>
          <p:nvPr/>
        </p:nvSpPr>
        <p:spPr bwMode="auto">
          <a:xfrm>
            <a:off x="3962400" y="3612947"/>
            <a:ext cx="1600200" cy="857002"/>
          </a:xfrm>
          <a:prstGeom prst="notchedRightArrow">
            <a:avLst>
              <a:gd name="adj1" fmla="val 50000"/>
              <a:gd name="adj2" fmla="val 35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81629" tIns="40814" rIns="81629" bIns="40814" anchor="ctr"/>
          <a:lstStyle/>
          <a:p>
            <a:pPr algn="ctr"/>
            <a:endParaRPr kumimoji="1" lang="zh-CN" altLang="en-US" sz="2175">
              <a:ea typeface="黑体" panose="02010609060101010101" pitchFamily="49" charset="-122"/>
            </a:endParaRPr>
          </a:p>
        </p:txBody>
      </p:sp>
      <p:sp>
        <p:nvSpPr>
          <p:cNvPr id="241270" name="Text Box 630"/>
          <p:cNvSpPr txBox="1">
            <a:spLocks noChangeArrowheads="1"/>
          </p:cNvSpPr>
          <p:nvPr/>
        </p:nvSpPr>
        <p:spPr bwMode="auto">
          <a:xfrm>
            <a:off x="0" y="4041449"/>
            <a:ext cx="611188" cy="41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175">
                <a:solidFill>
                  <a:schemeClr val="bg1"/>
                </a:solidFill>
                <a:ea typeface="黑体" panose="02010609060101010101" pitchFamily="49" charset="-122"/>
              </a:rPr>
              <a:t>a</a:t>
            </a:r>
            <a:endParaRPr kumimoji="1" lang="en-US" altLang="zh-CN" sz="2175">
              <a:solidFill>
                <a:schemeClr val="bg1"/>
              </a:solidFill>
              <a:ea typeface="黑体" panose="02010609060101010101" pitchFamily="49" charset="-122"/>
            </a:endParaRPr>
          </a:p>
        </p:txBody>
      </p:sp>
      <p:sp>
        <p:nvSpPr>
          <p:cNvPr id="241271" name="Text Box 631"/>
          <p:cNvSpPr txBox="1">
            <a:spLocks noChangeArrowheads="1"/>
          </p:cNvSpPr>
          <p:nvPr/>
        </p:nvSpPr>
        <p:spPr bwMode="auto">
          <a:xfrm>
            <a:off x="2627313" y="2908302"/>
            <a:ext cx="720725" cy="41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175">
                <a:solidFill>
                  <a:schemeClr val="bg1"/>
                </a:solidFill>
                <a:ea typeface="黑体" panose="02010609060101010101" pitchFamily="49" charset="-122"/>
              </a:rPr>
              <a:t>b</a:t>
            </a:r>
            <a:endParaRPr kumimoji="1" lang="en-US" altLang="zh-CN" sz="2175">
              <a:solidFill>
                <a:schemeClr val="bg1"/>
              </a:solidFill>
              <a:ea typeface="黑体" panose="02010609060101010101" pitchFamily="49" charset="-122"/>
            </a:endParaRPr>
          </a:p>
        </p:txBody>
      </p:sp>
      <p:sp>
        <p:nvSpPr>
          <p:cNvPr id="241272" name="Text Box 632"/>
          <p:cNvSpPr txBox="1">
            <a:spLocks noChangeArrowheads="1"/>
          </p:cNvSpPr>
          <p:nvPr/>
        </p:nvSpPr>
        <p:spPr bwMode="auto">
          <a:xfrm>
            <a:off x="4500564" y="3177305"/>
            <a:ext cx="504825" cy="41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175">
                <a:solidFill>
                  <a:schemeClr val="bg1"/>
                </a:solidFill>
                <a:ea typeface="黑体" panose="02010609060101010101" pitchFamily="49" charset="-122"/>
              </a:rPr>
              <a:t>c</a:t>
            </a:r>
            <a:endParaRPr kumimoji="1" lang="en-US" altLang="zh-CN" sz="2175">
              <a:solidFill>
                <a:schemeClr val="bg1"/>
              </a:solidFill>
              <a:ea typeface="黑体" panose="02010609060101010101" pitchFamily="49" charset="-122"/>
            </a:endParaRPr>
          </a:p>
        </p:txBody>
      </p:sp>
      <p:sp>
        <p:nvSpPr>
          <p:cNvPr id="241273" name="Text Box 633"/>
          <p:cNvSpPr txBox="1">
            <a:spLocks noChangeArrowheads="1"/>
          </p:cNvSpPr>
          <p:nvPr/>
        </p:nvSpPr>
        <p:spPr bwMode="auto">
          <a:xfrm>
            <a:off x="2195514" y="4419958"/>
            <a:ext cx="719137" cy="41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175">
                <a:solidFill>
                  <a:schemeClr val="bg1"/>
                </a:solidFill>
                <a:ea typeface="黑体" panose="02010609060101010101" pitchFamily="49" charset="-122"/>
              </a:rPr>
              <a:t>d</a:t>
            </a:r>
            <a:endParaRPr kumimoji="1" lang="en-US" altLang="zh-CN" sz="2175">
              <a:solidFill>
                <a:schemeClr val="bg1"/>
              </a:solidFill>
              <a:ea typeface="黑体" panose="02010609060101010101" pitchFamily="49" charset="-122"/>
            </a:endParaRPr>
          </a:p>
        </p:txBody>
      </p:sp>
      <p:sp>
        <p:nvSpPr>
          <p:cNvPr id="241274" name="Text Box 634"/>
          <p:cNvSpPr txBox="1">
            <a:spLocks noChangeArrowheads="1"/>
          </p:cNvSpPr>
          <p:nvPr/>
        </p:nvSpPr>
        <p:spPr bwMode="auto">
          <a:xfrm>
            <a:off x="5724525" y="3393936"/>
            <a:ext cx="431800" cy="41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175">
                <a:solidFill>
                  <a:schemeClr val="bg1"/>
                </a:solidFill>
                <a:ea typeface="黑体" panose="02010609060101010101" pitchFamily="49" charset="-122"/>
              </a:rPr>
              <a:t>a</a:t>
            </a:r>
            <a:endParaRPr kumimoji="1" lang="en-US" altLang="zh-CN" sz="2175">
              <a:solidFill>
                <a:schemeClr val="bg1"/>
              </a:solidFill>
              <a:ea typeface="黑体" panose="02010609060101010101" pitchFamily="49" charset="-122"/>
            </a:endParaRPr>
          </a:p>
        </p:txBody>
      </p:sp>
      <p:sp>
        <p:nvSpPr>
          <p:cNvPr id="241275" name="Text Box 635"/>
          <p:cNvSpPr txBox="1">
            <a:spLocks noChangeArrowheads="1"/>
          </p:cNvSpPr>
          <p:nvPr/>
        </p:nvSpPr>
        <p:spPr bwMode="auto">
          <a:xfrm>
            <a:off x="8604250" y="4041449"/>
            <a:ext cx="539750" cy="41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175">
                <a:solidFill>
                  <a:schemeClr val="bg1"/>
                </a:solidFill>
                <a:ea typeface="黑体" panose="02010609060101010101" pitchFamily="49" charset="-122"/>
              </a:rPr>
              <a:t>d</a:t>
            </a:r>
            <a:endParaRPr kumimoji="1" lang="en-US" altLang="zh-CN" sz="2175">
              <a:solidFill>
                <a:schemeClr val="bg1"/>
              </a:solidFill>
              <a:ea typeface="黑体" panose="02010609060101010101" pitchFamily="49" charset="-122"/>
            </a:endParaRPr>
          </a:p>
        </p:txBody>
      </p:sp>
      <p:sp>
        <p:nvSpPr>
          <p:cNvPr id="241276" name="Text Box 636"/>
          <p:cNvSpPr txBox="1">
            <a:spLocks noChangeArrowheads="1"/>
          </p:cNvSpPr>
          <p:nvPr/>
        </p:nvSpPr>
        <p:spPr bwMode="auto">
          <a:xfrm>
            <a:off x="227013" y="1286042"/>
            <a:ext cx="8208963" cy="51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lang="zh-CN" altLang="en-US" sz="2850" dirty="0">
                <a:ea typeface="黑体" panose="02010609060101010101" pitchFamily="49" charset="-122"/>
              </a:rPr>
              <a:t>判断此位置有没有感应电流，方向怎么样？</a:t>
            </a:r>
            <a:endParaRPr lang="zh-CN" altLang="en-US" sz="2850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 bwMode="auto">
          <a:xfrm>
            <a:off x="111760" y="434568"/>
            <a:ext cx="9137539" cy="519430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 rtlCol="0">
            <a:spAutoFit/>
          </a:bodyPr>
          <a:lstStyle/>
          <a:p>
            <a:r>
              <a:rPr lang="zh-CN" altLang="en-US" sz="2850" dirty="0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二、交变电流的产生</a:t>
            </a:r>
            <a:endParaRPr lang="zh-CN" altLang="en-US" sz="2850" dirty="0">
              <a:solidFill>
                <a:srgbClr val="FF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7938" name="Rectangle 2"/>
          <p:cNvSpPr>
            <a:spLocks noChangeArrowheads="1"/>
          </p:cNvSpPr>
          <p:nvPr/>
        </p:nvSpPr>
        <p:spPr bwMode="auto">
          <a:xfrm>
            <a:off x="1116013" y="1485391"/>
            <a:ext cx="1943100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2700" i="1">
                <a:solidFill>
                  <a:srgbClr val="FF0000"/>
                </a:solidFill>
                <a:ea typeface="黑体" panose="02010609060101010101" pitchFamily="49" charset="-122"/>
              </a:rPr>
              <a:t>B</a:t>
            </a:r>
            <a:r>
              <a:rPr kumimoji="1" lang="en-US" altLang="zh-CN" sz="2700">
                <a:solidFill>
                  <a:srgbClr val="FF0000"/>
                </a:solidFill>
                <a:ea typeface="黑体" panose="02010609060101010101" pitchFamily="49" charset="-122"/>
              </a:rPr>
              <a:t>⊥</a:t>
            </a:r>
            <a:r>
              <a:rPr kumimoji="1" lang="en-US" altLang="zh-CN" sz="2700" i="1">
                <a:solidFill>
                  <a:srgbClr val="FF0000"/>
                </a:solidFill>
                <a:ea typeface="黑体" panose="02010609060101010101" pitchFamily="49" charset="-122"/>
              </a:rPr>
              <a:t>S</a:t>
            </a:r>
            <a:endParaRPr kumimoji="1" lang="en-US" altLang="zh-CN" sz="2700" i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67939" name="Rectangle 3"/>
          <p:cNvSpPr>
            <a:spLocks noChangeArrowheads="1"/>
          </p:cNvSpPr>
          <p:nvPr/>
        </p:nvSpPr>
        <p:spPr bwMode="auto">
          <a:xfrm>
            <a:off x="1042988" y="2025779"/>
            <a:ext cx="2376487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2700" i="1">
                <a:ea typeface="黑体" panose="02010609060101010101" pitchFamily="49" charset="-122"/>
              </a:rPr>
              <a:t>Φ</a:t>
            </a:r>
            <a:r>
              <a:rPr kumimoji="1" lang="zh-CN" altLang="en-US" sz="2700">
                <a:latin typeface="黑体" panose="02010609060101010101" pitchFamily="49" charset="-122"/>
                <a:ea typeface="黑体" panose="02010609060101010101" pitchFamily="49" charset="-122"/>
              </a:rPr>
              <a:t>最大</a:t>
            </a:r>
            <a:endParaRPr kumimoji="1" lang="zh-CN" altLang="en-US" sz="27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7940" name="Rectangle 4"/>
          <p:cNvSpPr>
            <a:spLocks noChangeArrowheads="1"/>
          </p:cNvSpPr>
          <p:nvPr/>
        </p:nvSpPr>
        <p:spPr bwMode="auto">
          <a:xfrm>
            <a:off x="827088" y="2673292"/>
            <a:ext cx="1584325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2700" i="1">
                <a:ea typeface="黑体" panose="02010609060101010101" pitchFamily="49" charset="-122"/>
              </a:rPr>
              <a:t>E</a:t>
            </a:r>
            <a:r>
              <a:rPr kumimoji="1" lang="en-US" altLang="zh-CN" sz="2700">
                <a:latin typeface="黑体" panose="02010609060101010101" pitchFamily="49" charset="-122"/>
                <a:ea typeface="黑体" panose="02010609060101010101" pitchFamily="49" charset="-122"/>
              </a:rPr>
              <a:t>=0</a:t>
            </a:r>
            <a:endParaRPr kumimoji="1" lang="en-US" altLang="zh-CN" sz="27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7941" name="Rectangle 5"/>
          <p:cNvSpPr>
            <a:spLocks noChangeArrowheads="1"/>
          </p:cNvSpPr>
          <p:nvPr/>
        </p:nvSpPr>
        <p:spPr bwMode="auto">
          <a:xfrm>
            <a:off x="2268538" y="2673292"/>
            <a:ext cx="1439862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2700" i="1">
                <a:ea typeface="黑体" panose="02010609060101010101" pitchFamily="49" charset="-122"/>
              </a:rPr>
              <a:t>I</a:t>
            </a:r>
            <a:r>
              <a:rPr kumimoji="1" lang="en-US" altLang="zh-CN" sz="2700">
                <a:latin typeface="黑体" panose="02010609060101010101" pitchFamily="49" charset="-122"/>
                <a:ea typeface="黑体" panose="02010609060101010101" pitchFamily="49" charset="-122"/>
              </a:rPr>
              <a:t>=0</a:t>
            </a:r>
            <a:endParaRPr kumimoji="1" lang="en-US" altLang="zh-CN" sz="27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7942" name="Rectangle 6"/>
          <p:cNvSpPr>
            <a:spLocks noChangeArrowheads="1"/>
          </p:cNvSpPr>
          <p:nvPr/>
        </p:nvSpPr>
        <p:spPr bwMode="auto">
          <a:xfrm>
            <a:off x="971550" y="3320804"/>
            <a:ext cx="2160588" cy="496570"/>
          </a:xfrm>
          <a:prstGeom prst="rect">
            <a:avLst/>
          </a:prstGeom>
          <a:noFill/>
          <a:ln w="57150" cmpd="thinThick">
            <a:solidFill>
              <a:srgbClr val="0000FF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 algn="ctr"/>
            <a:r>
              <a:rPr kumimoji="1" lang="zh-CN" altLang="en-US" sz="27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中性面</a:t>
            </a:r>
            <a:endParaRPr kumimoji="1" lang="zh-CN" altLang="en-US" sz="27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7943" name="Picture 7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401" y="1420759"/>
            <a:ext cx="2309813" cy="275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7945" name="Picture 9" descr="tbjx0213zw_0030_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102"/>
          <a:stretch>
            <a:fillRect/>
          </a:stretch>
        </p:blipFill>
        <p:spPr bwMode="auto">
          <a:xfrm>
            <a:off x="6545989" y="1582637"/>
            <a:ext cx="2324100" cy="23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7946" name="Rectangle 10"/>
          <p:cNvSpPr>
            <a:spLocks noChangeArrowheads="1"/>
          </p:cNvSpPr>
          <p:nvPr/>
        </p:nvSpPr>
        <p:spPr bwMode="auto">
          <a:xfrm>
            <a:off x="395289" y="4173878"/>
            <a:ext cx="8569325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zh-CN" altLang="en-US" sz="2700" dirty="0">
                <a:latin typeface="黑体" panose="02010609060101010101" pitchFamily="49" charset="-122"/>
                <a:ea typeface="黑体" panose="02010609060101010101" pitchFamily="49" charset="-122"/>
              </a:rPr>
              <a:t>垂直磁场方向的平面叫做中性面。</a:t>
            </a:r>
            <a:endParaRPr kumimoji="1" lang="zh-CN" altLang="en-US" sz="27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7947" name="Rectangle 11"/>
          <p:cNvSpPr>
            <a:spLocks noChangeArrowheads="1"/>
          </p:cNvSpPr>
          <p:nvPr/>
        </p:nvSpPr>
        <p:spPr bwMode="auto">
          <a:xfrm>
            <a:off x="387549" y="4941870"/>
            <a:ext cx="8302045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>
            <a:spAutoFit/>
          </a:bodyPr>
          <a:lstStyle/>
          <a:p>
            <a:r>
              <a:rPr kumimoji="1" lang="zh-CN" altLang="en-US" sz="2700" dirty="0">
                <a:latin typeface="黑体" panose="02010609060101010101" pitchFamily="49" charset="-122"/>
                <a:ea typeface="黑体" panose="02010609060101010101" pitchFamily="49" charset="-122"/>
              </a:rPr>
              <a:t>线圈经过中性面时，</a:t>
            </a:r>
            <a:r>
              <a:rPr kumimoji="1" lang="en-US" altLang="zh-CN" sz="2700" i="1" dirty="0">
                <a:latin typeface="黑体" panose="02010609060101010101" pitchFamily="49" charset="-122"/>
                <a:ea typeface="黑体" panose="02010609060101010101" pitchFamily="49" charset="-122"/>
              </a:rPr>
              <a:t>Φ</a:t>
            </a:r>
            <a:r>
              <a:rPr kumimoji="1" lang="zh-CN" altLang="en-US" sz="2700" dirty="0">
                <a:latin typeface="黑体" panose="02010609060101010101" pitchFamily="49" charset="-122"/>
                <a:ea typeface="黑体" panose="02010609060101010101" pitchFamily="49" charset="-122"/>
              </a:rPr>
              <a:t>最大，但线圈中的电动势为零</a:t>
            </a:r>
            <a:endParaRPr kumimoji="1" lang="zh-CN" altLang="en-US" sz="27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7949" name="Text Box 13"/>
          <p:cNvSpPr txBox="1">
            <a:spLocks noChangeArrowheads="1"/>
          </p:cNvSpPr>
          <p:nvPr/>
        </p:nvSpPr>
        <p:spPr bwMode="auto">
          <a:xfrm>
            <a:off x="6266121" y="5459563"/>
            <a:ext cx="2592387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7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(</a:t>
            </a:r>
            <a:r>
              <a:rPr kumimoji="1" lang="en-US" altLang="zh-CN" sz="2700" i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V</a:t>
            </a:r>
            <a:r>
              <a:rPr kumimoji="1" lang="en-US" altLang="zh-CN" sz="27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 </a:t>
            </a:r>
            <a:r>
              <a:rPr kumimoji="1" lang="en-US" altLang="zh-CN" sz="2700" dirty="0">
                <a:ea typeface="黑体" panose="02010609060101010101" pitchFamily="49" charset="-122"/>
              </a:rPr>
              <a:t>// </a:t>
            </a:r>
            <a:r>
              <a:rPr kumimoji="1" lang="en-US" altLang="zh-CN" sz="2700" i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B</a:t>
            </a:r>
            <a:r>
              <a:rPr kumimoji="1" lang="en-US" altLang="zh-CN" sz="2700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)</a:t>
            </a:r>
            <a:endParaRPr kumimoji="1" lang="en-US" altLang="zh-CN" sz="2700" dirty="0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7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7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7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7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7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7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 bldLvl="0" animBg="1"/>
      <p:bldP spid="167939" grpId="0" bldLvl="0" animBg="1"/>
      <p:bldP spid="167940" grpId="0" bldLvl="0" animBg="1"/>
      <p:bldP spid="167941" grpId="0" bldLvl="0" animBg="1"/>
      <p:bldP spid="167942" grpId="0" bldLvl="0" animBg="1"/>
      <p:bldP spid="167946" grpId="0" bldLvl="0" animBg="1"/>
      <p:bldP spid="167947" grpId="0" bldLvl="0" animBg="1"/>
      <p:bldP spid="167949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TextBox 208"/>
          <p:cNvSpPr txBox="1"/>
          <p:nvPr/>
        </p:nvSpPr>
        <p:spPr bwMode="auto">
          <a:xfrm>
            <a:off x="0" y="858113"/>
            <a:ext cx="9137539" cy="519430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 rtlCol="0">
            <a:spAutoFit/>
          </a:bodyPr>
          <a:lstStyle/>
          <a:p>
            <a:r>
              <a:rPr lang="zh-CN" altLang="en-US" sz="2850" dirty="0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二、交变电流的产生</a:t>
            </a:r>
            <a:endParaRPr lang="zh-CN" altLang="en-US" sz="2850" dirty="0">
              <a:solidFill>
                <a:srgbClr val="FF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9618" name="Text Box 2"/>
          <p:cNvSpPr txBox="1">
            <a:spLocks noChangeArrowheads="1"/>
          </p:cNvSpPr>
          <p:nvPr/>
        </p:nvSpPr>
        <p:spPr bwMode="auto">
          <a:xfrm>
            <a:off x="755651" y="1367304"/>
            <a:ext cx="7039610" cy="51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29" tIns="40814" rIns="81629" bIns="40814">
            <a:spAutoFit/>
          </a:bodyPr>
          <a:lstStyle/>
          <a:p>
            <a:r>
              <a:rPr lang="zh-CN" altLang="en-US" sz="2850" dirty="0">
                <a:ea typeface="黑体" panose="02010609060101010101" pitchFamily="49" charset="-122"/>
              </a:rPr>
              <a:t>判断此位置有没有感应电流，方向怎么样？</a:t>
            </a:r>
            <a:endParaRPr lang="zh-CN" altLang="en-US" sz="2850" dirty="0">
              <a:ea typeface="黑体" panose="02010609060101010101" pitchFamily="49" charset="-122"/>
            </a:endParaRPr>
          </a:p>
        </p:txBody>
      </p:sp>
      <p:sp>
        <p:nvSpPr>
          <p:cNvPr id="239619" name="Text Box 3"/>
          <p:cNvSpPr txBox="1">
            <a:spLocks noChangeArrowheads="1"/>
          </p:cNvSpPr>
          <p:nvPr/>
        </p:nvSpPr>
        <p:spPr bwMode="auto">
          <a:xfrm>
            <a:off x="1752600" y="2206450"/>
            <a:ext cx="1524000" cy="81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4800">
                <a:ea typeface="黑体" panose="02010609060101010101" pitchFamily="49" charset="-122"/>
              </a:rPr>
              <a:t>N</a:t>
            </a:r>
            <a:endParaRPr kumimoji="1" lang="en-US" altLang="zh-CN" sz="4800">
              <a:ea typeface="黑体" panose="02010609060101010101" pitchFamily="49" charset="-122"/>
            </a:endParaRPr>
          </a:p>
        </p:txBody>
      </p:sp>
      <p:sp>
        <p:nvSpPr>
          <p:cNvPr id="239620" name="Text Box 4"/>
          <p:cNvSpPr txBox="1">
            <a:spLocks noChangeArrowheads="1"/>
          </p:cNvSpPr>
          <p:nvPr/>
        </p:nvSpPr>
        <p:spPr bwMode="auto">
          <a:xfrm>
            <a:off x="1828800" y="4891724"/>
            <a:ext cx="1371600" cy="89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5320">
                <a:ea typeface="黑体" panose="02010609060101010101" pitchFamily="49" charset="-122"/>
              </a:rPr>
              <a:t>S</a:t>
            </a:r>
            <a:endParaRPr kumimoji="1" lang="en-US" altLang="zh-CN" sz="5320">
              <a:ea typeface="黑体" panose="02010609060101010101" pitchFamily="49" charset="-122"/>
            </a:endParaRPr>
          </a:p>
        </p:txBody>
      </p:sp>
      <p:grpSp>
        <p:nvGrpSpPr>
          <p:cNvPr id="239621" name="Group 5"/>
          <p:cNvGrpSpPr/>
          <p:nvPr/>
        </p:nvGrpSpPr>
        <p:grpSpPr bwMode="auto">
          <a:xfrm>
            <a:off x="2660650" y="3026555"/>
            <a:ext cx="196850" cy="1935397"/>
            <a:chOff x="3025" y="1637"/>
            <a:chExt cx="137" cy="1730"/>
          </a:xfrm>
        </p:grpSpPr>
        <p:sp>
          <p:nvSpPr>
            <p:cNvPr id="239622" name="Rectangle 6"/>
            <p:cNvSpPr>
              <a:spLocks noChangeArrowheads="1"/>
            </p:cNvSpPr>
            <p:nvPr/>
          </p:nvSpPr>
          <p:spPr bwMode="auto">
            <a:xfrm>
              <a:off x="3076" y="1637"/>
              <a:ext cx="36" cy="159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23" name="Freeform 7"/>
            <p:cNvSpPr/>
            <p:nvPr/>
          </p:nvSpPr>
          <p:spPr bwMode="auto">
            <a:xfrm>
              <a:off x="3025" y="3228"/>
              <a:ext cx="137" cy="139"/>
            </a:xfrm>
            <a:custGeom>
              <a:avLst/>
              <a:gdLst>
                <a:gd name="T0" fmla="*/ 0 w 137"/>
                <a:gd name="T1" fmla="*/ 0 h 139"/>
                <a:gd name="T2" fmla="*/ 69 w 137"/>
                <a:gd name="T3" fmla="*/ 139 h 139"/>
                <a:gd name="T4" fmla="*/ 137 w 137"/>
                <a:gd name="T5" fmla="*/ 0 h 139"/>
                <a:gd name="T6" fmla="*/ 0 w 137"/>
                <a:gd name="T7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</p:grpSp>
      <p:grpSp>
        <p:nvGrpSpPr>
          <p:cNvPr id="239624" name="Group 8"/>
          <p:cNvGrpSpPr/>
          <p:nvPr/>
        </p:nvGrpSpPr>
        <p:grpSpPr bwMode="auto">
          <a:xfrm>
            <a:off x="2193925" y="2967040"/>
            <a:ext cx="198438" cy="1994910"/>
            <a:chOff x="2702" y="1583"/>
            <a:chExt cx="137" cy="1784"/>
          </a:xfrm>
        </p:grpSpPr>
        <p:sp>
          <p:nvSpPr>
            <p:cNvPr id="239625" name="Rectangle 9"/>
            <p:cNvSpPr>
              <a:spLocks noChangeArrowheads="1"/>
            </p:cNvSpPr>
            <p:nvPr/>
          </p:nvSpPr>
          <p:spPr bwMode="auto">
            <a:xfrm>
              <a:off x="2753" y="1583"/>
              <a:ext cx="36" cy="165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26" name="Freeform 10"/>
            <p:cNvSpPr/>
            <p:nvPr/>
          </p:nvSpPr>
          <p:spPr bwMode="auto">
            <a:xfrm>
              <a:off x="2702" y="3228"/>
              <a:ext cx="137" cy="139"/>
            </a:xfrm>
            <a:custGeom>
              <a:avLst/>
              <a:gdLst>
                <a:gd name="T0" fmla="*/ 0 w 137"/>
                <a:gd name="T1" fmla="*/ 0 h 139"/>
                <a:gd name="T2" fmla="*/ 69 w 137"/>
                <a:gd name="T3" fmla="*/ 139 h 139"/>
                <a:gd name="T4" fmla="*/ 137 w 137"/>
                <a:gd name="T5" fmla="*/ 0 h 139"/>
                <a:gd name="T6" fmla="*/ 0 w 137"/>
                <a:gd name="T7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</p:grpSp>
      <p:grpSp>
        <p:nvGrpSpPr>
          <p:cNvPr id="239627" name="Group 11"/>
          <p:cNvGrpSpPr/>
          <p:nvPr/>
        </p:nvGrpSpPr>
        <p:grpSpPr bwMode="auto">
          <a:xfrm>
            <a:off x="1254125" y="4744129"/>
            <a:ext cx="2087563" cy="1175997"/>
            <a:chOff x="2050" y="3172"/>
            <a:chExt cx="1447" cy="1052"/>
          </a:xfrm>
        </p:grpSpPr>
        <p:sp>
          <p:nvSpPr>
            <p:cNvPr id="239628" name="Freeform 12"/>
            <p:cNvSpPr/>
            <p:nvPr/>
          </p:nvSpPr>
          <p:spPr bwMode="auto">
            <a:xfrm>
              <a:off x="3361" y="3186"/>
              <a:ext cx="110" cy="105"/>
            </a:xfrm>
            <a:custGeom>
              <a:avLst/>
              <a:gdLst>
                <a:gd name="T0" fmla="*/ 34 w 110"/>
                <a:gd name="T1" fmla="*/ 75 h 105"/>
                <a:gd name="T2" fmla="*/ 0 w 110"/>
                <a:gd name="T3" fmla="*/ 105 h 105"/>
                <a:gd name="T4" fmla="*/ 78 w 110"/>
                <a:gd name="T5" fmla="*/ 26 h 105"/>
                <a:gd name="T6" fmla="*/ 110 w 110"/>
                <a:gd name="T7" fmla="*/ 0 h 105"/>
                <a:gd name="T8" fmla="*/ 34 w 110"/>
                <a:gd name="T9" fmla="*/ 7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29" name="Freeform 13"/>
            <p:cNvSpPr/>
            <p:nvPr/>
          </p:nvSpPr>
          <p:spPr bwMode="auto">
            <a:xfrm>
              <a:off x="3338" y="3212"/>
              <a:ext cx="101" cy="93"/>
            </a:xfrm>
            <a:custGeom>
              <a:avLst/>
              <a:gdLst>
                <a:gd name="T0" fmla="*/ 23 w 101"/>
                <a:gd name="T1" fmla="*/ 79 h 93"/>
                <a:gd name="T2" fmla="*/ 0 w 101"/>
                <a:gd name="T3" fmla="*/ 93 h 93"/>
                <a:gd name="T4" fmla="*/ 81 w 101"/>
                <a:gd name="T5" fmla="*/ 14 h 93"/>
                <a:gd name="T6" fmla="*/ 101 w 101"/>
                <a:gd name="T7" fmla="*/ 0 h 93"/>
                <a:gd name="T8" fmla="*/ 23 w 101"/>
                <a:gd name="T9" fmla="*/ 7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30" name="Freeform 14"/>
            <p:cNvSpPr/>
            <p:nvPr/>
          </p:nvSpPr>
          <p:spPr bwMode="auto">
            <a:xfrm>
              <a:off x="3348" y="3212"/>
              <a:ext cx="91" cy="85"/>
            </a:xfrm>
            <a:custGeom>
              <a:avLst/>
              <a:gdLst>
                <a:gd name="T0" fmla="*/ 13 w 91"/>
                <a:gd name="T1" fmla="*/ 79 h 85"/>
                <a:gd name="T2" fmla="*/ 0 w 91"/>
                <a:gd name="T3" fmla="*/ 85 h 85"/>
                <a:gd name="T4" fmla="*/ 81 w 91"/>
                <a:gd name="T5" fmla="*/ 8 h 85"/>
                <a:gd name="T6" fmla="*/ 91 w 91"/>
                <a:gd name="T7" fmla="*/ 0 h 85"/>
                <a:gd name="T8" fmla="*/ 13 w 91"/>
                <a:gd name="T9" fmla="*/ 7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31" name="Freeform 15"/>
            <p:cNvSpPr/>
            <p:nvPr/>
          </p:nvSpPr>
          <p:spPr bwMode="auto">
            <a:xfrm>
              <a:off x="3338" y="3220"/>
              <a:ext cx="91" cy="85"/>
            </a:xfrm>
            <a:custGeom>
              <a:avLst/>
              <a:gdLst>
                <a:gd name="T0" fmla="*/ 10 w 91"/>
                <a:gd name="T1" fmla="*/ 77 h 85"/>
                <a:gd name="T2" fmla="*/ 0 w 91"/>
                <a:gd name="T3" fmla="*/ 85 h 85"/>
                <a:gd name="T4" fmla="*/ 81 w 91"/>
                <a:gd name="T5" fmla="*/ 6 h 85"/>
                <a:gd name="T6" fmla="*/ 91 w 91"/>
                <a:gd name="T7" fmla="*/ 0 h 85"/>
                <a:gd name="T8" fmla="*/ 10 w 91"/>
                <a:gd name="T9" fmla="*/ 7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32" name="Freeform 16"/>
            <p:cNvSpPr/>
            <p:nvPr/>
          </p:nvSpPr>
          <p:spPr bwMode="auto">
            <a:xfrm>
              <a:off x="3310" y="3226"/>
              <a:ext cx="109" cy="93"/>
            </a:xfrm>
            <a:custGeom>
              <a:avLst/>
              <a:gdLst>
                <a:gd name="T0" fmla="*/ 28 w 109"/>
                <a:gd name="T1" fmla="*/ 79 h 93"/>
                <a:gd name="T2" fmla="*/ 0 w 109"/>
                <a:gd name="T3" fmla="*/ 93 h 93"/>
                <a:gd name="T4" fmla="*/ 85 w 109"/>
                <a:gd name="T5" fmla="*/ 12 h 93"/>
                <a:gd name="T6" fmla="*/ 109 w 109"/>
                <a:gd name="T7" fmla="*/ 0 h 93"/>
                <a:gd name="T8" fmla="*/ 28 w 109"/>
                <a:gd name="T9" fmla="*/ 7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33" name="Freeform 17"/>
            <p:cNvSpPr/>
            <p:nvPr/>
          </p:nvSpPr>
          <p:spPr bwMode="auto">
            <a:xfrm>
              <a:off x="3324" y="3226"/>
              <a:ext cx="95" cy="85"/>
            </a:xfrm>
            <a:custGeom>
              <a:avLst/>
              <a:gdLst>
                <a:gd name="T0" fmla="*/ 14 w 95"/>
                <a:gd name="T1" fmla="*/ 79 h 85"/>
                <a:gd name="T2" fmla="*/ 0 w 95"/>
                <a:gd name="T3" fmla="*/ 85 h 85"/>
                <a:gd name="T4" fmla="*/ 83 w 95"/>
                <a:gd name="T5" fmla="*/ 6 h 85"/>
                <a:gd name="T6" fmla="*/ 95 w 95"/>
                <a:gd name="T7" fmla="*/ 0 h 85"/>
                <a:gd name="T8" fmla="*/ 14 w 95"/>
                <a:gd name="T9" fmla="*/ 7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34" name="Freeform 18"/>
            <p:cNvSpPr/>
            <p:nvPr/>
          </p:nvSpPr>
          <p:spPr bwMode="auto">
            <a:xfrm>
              <a:off x="3310" y="3232"/>
              <a:ext cx="97" cy="87"/>
            </a:xfrm>
            <a:custGeom>
              <a:avLst/>
              <a:gdLst>
                <a:gd name="T0" fmla="*/ 14 w 97"/>
                <a:gd name="T1" fmla="*/ 79 h 87"/>
                <a:gd name="T2" fmla="*/ 0 w 97"/>
                <a:gd name="T3" fmla="*/ 87 h 87"/>
                <a:gd name="T4" fmla="*/ 85 w 97"/>
                <a:gd name="T5" fmla="*/ 6 h 87"/>
                <a:gd name="T6" fmla="*/ 97 w 97"/>
                <a:gd name="T7" fmla="*/ 0 h 87"/>
                <a:gd name="T8" fmla="*/ 14 w 97"/>
                <a:gd name="T9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35" name="Freeform 19"/>
            <p:cNvSpPr/>
            <p:nvPr/>
          </p:nvSpPr>
          <p:spPr bwMode="auto">
            <a:xfrm>
              <a:off x="3280" y="3238"/>
              <a:ext cx="115" cy="95"/>
            </a:xfrm>
            <a:custGeom>
              <a:avLst/>
              <a:gdLst>
                <a:gd name="T0" fmla="*/ 30 w 115"/>
                <a:gd name="T1" fmla="*/ 81 h 95"/>
                <a:gd name="T2" fmla="*/ 0 w 115"/>
                <a:gd name="T3" fmla="*/ 95 h 95"/>
                <a:gd name="T4" fmla="*/ 87 w 115"/>
                <a:gd name="T5" fmla="*/ 15 h 95"/>
                <a:gd name="T6" fmla="*/ 115 w 115"/>
                <a:gd name="T7" fmla="*/ 0 h 95"/>
                <a:gd name="T8" fmla="*/ 30 w 115"/>
                <a:gd name="T9" fmla="*/ 8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36" name="Freeform 20"/>
            <p:cNvSpPr/>
            <p:nvPr/>
          </p:nvSpPr>
          <p:spPr bwMode="auto">
            <a:xfrm>
              <a:off x="3300" y="3238"/>
              <a:ext cx="95" cy="85"/>
            </a:xfrm>
            <a:custGeom>
              <a:avLst/>
              <a:gdLst>
                <a:gd name="T0" fmla="*/ 10 w 95"/>
                <a:gd name="T1" fmla="*/ 81 h 85"/>
                <a:gd name="T2" fmla="*/ 0 w 95"/>
                <a:gd name="T3" fmla="*/ 85 h 85"/>
                <a:gd name="T4" fmla="*/ 85 w 95"/>
                <a:gd name="T5" fmla="*/ 5 h 85"/>
                <a:gd name="T6" fmla="*/ 95 w 95"/>
                <a:gd name="T7" fmla="*/ 0 h 85"/>
                <a:gd name="T8" fmla="*/ 10 w 95"/>
                <a:gd name="T9" fmla="*/ 8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37" name="Freeform 21"/>
            <p:cNvSpPr/>
            <p:nvPr/>
          </p:nvSpPr>
          <p:spPr bwMode="auto">
            <a:xfrm>
              <a:off x="3290" y="3243"/>
              <a:ext cx="95" cy="86"/>
            </a:xfrm>
            <a:custGeom>
              <a:avLst/>
              <a:gdLst>
                <a:gd name="T0" fmla="*/ 10 w 95"/>
                <a:gd name="T1" fmla="*/ 80 h 86"/>
                <a:gd name="T2" fmla="*/ 0 w 95"/>
                <a:gd name="T3" fmla="*/ 86 h 86"/>
                <a:gd name="T4" fmla="*/ 87 w 95"/>
                <a:gd name="T5" fmla="*/ 6 h 86"/>
                <a:gd name="T6" fmla="*/ 95 w 95"/>
                <a:gd name="T7" fmla="*/ 0 h 86"/>
                <a:gd name="T8" fmla="*/ 10 w 95"/>
                <a:gd name="T9" fmla="*/ 8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38" name="Freeform 22"/>
            <p:cNvSpPr/>
            <p:nvPr/>
          </p:nvSpPr>
          <p:spPr bwMode="auto">
            <a:xfrm>
              <a:off x="3280" y="3249"/>
              <a:ext cx="97" cy="84"/>
            </a:xfrm>
            <a:custGeom>
              <a:avLst/>
              <a:gdLst>
                <a:gd name="T0" fmla="*/ 10 w 97"/>
                <a:gd name="T1" fmla="*/ 80 h 84"/>
                <a:gd name="T2" fmla="*/ 0 w 97"/>
                <a:gd name="T3" fmla="*/ 84 h 84"/>
                <a:gd name="T4" fmla="*/ 87 w 97"/>
                <a:gd name="T5" fmla="*/ 4 h 84"/>
                <a:gd name="T6" fmla="*/ 97 w 97"/>
                <a:gd name="T7" fmla="*/ 0 h 84"/>
                <a:gd name="T8" fmla="*/ 10 w 97"/>
                <a:gd name="T9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39" name="Freeform 23"/>
            <p:cNvSpPr/>
            <p:nvPr/>
          </p:nvSpPr>
          <p:spPr bwMode="auto">
            <a:xfrm>
              <a:off x="3210" y="3253"/>
              <a:ext cx="157" cy="108"/>
            </a:xfrm>
            <a:custGeom>
              <a:avLst/>
              <a:gdLst>
                <a:gd name="T0" fmla="*/ 70 w 157"/>
                <a:gd name="T1" fmla="*/ 80 h 108"/>
                <a:gd name="T2" fmla="*/ 0 w 157"/>
                <a:gd name="T3" fmla="*/ 108 h 108"/>
                <a:gd name="T4" fmla="*/ 92 w 157"/>
                <a:gd name="T5" fmla="*/ 26 h 108"/>
                <a:gd name="T6" fmla="*/ 157 w 157"/>
                <a:gd name="T7" fmla="*/ 0 h 108"/>
                <a:gd name="T8" fmla="*/ 70 w 157"/>
                <a:gd name="T9" fmla="*/ 8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40" name="Freeform 24"/>
            <p:cNvSpPr/>
            <p:nvPr/>
          </p:nvSpPr>
          <p:spPr bwMode="auto">
            <a:xfrm>
              <a:off x="3246" y="3253"/>
              <a:ext cx="121" cy="94"/>
            </a:xfrm>
            <a:custGeom>
              <a:avLst/>
              <a:gdLst>
                <a:gd name="T0" fmla="*/ 34 w 121"/>
                <a:gd name="T1" fmla="*/ 80 h 94"/>
                <a:gd name="T2" fmla="*/ 0 w 121"/>
                <a:gd name="T3" fmla="*/ 94 h 94"/>
                <a:gd name="T4" fmla="*/ 88 w 121"/>
                <a:gd name="T5" fmla="*/ 12 h 94"/>
                <a:gd name="T6" fmla="*/ 121 w 121"/>
                <a:gd name="T7" fmla="*/ 0 h 94"/>
                <a:gd name="T8" fmla="*/ 34 w 121"/>
                <a:gd name="T9" fmla="*/ 8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41" name="Freeform 25"/>
            <p:cNvSpPr/>
            <p:nvPr/>
          </p:nvSpPr>
          <p:spPr bwMode="auto">
            <a:xfrm>
              <a:off x="3210" y="3265"/>
              <a:ext cx="124" cy="96"/>
            </a:xfrm>
            <a:custGeom>
              <a:avLst/>
              <a:gdLst>
                <a:gd name="T0" fmla="*/ 36 w 124"/>
                <a:gd name="T1" fmla="*/ 82 h 96"/>
                <a:gd name="T2" fmla="*/ 0 w 124"/>
                <a:gd name="T3" fmla="*/ 96 h 96"/>
                <a:gd name="T4" fmla="*/ 92 w 124"/>
                <a:gd name="T5" fmla="*/ 14 h 96"/>
                <a:gd name="T6" fmla="*/ 124 w 124"/>
                <a:gd name="T7" fmla="*/ 0 h 96"/>
                <a:gd name="T8" fmla="*/ 36 w 124"/>
                <a:gd name="T9" fmla="*/ 8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42" name="Freeform 26"/>
            <p:cNvSpPr/>
            <p:nvPr/>
          </p:nvSpPr>
          <p:spPr bwMode="auto">
            <a:xfrm>
              <a:off x="3102" y="3279"/>
              <a:ext cx="200" cy="104"/>
            </a:xfrm>
            <a:custGeom>
              <a:avLst/>
              <a:gdLst>
                <a:gd name="T0" fmla="*/ 108 w 200"/>
                <a:gd name="T1" fmla="*/ 82 h 104"/>
                <a:gd name="T2" fmla="*/ 0 w 200"/>
                <a:gd name="T3" fmla="*/ 104 h 104"/>
                <a:gd name="T4" fmla="*/ 102 w 200"/>
                <a:gd name="T5" fmla="*/ 18 h 104"/>
                <a:gd name="T6" fmla="*/ 200 w 200"/>
                <a:gd name="T7" fmla="*/ 0 h 104"/>
                <a:gd name="T8" fmla="*/ 108 w 200"/>
                <a:gd name="T9" fmla="*/ 8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43" name="Freeform 27"/>
            <p:cNvSpPr/>
            <p:nvPr/>
          </p:nvSpPr>
          <p:spPr bwMode="auto">
            <a:xfrm>
              <a:off x="3156" y="3279"/>
              <a:ext cx="146" cy="92"/>
            </a:xfrm>
            <a:custGeom>
              <a:avLst/>
              <a:gdLst>
                <a:gd name="T0" fmla="*/ 54 w 146"/>
                <a:gd name="T1" fmla="*/ 82 h 92"/>
                <a:gd name="T2" fmla="*/ 0 w 146"/>
                <a:gd name="T3" fmla="*/ 92 h 92"/>
                <a:gd name="T4" fmla="*/ 98 w 146"/>
                <a:gd name="T5" fmla="*/ 8 h 92"/>
                <a:gd name="T6" fmla="*/ 146 w 146"/>
                <a:gd name="T7" fmla="*/ 0 h 92"/>
                <a:gd name="T8" fmla="*/ 54 w 146"/>
                <a:gd name="T9" fmla="*/ 8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44" name="Freeform 28"/>
            <p:cNvSpPr/>
            <p:nvPr/>
          </p:nvSpPr>
          <p:spPr bwMode="auto">
            <a:xfrm>
              <a:off x="3102" y="3287"/>
              <a:ext cx="152" cy="96"/>
            </a:xfrm>
            <a:custGeom>
              <a:avLst/>
              <a:gdLst>
                <a:gd name="T0" fmla="*/ 54 w 152"/>
                <a:gd name="T1" fmla="*/ 84 h 96"/>
                <a:gd name="T2" fmla="*/ 0 w 152"/>
                <a:gd name="T3" fmla="*/ 96 h 96"/>
                <a:gd name="T4" fmla="*/ 102 w 152"/>
                <a:gd name="T5" fmla="*/ 10 h 96"/>
                <a:gd name="T6" fmla="*/ 152 w 152"/>
                <a:gd name="T7" fmla="*/ 0 h 96"/>
                <a:gd name="T8" fmla="*/ 54 w 152"/>
                <a:gd name="T9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45" name="Freeform 29"/>
            <p:cNvSpPr/>
            <p:nvPr/>
          </p:nvSpPr>
          <p:spPr bwMode="auto">
            <a:xfrm>
              <a:off x="2985" y="3297"/>
              <a:ext cx="219" cy="102"/>
            </a:xfrm>
            <a:custGeom>
              <a:avLst/>
              <a:gdLst>
                <a:gd name="T0" fmla="*/ 117 w 219"/>
                <a:gd name="T1" fmla="*/ 86 h 102"/>
                <a:gd name="T2" fmla="*/ 0 w 219"/>
                <a:gd name="T3" fmla="*/ 102 h 102"/>
                <a:gd name="T4" fmla="*/ 113 w 219"/>
                <a:gd name="T5" fmla="*/ 16 h 102"/>
                <a:gd name="T6" fmla="*/ 219 w 219"/>
                <a:gd name="T7" fmla="*/ 0 h 102"/>
                <a:gd name="T8" fmla="*/ 117 w 219"/>
                <a:gd name="T9" fmla="*/ 86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46" name="Freeform 30"/>
            <p:cNvSpPr/>
            <p:nvPr/>
          </p:nvSpPr>
          <p:spPr bwMode="auto">
            <a:xfrm>
              <a:off x="3064" y="3297"/>
              <a:ext cx="140" cy="90"/>
            </a:xfrm>
            <a:custGeom>
              <a:avLst/>
              <a:gdLst>
                <a:gd name="T0" fmla="*/ 38 w 140"/>
                <a:gd name="T1" fmla="*/ 86 h 90"/>
                <a:gd name="T2" fmla="*/ 0 w 140"/>
                <a:gd name="T3" fmla="*/ 90 h 90"/>
                <a:gd name="T4" fmla="*/ 106 w 140"/>
                <a:gd name="T5" fmla="*/ 6 h 90"/>
                <a:gd name="T6" fmla="*/ 140 w 140"/>
                <a:gd name="T7" fmla="*/ 0 h 90"/>
                <a:gd name="T8" fmla="*/ 38 w 140"/>
                <a:gd name="T9" fmla="*/ 8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47" name="Freeform 31"/>
            <p:cNvSpPr/>
            <p:nvPr/>
          </p:nvSpPr>
          <p:spPr bwMode="auto">
            <a:xfrm>
              <a:off x="3023" y="3303"/>
              <a:ext cx="147" cy="90"/>
            </a:xfrm>
            <a:custGeom>
              <a:avLst/>
              <a:gdLst>
                <a:gd name="T0" fmla="*/ 41 w 147"/>
                <a:gd name="T1" fmla="*/ 84 h 90"/>
                <a:gd name="T2" fmla="*/ 0 w 147"/>
                <a:gd name="T3" fmla="*/ 90 h 90"/>
                <a:gd name="T4" fmla="*/ 111 w 147"/>
                <a:gd name="T5" fmla="*/ 4 h 90"/>
                <a:gd name="T6" fmla="*/ 147 w 147"/>
                <a:gd name="T7" fmla="*/ 0 h 90"/>
                <a:gd name="T8" fmla="*/ 41 w 147"/>
                <a:gd name="T9" fmla="*/ 8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48" name="Freeform 32"/>
            <p:cNvSpPr/>
            <p:nvPr/>
          </p:nvSpPr>
          <p:spPr bwMode="auto">
            <a:xfrm>
              <a:off x="2985" y="3307"/>
              <a:ext cx="149" cy="92"/>
            </a:xfrm>
            <a:custGeom>
              <a:avLst/>
              <a:gdLst>
                <a:gd name="T0" fmla="*/ 38 w 149"/>
                <a:gd name="T1" fmla="*/ 86 h 92"/>
                <a:gd name="T2" fmla="*/ 0 w 149"/>
                <a:gd name="T3" fmla="*/ 92 h 92"/>
                <a:gd name="T4" fmla="*/ 113 w 149"/>
                <a:gd name="T5" fmla="*/ 6 h 92"/>
                <a:gd name="T6" fmla="*/ 149 w 149"/>
                <a:gd name="T7" fmla="*/ 0 h 92"/>
                <a:gd name="T8" fmla="*/ 38 w 149"/>
                <a:gd name="T9" fmla="*/ 8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49" name="Freeform 33"/>
            <p:cNvSpPr/>
            <p:nvPr/>
          </p:nvSpPr>
          <p:spPr bwMode="auto">
            <a:xfrm>
              <a:off x="2861" y="3313"/>
              <a:ext cx="237" cy="100"/>
            </a:xfrm>
            <a:custGeom>
              <a:avLst/>
              <a:gdLst>
                <a:gd name="T0" fmla="*/ 124 w 237"/>
                <a:gd name="T1" fmla="*/ 86 h 100"/>
                <a:gd name="T2" fmla="*/ 0 w 237"/>
                <a:gd name="T3" fmla="*/ 100 h 100"/>
                <a:gd name="T4" fmla="*/ 124 w 237"/>
                <a:gd name="T5" fmla="*/ 12 h 100"/>
                <a:gd name="T6" fmla="*/ 237 w 237"/>
                <a:gd name="T7" fmla="*/ 0 h 100"/>
                <a:gd name="T8" fmla="*/ 124 w 237"/>
                <a:gd name="T9" fmla="*/ 8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50" name="Freeform 34"/>
            <p:cNvSpPr/>
            <p:nvPr/>
          </p:nvSpPr>
          <p:spPr bwMode="auto">
            <a:xfrm>
              <a:off x="2943" y="3313"/>
              <a:ext cx="155" cy="90"/>
            </a:xfrm>
            <a:custGeom>
              <a:avLst/>
              <a:gdLst>
                <a:gd name="T0" fmla="*/ 42 w 155"/>
                <a:gd name="T1" fmla="*/ 86 h 90"/>
                <a:gd name="T2" fmla="*/ 0 w 155"/>
                <a:gd name="T3" fmla="*/ 90 h 90"/>
                <a:gd name="T4" fmla="*/ 117 w 155"/>
                <a:gd name="T5" fmla="*/ 4 h 90"/>
                <a:gd name="T6" fmla="*/ 155 w 155"/>
                <a:gd name="T7" fmla="*/ 0 h 90"/>
                <a:gd name="T8" fmla="*/ 42 w 155"/>
                <a:gd name="T9" fmla="*/ 8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51" name="Freeform 35"/>
            <p:cNvSpPr/>
            <p:nvPr/>
          </p:nvSpPr>
          <p:spPr bwMode="auto">
            <a:xfrm>
              <a:off x="2901" y="3317"/>
              <a:ext cx="159" cy="90"/>
            </a:xfrm>
            <a:custGeom>
              <a:avLst/>
              <a:gdLst>
                <a:gd name="T0" fmla="*/ 42 w 159"/>
                <a:gd name="T1" fmla="*/ 86 h 90"/>
                <a:gd name="T2" fmla="*/ 0 w 159"/>
                <a:gd name="T3" fmla="*/ 90 h 90"/>
                <a:gd name="T4" fmla="*/ 122 w 159"/>
                <a:gd name="T5" fmla="*/ 4 h 90"/>
                <a:gd name="T6" fmla="*/ 159 w 159"/>
                <a:gd name="T7" fmla="*/ 0 h 90"/>
                <a:gd name="T8" fmla="*/ 42 w 159"/>
                <a:gd name="T9" fmla="*/ 8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52" name="Freeform 36"/>
            <p:cNvSpPr/>
            <p:nvPr/>
          </p:nvSpPr>
          <p:spPr bwMode="auto">
            <a:xfrm>
              <a:off x="2861" y="3321"/>
              <a:ext cx="162" cy="92"/>
            </a:xfrm>
            <a:custGeom>
              <a:avLst/>
              <a:gdLst>
                <a:gd name="T0" fmla="*/ 40 w 162"/>
                <a:gd name="T1" fmla="*/ 86 h 92"/>
                <a:gd name="T2" fmla="*/ 0 w 162"/>
                <a:gd name="T3" fmla="*/ 92 h 92"/>
                <a:gd name="T4" fmla="*/ 124 w 162"/>
                <a:gd name="T5" fmla="*/ 4 h 92"/>
                <a:gd name="T6" fmla="*/ 162 w 162"/>
                <a:gd name="T7" fmla="*/ 0 h 92"/>
                <a:gd name="T8" fmla="*/ 40 w 162"/>
                <a:gd name="T9" fmla="*/ 8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53" name="Freeform 37"/>
            <p:cNvSpPr/>
            <p:nvPr/>
          </p:nvSpPr>
          <p:spPr bwMode="auto">
            <a:xfrm>
              <a:off x="2797" y="3325"/>
              <a:ext cx="188" cy="92"/>
            </a:xfrm>
            <a:custGeom>
              <a:avLst/>
              <a:gdLst>
                <a:gd name="T0" fmla="*/ 64 w 188"/>
                <a:gd name="T1" fmla="*/ 88 h 92"/>
                <a:gd name="T2" fmla="*/ 0 w 188"/>
                <a:gd name="T3" fmla="*/ 92 h 92"/>
                <a:gd name="T4" fmla="*/ 130 w 188"/>
                <a:gd name="T5" fmla="*/ 4 h 92"/>
                <a:gd name="T6" fmla="*/ 188 w 188"/>
                <a:gd name="T7" fmla="*/ 0 h 92"/>
                <a:gd name="T8" fmla="*/ 64 w 188"/>
                <a:gd name="T9" fmla="*/ 8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54" name="Freeform 38"/>
            <p:cNvSpPr/>
            <p:nvPr/>
          </p:nvSpPr>
          <p:spPr bwMode="auto">
            <a:xfrm>
              <a:off x="2829" y="3325"/>
              <a:ext cx="156" cy="90"/>
            </a:xfrm>
            <a:custGeom>
              <a:avLst/>
              <a:gdLst>
                <a:gd name="T0" fmla="*/ 32 w 156"/>
                <a:gd name="T1" fmla="*/ 88 h 90"/>
                <a:gd name="T2" fmla="*/ 0 w 156"/>
                <a:gd name="T3" fmla="*/ 90 h 90"/>
                <a:gd name="T4" fmla="*/ 126 w 156"/>
                <a:gd name="T5" fmla="*/ 2 h 90"/>
                <a:gd name="T6" fmla="*/ 156 w 156"/>
                <a:gd name="T7" fmla="*/ 0 h 90"/>
                <a:gd name="T8" fmla="*/ 32 w 156"/>
                <a:gd name="T9" fmla="*/ 8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55" name="Freeform 39"/>
            <p:cNvSpPr/>
            <p:nvPr/>
          </p:nvSpPr>
          <p:spPr bwMode="auto">
            <a:xfrm>
              <a:off x="2797" y="3327"/>
              <a:ext cx="158" cy="90"/>
            </a:xfrm>
            <a:custGeom>
              <a:avLst/>
              <a:gdLst>
                <a:gd name="T0" fmla="*/ 32 w 158"/>
                <a:gd name="T1" fmla="*/ 88 h 90"/>
                <a:gd name="T2" fmla="*/ 0 w 158"/>
                <a:gd name="T3" fmla="*/ 90 h 90"/>
                <a:gd name="T4" fmla="*/ 130 w 158"/>
                <a:gd name="T5" fmla="*/ 2 h 90"/>
                <a:gd name="T6" fmla="*/ 158 w 158"/>
                <a:gd name="T7" fmla="*/ 0 h 90"/>
                <a:gd name="T8" fmla="*/ 32 w 158"/>
                <a:gd name="T9" fmla="*/ 8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56" name="Freeform 40"/>
            <p:cNvSpPr/>
            <p:nvPr/>
          </p:nvSpPr>
          <p:spPr bwMode="auto">
            <a:xfrm>
              <a:off x="2731" y="3329"/>
              <a:ext cx="196" cy="90"/>
            </a:xfrm>
            <a:custGeom>
              <a:avLst/>
              <a:gdLst>
                <a:gd name="T0" fmla="*/ 66 w 196"/>
                <a:gd name="T1" fmla="*/ 88 h 90"/>
                <a:gd name="T2" fmla="*/ 0 w 196"/>
                <a:gd name="T3" fmla="*/ 90 h 90"/>
                <a:gd name="T4" fmla="*/ 136 w 196"/>
                <a:gd name="T5" fmla="*/ 2 h 90"/>
                <a:gd name="T6" fmla="*/ 196 w 196"/>
                <a:gd name="T7" fmla="*/ 0 h 90"/>
                <a:gd name="T8" fmla="*/ 66 w 196"/>
                <a:gd name="T9" fmla="*/ 8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57" name="Freeform 41"/>
            <p:cNvSpPr/>
            <p:nvPr/>
          </p:nvSpPr>
          <p:spPr bwMode="auto">
            <a:xfrm>
              <a:off x="2775" y="3329"/>
              <a:ext cx="152" cy="88"/>
            </a:xfrm>
            <a:custGeom>
              <a:avLst/>
              <a:gdLst>
                <a:gd name="T0" fmla="*/ 22 w 152"/>
                <a:gd name="T1" fmla="*/ 88 h 88"/>
                <a:gd name="T2" fmla="*/ 0 w 152"/>
                <a:gd name="T3" fmla="*/ 88 h 88"/>
                <a:gd name="T4" fmla="*/ 132 w 152"/>
                <a:gd name="T5" fmla="*/ 0 h 88"/>
                <a:gd name="T6" fmla="*/ 152 w 152"/>
                <a:gd name="T7" fmla="*/ 0 h 88"/>
                <a:gd name="T8" fmla="*/ 22 w 152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58" name="Freeform 42"/>
            <p:cNvSpPr/>
            <p:nvPr/>
          </p:nvSpPr>
          <p:spPr bwMode="auto">
            <a:xfrm>
              <a:off x="2753" y="3329"/>
              <a:ext cx="154" cy="90"/>
            </a:xfrm>
            <a:custGeom>
              <a:avLst/>
              <a:gdLst>
                <a:gd name="T0" fmla="*/ 22 w 154"/>
                <a:gd name="T1" fmla="*/ 88 h 90"/>
                <a:gd name="T2" fmla="*/ 0 w 154"/>
                <a:gd name="T3" fmla="*/ 90 h 90"/>
                <a:gd name="T4" fmla="*/ 134 w 154"/>
                <a:gd name="T5" fmla="*/ 2 h 90"/>
                <a:gd name="T6" fmla="*/ 154 w 154"/>
                <a:gd name="T7" fmla="*/ 0 h 90"/>
                <a:gd name="T8" fmla="*/ 22 w 154"/>
                <a:gd name="T9" fmla="*/ 8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59" name="Freeform 43"/>
            <p:cNvSpPr/>
            <p:nvPr/>
          </p:nvSpPr>
          <p:spPr bwMode="auto">
            <a:xfrm>
              <a:off x="2731" y="3331"/>
              <a:ext cx="156" cy="88"/>
            </a:xfrm>
            <a:custGeom>
              <a:avLst/>
              <a:gdLst>
                <a:gd name="T0" fmla="*/ 22 w 156"/>
                <a:gd name="T1" fmla="*/ 88 h 88"/>
                <a:gd name="T2" fmla="*/ 0 w 156"/>
                <a:gd name="T3" fmla="*/ 88 h 88"/>
                <a:gd name="T4" fmla="*/ 136 w 156"/>
                <a:gd name="T5" fmla="*/ 0 h 88"/>
                <a:gd name="T6" fmla="*/ 156 w 156"/>
                <a:gd name="T7" fmla="*/ 0 h 88"/>
                <a:gd name="T8" fmla="*/ 22 w 156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60" name="Freeform 44"/>
            <p:cNvSpPr/>
            <p:nvPr/>
          </p:nvSpPr>
          <p:spPr bwMode="auto">
            <a:xfrm>
              <a:off x="2664" y="3331"/>
              <a:ext cx="203" cy="88"/>
            </a:xfrm>
            <a:custGeom>
              <a:avLst/>
              <a:gdLst>
                <a:gd name="T0" fmla="*/ 67 w 203"/>
                <a:gd name="T1" fmla="*/ 88 h 88"/>
                <a:gd name="T2" fmla="*/ 0 w 203"/>
                <a:gd name="T3" fmla="*/ 88 h 88"/>
                <a:gd name="T4" fmla="*/ 145 w 203"/>
                <a:gd name="T5" fmla="*/ 0 h 88"/>
                <a:gd name="T6" fmla="*/ 203 w 203"/>
                <a:gd name="T7" fmla="*/ 0 h 88"/>
                <a:gd name="T8" fmla="*/ 67 w 203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61" name="Freeform 45"/>
            <p:cNvSpPr/>
            <p:nvPr/>
          </p:nvSpPr>
          <p:spPr bwMode="auto">
            <a:xfrm>
              <a:off x="2602" y="3329"/>
              <a:ext cx="207" cy="90"/>
            </a:xfrm>
            <a:custGeom>
              <a:avLst/>
              <a:gdLst>
                <a:gd name="T0" fmla="*/ 62 w 207"/>
                <a:gd name="T1" fmla="*/ 90 h 90"/>
                <a:gd name="T2" fmla="*/ 0 w 207"/>
                <a:gd name="T3" fmla="*/ 88 h 90"/>
                <a:gd name="T4" fmla="*/ 149 w 207"/>
                <a:gd name="T5" fmla="*/ 0 h 90"/>
                <a:gd name="T6" fmla="*/ 207 w 207"/>
                <a:gd name="T7" fmla="*/ 2 h 90"/>
                <a:gd name="T8" fmla="*/ 62 w 207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62" name="Freeform 46"/>
            <p:cNvSpPr/>
            <p:nvPr/>
          </p:nvSpPr>
          <p:spPr bwMode="auto">
            <a:xfrm>
              <a:off x="2634" y="3329"/>
              <a:ext cx="175" cy="90"/>
            </a:xfrm>
            <a:custGeom>
              <a:avLst/>
              <a:gdLst>
                <a:gd name="T0" fmla="*/ 30 w 175"/>
                <a:gd name="T1" fmla="*/ 90 h 90"/>
                <a:gd name="T2" fmla="*/ 0 w 175"/>
                <a:gd name="T3" fmla="*/ 90 h 90"/>
                <a:gd name="T4" fmla="*/ 145 w 175"/>
                <a:gd name="T5" fmla="*/ 0 h 90"/>
                <a:gd name="T6" fmla="*/ 175 w 175"/>
                <a:gd name="T7" fmla="*/ 2 h 90"/>
                <a:gd name="T8" fmla="*/ 30 w 175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63" name="Freeform 47"/>
            <p:cNvSpPr/>
            <p:nvPr/>
          </p:nvSpPr>
          <p:spPr bwMode="auto">
            <a:xfrm>
              <a:off x="2602" y="3329"/>
              <a:ext cx="177" cy="90"/>
            </a:xfrm>
            <a:custGeom>
              <a:avLst/>
              <a:gdLst>
                <a:gd name="T0" fmla="*/ 32 w 177"/>
                <a:gd name="T1" fmla="*/ 90 h 90"/>
                <a:gd name="T2" fmla="*/ 0 w 177"/>
                <a:gd name="T3" fmla="*/ 88 h 90"/>
                <a:gd name="T4" fmla="*/ 149 w 177"/>
                <a:gd name="T5" fmla="*/ 0 h 90"/>
                <a:gd name="T6" fmla="*/ 177 w 177"/>
                <a:gd name="T7" fmla="*/ 0 h 90"/>
                <a:gd name="T8" fmla="*/ 32 w 177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64" name="Freeform 48"/>
            <p:cNvSpPr/>
            <p:nvPr/>
          </p:nvSpPr>
          <p:spPr bwMode="auto">
            <a:xfrm>
              <a:off x="2478" y="3323"/>
              <a:ext cx="273" cy="94"/>
            </a:xfrm>
            <a:custGeom>
              <a:avLst/>
              <a:gdLst>
                <a:gd name="T0" fmla="*/ 124 w 273"/>
                <a:gd name="T1" fmla="*/ 94 h 94"/>
                <a:gd name="T2" fmla="*/ 0 w 273"/>
                <a:gd name="T3" fmla="*/ 86 h 94"/>
                <a:gd name="T4" fmla="*/ 160 w 273"/>
                <a:gd name="T5" fmla="*/ 0 h 94"/>
                <a:gd name="T6" fmla="*/ 273 w 273"/>
                <a:gd name="T7" fmla="*/ 6 h 94"/>
                <a:gd name="T8" fmla="*/ 124 w 273"/>
                <a:gd name="T9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65" name="Freeform 49"/>
            <p:cNvSpPr/>
            <p:nvPr/>
          </p:nvSpPr>
          <p:spPr bwMode="auto">
            <a:xfrm>
              <a:off x="2560" y="3327"/>
              <a:ext cx="191" cy="90"/>
            </a:xfrm>
            <a:custGeom>
              <a:avLst/>
              <a:gdLst>
                <a:gd name="T0" fmla="*/ 42 w 191"/>
                <a:gd name="T1" fmla="*/ 90 h 90"/>
                <a:gd name="T2" fmla="*/ 0 w 191"/>
                <a:gd name="T3" fmla="*/ 88 h 90"/>
                <a:gd name="T4" fmla="*/ 152 w 191"/>
                <a:gd name="T5" fmla="*/ 0 h 90"/>
                <a:gd name="T6" fmla="*/ 191 w 191"/>
                <a:gd name="T7" fmla="*/ 2 h 90"/>
                <a:gd name="T8" fmla="*/ 42 w 191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66" name="Freeform 50"/>
            <p:cNvSpPr/>
            <p:nvPr/>
          </p:nvSpPr>
          <p:spPr bwMode="auto">
            <a:xfrm>
              <a:off x="2520" y="3325"/>
              <a:ext cx="192" cy="90"/>
            </a:xfrm>
            <a:custGeom>
              <a:avLst/>
              <a:gdLst>
                <a:gd name="T0" fmla="*/ 40 w 192"/>
                <a:gd name="T1" fmla="*/ 90 h 90"/>
                <a:gd name="T2" fmla="*/ 0 w 192"/>
                <a:gd name="T3" fmla="*/ 88 h 90"/>
                <a:gd name="T4" fmla="*/ 154 w 192"/>
                <a:gd name="T5" fmla="*/ 0 h 90"/>
                <a:gd name="T6" fmla="*/ 192 w 192"/>
                <a:gd name="T7" fmla="*/ 2 h 90"/>
                <a:gd name="T8" fmla="*/ 40 w 192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67" name="Freeform 51"/>
            <p:cNvSpPr/>
            <p:nvPr/>
          </p:nvSpPr>
          <p:spPr bwMode="auto">
            <a:xfrm>
              <a:off x="2478" y="3323"/>
              <a:ext cx="196" cy="90"/>
            </a:xfrm>
            <a:custGeom>
              <a:avLst/>
              <a:gdLst>
                <a:gd name="T0" fmla="*/ 42 w 196"/>
                <a:gd name="T1" fmla="*/ 90 h 90"/>
                <a:gd name="T2" fmla="*/ 0 w 196"/>
                <a:gd name="T3" fmla="*/ 86 h 90"/>
                <a:gd name="T4" fmla="*/ 160 w 196"/>
                <a:gd name="T5" fmla="*/ 0 h 90"/>
                <a:gd name="T6" fmla="*/ 196 w 196"/>
                <a:gd name="T7" fmla="*/ 2 h 90"/>
                <a:gd name="T8" fmla="*/ 42 w 196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68" name="Freeform 52"/>
            <p:cNvSpPr/>
            <p:nvPr/>
          </p:nvSpPr>
          <p:spPr bwMode="auto">
            <a:xfrm>
              <a:off x="2357" y="3311"/>
              <a:ext cx="281" cy="98"/>
            </a:xfrm>
            <a:custGeom>
              <a:avLst/>
              <a:gdLst>
                <a:gd name="T0" fmla="*/ 121 w 281"/>
                <a:gd name="T1" fmla="*/ 98 h 98"/>
                <a:gd name="T2" fmla="*/ 0 w 281"/>
                <a:gd name="T3" fmla="*/ 86 h 98"/>
                <a:gd name="T4" fmla="*/ 173 w 281"/>
                <a:gd name="T5" fmla="*/ 0 h 98"/>
                <a:gd name="T6" fmla="*/ 281 w 281"/>
                <a:gd name="T7" fmla="*/ 12 h 98"/>
                <a:gd name="T8" fmla="*/ 121 w 281"/>
                <a:gd name="T9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69" name="Freeform 53"/>
            <p:cNvSpPr/>
            <p:nvPr/>
          </p:nvSpPr>
          <p:spPr bwMode="auto">
            <a:xfrm>
              <a:off x="2438" y="3319"/>
              <a:ext cx="200" cy="90"/>
            </a:xfrm>
            <a:custGeom>
              <a:avLst/>
              <a:gdLst>
                <a:gd name="T0" fmla="*/ 40 w 200"/>
                <a:gd name="T1" fmla="*/ 90 h 90"/>
                <a:gd name="T2" fmla="*/ 0 w 200"/>
                <a:gd name="T3" fmla="*/ 86 h 90"/>
                <a:gd name="T4" fmla="*/ 164 w 200"/>
                <a:gd name="T5" fmla="*/ 0 h 90"/>
                <a:gd name="T6" fmla="*/ 200 w 200"/>
                <a:gd name="T7" fmla="*/ 4 h 90"/>
                <a:gd name="T8" fmla="*/ 40 w 200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70" name="Freeform 54"/>
            <p:cNvSpPr/>
            <p:nvPr/>
          </p:nvSpPr>
          <p:spPr bwMode="auto">
            <a:xfrm>
              <a:off x="2397" y="3315"/>
              <a:ext cx="205" cy="90"/>
            </a:xfrm>
            <a:custGeom>
              <a:avLst/>
              <a:gdLst>
                <a:gd name="T0" fmla="*/ 41 w 205"/>
                <a:gd name="T1" fmla="*/ 90 h 90"/>
                <a:gd name="T2" fmla="*/ 0 w 205"/>
                <a:gd name="T3" fmla="*/ 86 h 90"/>
                <a:gd name="T4" fmla="*/ 169 w 205"/>
                <a:gd name="T5" fmla="*/ 0 h 90"/>
                <a:gd name="T6" fmla="*/ 205 w 205"/>
                <a:gd name="T7" fmla="*/ 4 h 90"/>
                <a:gd name="T8" fmla="*/ 41 w 205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71" name="Freeform 55"/>
            <p:cNvSpPr/>
            <p:nvPr/>
          </p:nvSpPr>
          <p:spPr bwMode="auto">
            <a:xfrm>
              <a:off x="2357" y="3311"/>
              <a:ext cx="209" cy="90"/>
            </a:xfrm>
            <a:custGeom>
              <a:avLst/>
              <a:gdLst>
                <a:gd name="T0" fmla="*/ 40 w 209"/>
                <a:gd name="T1" fmla="*/ 90 h 90"/>
                <a:gd name="T2" fmla="*/ 0 w 209"/>
                <a:gd name="T3" fmla="*/ 86 h 90"/>
                <a:gd name="T4" fmla="*/ 173 w 209"/>
                <a:gd name="T5" fmla="*/ 0 h 90"/>
                <a:gd name="T6" fmla="*/ 209 w 209"/>
                <a:gd name="T7" fmla="*/ 4 h 90"/>
                <a:gd name="T8" fmla="*/ 40 w 20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72" name="Freeform 56"/>
            <p:cNvSpPr/>
            <p:nvPr/>
          </p:nvSpPr>
          <p:spPr bwMode="auto">
            <a:xfrm>
              <a:off x="2243" y="3297"/>
              <a:ext cx="287" cy="100"/>
            </a:xfrm>
            <a:custGeom>
              <a:avLst/>
              <a:gdLst>
                <a:gd name="T0" fmla="*/ 114 w 287"/>
                <a:gd name="T1" fmla="*/ 100 h 100"/>
                <a:gd name="T2" fmla="*/ 0 w 287"/>
                <a:gd name="T3" fmla="*/ 84 h 100"/>
                <a:gd name="T4" fmla="*/ 183 w 287"/>
                <a:gd name="T5" fmla="*/ 0 h 100"/>
                <a:gd name="T6" fmla="*/ 287 w 287"/>
                <a:gd name="T7" fmla="*/ 14 h 100"/>
                <a:gd name="T8" fmla="*/ 114 w 287"/>
                <a:gd name="T9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73" name="Freeform 57"/>
            <p:cNvSpPr/>
            <p:nvPr/>
          </p:nvSpPr>
          <p:spPr bwMode="auto">
            <a:xfrm>
              <a:off x="2175" y="3273"/>
              <a:ext cx="251" cy="108"/>
            </a:xfrm>
            <a:custGeom>
              <a:avLst/>
              <a:gdLst>
                <a:gd name="T0" fmla="*/ 68 w 251"/>
                <a:gd name="T1" fmla="*/ 108 h 108"/>
                <a:gd name="T2" fmla="*/ 0 w 251"/>
                <a:gd name="T3" fmla="*/ 82 h 108"/>
                <a:gd name="T4" fmla="*/ 186 w 251"/>
                <a:gd name="T5" fmla="*/ 0 h 108"/>
                <a:gd name="T6" fmla="*/ 251 w 251"/>
                <a:gd name="T7" fmla="*/ 24 h 108"/>
                <a:gd name="T8" fmla="*/ 68 w 251"/>
                <a:gd name="T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74" name="Freeform 58"/>
            <p:cNvSpPr/>
            <p:nvPr/>
          </p:nvSpPr>
          <p:spPr bwMode="auto">
            <a:xfrm>
              <a:off x="2209" y="3285"/>
              <a:ext cx="217" cy="96"/>
            </a:xfrm>
            <a:custGeom>
              <a:avLst/>
              <a:gdLst>
                <a:gd name="T0" fmla="*/ 34 w 217"/>
                <a:gd name="T1" fmla="*/ 96 h 96"/>
                <a:gd name="T2" fmla="*/ 0 w 217"/>
                <a:gd name="T3" fmla="*/ 84 h 96"/>
                <a:gd name="T4" fmla="*/ 184 w 217"/>
                <a:gd name="T5" fmla="*/ 0 h 96"/>
                <a:gd name="T6" fmla="*/ 217 w 217"/>
                <a:gd name="T7" fmla="*/ 12 h 96"/>
                <a:gd name="T8" fmla="*/ 34 w 217"/>
                <a:gd name="T9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75" name="Freeform 59"/>
            <p:cNvSpPr/>
            <p:nvPr/>
          </p:nvSpPr>
          <p:spPr bwMode="auto">
            <a:xfrm>
              <a:off x="2175" y="3273"/>
              <a:ext cx="218" cy="96"/>
            </a:xfrm>
            <a:custGeom>
              <a:avLst/>
              <a:gdLst>
                <a:gd name="T0" fmla="*/ 34 w 218"/>
                <a:gd name="T1" fmla="*/ 96 h 96"/>
                <a:gd name="T2" fmla="*/ 0 w 218"/>
                <a:gd name="T3" fmla="*/ 82 h 96"/>
                <a:gd name="T4" fmla="*/ 186 w 218"/>
                <a:gd name="T5" fmla="*/ 0 h 96"/>
                <a:gd name="T6" fmla="*/ 218 w 218"/>
                <a:gd name="T7" fmla="*/ 12 h 96"/>
                <a:gd name="T8" fmla="*/ 34 w 218"/>
                <a:gd name="T9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76" name="Freeform 60"/>
            <p:cNvSpPr/>
            <p:nvPr/>
          </p:nvSpPr>
          <p:spPr bwMode="auto">
            <a:xfrm>
              <a:off x="2145" y="3261"/>
              <a:ext cx="216" cy="94"/>
            </a:xfrm>
            <a:custGeom>
              <a:avLst/>
              <a:gdLst>
                <a:gd name="T0" fmla="*/ 30 w 216"/>
                <a:gd name="T1" fmla="*/ 94 h 94"/>
                <a:gd name="T2" fmla="*/ 0 w 216"/>
                <a:gd name="T3" fmla="*/ 82 h 94"/>
                <a:gd name="T4" fmla="*/ 190 w 216"/>
                <a:gd name="T5" fmla="*/ 0 h 94"/>
                <a:gd name="T6" fmla="*/ 216 w 216"/>
                <a:gd name="T7" fmla="*/ 12 h 94"/>
                <a:gd name="T8" fmla="*/ 30 w 216"/>
                <a:gd name="T9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77" name="Freeform 61"/>
            <p:cNvSpPr/>
            <p:nvPr/>
          </p:nvSpPr>
          <p:spPr bwMode="auto">
            <a:xfrm>
              <a:off x="2165" y="3269"/>
              <a:ext cx="196" cy="86"/>
            </a:xfrm>
            <a:custGeom>
              <a:avLst/>
              <a:gdLst>
                <a:gd name="T0" fmla="*/ 10 w 196"/>
                <a:gd name="T1" fmla="*/ 86 h 86"/>
                <a:gd name="T2" fmla="*/ 0 w 196"/>
                <a:gd name="T3" fmla="*/ 82 h 86"/>
                <a:gd name="T4" fmla="*/ 188 w 196"/>
                <a:gd name="T5" fmla="*/ 0 h 86"/>
                <a:gd name="T6" fmla="*/ 196 w 196"/>
                <a:gd name="T7" fmla="*/ 4 h 86"/>
                <a:gd name="T8" fmla="*/ 10 w 19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78" name="Freeform 62"/>
            <p:cNvSpPr/>
            <p:nvPr/>
          </p:nvSpPr>
          <p:spPr bwMode="auto">
            <a:xfrm>
              <a:off x="2155" y="3265"/>
              <a:ext cx="198" cy="86"/>
            </a:xfrm>
            <a:custGeom>
              <a:avLst/>
              <a:gdLst>
                <a:gd name="T0" fmla="*/ 10 w 198"/>
                <a:gd name="T1" fmla="*/ 86 h 86"/>
                <a:gd name="T2" fmla="*/ 0 w 198"/>
                <a:gd name="T3" fmla="*/ 82 h 86"/>
                <a:gd name="T4" fmla="*/ 188 w 198"/>
                <a:gd name="T5" fmla="*/ 0 h 86"/>
                <a:gd name="T6" fmla="*/ 198 w 198"/>
                <a:gd name="T7" fmla="*/ 4 h 86"/>
                <a:gd name="T8" fmla="*/ 10 w 19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79" name="Freeform 63"/>
            <p:cNvSpPr/>
            <p:nvPr/>
          </p:nvSpPr>
          <p:spPr bwMode="auto">
            <a:xfrm>
              <a:off x="2145" y="3261"/>
              <a:ext cx="198" cy="86"/>
            </a:xfrm>
            <a:custGeom>
              <a:avLst/>
              <a:gdLst>
                <a:gd name="T0" fmla="*/ 10 w 198"/>
                <a:gd name="T1" fmla="*/ 86 h 86"/>
                <a:gd name="T2" fmla="*/ 0 w 198"/>
                <a:gd name="T3" fmla="*/ 82 h 86"/>
                <a:gd name="T4" fmla="*/ 190 w 198"/>
                <a:gd name="T5" fmla="*/ 0 h 86"/>
                <a:gd name="T6" fmla="*/ 198 w 198"/>
                <a:gd name="T7" fmla="*/ 4 h 86"/>
                <a:gd name="T8" fmla="*/ 10 w 19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80" name="Freeform 64"/>
            <p:cNvSpPr/>
            <p:nvPr/>
          </p:nvSpPr>
          <p:spPr bwMode="auto">
            <a:xfrm>
              <a:off x="2119" y="3249"/>
              <a:ext cx="216" cy="94"/>
            </a:xfrm>
            <a:custGeom>
              <a:avLst/>
              <a:gdLst>
                <a:gd name="T0" fmla="*/ 26 w 216"/>
                <a:gd name="T1" fmla="*/ 94 h 94"/>
                <a:gd name="T2" fmla="*/ 0 w 216"/>
                <a:gd name="T3" fmla="*/ 82 h 94"/>
                <a:gd name="T4" fmla="*/ 192 w 216"/>
                <a:gd name="T5" fmla="*/ 0 h 94"/>
                <a:gd name="T6" fmla="*/ 216 w 216"/>
                <a:gd name="T7" fmla="*/ 12 h 94"/>
                <a:gd name="T8" fmla="*/ 26 w 216"/>
                <a:gd name="T9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81" name="Freeform 65"/>
            <p:cNvSpPr/>
            <p:nvPr/>
          </p:nvSpPr>
          <p:spPr bwMode="auto">
            <a:xfrm>
              <a:off x="2137" y="3259"/>
              <a:ext cx="198" cy="84"/>
            </a:xfrm>
            <a:custGeom>
              <a:avLst/>
              <a:gdLst>
                <a:gd name="T0" fmla="*/ 8 w 198"/>
                <a:gd name="T1" fmla="*/ 84 h 84"/>
                <a:gd name="T2" fmla="*/ 0 w 198"/>
                <a:gd name="T3" fmla="*/ 80 h 84"/>
                <a:gd name="T4" fmla="*/ 192 w 198"/>
                <a:gd name="T5" fmla="*/ 0 h 84"/>
                <a:gd name="T6" fmla="*/ 198 w 198"/>
                <a:gd name="T7" fmla="*/ 2 h 84"/>
                <a:gd name="T8" fmla="*/ 8 w 198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82" name="Freeform 66"/>
            <p:cNvSpPr/>
            <p:nvPr/>
          </p:nvSpPr>
          <p:spPr bwMode="auto">
            <a:xfrm>
              <a:off x="2131" y="3255"/>
              <a:ext cx="198" cy="84"/>
            </a:xfrm>
            <a:custGeom>
              <a:avLst/>
              <a:gdLst>
                <a:gd name="T0" fmla="*/ 6 w 198"/>
                <a:gd name="T1" fmla="*/ 84 h 84"/>
                <a:gd name="T2" fmla="*/ 0 w 198"/>
                <a:gd name="T3" fmla="*/ 82 h 84"/>
                <a:gd name="T4" fmla="*/ 192 w 198"/>
                <a:gd name="T5" fmla="*/ 0 h 84"/>
                <a:gd name="T6" fmla="*/ 198 w 198"/>
                <a:gd name="T7" fmla="*/ 4 h 84"/>
                <a:gd name="T8" fmla="*/ 6 w 198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83" name="Freeform 67"/>
            <p:cNvSpPr/>
            <p:nvPr/>
          </p:nvSpPr>
          <p:spPr bwMode="auto">
            <a:xfrm>
              <a:off x="2125" y="3253"/>
              <a:ext cx="198" cy="84"/>
            </a:xfrm>
            <a:custGeom>
              <a:avLst/>
              <a:gdLst>
                <a:gd name="T0" fmla="*/ 6 w 198"/>
                <a:gd name="T1" fmla="*/ 84 h 84"/>
                <a:gd name="T2" fmla="*/ 0 w 198"/>
                <a:gd name="T3" fmla="*/ 80 h 84"/>
                <a:gd name="T4" fmla="*/ 192 w 198"/>
                <a:gd name="T5" fmla="*/ 0 h 84"/>
                <a:gd name="T6" fmla="*/ 198 w 198"/>
                <a:gd name="T7" fmla="*/ 2 h 84"/>
                <a:gd name="T8" fmla="*/ 6 w 198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84" name="Freeform 68"/>
            <p:cNvSpPr/>
            <p:nvPr/>
          </p:nvSpPr>
          <p:spPr bwMode="auto">
            <a:xfrm>
              <a:off x="2119" y="3249"/>
              <a:ext cx="198" cy="84"/>
            </a:xfrm>
            <a:custGeom>
              <a:avLst/>
              <a:gdLst>
                <a:gd name="T0" fmla="*/ 6 w 198"/>
                <a:gd name="T1" fmla="*/ 84 h 84"/>
                <a:gd name="T2" fmla="*/ 0 w 198"/>
                <a:gd name="T3" fmla="*/ 82 h 84"/>
                <a:gd name="T4" fmla="*/ 192 w 198"/>
                <a:gd name="T5" fmla="*/ 0 h 84"/>
                <a:gd name="T6" fmla="*/ 198 w 198"/>
                <a:gd name="T7" fmla="*/ 4 h 84"/>
                <a:gd name="T8" fmla="*/ 6 w 198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85" name="Freeform 69"/>
            <p:cNvSpPr/>
            <p:nvPr/>
          </p:nvSpPr>
          <p:spPr bwMode="auto">
            <a:xfrm>
              <a:off x="2095" y="3236"/>
              <a:ext cx="216" cy="95"/>
            </a:xfrm>
            <a:custGeom>
              <a:avLst/>
              <a:gdLst>
                <a:gd name="T0" fmla="*/ 24 w 216"/>
                <a:gd name="T1" fmla="*/ 95 h 95"/>
                <a:gd name="T2" fmla="*/ 0 w 216"/>
                <a:gd name="T3" fmla="*/ 81 h 95"/>
                <a:gd name="T4" fmla="*/ 194 w 216"/>
                <a:gd name="T5" fmla="*/ 0 h 95"/>
                <a:gd name="T6" fmla="*/ 216 w 216"/>
                <a:gd name="T7" fmla="*/ 13 h 95"/>
                <a:gd name="T8" fmla="*/ 24 w 216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86" name="Freeform 70"/>
            <p:cNvSpPr/>
            <p:nvPr/>
          </p:nvSpPr>
          <p:spPr bwMode="auto">
            <a:xfrm>
              <a:off x="2113" y="3247"/>
              <a:ext cx="198" cy="84"/>
            </a:xfrm>
            <a:custGeom>
              <a:avLst/>
              <a:gdLst>
                <a:gd name="T0" fmla="*/ 6 w 198"/>
                <a:gd name="T1" fmla="*/ 84 h 84"/>
                <a:gd name="T2" fmla="*/ 0 w 198"/>
                <a:gd name="T3" fmla="*/ 80 h 84"/>
                <a:gd name="T4" fmla="*/ 194 w 198"/>
                <a:gd name="T5" fmla="*/ 0 h 84"/>
                <a:gd name="T6" fmla="*/ 198 w 198"/>
                <a:gd name="T7" fmla="*/ 2 h 84"/>
                <a:gd name="T8" fmla="*/ 6 w 198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87" name="Freeform 71"/>
            <p:cNvSpPr/>
            <p:nvPr/>
          </p:nvSpPr>
          <p:spPr bwMode="auto">
            <a:xfrm>
              <a:off x="2109" y="3245"/>
              <a:ext cx="198" cy="82"/>
            </a:xfrm>
            <a:custGeom>
              <a:avLst/>
              <a:gdLst>
                <a:gd name="T0" fmla="*/ 4 w 198"/>
                <a:gd name="T1" fmla="*/ 82 h 82"/>
                <a:gd name="T2" fmla="*/ 0 w 198"/>
                <a:gd name="T3" fmla="*/ 80 h 82"/>
                <a:gd name="T4" fmla="*/ 194 w 198"/>
                <a:gd name="T5" fmla="*/ 0 h 82"/>
                <a:gd name="T6" fmla="*/ 198 w 198"/>
                <a:gd name="T7" fmla="*/ 2 h 82"/>
                <a:gd name="T8" fmla="*/ 4 w 198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88" name="Freeform 72"/>
            <p:cNvSpPr/>
            <p:nvPr/>
          </p:nvSpPr>
          <p:spPr bwMode="auto">
            <a:xfrm>
              <a:off x="2105" y="3243"/>
              <a:ext cx="198" cy="82"/>
            </a:xfrm>
            <a:custGeom>
              <a:avLst/>
              <a:gdLst>
                <a:gd name="T0" fmla="*/ 4 w 198"/>
                <a:gd name="T1" fmla="*/ 82 h 82"/>
                <a:gd name="T2" fmla="*/ 0 w 198"/>
                <a:gd name="T3" fmla="*/ 80 h 82"/>
                <a:gd name="T4" fmla="*/ 194 w 198"/>
                <a:gd name="T5" fmla="*/ 0 h 82"/>
                <a:gd name="T6" fmla="*/ 198 w 198"/>
                <a:gd name="T7" fmla="*/ 2 h 82"/>
                <a:gd name="T8" fmla="*/ 4 w 198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89" name="Freeform 73"/>
            <p:cNvSpPr/>
            <p:nvPr/>
          </p:nvSpPr>
          <p:spPr bwMode="auto">
            <a:xfrm>
              <a:off x="2099" y="3241"/>
              <a:ext cx="200" cy="82"/>
            </a:xfrm>
            <a:custGeom>
              <a:avLst/>
              <a:gdLst>
                <a:gd name="T0" fmla="*/ 6 w 200"/>
                <a:gd name="T1" fmla="*/ 82 h 82"/>
                <a:gd name="T2" fmla="*/ 0 w 200"/>
                <a:gd name="T3" fmla="*/ 78 h 82"/>
                <a:gd name="T4" fmla="*/ 194 w 200"/>
                <a:gd name="T5" fmla="*/ 0 h 82"/>
                <a:gd name="T6" fmla="*/ 200 w 200"/>
                <a:gd name="T7" fmla="*/ 2 h 82"/>
                <a:gd name="T8" fmla="*/ 6 w 200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90" name="Freeform 74"/>
            <p:cNvSpPr/>
            <p:nvPr/>
          </p:nvSpPr>
          <p:spPr bwMode="auto">
            <a:xfrm>
              <a:off x="2095" y="3236"/>
              <a:ext cx="198" cy="83"/>
            </a:xfrm>
            <a:custGeom>
              <a:avLst/>
              <a:gdLst>
                <a:gd name="T0" fmla="*/ 4 w 198"/>
                <a:gd name="T1" fmla="*/ 83 h 83"/>
                <a:gd name="T2" fmla="*/ 0 w 198"/>
                <a:gd name="T3" fmla="*/ 81 h 83"/>
                <a:gd name="T4" fmla="*/ 194 w 198"/>
                <a:gd name="T5" fmla="*/ 0 h 83"/>
                <a:gd name="T6" fmla="*/ 198 w 198"/>
                <a:gd name="T7" fmla="*/ 5 h 83"/>
                <a:gd name="T8" fmla="*/ 4 w 198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91" name="Freeform 75"/>
            <p:cNvSpPr/>
            <p:nvPr/>
          </p:nvSpPr>
          <p:spPr bwMode="auto">
            <a:xfrm>
              <a:off x="2076" y="3224"/>
              <a:ext cx="213" cy="93"/>
            </a:xfrm>
            <a:custGeom>
              <a:avLst/>
              <a:gdLst>
                <a:gd name="T0" fmla="*/ 19 w 213"/>
                <a:gd name="T1" fmla="*/ 93 h 93"/>
                <a:gd name="T2" fmla="*/ 0 w 213"/>
                <a:gd name="T3" fmla="*/ 79 h 93"/>
                <a:gd name="T4" fmla="*/ 197 w 213"/>
                <a:gd name="T5" fmla="*/ 0 h 93"/>
                <a:gd name="T6" fmla="*/ 213 w 213"/>
                <a:gd name="T7" fmla="*/ 12 h 93"/>
                <a:gd name="T8" fmla="*/ 19 w 213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92" name="Freeform 76"/>
            <p:cNvSpPr/>
            <p:nvPr/>
          </p:nvSpPr>
          <p:spPr bwMode="auto">
            <a:xfrm>
              <a:off x="2091" y="3234"/>
              <a:ext cx="198" cy="83"/>
            </a:xfrm>
            <a:custGeom>
              <a:avLst/>
              <a:gdLst>
                <a:gd name="T0" fmla="*/ 4 w 198"/>
                <a:gd name="T1" fmla="*/ 83 h 83"/>
                <a:gd name="T2" fmla="*/ 0 w 198"/>
                <a:gd name="T3" fmla="*/ 81 h 83"/>
                <a:gd name="T4" fmla="*/ 196 w 198"/>
                <a:gd name="T5" fmla="*/ 0 h 83"/>
                <a:gd name="T6" fmla="*/ 198 w 198"/>
                <a:gd name="T7" fmla="*/ 2 h 83"/>
                <a:gd name="T8" fmla="*/ 4 w 198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93" name="Freeform 77"/>
            <p:cNvSpPr/>
            <p:nvPr/>
          </p:nvSpPr>
          <p:spPr bwMode="auto">
            <a:xfrm>
              <a:off x="2089" y="3232"/>
              <a:ext cx="198" cy="83"/>
            </a:xfrm>
            <a:custGeom>
              <a:avLst/>
              <a:gdLst>
                <a:gd name="T0" fmla="*/ 2 w 198"/>
                <a:gd name="T1" fmla="*/ 83 h 83"/>
                <a:gd name="T2" fmla="*/ 0 w 198"/>
                <a:gd name="T3" fmla="*/ 81 h 83"/>
                <a:gd name="T4" fmla="*/ 194 w 198"/>
                <a:gd name="T5" fmla="*/ 0 h 83"/>
                <a:gd name="T6" fmla="*/ 198 w 198"/>
                <a:gd name="T7" fmla="*/ 2 h 83"/>
                <a:gd name="T8" fmla="*/ 2 w 198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94" name="Freeform 78"/>
            <p:cNvSpPr/>
            <p:nvPr/>
          </p:nvSpPr>
          <p:spPr bwMode="auto">
            <a:xfrm>
              <a:off x="2085" y="3230"/>
              <a:ext cx="198" cy="83"/>
            </a:xfrm>
            <a:custGeom>
              <a:avLst/>
              <a:gdLst>
                <a:gd name="T0" fmla="*/ 4 w 198"/>
                <a:gd name="T1" fmla="*/ 83 h 83"/>
                <a:gd name="T2" fmla="*/ 0 w 198"/>
                <a:gd name="T3" fmla="*/ 81 h 83"/>
                <a:gd name="T4" fmla="*/ 196 w 198"/>
                <a:gd name="T5" fmla="*/ 0 h 83"/>
                <a:gd name="T6" fmla="*/ 198 w 198"/>
                <a:gd name="T7" fmla="*/ 2 h 83"/>
                <a:gd name="T8" fmla="*/ 4 w 198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95" name="Freeform 79"/>
            <p:cNvSpPr/>
            <p:nvPr/>
          </p:nvSpPr>
          <p:spPr bwMode="auto">
            <a:xfrm>
              <a:off x="2083" y="3228"/>
              <a:ext cx="198" cy="83"/>
            </a:xfrm>
            <a:custGeom>
              <a:avLst/>
              <a:gdLst>
                <a:gd name="T0" fmla="*/ 2 w 198"/>
                <a:gd name="T1" fmla="*/ 83 h 83"/>
                <a:gd name="T2" fmla="*/ 0 w 198"/>
                <a:gd name="T3" fmla="*/ 79 h 83"/>
                <a:gd name="T4" fmla="*/ 196 w 198"/>
                <a:gd name="T5" fmla="*/ 0 h 83"/>
                <a:gd name="T6" fmla="*/ 198 w 198"/>
                <a:gd name="T7" fmla="*/ 2 h 83"/>
                <a:gd name="T8" fmla="*/ 2 w 198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96" name="Freeform 80"/>
            <p:cNvSpPr/>
            <p:nvPr/>
          </p:nvSpPr>
          <p:spPr bwMode="auto">
            <a:xfrm>
              <a:off x="2078" y="3226"/>
              <a:ext cx="201" cy="81"/>
            </a:xfrm>
            <a:custGeom>
              <a:avLst/>
              <a:gdLst>
                <a:gd name="T0" fmla="*/ 5 w 201"/>
                <a:gd name="T1" fmla="*/ 81 h 81"/>
                <a:gd name="T2" fmla="*/ 0 w 201"/>
                <a:gd name="T3" fmla="*/ 79 h 81"/>
                <a:gd name="T4" fmla="*/ 197 w 201"/>
                <a:gd name="T5" fmla="*/ 0 h 81"/>
                <a:gd name="T6" fmla="*/ 201 w 201"/>
                <a:gd name="T7" fmla="*/ 2 h 81"/>
                <a:gd name="T8" fmla="*/ 5 w 201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97" name="Freeform 81"/>
            <p:cNvSpPr/>
            <p:nvPr/>
          </p:nvSpPr>
          <p:spPr bwMode="auto">
            <a:xfrm>
              <a:off x="2076" y="3224"/>
              <a:ext cx="199" cy="81"/>
            </a:xfrm>
            <a:custGeom>
              <a:avLst/>
              <a:gdLst>
                <a:gd name="T0" fmla="*/ 2 w 199"/>
                <a:gd name="T1" fmla="*/ 81 h 81"/>
                <a:gd name="T2" fmla="*/ 0 w 199"/>
                <a:gd name="T3" fmla="*/ 79 h 81"/>
                <a:gd name="T4" fmla="*/ 197 w 199"/>
                <a:gd name="T5" fmla="*/ 0 h 81"/>
                <a:gd name="T6" fmla="*/ 199 w 199"/>
                <a:gd name="T7" fmla="*/ 2 h 81"/>
                <a:gd name="T8" fmla="*/ 2 w 199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98" name="Freeform 82"/>
            <p:cNvSpPr/>
            <p:nvPr/>
          </p:nvSpPr>
          <p:spPr bwMode="auto">
            <a:xfrm>
              <a:off x="2060" y="3212"/>
              <a:ext cx="213" cy="91"/>
            </a:xfrm>
            <a:custGeom>
              <a:avLst/>
              <a:gdLst>
                <a:gd name="T0" fmla="*/ 16 w 213"/>
                <a:gd name="T1" fmla="*/ 91 h 91"/>
                <a:gd name="T2" fmla="*/ 0 w 213"/>
                <a:gd name="T3" fmla="*/ 77 h 91"/>
                <a:gd name="T4" fmla="*/ 199 w 213"/>
                <a:gd name="T5" fmla="*/ 0 h 91"/>
                <a:gd name="T6" fmla="*/ 213 w 213"/>
                <a:gd name="T7" fmla="*/ 12 h 91"/>
                <a:gd name="T8" fmla="*/ 16 w 2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699" name="Freeform 83"/>
            <p:cNvSpPr/>
            <p:nvPr/>
          </p:nvSpPr>
          <p:spPr bwMode="auto">
            <a:xfrm>
              <a:off x="2072" y="3222"/>
              <a:ext cx="201" cy="81"/>
            </a:xfrm>
            <a:custGeom>
              <a:avLst/>
              <a:gdLst>
                <a:gd name="T0" fmla="*/ 4 w 201"/>
                <a:gd name="T1" fmla="*/ 81 h 81"/>
                <a:gd name="T2" fmla="*/ 0 w 201"/>
                <a:gd name="T3" fmla="*/ 79 h 81"/>
                <a:gd name="T4" fmla="*/ 199 w 201"/>
                <a:gd name="T5" fmla="*/ 0 h 81"/>
                <a:gd name="T6" fmla="*/ 201 w 201"/>
                <a:gd name="T7" fmla="*/ 2 h 81"/>
                <a:gd name="T8" fmla="*/ 4 w 201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00" name="Freeform 84"/>
            <p:cNvSpPr/>
            <p:nvPr/>
          </p:nvSpPr>
          <p:spPr bwMode="auto">
            <a:xfrm>
              <a:off x="2070" y="3220"/>
              <a:ext cx="201" cy="81"/>
            </a:xfrm>
            <a:custGeom>
              <a:avLst/>
              <a:gdLst>
                <a:gd name="T0" fmla="*/ 2 w 201"/>
                <a:gd name="T1" fmla="*/ 81 h 81"/>
                <a:gd name="T2" fmla="*/ 0 w 201"/>
                <a:gd name="T3" fmla="*/ 79 h 81"/>
                <a:gd name="T4" fmla="*/ 197 w 201"/>
                <a:gd name="T5" fmla="*/ 0 h 81"/>
                <a:gd name="T6" fmla="*/ 201 w 201"/>
                <a:gd name="T7" fmla="*/ 2 h 81"/>
                <a:gd name="T8" fmla="*/ 2 w 201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01" name="Freeform 85"/>
            <p:cNvSpPr/>
            <p:nvPr/>
          </p:nvSpPr>
          <p:spPr bwMode="auto">
            <a:xfrm>
              <a:off x="2068" y="3218"/>
              <a:ext cx="199" cy="81"/>
            </a:xfrm>
            <a:custGeom>
              <a:avLst/>
              <a:gdLst>
                <a:gd name="T0" fmla="*/ 2 w 199"/>
                <a:gd name="T1" fmla="*/ 81 h 81"/>
                <a:gd name="T2" fmla="*/ 0 w 199"/>
                <a:gd name="T3" fmla="*/ 77 h 81"/>
                <a:gd name="T4" fmla="*/ 197 w 199"/>
                <a:gd name="T5" fmla="*/ 0 h 81"/>
                <a:gd name="T6" fmla="*/ 199 w 199"/>
                <a:gd name="T7" fmla="*/ 2 h 81"/>
                <a:gd name="T8" fmla="*/ 2 w 199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02" name="Freeform 86"/>
            <p:cNvSpPr/>
            <p:nvPr/>
          </p:nvSpPr>
          <p:spPr bwMode="auto">
            <a:xfrm>
              <a:off x="2066" y="3216"/>
              <a:ext cx="199" cy="79"/>
            </a:xfrm>
            <a:custGeom>
              <a:avLst/>
              <a:gdLst>
                <a:gd name="T0" fmla="*/ 2 w 199"/>
                <a:gd name="T1" fmla="*/ 79 h 79"/>
                <a:gd name="T2" fmla="*/ 0 w 199"/>
                <a:gd name="T3" fmla="*/ 77 h 79"/>
                <a:gd name="T4" fmla="*/ 197 w 199"/>
                <a:gd name="T5" fmla="*/ 0 h 79"/>
                <a:gd name="T6" fmla="*/ 199 w 199"/>
                <a:gd name="T7" fmla="*/ 2 h 79"/>
                <a:gd name="T8" fmla="*/ 2 w 199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03" name="Freeform 87"/>
            <p:cNvSpPr/>
            <p:nvPr/>
          </p:nvSpPr>
          <p:spPr bwMode="auto">
            <a:xfrm>
              <a:off x="2062" y="3214"/>
              <a:ext cx="201" cy="79"/>
            </a:xfrm>
            <a:custGeom>
              <a:avLst/>
              <a:gdLst>
                <a:gd name="T0" fmla="*/ 4 w 201"/>
                <a:gd name="T1" fmla="*/ 79 h 79"/>
                <a:gd name="T2" fmla="*/ 0 w 201"/>
                <a:gd name="T3" fmla="*/ 77 h 79"/>
                <a:gd name="T4" fmla="*/ 199 w 201"/>
                <a:gd name="T5" fmla="*/ 0 h 79"/>
                <a:gd name="T6" fmla="*/ 201 w 201"/>
                <a:gd name="T7" fmla="*/ 2 h 79"/>
                <a:gd name="T8" fmla="*/ 4 w 201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04" name="Freeform 88"/>
            <p:cNvSpPr/>
            <p:nvPr/>
          </p:nvSpPr>
          <p:spPr bwMode="auto">
            <a:xfrm>
              <a:off x="2060" y="3212"/>
              <a:ext cx="201" cy="79"/>
            </a:xfrm>
            <a:custGeom>
              <a:avLst/>
              <a:gdLst>
                <a:gd name="T0" fmla="*/ 2 w 201"/>
                <a:gd name="T1" fmla="*/ 79 h 79"/>
                <a:gd name="T2" fmla="*/ 0 w 201"/>
                <a:gd name="T3" fmla="*/ 77 h 79"/>
                <a:gd name="T4" fmla="*/ 199 w 201"/>
                <a:gd name="T5" fmla="*/ 0 h 79"/>
                <a:gd name="T6" fmla="*/ 201 w 201"/>
                <a:gd name="T7" fmla="*/ 2 h 79"/>
                <a:gd name="T8" fmla="*/ 2 w 201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05" name="Freeform 89"/>
            <p:cNvSpPr/>
            <p:nvPr/>
          </p:nvSpPr>
          <p:spPr bwMode="auto">
            <a:xfrm>
              <a:off x="2050" y="3198"/>
              <a:ext cx="209" cy="91"/>
            </a:xfrm>
            <a:custGeom>
              <a:avLst/>
              <a:gdLst>
                <a:gd name="T0" fmla="*/ 10 w 209"/>
                <a:gd name="T1" fmla="*/ 91 h 91"/>
                <a:gd name="T2" fmla="*/ 0 w 209"/>
                <a:gd name="T3" fmla="*/ 75 h 91"/>
                <a:gd name="T4" fmla="*/ 199 w 209"/>
                <a:gd name="T5" fmla="*/ 0 h 91"/>
                <a:gd name="T6" fmla="*/ 209 w 209"/>
                <a:gd name="T7" fmla="*/ 14 h 91"/>
                <a:gd name="T8" fmla="*/ 10 w 209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06" name="Freeform 90"/>
            <p:cNvSpPr/>
            <p:nvPr/>
          </p:nvSpPr>
          <p:spPr bwMode="auto">
            <a:xfrm>
              <a:off x="2058" y="3208"/>
              <a:ext cx="201" cy="81"/>
            </a:xfrm>
            <a:custGeom>
              <a:avLst/>
              <a:gdLst>
                <a:gd name="T0" fmla="*/ 2 w 201"/>
                <a:gd name="T1" fmla="*/ 81 h 81"/>
                <a:gd name="T2" fmla="*/ 0 w 201"/>
                <a:gd name="T3" fmla="*/ 77 h 81"/>
                <a:gd name="T4" fmla="*/ 199 w 201"/>
                <a:gd name="T5" fmla="*/ 0 h 81"/>
                <a:gd name="T6" fmla="*/ 201 w 201"/>
                <a:gd name="T7" fmla="*/ 4 h 81"/>
                <a:gd name="T8" fmla="*/ 2 w 201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07" name="Freeform 91"/>
            <p:cNvSpPr/>
            <p:nvPr/>
          </p:nvSpPr>
          <p:spPr bwMode="auto">
            <a:xfrm>
              <a:off x="2056" y="3206"/>
              <a:ext cx="201" cy="79"/>
            </a:xfrm>
            <a:custGeom>
              <a:avLst/>
              <a:gdLst>
                <a:gd name="T0" fmla="*/ 2 w 201"/>
                <a:gd name="T1" fmla="*/ 79 h 79"/>
                <a:gd name="T2" fmla="*/ 0 w 201"/>
                <a:gd name="T3" fmla="*/ 77 h 79"/>
                <a:gd name="T4" fmla="*/ 199 w 201"/>
                <a:gd name="T5" fmla="*/ 0 h 79"/>
                <a:gd name="T6" fmla="*/ 201 w 201"/>
                <a:gd name="T7" fmla="*/ 2 h 79"/>
                <a:gd name="T8" fmla="*/ 2 w 201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08" name="Freeform 92"/>
            <p:cNvSpPr/>
            <p:nvPr/>
          </p:nvSpPr>
          <p:spPr bwMode="auto">
            <a:xfrm>
              <a:off x="2054" y="3204"/>
              <a:ext cx="201" cy="79"/>
            </a:xfrm>
            <a:custGeom>
              <a:avLst/>
              <a:gdLst>
                <a:gd name="T0" fmla="*/ 2 w 201"/>
                <a:gd name="T1" fmla="*/ 79 h 79"/>
                <a:gd name="T2" fmla="*/ 0 w 201"/>
                <a:gd name="T3" fmla="*/ 75 h 79"/>
                <a:gd name="T4" fmla="*/ 199 w 201"/>
                <a:gd name="T5" fmla="*/ 0 h 79"/>
                <a:gd name="T6" fmla="*/ 201 w 201"/>
                <a:gd name="T7" fmla="*/ 2 h 79"/>
                <a:gd name="T8" fmla="*/ 2 w 201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09" name="Freeform 93"/>
            <p:cNvSpPr/>
            <p:nvPr/>
          </p:nvSpPr>
          <p:spPr bwMode="auto">
            <a:xfrm>
              <a:off x="2052" y="3200"/>
              <a:ext cx="201" cy="79"/>
            </a:xfrm>
            <a:custGeom>
              <a:avLst/>
              <a:gdLst>
                <a:gd name="T0" fmla="*/ 2 w 201"/>
                <a:gd name="T1" fmla="*/ 79 h 79"/>
                <a:gd name="T2" fmla="*/ 0 w 201"/>
                <a:gd name="T3" fmla="*/ 77 h 79"/>
                <a:gd name="T4" fmla="*/ 199 w 201"/>
                <a:gd name="T5" fmla="*/ 0 h 79"/>
                <a:gd name="T6" fmla="*/ 201 w 201"/>
                <a:gd name="T7" fmla="*/ 4 h 79"/>
                <a:gd name="T8" fmla="*/ 2 w 201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10" name="Freeform 94"/>
            <p:cNvSpPr/>
            <p:nvPr/>
          </p:nvSpPr>
          <p:spPr bwMode="auto">
            <a:xfrm>
              <a:off x="2050" y="3198"/>
              <a:ext cx="201" cy="79"/>
            </a:xfrm>
            <a:custGeom>
              <a:avLst/>
              <a:gdLst>
                <a:gd name="T0" fmla="*/ 2 w 201"/>
                <a:gd name="T1" fmla="*/ 79 h 79"/>
                <a:gd name="T2" fmla="*/ 0 w 201"/>
                <a:gd name="T3" fmla="*/ 75 h 79"/>
                <a:gd name="T4" fmla="*/ 199 w 201"/>
                <a:gd name="T5" fmla="*/ 0 h 79"/>
                <a:gd name="T6" fmla="*/ 201 w 201"/>
                <a:gd name="T7" fmla="*/ 2 h 79"/>
                <a:gd name="T8" fmla="*/ 2 w 201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11" name="Freeform 95"/>
            <p:cNvSpPr/>
            <p:nvPr/>
          </p:nvSpPr>
          <p:spPr bwMode="auto">
            <a:xfrm>
              <a:off x="3407" y="3172"/>
              <a:ext cx="90" cy="877"/>
            </a:xfrm>
            <a:custGeom>
              <a:avLst/>
              <a:gdLst>
                <a:gd name="T0" fmla="*/ 16 w 90"/>
                <a:gd name="T1" fmla="*/ 877 h 877"/>
                <a:gd name="T2" fmla="*/ 0 w 90"/>
                <a:gd name="T3" fmla="*/ 73 h 877"/>
                <a:gd name="T4" fmla="*/ 74 w 90"/>
                <a:gd name="T5" fmla="*/ 0 h 877"/>
                <a:gd name="T6" fmla="*/ 90 w 90"/>
                <a:gd name="T7" fmla="*/ 731 h 877"/>
                <a:gd name="T8" fmla="*/ 16 w 90"/>
                <a:gd name="T9" fmla="*/ 877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12" name="Freeform 96"/>
            <p:cNvSpPr/>
            <p:nvPr/>
          </p:nvSpPr>
          <p:spPr bwMode="auto">
            <a:xfrm>
              <a:off x="2050" y="3245"/>
              <a:ext cx="1373" cy="979"/>
            </a:xfrm>
            <a:custGeom>
              <a:avLst/>
              <a:gdLst>
                <a:gd name="T0" fmla="*/ 1373 w 1373"/>
                <a:gd name="T1" fmla="*/ 804 h 979"/>
                <a:gd name="T2" fmla="*/ 1357 w 1373"/>
                <a:gd name="T3" fmla="*/ 0 h 979"/>
                <a:gd name="T4" fmla="*/ 1345 w 1373"/>
                <a:gd name="T5" fmla="*/ 16 h 979"/>
                <a:gd name="T6" fmla="*/ 1331 w 1373"/>
                <a:gd name="T7" fmla="*/ 32 h 979"/>
                <a:gd name="T8" fmla="*/ 1311 w 1373"/>
                <a:gd name="T9" fmla="*/ 46 h 979"/>
                <a:gd name="T10" fmla="*/ 1288 w 1373"/>
                <a:gd name="T11" fmla="*/ 60 h 979"/>
                <a:gd name="T12" fmla="*/ 1260 w 1373"/>
                <a:gd name="T13" fmla="*/ 74 h 979"/>
                <a:gd name="T14" fmla="*/ 1230 w 1373"/>
                <a:gd name="T15" fmla="*/ 88 h 979"/>
                <a:gd name="T16" fmla="*/ 1160 w 1373"/>
                <a:gd name="T17" fmla="*/ 116 h 979"/>
                <a:gd name="T18" fmla="*/ 1052 w 1373"/>
                <a:gd name="T19" fmla="*/ 138 h 979"/>
                <a:gd name="T20" fmla="*/ 935 w 1373"/>
                <a:gd name="T21" fmla="*/ 154 h 979"/>
                <a:gd name="T22" fmla="*/ 811 w 1373"/>
                <a:gd name="T23" fmla="*/ 168 h 979"/>
                <a:gd name="T24" fmla="*/ 747 w 1373"/>
                <a:gd name="T25" fmla="*/ 172 h 979"/>
                <a:gd name="T26" fmla="*/ 681 w 1373"/>
                <a:gd name="T27" fmla="*/ 174 h 979"/>
                <a:gd name="T28" fmla="*/ 614 w 1373"/>
                <a:gd name="T29" fmla="*/ 174 h 979"/>
                <a:gd name="T30" fmla="*/ 552 w 1373"/>
                <a:gd name="T31" fmla="*/ 172 h 979"/>
                <a:gd name="T32" fmla="*/ 428 w 1373"/>
                <a:gd name="T33" fmla="*/ 164 h 979"/>
                <a:gd name="T34" fmla="*/ 307 w 1373"/>
                <a:gd name="T35" fmla="*/ 152 h 979"/>
                <a:gd name="T36" fmla="*/ 193 w 1373"/>
                <a:gd name="T37" fmla="*/ 136 h 979"/>
                <a:gd name="T38" fmla="*/ 125 w 1373"/>
                <a:gd name="T39" fmla="*/ 110 h 979"/>
                <a:gd name="T40" fmla="*/ 95 w 1373"/>
                <a:gd name="T41" fmla="*/ 98 h 979"/>
                <a:gd name="T42" fmla="*/ 69 w 1373"/>
                <a:gd name="T43" fmla="*/ 86 h 979"/>
                <a:gd name="T44" fmla="*/ 45 w 1373"/>
                <a:gd name="T45" fmla="*/ 72 h 979"/>
                <a:gd name="T46" fmla="*/ 26 w 1373"/>
                <a:gd name="T47" fmla="*/ 58 h 979"/>
                <a:gd name="T48" fmla="*/ 10 w 1373"/>
                <a:gd name="T49" fmla="*/ 44 h 979"/>
                <a:gd name="T50" fmla="*/ 0 w 1373"/>
                <a:gd name="T51" fmla="*/ 28 h 979"/>
                <a:gd name="T52" fmla="*/ 16 w 1373"/>
                <a:gd name="T53" fmla="*/ 832 h 979"/>
                <a:gd name="T54" fmla="*/ 26 w 1373"/>
                <a:gd name="T55" fmla="*/ 848 h 979"/>
                <a:gd name="T56" fmla="*/ 43 w 1373"/>
                <a:gd name="T57" fmla="*/ 862 h 979"/>
                <a:gd name="T58" fmla="*/ 61 w 1373"/>
                <a:gd name="T59" fmla="*/ 876 h 979"/>
                <a:gd name="T60" fmla="*/ 85 w 1373"/>
                <a:gd name="T61" fmla="*/ 890 h 979"/>
                <a:gd name="T62" fmla="*/ 111 w 1373"/>
                <a:gd name="T63" fmla="*/ 902 h 979"/>
                <a:gd name="T64" fmla="*/ 141 w 1373"/>
                <a:gd name="T65" fmla="*/ 916 h 979"/>
                <a:gd name="T66" fmla="*/ 211 w 1373"/>
                <a:gd name="T67" fmla="*/ 941 h 979"/>
                <a:gd name="T68" fmla="*/ 325 w 1373"/>
                <a:gd name="T69" fmla="*/ 957 h 979"/>
                <a:gd name="T70" fmla="*/ 444 w 1373"/>
                <a:gd name="T71" fmla="*/ 969 h 979"/>
                <a:gd name="T72" fmla="*/ 568 w 1373"/>
                <a:gd name="T73" fmla="*/ 977 h 979"/>
                <a:gd name="T74" fmla="*/ 632 w 1373"/>
                <a:gd name="T75" fmla="*/ 979 h 979"/>
                <a:gd name="T76" fmla="*/ 697 w 1373"/>
                <a:gd name="T77" fmla="*/ 979 h 979"/>
                <a:gd name="T78" fmla="*/ 763 w 1373"/>
                <a:gd name="T79" fmla="*/ 975 h 979"/>
                <a:gd name="T80" fmla="*/ 827 w 1373"/>
                <a:gd name="T81" fmla="*/ 971 h 979"/>
                <a:gd name="T82" fmla="*/ 951 w 1373"/>
                <a:gd name="T83" fmla="*/ 959 h 979"/>
                <a:gd name="T84" fmla="*/ 1070 w 1373"/>
                <a:gd name="T85" fmla="*/ 941 h 979"/>
                <a:gd name="T86" fmla="*/ 1178 w 1373"/>
                <a:gd name="T87" fmla="*/ 920 h 979"/>
                <a:gd name="T88" fmla="*/ 1214 w 1373"/>
                <a:gd name="T89" fmla="*/ 906 h 979"/>
                <a:gd name="T90" fmla="*/ 1248 w 1373"/>
                <a:gd name="T91" fmla="*/ 892 h 979"/>
                <a:gd name="T92" fmla="*/ 1278 w 1373"/>
                <a:gd name="T93" fmla="*/ 878 h 979"/>
                <a:gd name="T94" fmla="*/ 1304 w 1373"/>
                <a:gd name="T95" fmla="*/ 864 h 979"/>
                <a:gd name="T96" fmla="*/ 1329 w 1373"/>
                <a:gd name="T97" fmla="*/ 850 h 979"/>
                <a:gd name="T98" fmla="*/ 1347 w 1373"/>
                <a:gd name="T99" fmla="*/ 834 h 979"/>
                <a:gd name="T100" fmla="*/ 1363 w 1373"/>
                <a:gd name="T101" fmla="*/ 820 h 979"/>
                <a:gd name="T102" fmla="*/ 1373 w 1373"/>
                <a:gd name="T103" fmla="*/ 80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</p:grpSp>
      <p:grpSp>
        <p:nvGrpSpPr>
          <p:cNvPr id="239713" name="Group 97"/>
          <p:cNvGrpSpPr/>
          <p:nvPr/>
        </p:nvGrpSpPr>
        <p:grpSpPr bwMode="auto">
          <a:xfrm>
            <a:off x="1165225" y="1920783"/>
            <a:ext cx="2081213" cy="1239083"/>
            <a:chOff x="1988" y="648"/>
            <a:chExt cx="1443" cy="1108"/>
          </a:xfrm>
        </p:grpSpPr>
        <p:sp>
          <p:nvSpPr>
            <p:cNvPr id="239714" name="Freeform 98"/>
            <p:cNvSpPr/>
            <p:nvPr/>
          </p:nvSpPr>
          <p:spPr bwMode="auto">
            <a:xfrm>
              <a:off x="1988" y="1555"/>
              <a:ext cx="209" cy="181"/>
            </a:xfrm>
            <a:custGeom>
              <a:avLst/>
              <a:gdLst>
                <a:gd name="T0" fmla="*/ 0 w 209"/>
                <a:gd name="T1" fmla="*/ 181 h 181"/>
                <a:gd name="T2" fmla="*/ 10 w 209"/>
                <a:gd name="T3" fmla="*/ 165 h 181"/>
                <a:gd name="T4" fmla="*/ 209 w 209"/>
                <a:gd name="T5" fmla="*/ 0 h 181"/>
                <a:gd name="T6" fmla="*/ 199 w 209"/>
                <a:gd name="T7" fmla="*/ 14 h 181"/>
                <a:gd name="T8" fmla="*/ 0 w 209"/>
                <a:gd name="T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15" name="Freeform 99"/>
            <p:cNvSpPr/>
            <p:nvPr/>
          </p:nvSpPr>
          <p:spPr bwMode="auto">
            <a:xfrm>
              <a:off x="1998" y="1541"/>
              <a:ext cx="213" cy="179"/>
            </a:xfrm>
            <a:custGeom>
              <a:avLst/>
              <a:gdLst>
                <a:gd name="T0" fmla="*/ 0 w 213"/>
                <a:gd name="T1" fmla="*/ 179 h 179"/>
                <a:gd name="T2" fmla="*/ 16 w 213"/>
                <a:gd name="T3" fmla="*/ 163 h 179"/>
                <a:gd name="T4" fmla="*/ 213 w 213"/>
                <a:gd name="T5" fmla="*/ 0 h 179"/>
                <a:gd name="T6" fmla="*/ 199 w 213"/>
                <a:gd name="T7" fmla="*/ 14 h 179"/>
                <a:gd name="T8" fmla="*/ 0 w 213"/>
                <a:gd name="T9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16" name="Freeform 100"/>
            <p:cNvSpPr/>
            <p:nvPr/>
          </p:nvSpPr>
          <p:spPr bwMode="auto">
            <a:xfrm>
              <a:off x="3346" y="797"/>
              <a:ext cx="85" cy="104"/>
            </a:xfrm>
            <a:custGeom>
              <a:avLst/>
              <a:gdLst>
                <a:gd name="T0" fmla="*/ 12 w 85"/>
                <a:gd name="T1" fmla="*/ 104 h 104"/>
                <a:gd name="T2" fmla="*/ 0 w 85"/>
                <a:gd name="T3" fmla="*/ 88 h 104"/>
                <a:gd name="T4" fmla="*/ 75 w 85"/>
                <a:gd name="T5" fmla="*/ 0 h 104"/>
                <a:gd name="T6" fmla="*/ 85 w 85"/>
                <a:gd name="T7" fmla="*/ 14 h 104"/>
                <a:gd name="T8" fmla="*/ 12 w 85"/>
                <a:gd name="T9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17" name="Freeform 101"/>
            <p:cNvSpPr/>
            <p:nvPr/>
          </p:nvSpPr>
          <p:spPr bwMode="auto">
            <a:xfrm>
              <a:off x="3354" y="807"/>
              <a:ext cx="77" cy="94"/>
            </a:xfrm>
            <a:custGeom>
              <a:avLst/>
              <a:gdLst>
                <a:gd name="T0" fmla="*/ 4 w 77"/>
                <a:gd name="T1" fmla="*/ 94 h 94"/>
                <a:gd name="T2" fmla="*/ 0 w 77"/>
                <a:gd name="T3" fmla="*/ 88 h 94"/>
                <a:gd name="T4" fmla="*/ 73 w 77"/>
                <a:gd name="T5" fmla="*/ 0 h 94"/>
                <a:gd name="T6" fmla="*/ 77 w 77"/>
                <a:gd name="T7" fmla="*/ 4 h 94"/>
                <a:gd name="T8" fmla="*/ 4 w 77"/>
                <a:gd name="T9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18" name="Freeform 102"/>
            <p:cNvSpPr/>
            <p:nvPr/>
          </p:nvSpPr>
          <p:spPr bwMode="auto">
            <a:xfrm>
              <a:off x="3350" y="801"/>
              <a:ext cx="77" cy="94"/>
            </a:xfrm>
            <a:custGeom>
              <a:avLst/>
              <a:gdLst>
                <a:gd name="T0" fmla="*/ 4 w 77"/>
                <a:gd name="T1" fmla="*/ 94 h 94"/>
                <a:gd name="T2" fmla="*/ 0 w 77"/>
                <a:gd name="T3" fmla="*/ 88 h 94"/>
                <a:gd name="T4" fmla="*/ 73 w 77"/>
                <a:gd name="T5" fmla="*/ 0 h 94"/>
                <a:gd name="T6" fmla="*/ 77 w 77"/>
                <a:gd name="T7" fmla="*/ 6 h 94"/>
                <a:gd name="T8" fmla="*/ 4 w 77"/>
                <a:gd name="T9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19" name="Freeform 103"/>
            <p:cNvSpPr/>
            <p:nvPr/>
          </p:nvSpPr>
          <p:spPr bwMode="auto">
            <a:xfrm>
              <a:off x="3346" y="797"/>
              <a:ext cx="77" cy="92"/>
            </a:xfrm>
            <a:custGeom>
              <a:avLst/>
              <a:gdLst>
                <a:gd name="T0" fmla="*/ 4 w 77"/>
                <a:gd name="T1" fmla="*/ 92 h 92"/>
                <a:gd name="T2" fmla="*/ 0 w 77"/>
                <a:gd name="T3" fmla="*/ 88 h 92"/>
                <a:gd name="T4" fmla="*/ 75 w 77"/>
                <a:gd name="T5" fmla="*/ 0 h 92"/>
                <a:gd name="T6" fmla="*/ 77 w 77"/>
                <a:gd name="T7" fmla="*/ 4 h 92"/>
                <a:gd name="T8" fmla="*/ 4 w 77"/>
                <a:gd name="T9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20" name="Freeform 104"/>
            <p:cNvSpPr/>
            <p:nvPr/>
          </p:nvSpPr>
          <p:spPr bwMode="auto">
            <a:xfrm>
              <a:off x="3330" y="783"/>
              <a:ext cx="91" cy="102"/>
            </a:xfrm>
            <a:custGeom>
              <a:avLst/>
              <a:gdLst>
                <a:gd name="T0" fmla="*/ 16 w 91"/>
                <a:gd name="T1" fmla="*/ 102 h 102"/>
                <a:gd name="T2" fmla="*/ 0 w 91"/>
                <a:gd name="T3" fmla="*/ 86 h 102"/>
                <a:gd name="T4" fmla="*/ 77 w 91"/>
                <a:gd name="T5" fmla="*/ 0 h 102"/>
                <a:gd name="T6" fmla="*/ 91 w 91"/>
                <a:gd name="T7" fmla="*/ 14 h 102"/>
                <a:gd name="T8" fmla="*/ 16 w 91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21" name="Freeform 105"/>
            <p:cNvSpPr/>
            <p:nvPr/>
          </p:nvSpPr>
          <p:spPr bwMode="auto">
            <a:xfrm>
              <a:off x="3344" y="795"/>
              <a:ext cx="77" cy="90"/>
            </a:xfrm>
            <a:custGeom>
              <a:avLst/>
              <a:gdLst>
                <a:gd name="T0" fmla="*/ 2 w 77"/>
                <a:gd name="T1" fmla="*/ 90 h 90"/>
                <a:gd name="T2" fmla="*/ 0 w 77"/>
                <a:gd name="T3" fmla="*/ 88 h 90"/>
                <a:gd name="T4" fmla="*/ 75 w 77"/>
                <a:gd name="T5" fmla="*/ 0 h 90"/>
                <a:gd name="T6" fmla="*/ 77 w 77"/>
                <a:gd name="T7" fmla="*/ 2 h 90"/>
                <a:gd name="T8" fmla="*/ 2 w 77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22" name="Freeform 106"/>
            <p:cNvSpPr/>
            <p:nvPr/>
          </p:nvSpPr>
          <p:spPr bwMode="auto">
            <a:xfrm>
              <a:off x="3342" y="793"/>
              <a:ext cx="77" cy="90"/>
            </a:xfrm>
            <a:custGeom>
              <a:avLst/>
              <a:gdLst>
                <a:gd name="T0" fmla="*/ 2 w 77"/>
                <a:gd name="T1" fmla="*/ 90 h 90"/>
                <a:gd name="T2" fmla="*/ 0 w 77"/>
                <a:gd name="T3" fmla="*/ 86 h 90"/>
                <a:gd name="T4" fmla="*/ 75 w 77"/>
                <a:gd name="T5" fmla="*/ 0 h 90"/>
                <a:gd name="T6" fmla="*/ 77 w 77"/>
                <a:gd name="T7" fmla="*/ 2 h 90"/>
                <a:gd name="T8" fmla="*/ 2 w 77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23" name="Freeform 107"/>
            <p:cNvSpPr/>
            <p:nvPr/>
          </p:nvSpPr>
          <p:spPr bwMode="auto">
            <a:xfrm>
              <a:off x="3340" y="791"/>
              <a:ext cx="77" cy="88"/>
            </a:xfrm>
            <a:custGeom>
              <a:avLst/>
              <a:gdLst>
                <a:gd name="T0" fmla="*/ 2 w 77"/>
                <a:gd name="T1" fmla="*/ 88 h 88"/>
                <a:gd name="T2" fmla="*/ 0 w 77"/>
                <a:gd name="T3" fmla="*/ 86 h 88"/>
                <a:gd name="T4" fmla="*/ 75 w 77"/>
                <a:gd name="T5" fmla="*/ 0 h 88"/>
                <a:gd name="T6" fmla="*/ 77 w 77"/>
                <a:gd name="T7" fmla="*/ 2 h 88"/>
                <a:gd name="T8" fmla="*/ 2 w 77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24" name="Freeform 108"/>
            <p:cNvSpPr/>
            <p:nvPr/>
          </p:nvSpPr>
          <p:spPr bwMode="auto">
            <a:xfrm>
              <a:off x="3338" y="789"/>
              <a:ext cx="77" cy="88"/>
            </a:xfrm>
            <a:custGeom>
              <a:avLst/>
              <a:gdLst>
                <a:gd name="T0" fmla="*/ 2 w 77"/>
                <a:gd name="T1" fmla="*/ 88 h 88"/>
                <a:gd name="T2" fmla="*/ 0 w 77"/>
                <a:gd name="T3" fmla="*/ 86 h 88"/>
                <a:gd name="T4" fmla="*/ 75 w 77"/>
                <a:gd name="T5" fmla="*/ 0 h 88"/>
                <a:gd name="T6" fmla="*/ 77 w 77"/>
                <a:gd name="T7" fmla="*/ 2 h 88"/>
                <a:gd name="T8" fmla="*/ 2 w 77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25" name="Freeform 109"/>
            <p:cNvSpPr/>
            <p:nvPr/>
          </p:nvSpPr>
          <p:spPr bwMode="auto">
            <a:xfrm>
              <a:off x="3336" y="787"/>
              <a:ext cx="77" cy="88"/>
            </a:xfrm>
            <a:custGeom>
              <a:avLst/>
              <a:gdLst>
                <a:gd name="T0" fmla="*/ 2 w 77"/>
                <a:gd name="T1" fmla="*/ 88 h 88"/>
                <a:gd name="T2" fmla="*/ 0 w 77"/>
                <a:gd name="T3" fmla="*/ 86 h 88"/>
                <a:gd name="T4" fmla="*/ 75 w 77"/>
                <a:gd name="T5" fmla="*/ 0 h 88"/>
                <a:gd name="T6" fmla="*/ 77 w 77"/>
                <a:gd name="T7" fmla="*/ 2 h 88"/>
                <a:gd name="T8" fmla="*/ 2 w 77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26" name="Freeform 110"/>
            <p:cNvSpPr/>
            <p:nvPr/>
          </p:nvSpPr>
          <p:spPr bwMode="auto">
            <a:xfrm>
              <a:off x="3332" y="785"/>
              <a:ext cx="79" cy="88"/>
            </a:xfrm>
            <a:custGeom>
              <a:avLst/>
              <a:gdLst>
                <a:gd name="T0" fmla="*/ 4 w 79"/>
                <a:gd name="T1" fmla="*/ 88 h 88"/>
                <a:gd name="T2" fmla="*/ 0 w 79"/>
                <a:gd name="T3" fmla="*/ 86 h 88"/>
                <a:gd name="T4" fmla="*/ 77 w 79"/>
                <a:gd name="T5" fmla="*/ 0 h 88"/>
                <a:gd name="T6" fmla="*/ 79 w 79"/>
                <a:gd name="T7" fmla="*/ 2 h 88"/>
                <a:gd name="T8" fmla="*/ 4 w 79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27" name="Freeform 111"/>
            <p:cNvSpPr/>
            <p:nvPr/>
          </p:nvSpPr>
          <p:spPr bwMode="auto">
            <a:xfrm>
              <a:off x="3330" y="783"/>
              <a:ext cx="79" cy="88"/>
            </a:xfrm>
            <a:custGeom>
              <a:avLst/>
              <a:gdLst>
                <a:gd name="T0" fmla="*/ 2 w 79"/>
                <a:gd name="T1" fmla="*/ 88 h 88"/>
                <a:gd name="T2" fmla="*/ 0 w 79"/>
                <a:gd name="T3" fmla="*/ 86 h 88"/>
                <a:gd name="T4" fmla="*/ 77 w 79"/>
                <a:gd name="T5" fmla="*/ 0 h 88"/>
                <a:gd name="T6" fmla="*/ 79 w 79"/>
                <a:gd name="T7" fmla="*/ 2 h 88"/>
                <a:gd name="T8" fmla="*/ 2 w 79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28" name="Freeform 112"/>
            <p:cNvSpPr/>
            <p:nvPr/>
          </p:nvSpPr>
          <p:spPr bwMode="auto">
            <a:xfrm>
              <a:off x="3312" y="766"/>
              <a:ext cx="95" cy="103"/>
            </a:xfrm>
            <a:custGeom>
              <a:avLst/>
              <a:gdLst>
                <a:gd name="T0" fmla="*/ 18 w 95"/>
                <a:gd name="T1" fmla="*/ 103 h 103"/>
                <a:gd name="T2" fmla="*/ 0 w 95"/>
                <a:gd name="T3" fmla="*/ 87 h 103"/>
                <a:gd name="T4" fmla="*/ 77 w 95"/>
                <a:gd name="T5" fmla="*/ 0 h 103"/>
                <a:gd name="T6" fmla="*/ 95 w 95"/>
                <a:gd name="T7" fmla="*/ 17 h 103"/>
                <a:gd name="T8" fmla="*/ 18 w 95"/>
                <a:gd name="T9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29" name="Freeform 113"/>
            <p:cNvSpPr/>
            <p:nvPr/>
          </p:nvSpPr>
          <p:spPr bwMode="auto">
            <a:xfrm>
              <a:off x="3328" y="779"/>
              <a:ext cx="79" cy="90"/>
            </a:xfrm>
            <a:custGeom>
              <a:avLst/>
              <a:gdLst>
                <a:gd name="T0" fmla="*/ 2 w 79"/>
                <a:gd name="T1" fmla="*/ 90 h 90"/>
                <a:gd name="T2" fmla="*/ 0 w 79"/>
                <a:gd name="T3" fmla="*/ 86 h 90"/>
                <a:gd name="T4" fmla="*/ 75 w 79"/>
                <a:gd name="T5" fmla="*/ 0 h 90"/>
                <a:gd name="T6" fmla="*/ 79 w 79"/>
                <a:gd name="T7" fmla="*/ 4 h 90"/>
                <a:gd name="T8" fmla="*/ 2 w 7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30" name="Freeform 114"/>
            <p:cNvSpPr/>
            <p:nvPr/>
          </p:nvSpPr>
          <p:spPr bwMode="auto">
            <a:xfrm>
              <a:off x="3324" y="777"/>
              <a:ext cx="79" cy="88"/>
            </a:xfrm>
            <a:custGeom>
              <a:avLst/>
              <a:gdLst>
                <a:gd name="T0" fmla="*/ 4 w 79"/>
                <a:gd name="T1" fmla="*/ 88 h 88"/>
                <a:gd name="T2" fmla="*/ 0 w 79"/>
                <a:gd name="T3" fmla="*/ 86 h 88"/>
                <a:gd name="T4" fmla="*/ 77 w 79"/>
                <a:gd name="T5" fmla="*/ 0 h 88"/>
                <a:gd name="T6" fmla="*/ 79 w 79"/>
                <a:gd name="T7" fmla="*/ 2 h 88"/>
                <a:gd name="T8" fmla="*/ 4 w 79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31" name="Freeform 115"/>
            <p:cNvSpPr/>
            <p:nvPr/>
          </p:nvSpPr>
          <p:spPr bwMode="auto">
            <a:xfrm>
              <a:off x="3322" y="775"/>
              <a:ext cx="79" cy="88"/>
            </a:xfrm>
            <a:custGeom>
              <a:avLst/>
              <a:gdLst>
                <a:gd name="T0" fmla="*/ 2 w 79"/>
                <a:gd name="T1" fmla="*/ 88 h 88"/>
                <a:gd name="T2" fmla="*/ 0 w 79"/>
                <a:gd name="T3" fmla="*/ 86 h 88"/>
                <a:gd name="T4" fmla="*/ 75 w 79"/>
                <a:gd name="T5" fmla="*/ 0 h 88"/>
                <a:gd name="T6" fmla="*/ 79 w 79"/>
                <a:gd name="T7" fmla="*/ 2 h 88"/>
                <a:gd name="T8" fmla="*/ 2 w 79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32" name="Freeform 116"/>
            <p:cNvSpPr/>
            <p:nvPr/>
          </p:nvSpPr>
          <p:spPr bwMode="auto">
            <a:xfrm>
              <a:off x="3318" y="773"/>
              <a:ext cx="79" cy="88"/>
            </a:xfrm>
            <a:custGeom>
              <a:avLst/>
              <a:gdLst>
                <a:gd name="T0" fmla="*/ 4 w 79"/>
                <a:gd name="T1" fmla="*/ 88 h 88"/>
                <a:gd name="T2" fmla="*/ 0 w 79"/>
                <a:gd name="T3" fmla="*/ 84 h 88"/>
                <a:gd name="T4" fmla="*/ 77 w 79"/>
                <a:gd name="T5" fmla="*/ 0 h 88"/>
                <a:gd name="T6" fmla="*/ 79 w 79"/>
                <a:gd name="T7" fmla="*/ 2 h 88"/>
                <a:gd name="T8" fmla="*/ 4 w 79"/>
                <a:gd name="T9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33" name="Freeform 117"/>
            <p:cNvSpPr/>
            <p:nvPr/>
          </p:nvSpPr>
          <p:spPr bwMode="auto">
            <a:xfrm>
              <a:off x="3314" y="770"/>
              <a:ext cx="81" cy="87"/>
            </a:xfrm>
            <a:custGeom>
              <a:avLst/>
              <a:gdLst>
                <a:gd name="T0" fmla="*/ 4 w 81"/>
                <a:gd name="T1" fmla="*/ 87 h 87"/>
                <a:gd name="T2" fmla="*/ 0 w 81"/>
                <a:gd name="T3" fmla="*/ 85 h 87"/>
                <a:gd name="T4" fmla="*/ 79 w 81"/>
                <a:gd name="T5" fmla="*/ 0 h 87"/>
                <a:gd name="T6" fmla="*/ 81 w 81"/>
                <a:gd name="T7" fmla="*/ 3 h 87"/>
                <a:gd name="T8" fmla="*/ 4 w 81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34" name="Freeform 118"/>
            <p:cNvSpPr/>
            <p:nvPr/>
          </p:nvSpPr>
          <p:spPr bwMode="auto">
            <a:xfrm>
              <a:off x="3312" y="766"/>
              <a:ext cx="81" cy="89"/>
            </a:xfrm>
            <a:custGeom>
              <a:avLst/>
              <a:gdLst>
                <a:gd name="T0" fmla="*/ 2 w 81"/>
                <a:gd name="T1" fmla="*/ 89 h 89"/>
                <a:gd name="T2" fmla="*/ 0 w 81"/>
                <a:gd name="T3" fmla="*/ 87 h 89"/>
                <a:gd name="T4" fmla="*/ 77 w 81"/>
                <a:gd name="T5" fmla="*/ 0 h 89"/>
                <a:gd name="T6" fmla="*/ 81 w 81"/>
                <a:gd name="T7" fmla="*/ 4 h 89"/>
                <a:gd name="T8" fmla="*/ 2 w 81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35" name="Freeform 119"/>
            <p:cNvSpPr/>
            <p:nvPr/>
          </p:nvSpPr>
          <p:spPr bwMode="auto">
            <a:xfrm>
              <a:off x="3288" y="752"/>
              <a:ext cx="101" cy="101"/>
            </a:xfrm>
            <a:custGeom>
              <a:avLst/>
              <a:gdLst>
                <a:gd name="T0" fmla="*/ 24 w 101"/>
                <a:gd name="T1" fmla="*/ 101 h 101"/>
                <a:gd name="T2" fmla="*/ 0 w 101"/>
                <a:gd name="T3" fmla="*/ 85 h 101"/>
                <a:gd name="T4" fmla="*/ 81 w 101"/>
                <a:gd name="T5" fmla="*/ 0 h 101"/>
                <a:gd name="T6" fmla="*/ 101 w 101"/>
                <a:gd name="T7" fmla="*/ 14 h 101"/>
                <a:gd name="T8" fmla="*/ 24 w 101"/>
                <a:gd name="T9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36" name="Freeform 120"/>
            <p:cNvSpPr/>
            <p:nvPr/>
          </p:nvSpPr>
          <p:spPr bwMode="auto">
            <a:xfrm>
              <a:off x="3306" y="764"/>
              <a:ext cx="83" cy="89"/>
            </a:xfrm>
            <a:custGeom>
              <a:avLst/>
              <a:gdLst>
                <a:gd name="T0" fmla="*/ 6 w 83"/>
                <a:gd name="T1" fmla="*/ 89 h 89"/>
                <a:gd name="T2" fmla="*/ 0 w 83"/>
                <a:gd name="T3" fmla="*/ 85 h 89"/>
                <a:gd name="T4" fmla="*/ 79 w 83"/>
                <a:gd name="T5" fmla="*/ 0 h 89"/>
                <a:gd name="T6" fmla="*/ 83 w 83"/>
                <a:gd name="T7" fmla="*/ 2 h 89"/>
                <a:gd name="T8" fmla="*/ 6 w 83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37" name="Freeform 121"/>
            <p:cNvSpPr/>
            <p:nvPr/>
          </p:nvSpPr>
          <p:spPr bwMode="auto">
            <a:xfrm>
              <a:off x="3302" y="762"/>
              <a:ext cx="83" cy="87"/>
            </a:xfrm>
            <a:custGeom>
              <a:avLst/>
              <a:gdLst>
                <a:gd name="T0" fmla="*/ 4 w 83"/>
                <a:gd name="T1" fmla="*/ 87 h 87"/>
                <a:gd name="T2" fmla="*/ 0 w 83"/>
                <a:gd name="T3" fmla="*/ 85 h 87"/>
                <a:gd name="T4" fmla="*/ 79 w 83"/>
                <a:gd name="T5" fmla="*/ 0 h 87"/>
                <a:gd name="T6" fmla="*/ 83 w 83"/>
                <a:gd name="T7" fmla="*/ 2 h 87"/>
                <a:gd name="T8" fmla="*/ 4 w 83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38" name="Freeform 122"/>
            <p:cNvSpPr/>
            <p:nvPr/>
          </p:nvSpPr>
          <p:spPr bwMode="auto">
            <a:xfrm>
              <a:off x="3298" y="758"/>
              <a:ext cx="83" cy="89"/>
            </a:xfrm>
            <a:custGeom>
              <a:avLst/>
              <a:gdLst>
                <a:gd name="T0" fmla="*/ 4 w 83"/>
                <a:gd name="T1" fmla="*/ 89 h 89"/>
                <a:gd name="T2" fmla="*/ 0 w 83"/>
                <a:gd name="T3" fmla="*/ 85 h 89"/>
                <a:gd name="T4" fmla="*/ 79 w 83"/>
                <a:gd name="T5" fmla="*/ 0 h 89"/>
                <a:gd name="T6" fmla="*/ 83 w 83"/>
                <a:gd name="T7" fmla="*/ 4 h 89"/>
                <a:gd name="T8" fmla="*/ 4 w 83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39" name="Freeform 123"/>
            <p:cNvSpPr/>
            <p:nvPr/>
          </p:nvSpPr>
          <p:spPr bwMode="auto">
            <a:xfrm>
              <a:off x="3292" y="756"/>
              <a:ext cx="85" cy="87"/>
            </a:xfrm>
            <a:custGeom>
              <a:avLst/>
              <a:gdLst>
                <a:gd name="T0" fmla="*/ 6 w 85"/>
                <a:gd name="T1" fmla="*/ 87 h 87"/>
                <a:gd name="T2" fmla="*/ 0 w 85"/>
                <a:gd name="T3" fmla="*/ 85 h 87"/>
                <a:gd name="T4" fmla="*/ 81 w 85"/>
                <a:gd name="T5" fmla="*/ 0 h 87"/>
                <a:gd name="T6" fmla="*/ 85 w 85"/>
                <a:gd name="T7" fmla="*/ 2 h 87"/>
                <a:gd name="T8" fmla="*/ 6 w 85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40" name="Freeform 124"/>
            <p:cNvSpPr/>
            <p:nvPr/>
          </p:nvSpPr>
          <p:spPr bwMode="auto">
            <a:xfrm>
              <a:off x="3288" y="752"/>
              <a:ext cx="85" cy="89"/>
            </a:xfrm>
            <a:custGeom>
              <a:avLst/>
              <a:gdLst>
                <a:gd name="T0" fmla="*/ 4 w 85"/>
                <a:gd name="T1" fmla="*/ 89 h 89"/>
                <a:gd name="T2" fmla="*/ 0 w 85"/>
                <a:gd name="T3" fmla="*/ 85 h 89"/>
                <a:gd name="T4" fmla="*/ 81 w 85"/>
                <a:gd name="T5" fmla="*/ 0 h 89"/>
                <a:gd name="T6" fmla="*/ 85 w 85"/>
                <a:gd name="T7" fmla="*/ 4 h 89"/>
                <a:gd name="T8" fmla="*/ 4 w 85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41" name="Freeform 125"/>
            <p:cNvSpPr/>
            <p:nvPr/>
          </p:nvSpPr>
          <p:spPr bwMode="auto">
            <a:xfrm>
              <a:off x="3262" y="740"/>
              <a:ext cx="107" cy="97"/>
            </a:xfrm>
            <a:custGeom>
              <a:avLst/>
              <a:gdLst>
                <a:gd name="T0" fmla="*/ 26 w 107"/>
                <a:gd name="T1" fmla="*/ 97 h 97"/>
                <a:gd name="T2" fmla="*/ 0 w 107"/>
                <a:gd name="T3" fmla="*/ 83 h 97"/>
                <a:gd name="T4" fmla="*/ 80 w 107"/>
                <a:gd name="T5" fmla="*/ 0 h 97"/>
                <a:gd name="T6" fmla="*/ 107 w 107"/>
                <a:gd name="T7" fmla="*/ 12 h 97"/>
                <a:gd name="T8" fmla="*/ 26 w 107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42" name="Freeform 126"/>
            <p:cNvSpPr/>
            <p:nvPr/>
          </p:nvSpPr>
          <p:spPr bwMode="auto">
            <a:xfrm>
              <a:off x="3282" y="750"/>
              <a:ext cx="87" cy="87"/>
            </a:xfrm>
            <a:custGeom>
              <a:avLst/>
              <a:gdLst>
                <a:gd name="T0" fmla="*/ 6 w 87"/>
                <a:gd name="T1" fmla="*/ 87 h 87"/>
                <a:gd name="T2" fmla="*/ 0 w 87"/>
                <a:gd name="T3" fmla="*/ 83 h 87"/>
                <a:gd name="T4" fmla="*/ 81 w 87"/>
                <a:gd name="T5" fmla="*/ 0 h 87"/>
                <a:gd name="T6" fmla="*/ 87 w 87"/>
                <a:gd name="T7" fmla="*/ 2 h 87"/>
                <a:gd name="T8" fmla="*/ 6 w 87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43" name="Freeform 127"/>
            <p:cNvSpPr/>
            <p:nvPr/>
          </p:nvSpPr>
          <p:spPr bwMode="auto">
            <a:xfrm>
              <a:off x="3274" y="746"/>
              <a:ext cx="89" cy="87"/>
            </a:xfrm>
            <a:custGeom>
              <a:avLst/>
              <a:gdLst>
                <a:gd name="T0" fmla="*/ 8 w 89"/>
                <a:gd name="T1" fmla="*/ 87 h 87"/>
                <a:gd name="T2" fmla="*/ 0 w 89"/>
                <a:gd name="T3" fmla="*/ 83 h 87"/>
                <a:gd name="T4" fmla="*/ 82 w 89"/>
                <a:gd name="T5" fmla="*/ 0 h 87"/>
                <a:gd name="T6" fmla="*/ 89 w 89"/>
                <a:gd name="T7" fmla="*/ 4 h 87"/>
                <a:gd name="T8" fmla="*/ 8 w 89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44" name="Freeform 128"/>
            <p:cNvSpPr/>
            <p:nvPr/>
          </p:nvSpPr>
          <p:spPr bwMode="auto">
            <a:xfrm>
              <a:off x="3268" y="742"/>
              <a:ext cx="88" cy="87"/>
            </a:xfrm>
            <a:custGeom>
              <a:avLst/>
              <a:gdLst>
                <a:gd name="T0" fmla="*/ 6 w 88"/>
                <a:gd name="T1" fmla="*/ 87 h 87"/>
                <a:gd name="T2" fmla="*/ 0 w 88"/>
                <a:gd name="T3" fmla="*/ 83 h 87"/>
                <a:gd name="T4" fmla="*/ 82 w 88"/>
                <a:gd name="T5" fmla="*/ 0 h 87"/>
                <a:gd name="T6" fmla="*/ 88 w 88"/>
                <a:gd name="T7" fmla="*/ 4 h 87"/>
                <a:gd name="T8" fmla="*/ 6 w 8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45" name="Freeform 129"/>
            <p:cNvSpPr/>
            <p:nvPr/>
          </p:nvSpPr>
          <p:spPr bwMode="auto">
            <a:xfrm>
              <a:off x="3262" y="740"/>
              <a:ext cx="88" cy="85"/>
            </a:xfrm>
            <a:custGeom>
              <a:avLst/>
              <a:gdLst>
                <a:gd name="T0" fmla="*/ 6 w 88"/>
                <a:gd name="T1" fmla="*/ 85 h 85"/>
                <a:gd name="T2" fmla="*/ 0 w 88"/>
                <a:gd name="T3" fmla="*/ 83 h 85"/>
                <a:gd name="T4" fmla="*/ 80 w 88"/>
                <a:gd name="T5" fmla="*/ 0 h 85"/>
                <a:gd name="T6" fmla="*/ 88 w 88"/>
                <a:gd name="T7" fmla="*/ 2 h 85"/>
                <a:gd name="T8" fmla="*/ 6 w 88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46" name="Freeform 130"/>
            <p:cNvSpPr/>
            <p:nvPr/>
          </p:nvSpPr>
          <p:spPr bwMode="auto">
            <a:xfrm>
              <a:off x="3232" y="726"/>
              <a:ext cx="110" cy="97"/>
            </a:xfrm>
            <a:custGeom>
              <a:avLst/>
              <a:gdLst>
                <a:gd name="T0" fmla="*/ 30 w 110"/>
                <a:gd name="T1" fmla="*/ 97 h 97"/>
                <a:gd name="T2" fmla="*/ 0 w 110"/>
                <a:gd name="T3" fmla="*/ 81 h 97"/>
                <a:gd name="T4" fmla="*/ 84 w 110"/>
                <a:gd name="T5" fmla="*/ 0 h 97"/>
                <a:gd name="T6" fmla="*/ 110 w 110"/>
                <a:gd name="T7" fmla="*/ 14 h 97"/>
                <a:gd name="T8" fmla="*/ 30 w 110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47" name="Freeform 131"/>
            <p:cNvSpPr/>
            <p:nvPr/>
          </p:nvSpPr>
          <p:spPr bwMode="auto">
            <a:xfrm>
              <a:off x="3254" y="736"/>
              <a:ext cx="88" cy="87"/>
            </a:xfrm>
            <a:custGeom>
              <a:avLst/>
              <a:gdLst>
                <a:gd name="T0" fmla="*/ 8 w 88"/>
                <a:gd name="T1" fmla="*/ 87 h 87"/>
                <a:gd name="T2" fmla="*/ 0 w 88"/>
                <a:gd name="T3" fmla="*/ 83 h 87"/>
                <a:gd name="T4" fmla="*/ 82 w 88"/>
                <a:gd name="T5" fmla="*/ 0 h 87"/>
                <a:gd name="T6" fmla="*/ 88 w 88"/>
                <a:gd name="T7" fmla="*/ 4 h 87"/>
                <a:gd name="T8" fmla="*/ 8 w 88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48" name="Freeform 132"/>
            <p:cNvSpPr/>
            <p:nvPr/>
          </p:nvSpPr>
          <p:spPr bwMode="auto">
            <a:xfrm>
              <a:off x="3246" y="732"/>
              <a:ext cx="90" cy="87"/>
            </a:xfrm>
            <a:custGeom>
              <a:avLst/>
              <a:gdLst>
                <a:gd name="T0" fmla="*/ 8 w 90"/>
                <a:gd name="T1" fmla="*/ 87 h 87"/>
                <a:gd name="T2" fmla="*/ 0 w 90"/>
                <a:gd name="T3" fmla="*/ 83 h 87"/>
                <a:gd name="T4" fmla="*/ 84 w 90"/>
                <a:gd name="T5" fmla="*/ 0 h 87"/>
                <a:gd name="T6" fmla="*/ 90 w 90"/>
                <a:gd name="T7" fmla="*/ 4 h 87"/>
                <a:gd name="T8" fmla="*/ 8 w 90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49" name="Freeform 133"/>
            <p:cNvSpPr/>
            <p:nvPr/>
          </p:nvSpPr>
          <p:spPr bwMode="auto">
            <a:xfrm>
              <a:off x="3238" y="730"/>
              <a:ext cx="92" cy="85"/>
            </a:xfrm>
            <a:custGeom>
              <a:avLst/>
              <a:gdLst>
                <a:gd name="T0" fmla="*/ 8 w 92"/>
                <a:gd name="T1" fmla="*/ 85 h 85"/>
                <a:gd name="T2" fmla="*/ 0 w 92"/>
                <a:gd name="T3" fmla="*/ 81 h 85"/>
                <a:gd name="T4" fmla="*/ 84 w 92"/>
                <a:gd name="T5" fmla="*/ 0 h 85"/>
                <a:gd name="T6" fmla="*/ 92 w 92"/>
                <a:gd name="T7" fmla="*/ 2 h 85"/>
                <a:gd name="T8" fmla="*/ 8 w 92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50" name="Freeform 134"/>
            <p:cNvSpPr/>
            <p:nvPr/>
          </p:nvSpPr>
          <p:spPr bwMode="auto">
            <a:xfrm>
              <a:off x="3232" y="726"/>
              <a:ext cx="90" cy="85"/>
            </a:xfrm>
            <a:custGeom>
              <a:avLst/>
              <a:gdLst>
                <a:gd name="T0" fmla="*/ 6 w 90"/>
                <a:gd name="T1" fmla="*/ 85 h 85"/>
                <a:gd name="T2" fmla="*/ 0 w 90"/>
                <a:gd name="T3" fmla="*/ 81 h 85"/>
                <a:gd name="T4" fmla="*/ 84 w 90"/>
                <a:gd name="T5" fmla="*/ 0 h 85"/>
                <a:gd name="T6" fmla="*/ 90 w 90"/>
                <a:gd name="T7" fmla="*/ 4 h 85"/>
                <a:gd name="T8" fmla="*/ 6 w 90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51" name="Freeform 135"/>
            <p:cNvSpPr/>
            <p:nvPr/>
          </p:nvSpPr>
          <p:spPr bwMode="auto">
            <a:xfrm>
              <a:off x="3198" y="712"/>
              <a:ext cx="118" cy="95"/>
            </a:xfrm>
            <a:custGeom>
              <a:avLst/>
              <a:gdLst>
                <a:gd name="T0" fmla="*/ 34 w 118"/>
                <a:gd name="T1" fmla="*/ 95 h 95"/>
                <a:gd name="T2" fmla="*/ 0 w 118"/>
                <a:gd name="T3" fmla="*/ 81 h 95"/>
                <a:gd name="T4" fmla="*/ 88 w 118"/>
                <a:gd name="T5" fmla="*/ 0 h 95"/>
                <a:gd name="T6" fmla="*/ 118 w 118"/>
                <a:gd name="T7" fmla="*/ 14 h 95"/>
                <a:gd name="T8" fmla="*/ 34 w 118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52" name="Freeform 136"/>
            <p:cNvSpPr/>
            <p:nvPr/>
          </p:nvSpPr>
          <p:spPr bwMode="auto">
            <a:xfrm>
              <a:off x="3220" y="722"/>
              <a:ext cx="96" cy="85"/>
            </a:xfrm>
            <a:custGeom>
              <a:avLst/>
              <a:gdLst>
                <a:gd name="T0" fmla="*/ 12 w 96"/>
                <a:gd name="T1" fmla="*/ 85 h 85"/>
                <a:gd name="T2" fmla="*/ 0 w 96"/>
                <a:gd name="T3" fmla="*/ 81 h 85"/>
                <a:gd name="T4" fmla="*/ 86 w 96"/>
                <a:gd name="T5" fmla="*/ 0 h 85"/>
                <a:gd name="T6" fmla="*/ 96 w 96"/>
                <a:gd name="T7" fmla="*/ 4 h 85"/>
                <a:gd name="T8" fmla="*/ 12 w 96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53" name="Freeform 137"/>
            <p:cNvSpPr/>
            <p:nvPr/>
          </p:nvSpPr>
          <p:spPr bwMode="auto">
            <a:xfrm>
              <a:off x="3210" y="718"/>
              <a:ext cx="96" cy="85"/>
            </a:xfrm>
            <a:custGeom>
              <a:avLst/>
              <a:gdLst>
                <a:gd name="T0" fmla="*/ 10 w 96"/>
                <a:gd name="T1" fmla="*/ 85 h 85"/>
                <a:gd name="T2" fmla="*/ 0 w 96"/>
                <a:gd name="T3" fmla="*/ 79 h 85"/>
                <a:gd name="T4" fmla="*/ 86 w 96"/>
                <a:gd name="T5" fmla="*/ 0 h 85"/>
                <a:gd name="T6" fmla="*/ 96 w 96"/>
                <a:gd name="T7" fmla="*/ 4 h 85"/>
                <a:gd name="T8" fmla="*/ 10 w 96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54" name="Freeform 138"/>
            <p:cNvSpPr/>
            <p:nvPr/>
          </p:nvSpPr>
          <p:spPr bwMode="auto">
            <a:xfrm>
              <a:off x="3198" y="712"/>
              <a:ext cx="98" cy="85"/>
            </a:xfrm>
            <a:custGeom>
              <a:avLst/>
              <a:gdLst>
                <a:gd name="T0" fmla="*/ 12 w 98"/>
                <a:gd name="T1" fmla="*/ 85 h 85"/>
                <a:gd name="T2" fmla="*/ 0 w 98"/>
                <a:gd name="T3" fmla="*/ 81 h 85"/>
                <a:gd name="T4" fmla="*/ 88 w 98"/>
                <a:gd name="T5" fmla="*/ 0 h 85"/>
                <a:gd name="T6" fmla="*/ 98 w 98"/>
                <a:gd name="T7" fmla="*/ 6 h 85"/>
                <a:gd name="T8" fmla="*/ 12 w 98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55" name="Freeform 139"/>
            <p:cNvSpPr/>
            <p:nvPr/>
          </p:nvSpPr>
          <p:spPr bwMode="auto">
            <a:xfrm>
              <a:off x="3162" y="700"/>
              <a:ext cx="124" cy="93"/>
            </a:xfrm>
            <a:custGeom>
              <a:avLst/>
              <a:gdLst>
                <a:gd name="T0" fmla="*/ 36 w 124"/>
                <a:gd name="T1" fmla="*/ 93 h 93"/>
                <a:gd name="T2" fmla="*/ 0 w 124"/>
                <a:gd name="T3" fmla="*/ 79 h 93"/>
                <a:gd name="T4" fmla="*/ 90 w 124"/>
                <a:gd name="T5" fmla="*/ 0 h 93"/>
                <a:gd name="T6" fmla="*/ 124 w 124"/>
                <a:gd name="T7" fmla="*/ 12 h 93"/>
                <a:gd name="T8" fmla="*/ 36 w 124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56" name="Freeform 140"/>
            <p:cNvSpPr/>
            <p:nvPr/>
          </p:nvSpPr>
          <p:spPr bwMode="auto">
            <a:xfrm>
              <a:off x="3192" y="712"/>
              <a:ext cx="94" cy="81"/>
            </a:xfrm>
            <a:custGeom>
              <a:avLst/>
              <a:gdLst>
                <a:gd name="T0" fmla="*/ 6 w 94"/>
                <a:gd name="T1" fmla="*/ 81 h 81"/>
                <a:gd name="T2" fmla="*/ 0 w 94"/>
                <a:gd name="T3" fmla="*/ 79 h 81"/>
                <a:gd name="T4" fmla="*/ 88 w 94"/>
                <a:gd name="T5" fmla="*/ 0 h 81"/>
                <a:gd name="T6" fmla="*/ 94 w 94"/>
                <a:gd name="T7" fmla="*/ 0 h 81"/>
                <a:gd name="T8" fmla="*/ 6 w 94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57" name="Freeform 141"/>
            <p:cNvSpPr/>
            <p:nvPr/>
          </p:nvSpPr>
          <p:spPr bwMode="auto">
            <a:xfrm>
              <a:off x="3188" y="710"/>
              <a:ext cx="92" cy="81"/>
            </a:xfrm>
            <a:custGeom>
              <a:avLst/>
              <a:gdLst>
                <a:gd name="T0" fmla="*/ 4 w 92"/>
                <a:gd name="T1" fmla="*/ 81 h 81"/>
                <a:gd name="T2" fmla="*/ 0 w 92"/>
                <a:gd name="T3" fmla="*/ 79 h 81"/>
                <a:gd name="T4" fmla="*/ 88 w 92"/>
                <a:gd name="T5" fmla="*/ 0 h 81"/>
                <a:gd name="T6" fmla="*/ 92 w 92"/>
                <a:gd name="T7" fmla="*/ 2 h 81"/>
                <a:gd name="T8" fmla="*/ 4 w 92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58" name="Freeform 142"/>
            <p:cNvSpPr/>
            <p:nvPr/>
          </p:nvSpPr>
          <p:spPr bwMode="auto">
            <a:xfrm>
              <a:off x="3182" y="708"/>
              <a:ext cx="94" cy="81"/>
            </a:xfrm>
            <a:custGeom>
              <a:avLst/>
              <a:gdLst>
                <a:gd name="T0" fmla="*/ 6 w 94"/>
                <a:gd name="T1" fmla="*/ 81 h 81"/>
                <a:gd name="T2" fmla="*/ 0 w 94"/>
                <a:gd name="T3" fmla="*/ 79 h 81"/>
                <a:gd name="T4" fmla="*/ 88 w 94"/>
                <a:gd name="T5" fmla="*/ 0 h 81"/>
                <a:gd name="T6" fmla="*/ 94 w 94"/>
                <a:gd name="T7" fmla="*/ 2 h 81"/>
                <a:gd name="T8" fmla="*/ 6 w 94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59" name="Freeform 143"/>
            <p:cNvSpPr/>
            <p:nvPr/>
          </p:nvSpPr>
          <p:spPr bwMode="auto">
            <a:xfrm>
              <a:off x="3176" y="706"/>
              <a:ext cx="94" cy="81"/>
            </a:xfrm>
            <a:custGeom>
              <a:avLst/>
              <a:gdLst>
                <a:gd name="T0" fmla="*/ 6 w 94"/>
                <a:gd name="T1" fmla="*/ 81 h 81"/>
                <a:gd name="T2" fmla="*/ 0 w 94"/>
                <a:gd name="T3" fmla="*/ 79 h 81"/>
                <a:gd name="T4" fmla="*/ 90 w 94"/>
                <a:gd name="T5" fmla="*/ 0 h 81"/>
                <a:gd name="T6" fmla="*/ 94 w 94"/>
                <a:gd name="T7" fmla="*/ 2 h 81"/>
                <a:gd name="T8" fmla="*/ 6 w 94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60" name="Freeform 144"/>
            <p:cNvSpPr/>
            <p:nvPr/>
          </p:nvSpPr>
          <p:spPr bwMode="auto">
            <a:xfrm>
              <a:off x="3172" y="704"/>
              <a:ext cx="94" cy="81"/>
            </a:xfrm>
            <a:custGeom>
              <a:avLst/>
              <a:gdLst>
                <a:gd name="T0" fmla="*/ 4 w 94"/>
                <a:gd name="T1" fmla="*/ 81 h 81"/>
                <a:gd name="T2" fmla="*/ 0 w 94"/>
                <a:gd name="T3" fmla="*/ 79 h 81"/>
                <a:gd name="T4" fmla="*/ 90 w 94"/>
                <a:gd name="T5" fmla="*/ 0 h 81"/>
                <a:gd name="T6" fmla="*/ 94 w 94"/>
                <a:gd name="T7" fmla="*/ 2 h 81"/>
                <a:gd name="T8" fmla="*/ 4 w 94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61" name="Freeform 145"/>
            <p:cNvSpPr/>
            <p:nvPr/>
          </p:nvSpPr>
          <p:spPr bwMode="auto">
            <a:xfrm>
              <a:off x="3166" y="702"/>
              <a:ext cx="96" cy="81"/>
            </a:xfrm>
            <a:custGeom>
              <a:avLst/>
              <a:gdLst>
                <a:gd name="T0" fmla="*/ 6 w 96"/>
                <a:gd name="T1" fmla="*/ 81 h 81"/>
                <a:gd name="T2" fmla="*/ 0 w 96"/>
                <a:gd name="T3" fmla="*/ 79 h 81"/>
                <a:gd name="T4" fmla="*/ 90 w 96"/>
                <a:gd name="T5" fmla="*/ 0 h 81"/>
                <a:gd name="T6" fmla="*/ 96 w 96"/>
                <a:gd name="T7" fmla="*/ 2 h 81"/>
                <a:gd name="T8" fmla="*/ 6 w 96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62" name="Freeform 146"/>
            <p:cNvSpPr/>
            <p:nvPr/>
          </p:nvSpPr>
          <p:spPr bwMode="auto">
            <a:xfrm>
              <a:off x="3162" y="700"/>
              <a:ext cx="94" cy="81"/>
            </a:xfrm>
            <a:custGeom>
              <a:avLst/>
              <a:gdLst>
                <a:gd name="T0" fmla="*/ 4 w 94"/>
                <a:gd name="T1" fmla="*/ 81 h 81"/>
                <a:gd name="T2" fmla="*/ 0 w 94"/>
                <a:gd name="T3" fmla="*/ 79 h 81"/>
                <a:gd name="T4" fmla="*/ 90 w 94"/>
                <a:gd name="T5" fmla="*/ 0 h 81"/>
                <a:gd name="T6" fmla="*/ 94 w 94"/>
                <a:gd name="T7" fmla="*/ 2 h 81"/>
                <a:gd name="T8" fmla="*/ 4 w 94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63" name="Freeform 147"/>
            <p:cNvSpPr/>
            <p:nvPr/>
          </p:nvSpPr>
          <p:spPr bwMode="auto">
            <a:xfrm>
              <a:off x="3054" y="682"/>
              <a:ext cx="198" cy="97"/>
            </a:xfrm>
            <a:custGeom>
              <a:avLst/>
              <a:gdLst>
                <a:gd name="T0" fmla="*/ 108 w 198"/>
                <a:gd name="T1" fmla="*/ 97 h 97"/>
                <a:gd name="T2" fmla="*/ 0 w 198"/>
                <a:gd name="T3" fmla="*/ 74 h 97"/>
                <a:gd name="T4" fmla="*/ 100 w 198"/>
                <a:gd name="T5" fmla="*/ 0 h 97"/>
                <a:gd name="T6" fmla="*/ 198 w 198"/>
                <a:gd name="T7" fmla="*/ 18 h 97"/>
                <a:gd name="T8" fmla="*/ 108 w 198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64" name="Freeform 148"/>
            <p:cNvSpPr/>
            <p:nvPr/>
          </p:nvSpPr>
          <p:spPr bwMode="auto">
            <a:xfrm>
              <a:off x="3148" y="698"/>
              <a:ext cx="104" cy="81"/>
            </a:xfrm>
            <a:custGeom>
              <a:avLst/>
              <a:gdLst>
                <a:gd name="T0" fmla="*/ 14 w 104"/>
                <a:gd name="T1" fmla="*/ 81 h 81"/>
                <a:gd name="T2" fmla="*/ 0 w 104"/>
                <a:gd name="T3" fmla="*/ 79 h 81"/>
                <a:gd name="T4" fmla="*/ 92 w 104"/>
                <a:gd name="T5" fmla="*/ 0 h 81"/>
                <a:gd name="T6" fmla="*/ 104 w 104"/>
                <a:gd name="T7" fmla="*/ 2 h 81"/>
                <a:gd name="T8" fmla="*/ 14 w 104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65" name="Freeform 149"/>
            <p:cNvSpPr/>
            <p:nvPr/>
          </p:nvSpPr>
          <p:spPr bwMode="auto">
            <a:xfrm>
              <a:off x="3134" y="696"/>
              <a:ext cx="106" cy="81"/>
            </a:xfrm>
            <a:custGeom>
              <a:avLst/>
              <a:gdLst>
                <a:gd name="T0" fmla="*/ 14 w 106"/>
                <a:gd name="T1" fmla="*/ 81 h 81"/>
                <a:gd name="T2" fmla="*/ 0 w 106"/>
                <a:gd name="T3" fmla="*/ 77 h 81"/>
                <a:gd name="T4" fmla="*/ 94 w 106"/>
                <a:gd name="T5" fmla="*/ 0 h 81"/>
                <a:gd name="T6" fmla="*/ 106 w 106"/>
                <a:gd name="T7" fmla="*/ 2 h 81"/>
                <a:gd name="T8" fmla="*/ 14 w 106"/>
                <a:gd name="T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66" name="Freeform 150"/>
            <p:cNvSpPr/>
            <p:nvPr/>
          </p:nvSpPr>
          <p:spPr bwMode="auto">
            <a:xfrm>
              <a:off x="3120" y="694"/>
              <a:ext cx="108" cy="79"/>
            </a:xfrm>
            <a:custGeom>
              <a:avLst/>
              <a:gdLst>
                <a:gd name="T0" fmla="*/ 14 w 108"/>
                <a:gd name="T1" fmla="*/ 79 h 79"/>
                <a:gd name="T2" fmla="*/ 0 w 108"/>
                <a:gd name="T3" fmla="*/ 76 h 79"/>
                <a:gd name="T4" fmla="*/ 96 w 108"/>
                <a:gd name="T5" fmla="*/ 0 h 79"/>
                <a:gd name="T6" fmla="*/ 108 w 108"/>
                <a:gd name="T7" fmla="*/ 2 h 79"/>
                <a:gd name="T8" fmla="*/ 14 w 108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67" name="Freeform 151"/>
            <p:cNvSpPr/>
            <p:nvPr/>
          </p:nvSpPr>
          <p:spPr bwMode="auto">
            <a:xfrm>
              <a:off x="3108" y="690"/>
              <a:ext cx="108" cy="80"/>
            </a:xfrm>
            <a:custGeom>
              <a:avLst/>
              <a:gdLst>
                <a:gd name="T0" fmla="*/ 12 w 108"/>
                <a:gd name="T1" fmla="*/ 80 h 80"/>
                <a:gd name="T2" fmla="*/ 0 w 108"/>
                <a:gd name="T3" fmla="*/ 78 h 80"/>
                <a:gd name="T4" fmla="*/ 94 w 108"/>
                <a:gd name="T5" fmla="*/ 0 h 80"/>
                <a:gd name="T6" fmla="*/ 108 w 108"/>
                <a:gd name="T7" fmla="*/ 4 h 80"/>
                <a:gd name="T8" fmla="*/ 12 w 108"/>
                <a:gd name="T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68" name="Freeform 152"/>
            <p:cNvSpPr/>
            <p:nvPr/>
          </p:nvSpPr>
          <p:spPr bwMode="auto">
            <a:xfrm>
              <a:off x="3094" y="688"/>
              <a:ext cx="108" cy="80"/>
            </a:xfrm>
            <a:custGeom>
              <a:avLst/>
              <a:gdLst>
                <a:gd name="T0" fmla="*/ 14 w 108"/>
                <a:gd name="T1" fmla="*/ 80 h 80"/>
                <a:gd name="T2" fmla="*/ 0 w 108"/>
                <a:gd name="T3" fmla="*/ 76 h 80"/>
                <a:gd name="T4" fmla="*/ 96 w 108"/>
                <a:gd name="T5" fmla="*/ 0 h 80"/>
                <a:gd name="T6" fmla="*/ 108 w 108"/>
                <a:gd name="T7" fmla="*/ 2 h 80"/>
                <a:gd name="T8" fmla="*/ 14 w 108"/>
                <a:gd name="T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69" name="Freeform 153"/>
            <p:cNvSpPr/>
            <p:nvPr/>
          </p:nvSpPr>
          <p:spPr bwMode="auto">
            <a:xfrm>
              <a:off x="3080" y="686"/>
              <a:ext cx="110" cy="78"/>
            </a:xfrm>
            <a:custGeom>
              <a:avLst/>
              <a:gdLst>
                <a:gd name="T0" fmla="*/ 14 w 110"/>
                <a:gd name="T1" fmla="*/ 78 h 78"/>
                <a:gd name="T2" fmla="*/ 0 w 110"/>
                <a:gd name="T3" fmla="*/ 76 h 78"/>
                <a:gd name="T4" fmla="*/ 98 w 110"/>
                <a:gd name="T5" fmla="*/ 0 h 78"/>
                <a:gd name="T6" fmla="*/ 110 w 110"/>
                <a:gd name="T7" fmla="*/ 2 h 78"/>
                <a:gd name="T8" fmla="*/ 14 w 11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70" name="Freeform 154"/>
            <p:cNvSpPr/>
            <p:nvPr/>
          </p:nvSpPr>
          <p:spPr bwMode="auto">
            <a:xfrm>
              <a:off x="3066" y="684"/>
              <a:ext cx="112" cy="78"/>
            </a:xfrm>
            <a:custGeom>
              <a:avLst/>
              <a:gdLst>
                <a:gd name="T0" fmla="*/ 14 w 112"/>
                <a:gd name="T1" fmla="*/ 78 h 78"/>
                <a:gd name="T2" fmla="*/ 0 w 112"/>
                <a:gd name="T3" fmla="*/ 76 h 78"/>
                <a:gd name="T4" fmla="*/ 100 w 112"/>
                <a:gd name="T5" fmla="*/ 0 h 78"/>
                <a:gd name="T6" fmla="*/ 112 w 112"/>
                <a:gd name="T7" fmla="*/ 2 h 78"/>
                <a:gd name="T8" fmla="*/ 14 w 112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71" name="Freeform 155"/>
            <p:cNvSpPr/>
            <p:nvPr/>
          </p:nvSpPr>
          <p:spPr bwMode="auto">
            <a:xfrm>
              <a:off x="3054" y="682"/>
              <a:ext cx="112" cy="78"/>
            </a:xfrm>
            <a:custGeom>
              <a:avLst/>
              <a:gdLst>
                <a:gd name="T0" fmla="*/ 12 w 112"/>
                <a:gd name="T1" fmla="*/ 78 h 78"/>
                <a:gd name="T2" fmla="*/ 0 w 112"/>
                <a:gd name="T3" fmla="*/ 74 h 78"/>
                <a:gd name="T4" fmla="*/ 100 w 112"/>
                <a:gd name="T5" fmla="*/ 0 h 78"/>
                <a:gd name="T6" fmla="*/ 112 w 112"/>
                <a:gd name="T7" fmla="*/ 2 h 78"/>
                <a:gd name="T8" fmla="*/ 12 w 112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72" name="Freeform 156"/>
            <p:cNvSpPr/>
            <p:nvPr/>
          </p:nvSpPr>
          <p:spPr bwMode="auto">
            <a:xfrm>
              <a:off x="2935" y="666"/>
              <a:ext cx="219" cy="90"/>
            </a:xfrm>
            <a:custGeom>
              <a:avLst/>
              <a:gdLst>
                <a:gd name="T0" fmla="*/ 119 w 219"/>
                <a:gd name="T1" fmla="*/ 90 h 90"/>
                <a:gd name="T2" fmla="*/ 0 w 219"/>
                <a:gd name="T3" fmla="*/ 74 h 90"/>
                <a:gd name="T4" fmla="*/ 113 w 219"/>
                <a:gd name="T5" fmla="*/ 0 h 90"/>
                <a:gd name="T6" fmla="*/ 219 w 219"/>
                <a:gd name="T7" fmla="*/ 16 h 90"/>
                <a:gd name="T8" fmla="*/ 119 w 21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73" name="Freeform 157"/>
            <p:cNvSpPr/>
            <p:nvPr/>
          </p:nvSpPr>
          <p:spPr bwMode="auto">
            <a:xfrm>
              <a:off x="3013" y="676"/>
              <a:ext cx="141" cy="80"/>
            </a:xfrm>
            <a:custGeom>
              <a:avLst/>
              <a:gdLst>
                <a:gd name="T0" fmla="*/ 41 w 141"/>
                <a:gd name="T1" fmla="*/ 80 h 80"/>
                <a:gd name="T2" fmla="*/ 0 w 141"/>
                <a:gd name="T3" fmla="*/ 76 h 80"/>
                <a:gd name="T4" fmla="*/ 105 w 141"/>
                <a:gd name="T5" fmla="*/ 0 h 80"/>
                <a:gd name="T6" fmla="*/ 141 w 141"/>
                <a:gd name="T7" fmla="*/ 6 h 80"/>
                <a:gd name="T8" fmla="*/ 41 w 141"/>
                <a:gd name="T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74" name="Freeform 158"/>
            <p:cNvSpPr/>
            <p:nvPr/>
          </p:nvSpPr>
          <p:spPr bwMode="auto">
            <a:xfrm>
              <a:off x="2975" y="670"/>
              <a:ext cx="143" cy="82"/>
            </a:xfrm>
            <a:custGeom>
              <a:avLst/>
              <a:gdLst>
                <a:gd name="T0" fmla="*/ 38 w 143"/>
                <a:gd name="T1" fmla="*/ 82 h 82"/>
                <a:gd name="T2" fmla="*/ 0 w 143"/>
                <a:gd name="T3" fmla="*/ 76 h 82"/>
                <a:gd name="T4" fmla="*/ 107 w 143"/>
                <a:gd name="T5" fmla="*/ 0 h 82"/>
                <a:gd name="T6" fmla="*/ 143 w 143"/>
                <a:gd name="T7" fmla="*/ 6 h 82"/>
                <a:gd name="T8" fmla="*/ 38 w 143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75" name="Freeform 159"/>
            <p:cNvSpPr/>
            <p:nvPr/>
          </p:nvSpPr>
          <p:spPr bwMode="auto">
            <a:xfrm>
              <a:off x="2935" y="666"/>
              <a:ext cx="147" cy="80"/>
            </a:xfrm>
            <a:custGeom>
              <a:avLst/>
              <a:gdLst>
                <a:gd name="T0" fmla="*/ 40 w 147"/>
                <a:gd name="T1" fmla="*/ 80 h 80"/>
                <a:gd name="T2" fmla="*/ 0 w 147"/>
                <a:gd name="T3" fmla="*/ 74 h 80"/>
                <a:gd name="T4" fmla="*/ 113 w 147"/>
                <a:gd name="T5" fmla="*/ 0 h 80"/>
                <a:gd name="T6" fmla="*/ 147 w 147"/>
                <a:gd name="T7" fmla="*/ 4 h 80"/>
                <a:gd name="T8" fmla="*/ 40 w 147"/>
                <a:gd name="T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76" name="Freeform 160"/>
            <p:cNvSpPr/>
            <p:nvPr/>
          </p:nvSpPr>
          <p:spPr bwMode="auto">
            <a:xfrm>
              <a:off x="2873" y="660"/>
              <a:ext cx="175" cy="80"/>
            </a:xfrm>
            <a:custGeom>
              <a:avLst/>
              <a:gdLst>
                <a:gd name="T0" fmla="*/ 62 w 175"/>
                <a:gd name="T1" fmla="*/ 80 h 80"/>
                <a:gd name="T2" fmla="*/ 0 w 175"/>
                <a:gd name="T3" fmla="*/ 72 h 80"/>
                <a:gd name="T4" fmla="*/ 118 w 175"/>
                <a:gd name="T5" fmla="*/ 0 h 80"/>
                <a:gd name="T6" fmla="*/ 175 w 175"/>
                <a:gd name="T7" fmla="*/ 6 h 80"/>
                <a:gd name="T8" fmla="*/ 62 w 175"/>
                <a:gd name="T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77" name="Freeform 161"/>
            <p:cNvSpPr/>
            <p:nvPr/>
          </p:nvSpPr>
          <p:spPr bwMode="auto">
            <a:xfrm>
              <a:off x="2905" y="662"/>
              <a:ext cx="143" cy="78"/>
            </a:xfrm>
            <a:custGeom>
              <a:avLst/>
              <a:gdLst>
                <a:gd name="T0" fmla="*/ 30 w 143"/>
                <a:gd name="T1" fmla="*/ 78 h 78"/>
                <a:gd name="T2" fmla="*/ 0 w 143"/>
                <a:gd name="T3" fmla="*/ 74 h 78"/>
                <a:gd name="T4" fmla="*/ 114 w 143"/>
                <a:gd name="T5" fmla="*/ 0 h 78"/>
                <a:gd name="T6" fmla="*/ 143 w 143"/>
                <a:gd name="T7" fmla="*/ 4 h 78"/>
                <a:gd name="T8" fmla="*/ 30 w 143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78" name="Freeform 162"/>
            <p:cNvSpPr/>
            <p:nvPr/>
          </p:nvSpPr>
          <p:spPr bwMode="auto">
            <a:xfrm>
              <a:off x="2873" y="660"/>
              <a:ext cx="146" cy="76"/>
            </a:xfrm>
            <a:custGeom>
              <a:avLst/>
              <a:gdLst>
                <a:gd name="T0" fmla="*/ 32 w 146"/>
                <a:gd name="T1" fmla="*/ 76 h 76"/>
                <a:gd name="T2" fmla="*/ 0 w 146"/>
                <a:gd name="T3" fmla="*/ 72 h 76"/>
                <a:gd name="T4" fmla="*/ 118 w 146"/>
                <a:gd name="T5" fmla="*/ 0 h 76"/>
                <a:gd name="T6" fmla="*/ 146 w 146"/>
                <a:gd name="T7" fmla="*/ 2 h 76"/>
                <a:gd name="T8" fmla="*/ 32 w 146"/>
                <a:gd name="T9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79" name="Freeform 163"/>
            <p:cNvSpPr/>
            <p:nvPr/>
          </p:nvSpPr>
          <p:spPr bwMode="auto">
            <a:xfrm>
              <a:off x="2811" y="654"/>
              <a:ext cx="180" cy="78"/>
            </a:xfrm>
            <a:custGeom>
              <a:avLst/>
              <a:gdLst>
                <a:gd name="T0" fmla="*/ 62 w 180"/>
                <a:gd name="T1" fmla="*/ 78 h 78"/>
                <a:gd name="T2" fmla="*/ 0 w 180"/>
                <a:gd name="T3" fmla="*/ 74 h 78"/>
                <a:gd name="T4" fmla="*/ 122 w 180"/>
                <a:gd name="T5" fmla="*/ 0 h 78"/>
                <a:gd name="T6" fmla="*/ 180 w 180"/>
                <a:gd name="T7" fmla="*/ 6 h 78"/>
                <a:gd name="T8" fmla="*/ 62 w 1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80" name="Freeform 164"/>
            <p:cNvSpPr/>
            <p:nvPr/>
          </p:nvSpPr>
          <p:spPr bwMode="auto">
            <a:xfrm>
              <a:off x="2747" y="650"/>
              <a:ext cx="186" cy="78"/>
            </a:xfrm>
            <a:custGeom>
              <a:avLst/>
              <a:gdLst>
                <a:gd name="T0" fmla="*/ 64 w 186"/>
                <a:gd name="T1" fmla="*/ 78 h 78"/>
                <a:gd name="T2" fmla="*/ 0 w 186"/>
                <a:gd name="T3" fmla="*/ 72 h 78"/>
                <a:gd name="T4" fmla="*/ 128 w 186"/>
                <a:gd name="T5" fmla="*/ 0 h 78"/>
                <a:gd name="T6" fmla="*/ 186 w 186"/>
                <a:gd name="T7" fmla="*/ 4 h 78"/>
                <a:gd name="T8" fmla="*/ 64 w 186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81" name="Freeform 165"/>
            <p:cNvSpPr/>
            <p:nvPr/>
          </p:nvSpPr>
          <p:spPr bwMode="auto">
            <a:xfrm>
              <a:off x="2779" y="652"/>
              <a:ext cx="154" cy="76"/>
            </a:xfrm>
            <a:custGeom>
              <a:avLst/>
              <a:gdLst>
                <a:gd name="T0" fmla="*/ 32 w 154"/>
                <a:gd name="T1" fmla="*/ 76 h 76"/>
                <a:gd name="T2" fmla="*/ 0 w 154"/>
                <a:gd name="T3" fmla="*/ 72 h 76"/>
                <a:gd name="T4" fmla="*/ 126 w 154"/>
                <a:gd name="T5" fmla="*/ 0 h 76"/>
                <a:gd name="T6" fmla="*/ 154 w 154"/>
                <a:gd name="T7" fmla="*/ 2 h 76"/>
                <a:gd name="T8" fmla="*/ 32 w 154"/>
                <a:gd name="T9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82" name="Freeform 166"/>
            <p:cNvSpPr/>
            <p:nvPr/>
          </p:nvSpPr>
          <p:spPr bwMode="auto">
            <a:xfrm>
              <a:off x="2747" y="650"/>
              <a:ext cx="158" cy="74"/>
            </a:xfrm>
            <a:custGeom>
              <a:avLst/>
              <a:gdLst>
                <a:gd name="T0" fmla="*/ 32 w 158"/>
                <a:gd name="T1" fmla="*/ 74 h 74"/>
                <a:gd name="T2" fmla="*/ 0 w 158"/>
                <a:gd name="T3" fmla="*/ 72 h 74"/>
                <a:gd name="T4" fmla="*/ 128 w 158"/>
                <a:gd name="T5" fmla="*/ 0 h 74"/>
                <a:gd name="T6" fmla="*/ 158 w 158"/>
                <a:gd name="T7" fmla="*/ 2 h 74"/>
                <a:gd name="T8" fmla="*/ 32 w 158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83" name="Freeform 167"/>
            <p:cNvSpPr/>
            <p:nvPr/>
          </p:nvSpPr>
          <p:spPr bwMode="auto">
            <a:xfrm>
              <a:off x="2680" y="648"/>
              <a:ext cx="195" cy="74"/>
            </a:xfrm>
            <a:custGeom>
              <a:avLst/>
              <a:gdLst>
                <a:gd name="T0" fmla="*/ 67 w 195"/>
                <a:gd name="T1" fmla="*/ 74 h 74"/>
                <a:gd name="T2" fmla="*/ 0 w 195"/>
                <a:gd name="T3" fmla="*/ 72 h 74"/>
                <a:gd name="T4" fmla="*/ 135 w 195"/>
                <a:gd name="T5" fmla="*/ 0 h 74"/>
                <a:gd name="T6" fmla="*/ 195 w 195"/>
                <a:gd name="T7" fmla="*/ 2 h 74"/>
                <a:gd name="T8" fmla="*/ 67 w 195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84" name="Freeform 168"/>
            <p:cNvSpPr/>
            <p:nvPr/>
          </p:nvSpPr>
          <p:spPr bwMode="auto">
            <a:xfrm>
              <a:off x="2725" y="650"/>
              <a:ext cx="150" cy="72"/>
            </a:xfrm>
            <a:custGeom>
              <a:avLst/>
              <a:gdLst>
                <a:gd name="T0" fmla="*/ 22 w 150"/>
                <a:gd name="T1" fmla="*/ 72 h 72"/>
                <a:gd name="T2" fmla="*/ 0 w 150"/>
                <a:gd name="T3" fmla="*/ 72 h 72"/>
                <a:gd name="T4" fmla="*/ 130 w 150"/>
                <a:gd name="T5" fmla="*/ 0 h 72"/>
                <a:gd name="T6" fmla="*/ 150 w 150"/>
                <a:gd name="T7" fmla="*/ 0 h 72"/>
                <a:gd name="T8" fmla="*/ 22 w 150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85" name="Freeform 169"/>
            <p:cNvSpPr/>
            <p:nvPr/>
          </p:nvSpPr>
          <p:spPr bwMode="auto">
            <a:xfrm>
              <a:off x="2702" y="648"/>
              <a:ext cx="153" cy="74"/>
            </a:xfrm>
            <a:custGeom>
              <a:avLst/>
              <a:gdLst>
                <a:gd name="T0" fmla="*/ 23 w 153"/>
                <a:gd name="T1" fmla="*/ 74 h 74"/>
                <a:gd name="T2" fmla="*/ 0 w 153"/>
                <a:gd name="T3" fmla="*/ 72 h 74"/>
                <a:gd name="T4" fmla="*/ 133 w 153"/>
                <a:gd name="T5" fmla="*/ 0 h 74"/>
                <a:gd name="T6" fmla="*/ 153 w 153"/>
                <a:gd name="T7" fmla="*/ 2 h 74"/>
                <a:gd name="T8" fmla="*/ 23 w 153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86" name="Freeform 170"/>
            <p:cNvSpPr/>
            <p:nvPr/>
          </p:nvSpPr>
          <p:spPr bwMode="auto">
            <a:xfrm>
              <a:off x="2680" y="648"/>
              <a:ext cx="155" cy="72"/>
            </a:xfrm>
            <a:custGeom>
              <a:avLst/>
              <a:gdLst>
                <a:gd name="T0" fmla="*/ 22 w 155"/>
                <a:gd name="T1" fmla="*/ 72 h 72"/>
                <a:gd name="T2" fmla="*/ 0 w 155"/>
                <a:gd name="T3" fmla="*/ 72 h 72"/>
                <a:gd name="T4" fmla="*/ 135 w 155"/>
                <a:gd name="T5" fmla="*/ 0 h 72"/>
                <a:gd name="T6" fmla="*/ 155 w 155"/>
                <a:gd name="T7" fmla="*/ 0 h 72"/>
                <a:gd name="T8" fmla="*/ 22 w 155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87" name="Freeform 171"/>
            <p:cNvSpPr/>
            <p:nvPr/>
          </p:nvSpPr>
          <p:spPr bwMode="auto">
            <a:xfrm>
              <a:off x="2616" y="648"/>
              <a:ext cx="199" cy="72"/>
            </a:xfrm>
            <a:custGeom>
              <a:avLst/>
              <a:gdLst>
                <a:gd name="T0" fmla="*/ 64 w 199"/>
                <a:gd name="T1" fmla="*/ 72 h 72"/>
                <a:gd name="T2" fmla="*/ 0 w 199"/>
                <a:gd name="T3" fmla="*/ 72 h 72"/>
                <a:gd name="T4" fmla="*/ 141 w 199"/>
                <a:gd name="T5" fmla="*/ 0 h 72"/>
                <a:gd name="T6" fmla="*/ 199 w 199"/>
                <a:gd name="T7" fmla="*/ 0 h 72"/>
                <a:gd name="T8" fmla="*/ 64 w 199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88" name="Freeform 172"/>
            <p:cNvSpPr/>
            <p:nvPr/>
          </p:nvSpPr>
          <p:spPr bwMode="auto">
            <a:xfrm>
              <a:off x="2552" y="648"/>
              <a:ext cx="205" cy="76"/>
            </a:xfrm>
            <a:custGeom>
              <a:avLst/>
              <a:gdLst>
                <a:gd name="T0" fmla="*/ 64 w 205"/>
                <a:gd name="T1" fmla="*/ 72 h 76"/>
                <a:gd name="T2" fmla="*/ 0 w 205"/>
                <a:gd name="T3" fmla="*/ 76 h 76"/>
                <a:gd name="T4" fmla="*/ 146 w 205"/>
                <a:gd name="T5" fmla="*/ 2 h 76"/>
                <a:gd name="T6" fmla="*/ 205 w 205"/>
                <a:gd name="T7" fmla="*/ 0 h 76"/>
                <a:gd name="T8" fmla="*/ 64 w 205"/>
                <a:gd name="T9" fmla="*/ 7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89" name="Freeform 173"/>
            <p:cNvSpPr/>
            <p:nvPr/>
          </p:nvSpPr>
          <p:spPr bwMode="auto">
            <a:xfrm>
              <a:off x="2584" y="648"/>
              <a:ext cx="173" cy="74"/>
            </a:xfrm>
            <a:custGeom>
              <a:avLst/>
              <a:gdLst>
                <a:gd name="T0" fmla="*/ 32 w 173"/>
                <a:gd name="T1" fmla="*/ 72 h 74"/>
                <a:gd name="T2" fmla="*/ 0 w 173"/>
                <a:gd name="T3" fmla="*/ 74 h 74"/>
                <a:gd name="T4" fmla="*/ 145 w 173"/>
                <a:gd name="T5" fmla="*/ 2 h 74"/>
                <a:gd name="T6" fmla="*/ 173 w 173"/>
                <a:gd name="T7" fmla="*/ 0 h 74"/>
                <a:gd name="T8" fmla="*/ 32 w 173"/>
                <a:gd name="T9" fmla="*/ 7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90" name="Freeform 174"/>
            <p:cNvSpPr/>
            <p:nvPr/>
          </p:nvSpPr>
          <p:spPr bwMode="auto">
            <a:xfrm>
              <a:off x="2552" y="650"/>
              <a:ext cx="177" cy="74"/>
            </a:xfrm>
            <a:custGeom>
              <a:avLst/>
              <a:gdLst>
                <a:gd name="T0" fmla="*/ 32 w 177"/>
                <a:gd name="T1" fmla="*/ 72 h 74"/>
                <a:gd name="T2" fmla="*/ 0 w 177"/>
                <a:gd name="T3" fmla="*/ 74 h 74"/>
                <a:gd name="T4" fmla="*/ 146 w 177"/>
                <a:gd name="T5" fmla="*/ 0 h 74"/>
                <a:gd name="T6" fmla="*/ 177 w 177"/>
                <a:gd name="T7" fmla="*/ 0 h 74"/>
                <a:gd name="T8" fmla="*/ 32 w 177"/>
                <a:gd name="T9" fmla="*/ 7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91" name="Freeform 175"/>
            <p:cNvSpPr/>
            <p:nvPr/>
          </p:nvSpPr>
          <p:spPr bwMode="auto">
            <a:xfrm>
              <a:off x="2428" y="650"/>
              <a:ext cx="270" cy="82"/>
            </a:xfrm>
            <a:custGeom>
              <a:avLst/>
              <a:gdLst>
                <a:gd name="T0" fmla="*/ 124 w 270"/>
                <a:gd name="T1" fmla="*/ 74 h 82"/>
                <a:gd name="T2" fmla="*/ 0 w 270"/>
                <a:gd name="T3" fmla="*/ 82 h 82"/>
                <a:gd name="T4" fmla="*/ 158 w 270"/>
                <a:gd name="T5" fmla="*/ 8 h 82"/>
                <a:gd name="T6" fmla="*/ 270 w 270"/>
                <a:gd name="T7" fmla="*/ 0 h 82"/>
                <a:gd name="T8" fmla="*/ 124 w 270"/>
                <a:gd name="T9" fmla="*/ 7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92" name="Freeform 176"/>
            <p:cNvSpPr/>
            <p:nvPr/>
          </p:nvSpPr>
          <p:spPr bwMode="auto">
            <a:xfrm>
              <a:off x="2510" y="650"/>
              <a:ext cx="188" cy="76"/>
            </a:xfrm>
            <a:custGeom>
              <a:avLst/>
              <a:gdLst>
                <a:gd name="T0" fmla="*/ 42 w 188"/>
                <a:gd name="T1" fmla="*/ 74 h 76"/>
                <a:gd name="T2" fmla="*/ 0 w 188"/>
                <a:gd name="T3" fmla="*/ 76 h 76"/>
                <a:gd name="T4" fmla="*/ 152 w 188"/>
                <a:gd name="T5" fmla="*/ 4 h 76"/>
                <a:gd name="T6" fmla="*/ 188 w 188"/>
                <a:gd name="T7" fmla="*/ 0 h 76"/>
                <a:gd name="T8" fmla="*/ 42 w 188"/>
                <a:gd name="T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93" name="Freeform 177"/>
            <p:cNvSpPr/>
            <p:nvPr/>
          </p:nvSpPr>
          <p:spPr bwMode="auto">
            <a:xfrm>
              <a:off x="2470" y="654"/>
              <a:ext cx="192" cy="76"/>
            </a:xfrm>
            <a:custGeom>
              <a:avLst/>
              <a:gdLst>
                <a:gd name="T0" fmla="*/ 40 w 192"/>
                <a:gd name="T1" fmla="*/ 72 h 76"/>
                <a:gd name="T2" fmla="*/ 0 w 192"/>
                <a:gd name="T3" fmla="*/ 76 h 76"/>
                <a:gd name="T4" fmla="*/ 154 w 192"/>
                <a:gd name="T5" fmla="*/ 2 h 76"/>
                <a:gd name="T6" fmla="*/ 192 w 192"/>
                <a:gd name="T7" fmla="*/ 0 h 76"/>
                <a:gd name="T8" fmla="*/ 40 w 192"/>
                <a:gd name="T9" fmla="*/ 7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94" name="Freeform 178"/>
            <p:cNvSpPr/>
            <p:nvPr/>
          </p:nvSpPr>
          <p:spPr bwMode="auto">
            <a:xfrm>
              <a:off x="2428" y="656"/>
              <a:ext cx="196" cy="76"/>
            </a:xfrm>
            <a:custGeom>
              <a:avLst/>
              <a:gdLst>
                <a:gd name="T0" fmla="*/ 42 w 196"/>
                <a:gd name="T1" fmla="*/ 74 h 76"/>
                <a:gd name="T2" fmla="*/ 0 w 196"/>
                <a:gd name="T3" fmla="*/ 76 h 76"/>
                <a:gd name="T4" fmla="*/ 158 w 196"/>
                <a:gd name="T5" fmla="*/ 2 h 76"/>
                <a:gd name="T6" fmla="*/ 196 w 196"/>
                <a:gd name="T7" fmla="*/ 0 h 76"/>
                <a:gd name="T8" fmla="*/ 42 w 196"/>
                <a:gd name="T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95" name="Freeform 179"/>
            <p:cNvSpPr/>
            <p:nvPr/>
          </p:nvSpPr>
          <p:spPr bwMode="auto">
            <a:xfrm>
              <a:off x="2309" y="658"/>
              <a:ext cx="277" cy="88"/>
            </a:xfrm>
            <a:custGeom>
              <a:avLst/>
              <a:gdLst>
                <a:gd name="T0" fmla="*/ 119 w 277"/>
                <a:gd name="T1" fmla="*/ 74 h 88"/>
                <a:gd name="T2" fmla="*/ 0 w 277"/>
                <a:gd name="T3" fmla="*/ 88 h 88"/>
                <a:gd name="T4" fmla="*/ 169 w 277"/>
                <a:gd name="T5" fmla="*/ 14 h 88"/>
                <a:gd name="T6" fmla="*/ 277 w 277"/>
                <a:gd name="T7" fmla="*/ 0 h 88"/>
                <a:gd name="T8" fmla="*/ 119 w 277"/>
                <a:gd name="T9" fmla="*/ 7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96" name="Freeform 180"/>
            <p:cNvSpPr/>
            <p:nvPr/>
          </p:nvSpPr>
          <p:spPr bwMode="auto">
            <a:xfrm>
              <a:off x="2387" y="658"/>
              <a:ext cx="199" cy="80"/>
            </a:xfrm>
            <a:custGeom>
              <a:avLst/>
              <a:gdLst>
                <a:gd name="T0" fmla="*/ 41 w 199"/>
                <a:gd name="T1" fmla="*/ 74 h 80"/>
                <a:gd name="T2" fmla="*/ 0 w 199"/>
                <a:gd name="T3" fmla="*/ 80 h 80"/>
                <a:gd name="T4" fmla="*/ 163 w 199"/>
                <a:gd name="T5" fmla="*/ 6 h 80"/>
                <a:gd name="T6" fmla="*/ 199 w 199"/>
                <a:gd name="T7" fmla="*/ 0 h 80"/>
                <a:gd name="T8" fmla="*/ 41 w 199"/>
                <a:gd name="T9" fmla="*/ 7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97" name="Freeform 181"/>
            <p:cNvSpPr/>
            <p:nvPr/>
          </p:nvSpPr>
          <p:spPr bwMode="auto">
            <a:xfrm>
              <a:off x="2347" y="664"/>
              <a:ext cx="203" cy="78"/>
            </a:xfrm>
            <a:custGeom>
              <a:avLst/>
              <a:gdLst>
                <a:gd name="T0" fmla="*/ 40 w 203"/>
                <a:gd name="T1" fmla="*/ 74 h 78"/>
                <a:gd name="T2" fmla="*/ 0 w 203"/>
                <a:gd name="T3" fmla="*/ 78 h 78"/>
                <a:gd name="T4" fmla="*/ 167 w 203"/>
                <a:gd name="T5" fmla="*/ 4 h 78"/>
                <a:gd name="T6" fmla="*/ 203 w 203"/>
                <a:gd name="T7" fmla="*/ 0 h 78"/>
                <a:gd name="T8" fmla="*/ 40 w 203"/>
                <a:gd name="T9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98" name="Freeform 182"/>
            <p:cNvSpPr/>
            <p:nvPr/>
          </p:nvSpPr>
          <p:spPr bwMode="auto">
            <a:xfrm>
              <a:off x="2309" y="668"/>
              <a:ext cx="205" cy="78"/>
            </a:xfrm>
            <a:custGeom>
              <a:avLst/>
              <a:gdLst>
                <a:gd name="T0" fmla="*/ 38 w 205"/>
                <a:gd name="T1" fmla="*/ 74 h 78"/>
                <a:gd name="T2" fmla="*/ 0 w 205"/>
                <a:gd name="T3" fmla="*/ 78 h 78"/>
                <a:gd name="T4" fmla="*/ 169 w 205"/>
                <a:gd name="T5" fmla="*/ 4 h 78"/>
                <a:gd name="T6" fmla="*/ 205 w 205"/>
                <a:gd name="T7" fmla="*/ 0 h 78"/>
                <a:gd name="T8" fmla="*/ 38 w 205"/>
                <a:gd name="T9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799" name="Freeform 183"/>
            <p:cNvSpPr/>
            <p:nvPr/>
          </p:nvSpPr>
          <p:spPr bwMode="auto">
            <a:xfrm>
              <a:off x="2195" y="672"/>
              <a:ext cx="283" cy="92"/>
            </a:xfrm>
            <a:custGeom>
              <a:avLst/>
              <a:gdLst>
                <a:gd name="T0" fmla="*/ 114 w 283"/>
                <a:gd name="T1" fmla="*/ 74 h 92"/>
                <a:gd name="T2" fmla="*/ 0 w 283"/>
                <a:gd name="T3" fmla="*/ 92 h 92"/>
                <a:gd name="T4" fmla="*/ 178 w 283"/>
                <a:gd name="T5" fmla="*/ 16 h 92"/>
                <a:gd name="T6" fmla="*/ 283 w 283"/>
                <a:gd name="T7" fmla="*/ 0 h 92"/>
                <a:gd name="T8" fmla="*/ 114 w 283"/>
                <a:gd name="T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800" name="Freeform 184"/>
            <p:cNvSpPr/>
            <p:nvPr/>
          </p:nvSpPr>
          <p:spPr bwMode="auto">
            <a:xfrm>
              <a:off x="2159" y="688"/>
              <a:ext cx="214" cy="91"/>
            </a:xfrm>
            <a:custGeom>
              <a:avLst/>
              <a:gdLst>
                <a:gd name="T0" fmla="*/ 36 w 214"/>
                <a:gd name="T1" fmla="*/ 76 h 91"/>
                <a:gd name="T2" fmla="*/ 0 w 214"/>
                <a:gd name="T3" fmla="*/ 91 h 91"/>
                <a:gd name="T4" fmla="*/ 182 w 214"/>
                <a:gd name="T5" fmla="*/ 12 h 91"/>
                <a:gd name="T6" fmla="*/ 214 w 214"/>
                <a:gd name="T7" fmla="*/ 0 h 91"/>
                <a:gd name="T8" fmla="*/ 36 w 214"/>
                <a:gd name="T9" fmla="*/ 76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801" name="Freeform 185"/>
            <p:cNvSpPr/>
            <p:nvPr/>
          </p:nvSpPr>
          <p:spPr bwMode="auto">
            <a:xfrm>
              <a:off x="2125" y="700"/>
              <a:ext cx="216" cy="91"/>
            </a:xfrm>
            <a:custGeom>
              <a:avLst/>
              <a:gdLst>
                <a:gd name="T0" fmla="*/ 34 w 216"/>
                <a:gd name="T1" fmla="*/ 79 h 91"/>
                <a:gd name="T2" fmla="*/ 0 w 216"/>
                <a:gd name="T3" fmla="*/ 91 h 91"/>
                <a:gd name="T4" fmla="*/ 186 w 216"/>
                <a:gd name="T5" fmla="*/ 12 h 91"/>
                <a:gd name="T6" fmla="*/ 216 w 216"/>
                <a:gd name="T7" fmla="*/ 0 h 91"/>
                <a:gd name="T8" fmla="*/ 34 w 216"/>
                <a:gd name="T9" fmla="*/ 7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802" name="Freeform 186"/>
            <p:cNvSpPr/>
            <p:nvPr/>
          </p:nvSpPr>
          <p:spPr bwMode="auto">
            <a:xfrm>
              <a:off x="3344" y="811"/>
              <a:ext cx="87" cy="945"/>
            </a:xfrm>
            <a:custGeom>
              <a:avLst/>
              <a:gdLst>
                <a:gd name="T0" fmla="*/ 0 w 87"/>
                <a:gd name="T1" fmla="*/ 945 h 945"/>
                <a:gd name="T2" fmla="*/ 14 w 87"/>
                <a:gd name="T3" fmla="*/ 90 h 945"/>
                <a:gd name="T4" fmla="*/ 87 w 87"/>
                <a:gd name="T5" fmla="*/ 0 h 945"/>
                <a:gd name="T6" fmla="*/ 75 w 87"/>
                <a:gd name="T7" fmla="*/ 776 h 945"/>
                <a:gd name="T8" fmla="*/ 0 w 87"/>
                <a:gd name="T9" fmla="*/ 945 h 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803" name="Freeform 187"/>
            <p:cNvSpPr/>
            <p:nvPr/>
          </p:nvSpPr>
          <p:spPr bwMode="auto">
            <a:xfrm>
              <a:off x="1988" y="720"/>
              <a:ext cx="1370" cy="1036"/>
            </a:xfrm>
            <a:custGeom>
              <a:avLst/>
              <a:gdLst>
                <a:gd name="T0" fmla="*/ 1370 w 1370"/>
                <a:gd name="T1" fmla="*/ 181 h 1036"/>
                <a:gd name="T2" fmla="*/ 1358 w 1370"/>
                <a:gd name="T3" fmla="*/ 165 h 1036"/>
                <a:gd name="T4" fmla="*/ 1342 w 1370"/>
                <a:gd name="T5" fmla="*/ 149 h 1036"/>
                <a:gd name="T6" fmla="*/ 1324 w 1370"/>
                <a:gd name="T7" fmla="*/ 133 h 1036"/>
                <a:gd name="T8" fmla="*/ 1300 w 1370"/>
                <a:gd name="T9" fmla="*/ 117 h 1036"/>
                <a:gd name="T10" fmla="*/ 1274 w 1370"/>
                <a:gd name="T11" fmla="*/ 103 h 1036"/>
                <a:gd name="T12" fmla="*/ 1244 w 1370"/>
                <a:gd name="T13" fmla="*/ 87 h 1036"/>
                <a:gd name="T14" fmla="*/ 1210 w 1370"/>
                <a:gd name="T15" fmla="*/ 73 h 1036"/>
                <a:gd name="T16" fmla="*/ 1174 w 1370"/>
                <a:gd name="T17" fmla="*/ 59 h 1036"/>
                <a:gd name="T18" fmla="*/ 1066 w 1370"/>
                <a:gd name="T19" fmla="*/ 36 h 1036"/>
                <a:gd name="T20" fmla="*/ 947 w 1370"/>
                <a:gd name="T21" fmla="*/ 20 h 1036"/>
                <a:gd name="T22" fmla="*/ 885 w 1370"/>
                <a:gd name="T23" fmla="*/ 12 h 1036"/>
                <a:gd name="T24" fmla="*/ 823 w 1370"/>
                <a:gd name="T25" fmla="*/ 8 h 1036"/>
                <a:gd name="T26" fmla="*/ 759 w 1370"/>
                <a:gd name="T27" fmla="*/ 2 h 1036"/>
                <a:gd name="T28" fmla="*/ 692 w 1370"/>
                <a:gd name="T29" fmla="*/ 0 h 1036"/>
                <a:gd name="T30" fmla="*/ 628 w 1370"/>
                <a:gd name="T31" fmla="*/ 0 h 1036"/>
                <a:gd name="T32" fmla="*/ 564 w 1370"/>
                <a:gd name="T33" fmla="*/ 4 h 1036"/>
                <a:gd name="T34" fmla="*/ 440 w 1370"/>
                <a:gd name="T35" fmla="*/ 12 h 1036"/>
                <a:gd name="T36" fmla="*/ 321 w 1370"/>
                <a:gd name="T37" fmla="*/ 26 h 1036"/>
                <a:gd name="T38" fmla="*/ 207 w 1370"/>
                <a:gd name="T39" fmla="*/ 44 h 1036"/>
                <a:gd name="T40" fmla="*/ 171 w 1370"/>
                <a:gd name="T41" fmla="*/ 59 h 1036"/>
                <a:gd name="T42" fmla="*/ 137 w 1370"/>
                <a:gd name="T43" fmla="*/ 71 h 1036"/>
                <a:gd name="T44" fmla="*/ 107 w 1370"/>
                <a:gd name="T45" fmla="*/ 85 h 1036"/>
                <a:gd name="T46" fmla="*/ 80 w 1370"/>
                <a:gd name="T47" fmla="*/ 99 h 1036"/>
                <a:gd name="T48" fmla="*/ 56 w 1370"/>
                <a:gd name="T49" fmla="*/ 115 h 1036"/>
                <a:gd name="T50" fmla="*/ 38 w 1370"/>
                <a:gd name="T51" fmla="*/ 129 h 1036"/>
                <a:gd name="T52" fmla="*/ 24 w 1370"/>
                <a:gd name="T53" fmla="*/ 145 h 1036"/>
                <a:gd name="T54" fmla="*/ 12 w 1370"/>
                <a:gd name="T55" fmla="*/ 161 h 1036"/>
                <a:gd name="T56" fmla="*/ 0 w 1370"/>
                <a:gd name="T57" fmla="*/ 1016 h 1036"/>
                <a:gd name="T58" fmla="*/ 10 w 1370"/>
                <a:gd name="T59" fmla="*/ 1000 h 1036"/>
                <a:gd name="T60" fmla="*/ 26 w 1370"/>
                <a:gd name="T61" fmla="*/ 984 h 1036"/>
                <a:gd name="T62" fmla="*/ 44 w 1370"/>
                <a:gd name="T63" fmla="*/ 969 h 1036"/>
                <a:gd name="T64" fmla="*/ 68 w 1370"/>
                <a:gd name="T65" fmla="*/ 955 h 1036"/>
                <a:gd name="T66" fmla="*/ 95 w 1370"/>
                <a:gd name="T67" fmla="*/ 941 h 1036"/>
                <a:gd name="T68" fmla="*/ 125 w 1370"/>
                <a:gd name="T69" fmla="*/ 927 h 1036"/>
                <a:gd name="T70" fmla="*/ 193 w 1370"/>
                <a:gd name="T71" fmla="*/ 899 h 1036"/>
                <a:gd name="T72" fmla="*/ 307 w 1370"/>
                <a:gd name="T73" fmla="*/ 881 h 1036"/>
                <a:gd name="T74" fmla="*/ 428 w 1370"/>
                <a:gd name="T75" fmla="*/ 867 h 1036"/>
                <a:gd name="T76" fmla="*/ 552 w 1370"/>
                <a:gd name="T77" fmla="*/ 859 h 1036"/>
                <a:gd name="T78" fmla="*/ 614 w 1370"/>
                <a:gd name="T79" fmla="*/ 855 h 1036"/>
                <a:gd name="T80" fmla="*/ 680 w 1370"/>
                <a:gd name="T81" fmla="*/ 855 h 1036"/>
                <a:gd name="T82" fmla="*/ 747 w 1370"/>
                <a:gd name="T83" fmla="*/ 857 h 1036"/>
                <a:gd name="T84" fmla="*/ 811 w 1370"/>
                <a:gd name="T85" fmla="*/ 863 h 1036"/>
                <a:gd name="T86" fmla="*/ 873 w 1370"/>
                <a:gd name="T87" fmla="*/ 867 h 1036"/>
                <a:gd name="T88" fmla="*/ 935 w 1370"/>
                <a:gd name="T89" fmla="*/ 875 h 1036"/>
                <a:gd name="T90" fmla="*/ 1051 w 1370"/>
                <a:gd name="T91" fmla="*/ 893 h 1036"/>
                <a:gd name="T92" fmla="*/ 1160 w 1370"/>
                <a:gd name="T93" fmla="*/ 913 h 1036"/>
                <a:gd name="T94" fmla="*/ 1232 w 1370"/>
                <a:gd name="T95" fmla="*/ 943 h 1036"/>
                <a:gd name="T96" fmla="*/ 1262 w 1370"/>
                <a:gd name="T97" fmla="*/ 957 h 1036"/>
                <a:gd name="T98" fmla="*/ 1288 w 1370"/>
                <a:gd name="T99" fmla="*/ 973 h 1036"/>
                <a:gd name="T100" fmla="*/ 1312 w 1370"/>
                <a:gd name="T101" fmla="*/ 988 h 1036"/>
                <a:gd name="T102" fmla="*/ 1330 w 1370"/>
                <a:gd name="T103" fmla="*/ 1004 h 1036"/>
                <a:gd name="T104" fmla="*/ 1346 w 1370"/>
                <a:gd name="T105" fmla="*/ 1020 h 1036"/>
                <a:gd name="T106" fmla="*/ 1356 w 1370"/>
                <a:gd name="T107" fmla="*/ 1036 h 1036"/>
                <a:gd name="T108" fmla="*/ 1370 w 1370"/>
                <a:gd name="T109" fmla="*/ 181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</p:grpSp>
      <p:grpSp>
        <p:nvGrpSpPr>
          <p:cNvPr id="239804" name="Group 188"/>
          <p:cNvGrpSpPr/>
          <p:nvPr/>
        </p:nvGrpSpPr>
        <p:grpSpPr bwMode="auto">
          <a:xfrm>
            <a:off x="1728788" y="2967041"/>
            <a:ext cx="196850" cy="1934206"/>
            <a:chOff x="2379" y="1583"/>
            <a:chExt cx="137" cy="1730"/>
          </a:xfrm>
        </p:grpSpPr>
        <p:sp>
          <p:nvSpPr>
            <p:cNvPr id="239805" name="Rectangle 189"/>
            <p:cNvSpPr>
              <a:spLocks noChangeArrowheads="1"/>
            </p:cNvSpPr>
            <p:nvPr/>
          </p:nvSpPr>
          <p:spPr bwMode="auto">
            <a:xfrm>
              <a:off x="2430" y="1583"/>
              <a:ext cx="36" cy="159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806" name="Freeform 190"/>
            <p:cNvSpPr/>
            <p:nvPr/>
          </p:nvSpPr>
          <p:spPr bwMode="auto">
            <a:xfrm>
              <a:off x="2379" y="3174"/>
              <a:ext cx="137" cy="139"/>
            </a:xfrm>
            <a:custGeom>
              <a:avLst/>
              <a:gdLst>
                <a:gd name="T0" fmla="*/ 0 w 137"/>
                <a:gd name="T1" fmla="*/ 0 h 139"/>
                <a:gd name="T2" fmla="*/ 69 w 137"/>
                <a:gd name="T3" fmla="*/ 139 h 139"/>
                <a:gd name="T4" fmla="*/ 137 w 137"/>
                <a:gd name="T5" fmla="*/ 0 h 139"/>
                <a:gd name="T6" fmla="*/ 0 w 137"/>
                <a:gd name="T7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</p:grpSp>
      <p:grpSp>
        <p:nvGrpSpPr>
          <p:cNvPr id="239807" name="Group 191"/>
          <p:cNvGrpSpPr/>
          <p:nvPr/>
        </p:nvGrpSpPr>
        <p:grpSpPr bwMode="auto">
          <a:xfrm>
            <a:off x="3033713" y="3026555"/>
            <a:ext cx="198437" cy="1935397"/>
            <a:chOff x="3284" y="1637"/>
            <a:chExt cx="137" cy="1730"/>
          </a:xfrm>
        </p:grpSpPr>
        <p:sp>
          <p:nvSpPr>
            <p:cNvPr id="239808" name="Rectangle 192"/>
            <p:cNvSpPr>
              <a:spLocks noChangeArrowheads="1"/>
            </p:cNvSpPr>
            <p:nvPr/>
          </p:nvSpPr>
          <p:spPr bwMode="auto">
            <a:xfrm>
              <a:off x="3334" y="1637"/>
              <a:ext cx="37" cy="159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809" name="Freeform 193"/>
            <p:cNvSpPr/>
            <p:nvPr/>
          </p:nvSpPr>
          <p:spPr bwMode="auto">
            <a:xfrm>
              <a:off x="3284" y="3228"/>
              <a:ext cx="137" cy="139"/>
            </a:xfrm>
            <a:custGeom>
              <a:avLst/>
              <a:gdLst>
                <a:gd name="T0" fmla="*/ 0 w 137"/>
                <a:gd name="T1" fmla="*/ 0 h 139"/>
                <a:gd name="T2" fmla="*/ 68 w 137"/>
                <a:gd name="T3" fmla="*/ 139 h 139"/>
                <a:gd name="T4" fmla="*/ 137 w 137"/>
                <a:gd name="T5" fmla="*/ 0 h 139"/>
                <a:gd name="T6" fmla="*/ 0 w 137"/>
                <a:gd name="T7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</p:grpSp>
      <p:grpSp>
        <p:nvGrpSpPr>
          <p:cNvPr id="239810" name="Group 194"/>
          <p:cNvGrpSpPr/>
          <p:nvPr/>
        </p:nvGrpSpPr>
        <p:grpSpPr bwMode="auto">
          <a:xfrm>
            <a:off x="1262064" y="2967041"/>
            <a:ext cx="198437" cy="1934206"/>
            <a:chOff x="2056" y="1583"/>
            <a:chExt cx="137" cy="1730"/>
          </a:xfrm>
        </p:grpSpPr>
        <p:sp>
          <p:nvSpPr>
            <p:cNvPr id="239811" name="Rectangle 195"/>
            <p:cNvSpPr>
              <a:spLocks noChangeArrowheads="1"/>
            </p:cNvSpPr>
            <p:nvPr/>
          </p:nvSpPr>
          <p:spPr bwMode="auto">
            <a:xfrm>
              <a:off x="2107" y="1583"/>
              <a:ext cx="36" cy="159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812" name="Freeform 196"/>
            <p:cNvSpPr/>
            <p:nvPr/>
          </p:nvSpPr>
          <p:spPr bwMode="auto">
            <a:xfrm>
              <a:off x="2056" y="3174"/>
              <a:ext cx="137" cy="139"/>
            </a:xfrm>
            <a:custGeom>
              <a:avLst/>
              <a:gdLst>
                <a:gd name="T0" fmla="*/ 0 w 137"/>
                <a:gd name="T1" fmla="*/ 0 h 139"/>
                <a:gd name="T2" fmla="*/ 69 w 137"/>
                <a:gd name="T3" fmla="*/ 139 h 139"/>
                <a:gd name="T4" fmla="*/ 137 w 137"/>
                <a:gd name="T5" fmla="*/ 0 h 139"/>
                <a:gd name="T6" fmla="*/ 0 w 137"/>
                <a:gd name="T7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</p:grpSp>
      <p:sp>
        <p:nvSpPr>
          <p:cNvPr id="239813" name="Text Box 197"/>
          <p:cNvSpPr txBox="1">
            <a:spLocks noChangeArrowheads="1"/>
          </p:cNvSpPr>
          <p:nvPr/>
        </p:nvSpPr>
        <p:spPr bwMode="auto">
          <a:xfrm>
            <a:off x="1600200" y="4948858"/>
            <a:ext cx="1371600" cy="89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5320">
                <a:ea typeface="黑体" panose="02010609060101010101" pitchFamily="49" charset="-122"/>
              </a:rPr>
              <a:t>S</a:t>
            </a:r>
            <a:endParaRPr kumimoji="1" lang="en-US" altLang="zh-CN" sz="5320">
              <a:ea typeface="黑体" panose="02010609060101010101" pitchFamily="49" charset="-122"/>
            </a:endParaRPr>
          </a:p>
        </p:txBody>
      </p:sp>
      <p:sp>
        <p:nvSpPr>
          <p:cNvPr id="239814" name="Text Box 198"/>
          <p:cNvSpPr txBox="1">
            <a:spLocks noChangeArrowheads="1"/>
          </p:cNvSpPr>
          <p:nvPr/>
        </p:nvSpPr>
        <p:spPr bwMode="auto">
          <a:xfrm>
            <a:off x="1447800" y="2149317"/>
            <a:ext cx="1524000" cy="81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4800" dirty="0">
                <a:ea typeface="黑体" panose="02010609060101010101" pitchFamily="49" charset="-122"/>
              </a:rPr>
              <a:t>N</a:t>
            </a:r>
            <a:endParaRPr kumimoji="1" lang="en-US" altLang="zh-CN" sz="4800" dirty="0">
              <a:ea typeface="黑体" panose="02010609060101010101" pitchFamily="49" charset="-122"/>
            </a:endParaRPr>
          </a:p>
        </p:txBody>
      </p:sp>
      <p:sp>
        <p:nvSpPr>
          <p:cNvPr id="239815" name="Oval 199"/>
          <p:cNvSpPr>
            <a:spLocks noChangeArrowheads="1"/>
          </p:cNvSpPr>
          <p:nvPr/>
        </p:nvSpPr>
        <p:spPr bwMode="auto">
          <a:xfrm>
            <a:off x="1295400" y="3177720"/>
            <a:ext cx="1981200" cy="1485471"/>
          </a:xfrm>
          <a:prstGeom prst="ellipse">
            <a:avLst/>
          </a:prstGeom>
          <a:noFill/>
          <a:ln w="38100" cap="rnd">
            <a:solidFill>
              <a:schemeClr val="bg1"/>
            </a:solidFill>
            <a:prstDash val="sysDot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29" tIns="40814" rIns="81629" bIns="40814" anchor="ctr"/>
          <a:lstStyle/>
          <a:p>
            <a:endParaRPr lang="zh-CN" altLang="en-US" sz="1950">
              <a:ea typeface="黑体" panose="02010609060101010101" pitchFamily="49" charset="-122"/>
            </a:endParaRPr>
          </a:p>
        </p:txBody>
      </p:sp>
      <p:sp>
        <p:nvSpPr>
          <p:cNvPr id="239816" name="Line 200"/>
          <p:cNvSpPr>
            <a:spLocks noChangeShapeType="1"/>
          </p:cNvSpPr>
          <p:nvPr/>
        </p:nvSpPr>
        <p:spPr bwMode="auto">
          <a:xfrm rot="16953321" flipV="1">
            <a:off x="1390898" y="3710888"/>
            <a:ext cx="1714004" cy="5334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29" tIns="40814" rIns="81629" bIns="40814"/>
          <a:lstStyle/>
          <a:p>
            <a:endParaRPr lang="zh-CN" altLang="en-US" sz="1950">
              <a:ea typeface="黑体" panose="02010609060101010101" pitchFamily="49" charset="-122"/>
            </a:endParaRPr>
          </a:p>
        </p:txBody>
      </p:sp>
      <p:grpSp>
        <p:nvGrpSpPr>
          <p:cNvPr id="239817" name="Group 201"/>
          <p:cNvGrpSpPr/>
          <p:nvPr/>
        </p:nvGrpSpPr>
        <p:grpSpPr bwMode="auto">
          <a:xfrm rot="-2998837">
            <a:off x="2447775" y="4368082"/>
            <a:ext cx="336850" cy="812800"/>
            <a:chOff x="813" y="2745"/>
            <a:chExt cx="283" cy="512"/>
          </a:xfrm>
        </p:grpSpPr>
        <p:sp>
          <p:nvSpPr>
            <p:cNvPr id="239818" name="Oval 202"/>
            <p:cNvSpPr>
              <a:spLocks noChangeArrowheads="1"/>
            </p:cNvSpPr>
            <p:nvPr/>
          </p:nvSpPr>
          <p:spPr bwMode="auto">
            <a:xfrm rot="1473045">
              <a:off x="813" y="2745"/>
              <a:ext cx="149" cy="144"/>
            </a:xfrm>
            <a:prstGeom prst="ellipse">
              <a:avLst/>
            </a:prstGeom>
            <a:noFill/>
            <a:ln w="57150">
              <a:solidFill>
                <a:schemeClr val="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819" name="Line 203"/>
            <p:cNvSpPr>
              <a:spLocks noChangeShapeType="1"/>
            </p:cNvSpPr>
            <p:nvPr/>
          </p:nvSpPr>
          <p:spPr bwMode="auto">
            <a:xfrm rot="18972437" flipH="1">
              <a:off x="1039" y="2753"/>
              <a:ext cx="57" cy="504"/>
            </a:xfrm>
            <a:prstGeom prst="line">
              <a:avLst/>
            </a:prstGeom>
            <a:noFill/>
            <a:ln w="57150">
              <a:solidFill>
                <a:schemeClr val="hlink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</p:grpSp>
      <p:sp>
        <p:nvSpPr>
          <p:cNvPr id="239820" name="Line 204"/>
          <p:cNvSpPr>
            <a:spLocks noChangeShapeType="1"/>
          </p:cNvSpPr>
          <p:nvPr/>
        </p:nvSpPr>
        <p:spPr bwMode="auto">
          <a:xfrm rot="4965132" flipH="1">
            <a:off x="1804208" y="2710615"/>
            <a:ext cx="99984" cy="8128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29" tIns="40814" rIns="81629" bIns="40814"/>
          <a:lstStyle/>
          <a:p>
            <a:endParaRPr lang="zh-CN" altLang="en-US" sz="1950">
              <a:ea typeface="黑体" panose="02010609060101010101" pitchFamily="49" charset="-122"/>
            </a:endParaRPr>
          </a:p>
        </p:txBody>
      </p:sp>
      <p:pic>
        <p:nvPicPr>
          <p:cNvPr id="239821" name="Picture 205" descr="A142"/>
          <p:cNvPicPr>
            <a:picLocks noChangeAspect="1" noChangeArrowheads="1" noCrop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33600" y="3063453"/>
            <a:ext cx="304800" cy="17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9822" name="Group 206"/>
          <p:cNvGrpSpPr/>
          <p:nvPr/>
        </p:nvGrpSpPr>
        <p:grpSpPr bwMode="auto">
          <a:xfrm>
            <a:off x="2268538" y="4609628"/>
            <a:ext cx="142875" cy="161878"/>
            <a:chOff x="431" y="2795"/>
            <a:chExt cx="90" cy="136"/>
          </a:xfrm>
        </p:grpSpPr>
        <p:sp>
          <p:nvSpPr>
            <p:cNvPr id="239823" name="Line 207"/>
            <p:cNvSpPr>
              <a:spLocks noChangeShapeType="1"/>
            </p:cNvSpPr>
            <p:nvPr/>
          </p:nvSpPr>
          <p:spPr bwMode="auto">
            <a:xfrm>
              <a:off x="431" y="2795"/>
              <a:ext cx="90" cy="136"/>
            </a:xfrm>
            <a:prstGeom prst="line">
              <a:avLst/>
            </a:prstGeom>
            <a:noFill/>
            <a:ln w="57150">
              <a:solidFill>
                <a:schemeClr val="fol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  <p:sp>
          <p:nvSpPr>
            <p:cNvPr id="239824" name="Line 208"/>
            <p:cNvSpPr>
              <a:spLocks noChangeShapeType="1"/>
            </p:cNvSpPr>
            <p:nvPr/>
          </p:nvSpPr>
          <p:spPr bwMode="auto">
            <a:xfrm flipH="1">
              <a:off x="431" y="2795"/>
              <a:ext cx="90" cy="136"/>
            </a:xfrm>
            <a:prstGeom prst="line">
              <a:avLst/>
            </a:prstGeom>
            <a:noFill/>
            <a:ln w="57150">
              <a:solidFill>
                <a:schemeClr val="fol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 sz="1950"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 bwMode="auto">
          <a:xfrm>
            <a:off x="0" y="858113"/>
            <a:ext cx="9137539" cy="519430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 rtlCol="0">
            <a:spAutoFit/>
          </a:bodyPr>
          <a:lstStyle/>
          <a:p>
            <a:r>
              <a:rPr lang="zh-CN" altLang="en-US" sz="2850" dirty="0">
                <a:solidFill>
                  <a:srgbClr val="FF6600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二、交变电流的产生</a:t>
            </a:r>
            <a:endParaRPr lang="zh-CN" altLang="en-US" sz="2850" dirty="0">
              <a:solidFill>
                <a:srgbClr val="FF6600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68962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030" y="1585886"/>
            <a:ext cx="2719388" cy="3075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8964" name="Picture 4" descr="tbjx0213zw_0030_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9" r="62837"/>
          <a:stretch>
            <a:fillRect/>
          </a:stretch>
        </p:blipFill>
        <p:spPr bwMode="auto">
          <a:xfrm>
            <a:off x="7380289" y="1607429"/>
            <a:ext cx="1311275" cy="2213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8965" name="Rectangle 5"/>
          <p:cNvSpPr>
            <a:spLocks noChangeArrowheads="1"/>
          </p:cNvSpPr>
          <p:nvPr/>
        </p:nvSpPr>
        <p:spPr bwMode="auto">
          <a:xfrm>
            <a:off x="755650" y="1391989"/>
            <a:ext cx="1727200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2700" i="1" dirty="0">
                <a:solidFill>
                  <a:srgbClr val="FF0000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kumimoji="1" lang="en-US" altLang="zh-CN" sz="2700" dirty="0">
                <a:solidFill>
                  <a:srgbClr val="FF0000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∥</a:t>
            </a:r>
            <a:r>
              <a:rPr kumimoji="1" lang="en-US" altLang="zh-CN" sz="2700" i="1" dirty="0">
                <a:solidFill>
                  <a:srgbClr val="FF0000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S</a:t>
            </a:r>
            <a:endParaRPr kumimoji="1" lang="en-US" altLang="zh-CN" sz="2700" i="1" dirty="0">
              <a:solidFill>
                <a:srgbClr val="FF0000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8966" name="Rectangle 6"/>
          <p:cNvSpPr>
            <a:spLocks noChangeArrowheads="1"/>
          </p:cNvSpPr>
          <p:nvPr/>
        </p:nvSpPr>
        <p:spPr bwMode="auto">
          <a:xfrm>
            <a:off x="755651" y="1985939"/>
            <a:ext cx="1223963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2700" i="1" dirty="0">
                <a:ea typeface="黑体" panose="02010609060101010101" pitchFamily="49" charset="-122"/>
                <a:cs typeface="Times New Roman" panose="02020603050405020304" pitchFamily="18" charset="0"/>
              </a:rPr>
              <a:t>Φ</a:t>
            </a:r>
            <a:r>
              <a:rPr kumimoji="1" lang="en-US" altLang="zh-CN" sz="2700" dirty="0">
                <a:ea typeface="黑体" panose="02010609060101010101" pitchFamily="49" charset="-122"/>
                <a:cs typeface="Times New Roman" panose="02020603050405020304" pitchFamily="18" charset="0"/>
              </a:rPr>
              <a:t>=0</a:t>
            </a:r>
            <a:endParaRPr kumimoji="1" lang="en-US" altLang="zh-CN" sz="2700" dirty="0"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8967" name="Rectangle 7"/>
          <p:cNvSpPr>
            <a:spLocks noChangeArrowheads="1"/>
          </p:cNvSpPr>
          <p:nvPr/>
        </p:nvSpPr>
        <p:spPr bwMode="auto">
          <a:xfrm>
            <a:off x="684214" y="2633452"/>
            <a:ext cx="1584325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2700" i="1" dirty="0"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kumimoji="1" lang="zh-CN" altLang="en-US" sz="2700" dirty="0">
                <a:ea typeface="黑体" panose="02010609060101010101" pitchFamily="49" charset="-122"/>
                <a:cs typeface="Times New Roman" panose="02020603050405020304" pitchFamily="18" charset="0"/>
              </a:rPr>
              <a:t>最大</a:t>
            </a:r>
            <a:endParaRPr kumimoji="1" lang="zh-CN" altLang="en-US" sz="2700" dirty="0"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8968" name="Rectangle 8"/>
          <p:cNvSpPr>
            <a:spLocks noChangeArrowheads="1"/>
          </p:cNvSpPr>
          <p:nvPr/>
        </p:nvSpPr>
        <p:spPr bwMode="auto">
          <a:xfrm>
            <a:off x="611188" y="3280965"/>
            <a:ext cx="1511300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2700" i="1" dirty="0">
                <a:ea typeface="黑体" panose="02010609060101010101" pitchFamily="49" charset="-122"/>
                <a:cs typeface="Times New Roman" panose="02020603050405020304" pitchFamily="18" charset="0"/>
              </a:rPr>
              <a:t>I</a:t>
            </a:r>
            <a:r>
              <a:rPr kumimoji="1" lang="zh-CN" altLang="en-US" sz="2700" dirty="0">
                <a:ea typeface="黑体" panose="02010609060101010101" pitchFamily="49" charset="-122"/>
                <a:cs typeface="Times New Roman" panose="02020603050405020304" pitchFamily="18" charset="0"/>
              </a:rPr>
              <a:t>最大</a:t>
            </a:r>
            <a:endParaRPr kumimoji="1" lang="zh-CN" altLang="en-US" sz="2700" dirty="0"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8969" name="Rectangle 9"/>
          <p:cNvSpPr>
            <a:spLocks noChangeArrowheads="1"/>
          </p:cNvSpPr>
          <p:nvPr/>
        </p:nvSpPr>
        <p:spPr bwMode="auto">
          <a:xfrm>
            <a:off x="323850" y="4165150"/>
            <a:ext cx="4392613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zh-CN" altLang="en-US" sz="2700" dirty="0">
                <a:ea typeface="黑体" panose="02010609060101010101" pitchFamily="49" charset="-122"/>
                <a:cs typeface="Times New Roman" panose="02020603050405020304" pitchFamily="18" charset="0"/>
              </a:rPr>
              <a:t>感应电流方向</a:t>
            </a:r>
            <a:r>
              <a:rPr kumimoji="1" lang="en-US" altLang="zh-CN" sz="2700" i="1" dirty="0"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kumimoji="1" lang="zh-CN" altLang="en-US" sz="2700" dirty="0">
                <a:ea typeface="黑体" panose="02010609060101010101" pitchFamily="49" charset="-122"/>
                <a:cs typeface="Times New Roman" panose="02020603050405020304" pitchFamily="18" charset="0"/>
              </a:rPr>
              <a:t>到</a:t>
            </a:r>
            <a:r>
              <a:rPr kumimoji="1" lang="en-US" altLang="zh-CN" sz="2700" i="1" dirty="0"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endParaRPr kumimoji="1" lang="en-US" altLang="zh-CN" sz="2700" i="1" dirty="0"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8970" name="Rectangle 10"/>
          <p:cNvSpPr>
            <a:spLocks noChangeArrowheads="1"/>
          </p:cNvSpPr>
          <p:nvPr/>
        </p:nvSpPr>
        <p:spPr bwMode="auto">
          <a:xfrm>
            <a:off x="176798" y="5039398"/>
            <a:ext cx="8239754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>
            <a:spAutoFit/>
          </a:bodyPr>
          <a:lstStyle/>
          <a:p>
            <a:r>
              <a:rPr kumimoji="1" lang="zh-CN" altLang="en-US" sz="2700" dirty="0">
                <a:ea typeface="黑体" panose="02010609060101010101" pitchFamily="49" charset="-122"/>
                <a:cs typeface="Times New Roman" panose="02020603050405020304" pitchFamily="18" charset="0"/>
              </a:rPr>
              <a:t>线圈与磁场平行时，</a:t>
            </a:r>
            <a:r>
              <a:rPr kumimoji="1" lang="en-US" altLang="zh-CN" sz="2700" i="1" dirty="0">
                <a:ea typeface="黑体" panose="02010609060101010101" pitchFamily="49" charset="-122"/>
                <a:cs typeface="Times New Roman" panose="02020603050405020304" pitchFamily="18" charset="0"/>
              </a:rPr>
              <a:t>Φ</a:t>
            </a:r>
            <a:r>
              <a:rPr kumimoji="1" lang="zh-CN" altLang="en-US" sz="2700" dirty="0">
                <a:ea typeface="黑体" panose="02010609060101010101" pitchFamily="49" charset="-122"/>
                <a:cs typeface="Times New Roman" panose="02020603050405020304" pitchFamily="18" charset="0"/>
              </a:rPr>
              <a:t>最小，但线圈中的电动势最大</a:t>
            </a:r>
            <a:endParaRPr kumimoji="1" lang="zh-CN" altLang="en-US" sz="2700" dirty="0"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8971" name="Rectangle 11"/>
          <p:cNvSpPr>
            <a:spLocks noChangeArrowheads="1"/>
          </p:cNvSpPr>
          <p:nvPr/>
        </p:nvSpPr>
        <p:spPr bwMode="auto">
          <a:xfrm>
            <a:off x="5940425" y="5509170"/>
            <a:ext cx="1943100" cy="49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2700" dirty="0"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kumimoji="1" lang="en-US" altLang="zh-CN" sz="2700" i="1" dirty="0">
                <a:ea typeface="黑体" panose="02010609060101010101" pitchFamily="49" charset="-122"/>
                <a:cs typeface="Times New Roman" panose="02020603050405020304" pitchFamily="18" charset="0"/>
              </a:rPr>
              <a:t>V</a:t>
            </a:r>
            <a:r>
              <a:rPr kumimoji="1" lang="en-US" altLang="zh-CN" sz="2700" dirty="0">
                <a:ea typeface="黑体" panose="02010609060101010101" pitchFamily="49" charset="-122"/>
                <a:cs typeface="Times New Roman" panose="02020603050405020304" pitchFamily="18" charset="0"/>
              </a:rPr>
              <a:t>⊥</a:t>
            </a:r>
            <a:r>
              <a:rPr kumimoji="1" lang="en-US" altLang="zh-CN" sz="2700" i="1" dirty="0">
                <a:ea typeface="黑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kumimoji="1" lang="en-US" altLang="zh-CN" sz="2700" dirty="0"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endParaRPr kumimoji="1" lang="en-US" altLang="zh-CN" sz="2700" dirty="0"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8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8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8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8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8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8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5" grpId="0" bldLvl="0" animBg="1"/>
      <p:bldP spid="168966" grpId="0" bldLvl="0" animBg="1"/>
      <p:bldP spid="168967" grpId="0" bldLvl="0" animBg="1"/>
      <p:bldP spid="168968" grpId="0" bldLvl="0" animBg="1"/>
      <p:bldP spid="168969" grpId="0" bldLvl="0" animBg="1"/>
      <p:bldP spid="168970" grpId="0" bldLvl="0" animBg="1"/>
      <p:bldP spid="16897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 bwMode="auto">
          <a:xfrm>
            <a:off x="0" y="858113"/>
            <a:ext cx="9137539" cy="519430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1629" tIns="40814" rIns="81629" bIns="40814" rtlCol="0">
            <a:spAutoFit/>
          </a:bodyPr>
          <a:lstStyle/>
          <a:p>
            <a:r>
              <a:rPr lang="zh-CN" altLang="en-US" sz="2850" dirty="0">
                <a:solidFill>
                  <a:srgbClr val="FF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二、交变电流的产生</a:t>
            </a:r>
            <a:endParaRPr lang="zh-CN" altLang="en-US" sz="2850" dirty="0">
              <a:solidFill>
                <a:srgbClr val="FF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9986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32" y="1413980"/>
            <a:ext cx="1798637" cy="242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987" name="Picture 3" descr="tbjx0213zw_0030_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85" r="39816"/>
          <a:stretch>
            <a:fillRect/>
          </a:stretch>
        </p:blipFill>
        <p:spPr bwMode="auto">
          <a:xfrm>
            <a:off x="2201757" y="1468733"/>
            <a:ext cx="2270125" cy="2267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9988" name="Rectangle 4"/>
          <p:cNvSpPr>
            <a:spLocks noChangeArrowheads="1"/>
          </p:cNvSpPr>
          <p:nvPr/>
        </p:nvSpPr>
        <p:spPr bwMode="auto">
          <a:xfrm>
            <a:off x="5035550" y="1413980"/>
            <a:ext cx="1265237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3225" i="1" dirty="0">
                <a:ea typeface="黑体" panose="02010609060101010101" pitchFamily="49" charset="-122"/>
              </a:rPr>
              <a:t>B</a:t>
            </a:r>
            <a:r>
              <a:rPr kumimoji="1" lang="en-US" altLang="zh-CN" sz="3225" dirty="0">
                <a:ea typeface="黑体" panose="02010609060101010101" pitchFamily="49" charset="-122"/>
              </a:rPr>
              <a:t>⊥</a:t>
            </a:r>
            <a:r>
              <a:rPr kumimoji="1" lang="en-US" altLang="zh-CN" sz="3225" i="1" dirty="0">
                <a:ea typeface="黑体" panose="02010609060101010101" pitchFamily="49" charset="-122"/>
              </a:rPr>
              <a:t>S</a:t>
            </a:r>
            <a:endParaRPr kumimoji="1" lang="en-US" altLang="zh-CN" sz="3225" i="1" dirty="0">
              <a:ea typeface="黑体" panose="02010609060101010101" pitchFamily="49" charset="-122"/>
            </a:endParaRPr>
          </a:p>
        </p:txBody>
      </p:sp>
      <p:sp>
        <p:nvSpPr>
          <p:cNvPr id="169989" name="Rectangle 5"/>
          <p:cNvSpPr>
            <a:spLocks noChangeArrowheads="1"/>
          </p:cNvSpPr>
          <p:nvPr/>
        </p:nvSpPr>
        <p:spPr bwMode="auto">
          <a:xfrm>
            <a:off x="6764337" y="1431828"/>
            <a:ext cx="1778000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3225" i="1" dirty="0">
                <a:latin typeface="黑体" panose="02010609060101010101" pitchFamily="49" charset="-122"/>
                <a:ea typeface="黑体" panose="02010609060101010101" pitchFamily="49" charset="-122"/>
              </a:rPr>
              <a:t>Φ</a:t>
            </a:r>
            <a:r>
              <a:rPr kumimoji="1" lang="zh-CN" altLang="en-US" sz="3225" dirty="0">
                <a:latin typeface="黑体" panose="02010609060101010101" pitchFamily="49" charset="-122"/>
                <a:ea typeface="黑体" panose="02010609060101010101" pitchFamily="49" charset="-122"/>
              </a:rPr>
              <a:t>最大</a:t>
            </a:r>
            <a:endParaRPr kumimoji="1" lang="zh-CN" altLang="en-US" sz="3225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9990" name="Rectangle 6"/>
          <p:cNvSpPr>
            <a:spLocks noChangeArrowheads="1"/>
          </p:cNvSpPr>
          <p:nvPr/>
        </p:nvSpPr>
        <p:spPr bwMode="auto">
          <a:xfrm>
            <a:off x="6692900" y="1971025"/>
            <a:ext cx="1008062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3225" i="1" dirty="0">
                <a:ea typeface="黑体" panose="02010609060101010101" pitchFamily="49" charset="-122"/>
              </a:rPr>
              <a:t>E</a:t>
            </a:r>
            <a:r>
              <a:rPr kumimoji="1" lang="en-US" altLang="zh-CN" sz="3225" dirty="0">
                <a:ea typeface="黑体" panose="02010609060101010101" pitchFamily="49" charset="-122"/>
              </a:rPr>
              <a:t>=0</a:t>
            </a:r>
            <a:endParaRPr kumimoji="1" lang="en-US" altLang="zh-CN" sz="3225" dirty="0">
              <a:ea typeface="黑体" panose="02010609060101010101" pitchFamily="49" charset="-122"/>
            </a:endParaRPr>
          </a:p>
        </p:txBody>
      </p:sp>
      <p:sp>
        <p:nvSpPr>
          <p:cNvPr id="169991" name="Rectangle 7"/>
          <p:cNvSpPr>
            <a:spLocks noChangeArrowheads="1"/>
          </p:cNvSpPr>
          <p:nvPr/>
        </p:nvSpPr>
        <p:spPr bwMode="auto">
          <a:xfrm>
            <a:off x="7700963" y="1971025"/>
            <a:ext cx="1008063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3225" i="1" dirty="0">
                <a:ea typeface="黑体" panose="02010609060101010101" pitchFamily="49" charset="-122"/>
              </a:rPr>
              <a:t>I</a:t>
            </a:r>
            <a:r>
              <a:rPr kumimoji="1" lang="en-US" altLang="zh-CN" sz="3225" dirty="0">
                <a:ea typeface="黑体" panose="02010609060101010101" pitchFamily="49" charset="-122"/>
              </a:rPr>
              <a:t>=0</a:t>
            </a:r>
            <a:endParaRPr kumimoji="1" lang="en-US" altLang="zh-CN" sz="3225" dirty="0">
              <a:ea typeface="黑体" panose="02010609060101010101" pitchFamily="49" charset="-122"/>
            </a:endParaRPr>
          </a:p>
        </p:txBody>
      </p:sp>
      <p:sp>
        <p:nvSpPr>
          <p:cNvPr id="169992" name="Rectangle 8"/>
          <p:cNvSpPr>
            <a:spLocks noChangeArrowheads="1"/>
          </p:cNvSpPr>
          <p:nvPr/>
        </p:nvSpPr>
        <p:spPr bwMode="auto">
          <a:xfrm>
            <a:off x="5508625" y="2564976"/>
            <a:ext cx="2160588" cy="73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zh-CN" altLang="en-US" sz="4275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中性面</a:t>
            </a:r>
            <a:endParaRPr kumimoji="1" lang="zh-CN" altLang="en-US" sz="4275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999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94" y="4059975"/>
            <a:ext cx="1825625" cy="194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994" name="Picture 10" descr="tbjx0213zw_0030_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85" r="23898"/>
          <a:stretch>
            <a:fillRect/>
          </a:stretch>
        </p:blipFill>
        <p:spPr bwMode="auto">
          <a:xfrm>
            <a:off x="2778019" y="4113537"/>
            <a:ext cx="1368425" cy="1943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9995" name="Rectangle 11"/>
          <p:cNvSpPr>
            <a:spLocks noChangeArrowheads="1"/>
          </p:cNvSpPr>
          <p:nvPr/>
        </p:nvSpPr>
        <p:spPr bwMode="auto">
          <a:xfrm>
            <a:off x="5070475" y="3869303"/>
            <a:ext cx="1265238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3225" i="1" dirty="0">
                <a:ea typeface="黑体" panose="02010609060101010101" pitchFamily="49" charset="-122"/>
              </a:rPr>
              <a:t>B</a:t>
            </a:r>
            <a:r>
              <a:rPr kumimoji="1" lang="en-US" altLang="zh-CN" sz="3225" dirty="0">
                <a:ea typeface="黑体" panose="02010609060101010101" pitchFamily="49" charset="-122"/>
              </a:rPr>
              <a:t>∥</a:t>
            </a:r>
            <a:r>
              <a:rPr kumimoji="1" lang="en-US" altLang="zh-CN" sz="3225" i="1" dirty="0">
                <a:ea typeface="黑体" panose="02010609060101010101" pitchFamily="49" charset="-122"/>
              </a:rPr>
              <a:t>S</a:t>
            </a:r>
            <a:endParaRPr kumimoji="1" lang="en-US" altLang="zh-CN" sz="3225" i="1" dirty="0">
              <a:ea typeface="黑体" panose="02010609060101010101" pitchFamily="49" charset="-122"/>
            </a:endParaRPr>
          </a:p>
        </p:txBody>
      </p:sp>
      <p:sp>
        <p:nvSpPr>
          <p:cNvPr id="169996" name="Rectangle 12"/>
          <p:cNvSpPr>
            <a:spLocks noChangeArrowheads="1"/>
          </p:cNvSpPr>
          <p:nvPr/>
        </p:nvSpPr>
        <p:spPr bwMode="auto">
          <a:xfrm>
            <a:off x="6878639" y="3874065"/>
            <a:ext cx="1265237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3225" i="1" dirty="0">
                <a:ea typeface="黑体" panose="02010609060101010101" pitchFamily="49" charset="-122"/>
              </a:rPr>
              <a:t>Φ</a:t>
            </a:r>
            <a:r>
              <a:rPr kumimoji="1" lang="en-US" altLang="zh-CN" sz="3225" dirty="0">
                <a:ea typeface="黑体" panose="02010609060101010101" pitchFamily="49" charset="-122"/>
              </a:rPr>
              <a:t>=0</a:t>
            </a:r>
            <a:endParaRPr kumimoji="1" lang="en-US" altLang="zh-CN" sz="3225" dirty="0">
              <a:ea typeface="黑体" panose="02010609060101010101" pitchFamily="49" charset="-122"/>
            </a:endParaRPr>
          </a:p>
        </p:txBody>
      </p:sp>
      <p:sp>
        <p:nvSpPr>
          <p:cNvPr id="169997" name="Rectangle 13"/>
          <p:cNvSpPr>
            <a:spLocks noChangeArrowheads="1"/>
          </p:cNvSpPr>
          <p:nvPr/>
        </p:nvSpPr>
        <p:spPr bwMode="auto">
          <a:xfrm>
            <a:off x="6408738" y="4408501"/>
            <a:ext cx="2519363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3225" i="1" dirty="0">
                <a:ea typeface="黑体" panose="02010609060101010101" pitchFamily="49" charset="-122"/>
              </a:rPr>
              <a:t>E</a:t>
            </a:r>
            <a:r>
              <a:rPr kumimoji="1" lang="zh-CN" altLang="en-US" sz="3225" dirty="0">
                <a:ea typeface="黑体" panose="02010609060101010101" pitchFamily="49" charset="-122"/>
              </a:rPr>
              <a:t>、</a:t>
            </a:r>
            <a:r>
              <a:rPr kumimoji="1" lang="en-US" altLang="zh-CN" sz="3225" i="1" dirty="0">
                <a:ea typeface="黑体" panose="02010609060101010101" pitchFamily="49" charset="-122"/>
              </a:rPr>
              <a:t>I</a:t>
            </a:r>
            <a:r>
              <a:rPr kumimoji="1" lang="zh-CN" altLang="en-US" sz="3225" dirty="0">
                <a:ea typeface="黑体" panose="02010609060101010101" pitchFamily="49" charset="-122"/>
              </a:rPr>
              <a:t>最大</a:t>
            </a:r>
            <a:endParaRPr kumimoji="1" lang="zh-CN" altLang="en-US" sz="3225" dirty="0">
              <a:ea typeface="黑体" panose="02010609060101010101" pitchFamily="49" charset="-122"/>
            </a:endParaRPr>
          </a:p>
        </p:txBody>
      </p:sp>
      <p:sp>
        <p:nvSpPr>
          <p:cNvPr id="169999" name="Rectangle 15"/>
          <p:cNvSpPr>
            <a:spLocks noChangeArrowheads="1"/>
          </p:cNvSpPr>
          <p:nvPr/>
        </p:nvSpPr>
        <p:spPr bwMode="auto">
          <a:xfrm>
            <a:off x="4657725" y="5115527"/>
            <a:ext cx="4213225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zh-CN" altLang="en-US" sz="3225" dirty="0">
                <a:latin typeface="黑体" panose="02010609060101010101" pitchFamily="49" charset="-122"/>
                <a:ea typeface="黑体" panose="02010609060101010101" pitchFamily="49" charset="-122"/>
              </a:rPr>
              <a:t>感应电流方向</a:t>
            </a:r>
            <a:r>
              <a:rPr kumimoji="1" lang="en-US" altLang="zh-CN" sz="3225" i="1" dirty="0">
                <a:ea typeface="黑体" panose="02010609060101010101" pitchFamily="49" charset="-122"/>
              </a:rPr>
              <a:t>b</a:t>
            </a:r>
            <a:r>
              <a:rPr kumimoji="1" lang="zh-CN" altLang="en-US" sz="3225" dirty="0">
                <a:ea typeface="黑体" panose="02010609060101010101" pitchFamily="49" charset="-122"/>
              </a:rPr>
              <a:t>到</a:t>
            </a:r>
            <a:r>
              <a:rPr kumimoji="1" lang="en-US" altLang="zh-CN" sz="3225" i="1" dirty="0">
                <a:ea typeface="黑体" panose="02010609060101010101" pitchFamily="49" charset="-122"/>
              </a:rPr>
              <a:t>a</a:t>
            </a:r>
            <a:endParaRPr kumimoji="1" lang="en-US" altLang="zh-CN" sz="3225" i="1" dirty="0">
              <a:ea typeface="黑体" panose="02010609060101010101" pitchFamily="49" charset="-122"/>
            </a:endParaRPr>
          </a:p>
        </p:txBody>
      </p:sp>
      <p:sp>
        <p:nvSpPr>
          <p:cNvPr id="170001" name="Text Box 17"/>
          <p:cNvSpPr txBox="1">
            <a:spLocks noChangeArrowheads="1"/>
          </p:cNvSpPr>
          <p:nvPr/>
        </p:nvSpPr>
        <p:spPr bwMode="auto">
          <a:xfrm>
            <a:off x="5035550" y="1971025"/>
            <a:ext cx="1728787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25" i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V</a:t>
            </a:r>
            <a:r>
              <a:rPr kumimoji="1" lang="en-US" altLang="zh-CN" sz="3225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 </a:t>
            </a:r>
            <a:r>
              <a:rPr kumimoji="1" lang="en-US" altLang="zh-CN" sz="3225" dirty="0">
                <a:ea typeface="黑体" panose="02010609060101010101" pitchFamily="49" charset="-122"/>
              </a:rPr>
              <a:t>// </a:t>
            </a:r>
            <a:r>
              <a:rPr kumimoji="1" lang="en-US" altLang="zh-CN" sz="3225" i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B</a:t>
            </a:r>
            <a:endParaRPr kumimoji="1" lang="en-US" altLang="zh-CN" sz="3225" i="1" dirty="0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70002" name="Rectangle 18"/>
          <p:cNvSpPr>
            <a:spLocks noChangeArrowheads="1"/>
          </p:cNvSpPr>
          <p:nvPr/>
        </p:nvSpPr>
        <p:spPr bwMode="auto">
          <a:xfrm>
            <a:off x="4999038" y="4408501"/>
            <a:ext cx="1409700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29" tIns="40814" rIns="81629" bIns="40814">
            <a:spAutoFit/>
          </a:bodyPr>
          <a:lstStyle/>
          <a:p>
            <a:r>
              <a:rPr kumimoji="1" lang="en-US" altLang="zh-CN" sz="3225" i="1" dirty="0">
                <a:ea typeface="黑体" panose="02010609060101010101" pitchFamily="49" charset="-122"/>
              </a:rPr>
              <a:t>V</a:t>
            </a:r>
            <a:r>
              <a:rPr kumimoji="1" lang="en-US" altLang="zh-CN" sz="3225" dirty="0">
                <a:ea typeface="黑体" panose="02010609060101010101" pitchFamily="49" charset="-122"/>
              </a:rPr>
              <a:t>⊥</a:t>
            </a:r>
            <a:r>
              <a:rPr kumimoji="1" lang="en-US" altLang="zh-CN" sz="3225" i="1" dirty="0">
                <a:ea typeface="黑体" panose="02010609060101010101" pitchFamily="49" charset="-122"/>
              </a:rPr>
              <a:t>B</a:t>
            </a:r>
            <a:endParaRPr kumimoji="1" lang="en-US" altLang="zh-CN" sz="3225" i="1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9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0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0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9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0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9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8" grpId="0" bldLvl="0" animBg="1"/>
      <p:bldP spid="169989" grpId="0" bldLvl="0" animBg="1"/>
      <p:bldP spid="169990" grpId="0" bldLvl="0" animBg="1"/>
      <p:bldP spid="169991" grpId="0" bldLvl="0" animBg="1"/>
      <p:bldP spid="169992" grpId="0" bldLvl="0" animBg="1"/>
      <p:bldP spid="169995" grpId="0" bldLvl="0" animBg="1"/>
      <p:bldP spid="169996" grpId="0" bldLvl="0" animBg="1"/>
      <p:bldP spid="169997" grpId="0" bldLvl="0" animBg="1"/>
      <p:bldP spid="169999" grpId="0" bldLvl="0" animBg="1"/>
      <p:bldP spid="170001" grpId="0" bldLvl="0" animBg="1"/>
      <p:bldP spid="17000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type="body" idx="4294967295"/>
          </p:nvPr>
        </p:nvSpPr>
        <p:spPr>
          <a:xfrm>
            <a:off x="228600" y="1611313"/>
            <a:ext cx="3673475" cy="5246687"/>
          </a:xfrm>
        </p:spPr>
        <p:txBody>
          <a:bodyPr vert="horz" wrap="square" lIns="91440" tIns="45720" rIns="91440" bIns="45720" anchor="t"/>
          <a:p>
            <a:pPr algn="just" eaLnBrk="1" hangingPunct="1">
              <a:lnSpc>
                <a:spcPct val="120000"/>
              </a:lnSpc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 设方形线圈的边长ab=</a:t>
            </a:r>
            <a:r>
              <a:rPr lang="zh-CN" altLang="en-US" sz="2800" b="1" i="1" dirty="0">
                <a:latin typeface="楷体_GB2312" pitchFamily="49" charset="-122"/>
                <a:ea typeface="楷体_GB2312" pitchFamily="49" charset="-122"/>
              </a:rPr>
              <a:t>L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，bc=L</a:t>
            </a:r>
            <a:r>
              <a:rPr lang="zh-CN" altLang="en-US" sz="2800" b="1" dirty="0"/>
              <a:t>′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在匀强磁场</a:t>
            </a:r>
            <a:r>
              <a:rPr lang="zh-CN" altLang="en-US" sz="2800" b="1" i="1" dirty="0"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中绕垂直于磁场的对称轴以角速度</a:t>
            </a:r>
            <a:r>
              <a:rPr lang="zh-CN" altLang="en-US" sz="2800" b="1" dirty="0"/>
              <a:t>ω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匀速转动，如图所示，</a:t>
            </a:r>
            <a:r>
              <a:rPr lang="zh-CN" altLang="en-US" sz="2800" b="1" i="1" dirty="0">
                <a:latin typeface="楷体_GB2312" pitchFamily="49" charset="-122"/>
                <a:ea typeface="楷体_GB2312" pitchFamily="49" charset="-122"/>
              </a:rPr>
              <a:t>ab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2800" b="1" i="1" dirty="0">
                <a:latin typeface="楷体_GB2312" pitchFamily="49" charset="-122"/>
                <a:ea typeface="楷体_GB2312" pitchFamily="49" charset="-122"/>
              </a:rPr>
              <a:t>cd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边垂直于纸面，转轴为</a:t>
            </a:r>
            <a:r>
              <a:rPr lang="zh-CN" altLang="en-US" sz="2800" b="1" i="1" dirty="0">
                <a:latin typeface="楷体_GB2312" pitchFamily="49" charset="-122"/>
                <a:ea typeface="楷体_GB2312" pitchFamily="49" charset="-122"/>
              </a:rPr>
              <a:t>O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．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195" name="Text Box 3"/>
          <p:cNvSpPr txBox="1"/>
          <p:nvPr/>
        </p:nvSpPr>
        <p:spPr>
          <a:xfrm>
            <a:off x="228600" y="838200"/>
            <a:ext cx="7848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1、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仿宋_GB2312" pitchFamily="49" charset="-122"/>
              </a:rPr>
              <a:t>探究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 (</a:t>
            </a:r>
            <a:r>
              <a:rPr lang="zh-CN" altLang="en-US" sz="2400" b="1" dirty="0">
                <a:solidFill>
                  <a:schemeClr val="tx2"/>
                </a:solidFill>
                <a:latin typeface="宋体" panose="02010600030101010101" pitchFamily="2" charset="-122"/>
              </a:rPr>
              <a:t>推导t时刻的电动势)</a:t>
            </a:r>
            <a:endParaRPr lang="zh-CN" altLang="en-US" sz="2400" b="1" dirty="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grpSp>
        <p:nvGrpSpPr>
          <p:cNvPr id="13316" name="Group 4"/>
          <p:cNvGrpSpPr/>
          <p:nvPr/>
        </p:nvGrpSpPr>
        <p:grpSpPr>
          <a:xfrm>
            <a:off x="4038600" y="1828800"/>
            <a:ext cx="4248150" cy="3738563"/>
            <a:chOff x="0" y="0"/>
            <a:chExt cx="2676" cy="2355"/>
          </a:xfrm>
        </p:grpSpPr>
        <p:pic>
          <p:nvPicPr>
            <p:cNvPr id="8199" name="Picture 5" descr="2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676" cy="235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00" name="Text Box 6"/>
            <p:cNvSpPr txBox="1"/>
            <p:nvPr/>
          </p:nvSpPr>
          <p:spPr>
            <a:xfrm>
              <a:off x="1188" y="24"/>
              <a:ext cx="240" cy="7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zh-CN" sz="2400" dirty="0">
                  <a:solidFill>
                    <a:srgbClr val="FF0000"/>
                  </a:solidFill>
                  <a:ea typeface="黑体" panose="02010609060101010101" pitchFamily="49" charset="-122"/>
                </a:rPr>
                <a:t>中性面</a:t>
              </a:r>
              <a:endParaRPr lang="zh-CN" altLang="zh-CN" sz="2400" dirty="0">
                <a:solidFill>
                  <a:srgbClr val="FF0000"/>
                </a:solidFill>
                <a:ea typeface="黑体" panose="02010609060101010101" pitchFamily="49" charset="-122"/>
              </a:endParaRPr>
            </a:p>
          </p:txBody>
        </p:sp>
      </p:grpSp>
      <p:pic>
        <p:nvPicPr>
          <p:cNvPr id="8197" name="Picture 7" descr="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0" y="5943600"/>
            <a:ext cx="762000" cy="76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8" name="Rectangle 2"/>
          <p:cNvSpPr>
            <a:spLocks noGrp="1"/>
          </p:cNvSpPr>
          <p:nvPr/>
        </p:nvSpPr>
        <p:spPr>
          <a:xfrm>
            <a:off x="228600" y="76200"/>
            <a:ext cx="5495925" cy="609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华文新魏" panose="02010800040101010101" pitchFamily="2" charset="-122"/>
                <a:ea typeface="黑体" panose="02010609060101010101" pitchFamily="49" charset="-122"/>
              </a:rPr>
              <a:t>三、交变电流的描述</a:t>
            </a:r>
            <a:endParaRPr lang="zh-CN" altLang="en-US" sz="4000" b="1" dirty="0">
              <a:solidFill>
                <a:srgbClr val="FF0000"/>
              </a:solidFill>
              <a:latin typeface="华文新魏" panose="02010800040101010101" pitchFamily="2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charRg st="0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/>
          </p:cNvSpPr>
          <p:nvPr>
            <p:ph type="body" idx="4294967295"/>
          </p:nvPr>
        </p:nvSpPr>
        <p:spPr>
          <a:xfrm>
            <a:off x="142875" y="260350"/>
            <a:ext cx="8893175" cy="1676400"/>
          </a:xfrm>
        </p:spPr>
        <p:txBody>
          <a:bodyPr vert="horz" wrap="square" lIns="91440" tIns="45720" rIns="91440" bIns="45720" anchor="t"/>
          <a:p>
            <a:pPr algn="just" eaLnBrk="1" hangingPunct="1">
              <a:lnSpc>
                <a:spcPct val="110000"/>
              </a:lnSpc>
              <a:spcBef>
                <a:spcPct val="40000"/>
              </a:spcBef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Symbol" panose="05050102010706020507" pitchFamily="18" charset="2"/>
              </a:rPr>
              <a:t>2、规律</a:t>
            </a:r>
            <a:endParaRPr lang="zh-CN" altLang="en-US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  <a:sym typeface="Symbol" panose="05050102010706020507" pitchFamily="18" charset="2"/>
            </a:endParaRPr>
          </a:p>
          <a:p>
            <a:pPr algn="just" eaLnBrk="1" hangingPunct="1">
              <a:lnSpc>
                <a:spcPct val="110000"/>
              </a:lnSpc>
              <a:spcBef>
                <a:spcPct val="40000"/>
              </a:spcBef>
              <a:buNone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Symbol" panose="05050102010706020507" pitchFamily="18" charset="2"/>
              </a:rPr>
              <a:t>　　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Symbol" panose="05050102010706020507" pitchFamily="18" charset="2"/>
              </a:rPr>
              <a:t>中性面开始，在时刻</a:t>
            </a:r>
            <a:r>
              <a:rPr lang="zh-CN" altLang="en-US" b="1" i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Symbol" panose="05050102010706020507" pitchFamily="18" charset="2"/>
              </a:rPr>
              <a:t>t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Symbol" panose="05050102010706020507" pitchFamily="18" charset="2"/>
              </a:rPr>
              <a:t>感应电动势</a:t>
            </a:r>
            <a:endParaRPr lang="zh-CN" altLang="en-US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sym typeface="Symbol" panose="05050102010706020507" pitchFamily="18" charset="2"/>
            </a:endParaRPr>
          </a:p>
        </p:txBody>
      </p:sp>
      <p:grpSp>
        <p:nvGrpSpPr>
          <p:cNvPr id="15363" name="Group 3"/>
          <p:cNvGrpSpPr/>
          <p:nvPr/>
        </p:nvGrpSpPr>
        <p:grpSpPr>
          <a:xfrm>
            <a:off x="1600200" y="4314825"/>
            <a:ext cx="2389188" cy="622300"/>
            <a:chOff x="0" y="0"/>
            <a:chExt cx="1505" cy="392"/>
          </a:xfrm>
        </p:grpSpPr>
        <p:graphicFrame>
          <p:nvGraphicFramePr>
            <p:cNvPr id="9229" name="Object 4"/>
            <p:cNvGraphicFramePr>
              <a:graphicFrameLocks noChangeAspect="1"/>
            </p:cNvGraphicFramePr>
            <p:nvPr/>
          </p:nvGraphicFramePr>
          <p:xfrm>
            <a:off x="414" y="28"/>
            <a:ext cx="1091" cy="3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674370" imgH="229235" progId="">
                    <p:embed/>
                  </p:oleObj>
                </mc:Choice>
                <mc:Fallback>
                  <p:oleObj name="" r:id="rId1" imgW="674370" imgH="229235" progId="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14" y="28"/>
                          <a:ext cx="1091" cy="36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30" name="Text Box 5"/>
            <p:cNvSpPr txBox="1"/>
            <p:nvPr/>
          </p:nvSpPr>
          <p:spPr>
            <a:xfrm>
              <a:off x="0" y="0"/>
              <a:ext cx="37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令</a:t>
              </a:r>
              <a:endParaRPr lang="zh-CN" altLang="zh-CN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15366" name="Group 6"/>
          <p:cNvGrpSpPr/>
          <p:nvPr/>
        </p:nvGrpSpPr>
        <p:grpSpPr>
          <a:xfrm>
            <a:off x="4267200" y="4294188"/>
            <a:ext cx="3078163" cy="677862"/>
            <a:chOff x="0" y="0"/>
            <a:chExt cx="1939" cy="427"/>
          </a:xfrm>
        </p:grpSpPr>
        <p:sp>
          <p:nvSpPr>
            <p:cNvPr id="9227" name="Text Box 7"/>
            <p:cNvSpPr txBox="1"/>
            <p:nvPr/>
          </p:nvSpPr>
          <p:spPr>
            <a:xfrm>
              <a:off x="0" y="0"/>
              <a:ext cx="75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zh-CN" b="1" dirty="0">
                  <a:latin typeface="楷体_GB2312" pitchFamily="49" charset="-122"/>
                  <a:ea typeface="楷体_GB2312" pitchFamily="49" charset="-122"/>
                </a:rPr>
                <a:t>则有 </a:t>
              </a:r>
              <a:endParaRPr lang="zh-CN" altLang="zh-CN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graphicFrame>
          <p:nvGraphicFramePr>
            <p:cNvPr id="9228" name="Object 8"/>
            <p:cNvGraphicFramePr>
              <a:graphicFrameLocks noChangeAspect="1"/>
            </p:cNvGraphicFramePr>
            <p:nvPr/>
          </p:nvGraphicFramePr>
          <p:xfrm>
            <a:off x="528" y="31"/>
            <a:ext cx="1411" cy="3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814070" imgH="228600" progId="">
                    <p:embed/>
                  </p:oleObj>
                </mc:Choice>
                <mc:Fallback>
                  <p:oleObj name="" r:id="rId3" imgW="814070" imgH="228600" progId="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28" y="31"/>
                          <a:ext cx="1411" cy="3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369" name="Text Box 9"/>
          <p:cNvSpPr txBox="1"/>
          <p:nvPr/>
        </p:nvSpPr>
        <p:spPr>
          <a:xfrm>
            <a:off x="684213" y="5300663"/>
            <a:ext cx="756126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i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e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为电动势在</a:t>
            </a: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时刻</a:t>
            </a:r>
            <a:r>
              <a:rPr lang="zh-CN" altLang="en-US" b="1" i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t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的瞬时值，</a:t>
            </a:r>
            <a:endParaRPr lang="zh-CN" altLang="en-US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i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E</a:t>
            </a:r>
            <a:r>
              <a:rPr lang="zh-CN" altLang="en-US" b="1" baseline="-25000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m</a:t>
            </a: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为电动势的最大值．</a:t>
            </a:r>
            <a:endParaRPr lang="zh-CN" altLang="en-US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370" name="Text Box 10"/>
          <p:cNvSpPr txBox="1"/>
          <p:nvPr/>
        </p:nvSpPr>
        <p:spPr>
          <a:xfrm>
            <a:off x="838200" y="2286000"/>
            <a:ext cx="708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所以：e=BL</a:t>
            </a:r>
            <a:r>
              <a:rPr lang="zh-CN" altLang="en-US" b="1" dirty="0">
                <a:solidFill>
                  <a:srgbClr val="0000FF"/>
                </a:solidFill>
              </a:rPr>
              <a:t>ω</a:t>
            </a: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L</a:t>
            </a:r>
            <a:r>
              <a:rPr lang="zh-CN" altLang="en-US" b="1" dirty="0">
                <a:solidFill>
                  <a:srgbClr val="0000FF"/>
                </a:solidFill>
              </a:rPr>
              <a:t>′</a:t>
            </a: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sinωt=BS</a:t>
            </a:r>
            <a:r>
              <a:rPr lang="zh-CN" altLang="en-US" b="1" dirty="0">
                <a:solidFill>
                  <a:srgbClr val="0000FF"/>
                </a:solidFill>
              </a:rPr>
              <a:t>ωsinωt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15371" name="Text Box 11"/>
          <p:cNvSpPr txBox="1"/>
          <p:nvPr/>
        </p:nvSpPr>
        <p:spPr>
          <a:xfrm>
            <a:off x="838200" y="1676400"/>
            <a:ext cx="4968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e=2BLvsinωt</a:t>
            </a:r>
            <a:endParaRPr lang="zh-CN" altLang="en-US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372" name="Text Box 12"/>
          <p:cNvSpPr txBox="1"/>
          <p:nvPr/>
        </p:nvSpPr>
        <p:spPr>
          <a:xfrm>
            <a:off x="5486400" y="1752600"/>
            <a:ext cx="2743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V=ωL</a:t>
            </a:r>
            <a:r>
              <a:rPr lang="zh-CN" altLang="en-US" b="1" dirty="0">
                <a:solidFill>
                  <a:srgbClr val="000000"/>
                </a:solidFill>
              </a:rPr>
              <a:t>′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/2</a:t>
            </a:r>
            <a:endParaRPr lang="zh-CN" altLang="en-US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373" name="Rectangle 13"/>
          <p:cNvSpPr/>
          <p:nvPr/>
        </p:nvSpPr>
        <p:spPr>
          <a:xfrm>
            <a:off x="457200" y="3048000"/>
            <a:ext cx="7775575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algn="just" eaLnBrk="1" hangingPunct="1">
              <a:lnSpc>
                <a:spcPct val="120000"/>
              </a:lnSpc>
              <a:spcBef>
                <a:spcPct val="40000"/>
              </a:spcBef>
              <a:buFont typeface="Arial" panose="020B0604020202020204" pitchFamily="34" charset="0"/>
              <a:buChar char="•"/>
            </a:pPr>
            <a:r>
              <a:rPr lang="zh-CN" altLang="zh-CN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成立</a:t>
            </a:r>
            <a:r>
              <a:rPr lang="zh-CN" altLang="zh-CN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：转轴垂直匀强磁场，经中性面时开始计时． </a:t>
            </a:r>
            <a:endParaRPr lang="zh-CN" altLang="zh-CN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9226" name="Picture 14" descr="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00" y="5943600"/>
            <a:ext cx="762000" cy="762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5362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5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5362">
                                            <p:txEl>
                                              <p:charRg st="5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build="p"/>
      <p:bldP spid="15369" grpId="0"/>
      <p:bldP spid="15370" grpId="0"/>
      <p:bldP spid="15371" grpId="0"/>
      <p:bldP spid="15372" grpId="0"/>
      <p:bldP spid="1537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Picture 2" descr="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01000" y="5943600"/>
            <a:ext cx="76200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7" name="Picture 3" descr="2008-12-25 22-22-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514600"/>
            <a:ext cx="7772400" cy="3117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Text Box 4"/>
          <p:cNvSpPr txBox="1"/>
          <p:nvPr/>
        </p:nvSpPr>
        <p:spPr>
          <a:xfrm>
            <a:off x="228600" y="1066800"/>
            <a:ext cx="73914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产生的瞬时感应电动势 e=E</a:t>
            </a:r>
            <a:r>
              <a:rPr lang="zh-CN" altLang="en-US" sz="1600" b="1" dirty="0">
                <a:latin typeface="楷体_GB2312" pitchFamily="49" charset="-122"/>
                <a:ea typeface="楷体_GB2312" pitchFamily="49" charset="-122"/>
              </a:rPr>
              <a:t>m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sinωt用图象描述是怎样的呢？请同学们将其画出</a:t>
            </a:r>
            <a:endParaRPr lang="zh-CN" altLang="en-US" b="1" dirty="0"/>
          </a:p>
        </p:txBody>
      </p:sp>
      <p:sp>
        <p:nvSpPr>
          <p:cNvPr id="10245" name="Text Box 5"/>
          <p:cNvSpPr txBox="1"/>
          <p:nvPr/>
        </p:nvSpPr>
        <p:spPr>
          <a:xfrm>
            <a:off x="468313" y="404813"/>
            <a:ext cx="1604962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Symbol" panose="05050102010706020507" pitchFamily="18" charset="2"/>
              </a:rPr>
              <a:t>3、图像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1267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1268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11269" name="Group 5"/>
          <p:cNvGrpSpPr/>
          <p:nvPr/>
        </p:nvGrpSpPr>
        <p:grpSpPr>
          <a:xfrm>
            <a:off x="2667000" y="2514600"/>
            <a:ext cx="196850" cy="2581275"/>
            <a:chOff x="0" y="0"/>
            <a:chExt cx="137" cy="1730"/>
          </a:xfrm>
        </p:grpSpPr>
        <p:sp>
          <p:nvSpPr>
            <p:cNvPr id="11479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1480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270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11477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1478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grpSp>
        <p:nvGrpSpPr>
          <p:cNvPr id="11271" name="Group 11"/>
          <p:cNvGrpSpPr/>
          <p:nvPr/>
        </p:nvGrpSpPr>
        <p:grpSpPr>
          <a:xfrm>
            <a:off x="2209800" y="2438400"/>
            <a:ext cx="198438" cy="2660650"/>
            <a:chOff x="0" y="0"/>
            <a:chExt cx="137" cy="1784"/>
          </a:xfrm>
        </p:grpSpPr>
        <p:sp>
          <p:nvSpPr>
            <p:cNvPr id="11475" name="Rectangle 12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1476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272" name="Group 14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11390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91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92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93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94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95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96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97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98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99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0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1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2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3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4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5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6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7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8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09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0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1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2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3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4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5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6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7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8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19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0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1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2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3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4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5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6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7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8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29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0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1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2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3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4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5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6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7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8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39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0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1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2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3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4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5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6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7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8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49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0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1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2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3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4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5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6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7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8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59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0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1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2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3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4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5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6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7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8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69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70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71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72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73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474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273" name="Group 100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11300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1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2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3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4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5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6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7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8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09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0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1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2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3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4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5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6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7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8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19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0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1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2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3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4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5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6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7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8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29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0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1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2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3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4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5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6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7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8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39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0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1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2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3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4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5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6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7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8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49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0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1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2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3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4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5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6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7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8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59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0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1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2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3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4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5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6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7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8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69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0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1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2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3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4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5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6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7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8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79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0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1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2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3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4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5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6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7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8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389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274" name="Group 191"/>
          <p:cNvGrpSpPr/>
          <p:nvPr/>
        </p:nvGrpSpPr>
        <p:grpSpPr>
          <a:xfrm>
            <a:off x="1752600" y="2514600"/>
            <a:ext cx="196850" cy="2579688"/>
            <a:chOff x="0" y="0"/>
            <a:chExt cx="137" cy="1730"/>
          </a:xfrm>
        </p:grpSpPr>
        <p:sp>
          <p:nvSpPr>
            <p:cNvPr id="11298" name="Rectangle 192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1299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275" name="Group 194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11296" name="Rectangle 195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1297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276" name="Group 197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11294" name="Rectangle 198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1295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1277" name="Text Box 200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1278" name="Text Box 201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1279" name="Oval 202"/>
          <p:cNvSpPr/>
          <p:nvPr/>
        </p:nvSpPr>
        <p:spPr>
          <a:xfrm>
            <a:off x="12192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1280" name="Line 203"/>
          <p:cNvSpPr/>
          <p:nvPr/>
        </p:nvSpPr>
        <p:spPr>
          <a:xfrm rot="774525" flipV="1">
            <a:off x="1143000" y="35052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81" name="Oval 204"/>
          <p:cNvSpPr/>
          <p:nvPr/>
        </p:nvSpPr>
        <p:spPr>
          <a:xfrm rot="-1525792">
            <a:off x="1066800" y="3657600"/>
            <a:ext cx="236538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1282" name="Line 205"/>
          <p:cNvSpPr/>
          <p:nvPr/>
        </p:nvSpPr>
        <p:spPr>
          <a:xfrm rot="-440450" flipH="1">
            <a:off x="1143000" y="3886200"/>
            <a:ext cx="90488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1283" name="Line 206"/>
          <p:cNvSpPr/>
          <p:nvPr/>
        </p:nvSpPr>
        <p:spPr>
          <a:xfrm rot="10349906" flipH="1">
            <a:off x="3276600" y="2895600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11284" name="Picture 207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0400" y="36576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85" name="Picture 208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00" y="3733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86" name="Text Box 209"/>
          <p:cNvSpPr txBox="1"/>
          <p:nvPr/>
        </p:nvSpPr>
        <p:spPr>
          <a:xfrm>
            <a:off x="4724400" y="1600200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7618" name="Text Box 210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88" name="Text Box 211"/>
          <p:cNvSpPr txBox="1"/>
          <p:nvPr/>
        </p:nvSpPr>
        <p:spPr>
          <a:xfrm>
            <a:off x="8229600" y="3878263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7620" name="Text Box 212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90" name="Text Box 213"/>
          <p:cNvSpPr txBox="1"/>
          <p:nvPr/>
        </p:nvSpPr>
        <p:spPr>
          <a:xfrm>
            <a:off x="5410200" y="45640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7622" name="Text Box 214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92" name="Text Box 215"/>
          <p:cNvSpPr txBox="1"/>
          <p:nvPr/>
        </p:nvSpPr>
        <p:spPr>
          <a:xfrm>
            <a:off x="5029200" y="1820863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7624" name="Text Box 216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2291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2292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12293" name="Group 5"/>
          <p:cNvGrpSpPr/>
          <p:nvPr/>
        </p:nvGrpSpPr>
        <p:grpSpPr>
          <a:xfrm>
            <a:off x="2193925" y="2462213"/>
            <a:ext cx="198438" cy="2660650"/>
            <a:chOff x="0" y="0"/>
            <a:chExt cx="137" cy="1784"/>
          </a:xfrm>
        </p:grpSpPr>
        <p:sp>
          <p:nvSpPr>
            <p:cNvPr id="12505" name="Rectangle 6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2506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294" name="Group 8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12420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21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22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23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24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25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26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27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28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29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30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31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32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33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34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35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36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37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38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39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0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1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2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3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4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5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6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7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8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49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0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1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2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3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4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5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6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7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8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59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0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1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2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3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4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5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6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7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8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69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0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1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2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3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4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5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6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7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8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79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0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1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2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3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4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5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6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7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8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89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0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1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2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3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4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5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6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7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8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9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00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01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02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03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504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295" name="Group 94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12330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31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32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33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34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35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36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37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38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39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0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1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2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3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4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5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6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7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8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49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0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1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2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3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4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5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6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7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8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59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0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1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2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3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4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5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6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7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8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69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0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1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2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3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4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5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6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7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8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79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0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1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2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3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4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5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6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7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8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89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0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1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5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6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7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8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9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0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1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2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3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4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5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6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7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8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09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0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1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2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3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4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5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6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7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8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19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296" name="Group 185"/>
          <p:cNvGrpSpPr/>
          <p:nvPr/>
        </p:nvGrpSpPr>
        <p:grpSpPr>
          <a:xfrm>
            <a:off x="1728788" y="2462213"/>
            <a:ext cx="196850" cy="2579687"/>
            <a:chOff x="0" y="0"/>
            <a:chExt cx="137" cy="1730"/>
          </a:xfrm>
        </p:grpSpPr>
        <p:sp>
          <p:nvSpPr>
            <p:cNvPr id="12328" name="Rectangle 18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2329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297" name="Group 188"/>
          <p:cNvGrpSpPr/>
          <p:nvPr/>
        </p:nvGrpSpPr>
        <p:grpSpPr>
          <a:xfrm>
            <a:off x="2660650" y="2541588"/>
            <a:ext cx="196850" cy="2581275"/>
            <a:chOff x="0" y="0"/>
            <a:chExt cx="137" cy="1730"/>
          </a:xfrm>
        </p:grpSpPr>
        <p:sp>
          <p:nvSpPr>
            <p:cNvPr id="12326" name="Rectangle 189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2327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298" name="Group 191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12324" name="Rectangle 192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2325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299" name="Group 194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12322" name="Rectangle 195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2323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2300" name="Text Box 197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2301" name="Text Box 198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2302" name="Oval 199"/>
          <p:cNvSpPr/>
          <p:nvPr/>
        </p:nvSpPr>
        <p:spPr>
          <a:xfrm>
            <a:off x="1219200" y="26670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2303" name="Oval 200"/>
          <p:cNvSpPr/>
          <p:nvPr/>
        </p:nvSpPr>
        <p:spPr>
          <a:xfrm rot="1473045">
            <a:off x="3117850" y="3784600"/>
            <a:ext cx="304800" cy="265113"/>
          </a:xfrm>
          <a:prstGeom prst="ellipse">
            <a:avLst/>
          </a:prstGeom>
          <a:noFill/>
          <a:ln w="5715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grpSp>
        <p:nvGrpSpPr>
          <p:cNvPr id="12304" name="Group 201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12320" name="Line 202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2321" name="Line 203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12305" name="Picture 204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99013" y="3716338"/>
            <a:ext cx="204787" cy="2047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306" name="Group 205"/>
          <p:cNvGrpSpPr/>
          <p:nvPr/>
        </p:nvGrpSpPr>
        <p:grpSpPr>
          <a:xfrm>
            <a:off x="1077913" y="2971800"/>
            <a:ext cx="2370137" cy="1720850"/>
            <a:chOff x="0" y="0"/>
            <a:chExt cx="1493" cy="1084"/>
          </a:xfrm>
        </p:grpSpPr>
        <p:sp>
          <p:nvSpPr>
            <p:cNvPr id="12315" name="Line 206"/>
            <p:cNvSpPr/>
            <p:nvPr/>
          </p:nvSpPr>
          <p:spPr>
            <a:xfrm rot="864895" flipV="1">
              <a:off x="53" y="373"/>
              <a:ext cx="1440" cy="336"/>
            </a:xfrm>
            <a:prstGeom prst="line">
              <a:avLst/>
            </a:prstGeom>
            <a:ln w="9525" cap="flat" cmpd="sng">
              <a:solidFill>
                <a:schemeClr val="bg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16" name="Oval 207"/>
            <p:cNvSpPr/>
            <p:nvPr/>
          </p:nvSpPr>
          <p:spPr>
            <a:xfrm rot="1473045">
              <a:off x="0" y="426"/>
              <a:ext cx="192" cy="192"/>
            </a:xfrm>
            <a:prstGeom prst="ellipse">
              <a:avLst/>
            </a:prstGeom>
            <a:noFill/>
            <a:ln w="57150" cap="flat" cmpd="sng">
              <a:solidFill>
                <a:schemeClr val="hlink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2317" name="Line 208"/>
            <p:cNvSpPr/>
            <p:nvPr/>
          </p:nvSpPr>
          <p:spPr>
            <a:xfrm rot="10010732" flipH="1">
              <a:off x="1337" y="0"/>
              <a:ext cx="96" cy="480"/>
            </a:xfrm>
            <a:prstGeom prst="line">
              <a:avLst/>
            </a:prstGeom>
            <a:ln w="57150" cap="flat" cmpd="sng">
              <a:solidFill>
                <a:schemeClr val="hlink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2318" name="Line 209"/>
            <p:cNvSpPr/>
            <p:nvPr/>
          </p:nvSpPr>
          <p:spPr>
            <a:xfrm rot="-609812" flipH="1">
              <a:off x="86" y="580"/>
              <a:ext cx="57" cy="504"/>
            </a:xfrm>
            <a:prstGeom prst="line">
              <a:avLst/>
            </a:prstGeom>
            <a:ln w="57150" cap="flat" cmpd="sng">
              <a:solidFill>
                <a:schemeClr val="hlink"/>
              </a:solidFill>
              <a:prstDash val="solid"/>
              <a:headEnd type="none" w="med" len="med"/>
              <a:tailEnd type="triangle" w="med" len="med"/>
            </a:ln>
          </p:spPr>
        </p:sp>
        <p:pic>
          <p:nvPicPr>
            <p:cNvPr id="12319" name="Picture 210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89" y="528"/>
              <a:ext cx="192" cy="14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307" name="Text Box 211"/>
          <p:cNvSpPr txBox="1"/>
          <p:nvPr/>
        </p:nvSpPr>
        <p:spPr>
          <a:xfrm>
            <a:off x="4648200" y="1592263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8644" name="Text Box 212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309" name="Text Box 213"/>
          <p:cNvSpPr txBox="1"/>
          <p:nvPr/>
        </p:nvSpPr>
        <p:spPr>
          <a:xfrm>
            <a:off x="8229600" y="3802063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8646" name="Text Box 214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311" name="Text Box 215"/>
          <p:cNvSpPr txBox="1"/>
          <p:nvPr/>
        </p:nvSpPr>
        <p:spPr>
          <a:xfrm>
            <a:off x="6553200" y="5326063"/>
            <a:ext cx="2286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8648" name="Text Box 216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313" name="Text Box 217"/>
          <p:cNvSpPr txBox="1"/>
          <p:nvPr/>
        </p:nvSpPr>
        <p:spPr>
          <a:xfrm>
            <a:off x="5105400" y="2049463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8650" name="Text Box 218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3315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3316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13317" name="Group 5"/>
          <p:cNvGrpSpPr/>
          <p:nvPr/>
        </p:nvGrpSpPr>
        <p:grpSpPr>
          <a:xfrm>
            <a:off x="2660650" y="2541588"/>
            <a:ext cx="196850" cy="2581275"/>
            <a:chOff x="0" y="0"/>
            <a:chExt cx="137" cy="1730"/>
          </a:xfrm>
        </p:grpSpPr>
        <p:sp>
          <p:nvSpPr>
            <p:cNvPr id="13529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3530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3318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13527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3528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13319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0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3321" name="Group 13"/>
          <p:cNvGrpSpPr/>
          <p:nvPr/>
        </p:nvGrpSpPr>
        <p:grpSpPr>
          <a:xfrm>
            <a:off x="1165225" y="1066800"/>
            <a:ext cx="2176463" cy="5334000"/>
            <a:chOff x="0" y="0"/>
            <a:chExt cx="1371" cy="3360"/>
          </a:xfrm>
        </p:grpSpPr>
        <p:grpSp>
          <p:nvGrpSpPr>
            <p:cNvPr id="13335" name="Group 14"/>
            <p:cNvGrpSpPr/>
            <p:nvPr/>
          </p:nvGrpSpPr>
          <p:grpSpPr>
            <a:xfrm>
              <a:off x="648" y="879"/>
              <a:ext cx="125" cy="1676"/>
              <a:chOff x="0" y="0"/>
              <a:chExt cx="137" cy="1784"/>
            </a:xfrm>
          </p:grpSpPr>
          <p:sp>
            <p:nvSpPr>
              <p:cNvPr id="13525" name="Rectangle 15"/>
              <p:cNvSpPr/>
              <p:nvPr/>
            </p:nvSpPr>
            <p:spPr>
              <a:xfrm>
                <a:off x="51" y="0"/>
                <a:ext cx="36" cy="165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 dirty="0"/>
              </a:p>
            </p:txBody>
          </p:sp>
          <p:sp>
            <p:nvSpPr>
              <p:cNvPr id="13526" name="未知"/>
              <p:cNvSpPr/>
              <p:nvPr/>
            </p:nvSpPr>
            <p:spPr>
              <a:xfrm>
                <a:off x="0" y="1645"/>
                <a:ext cx="137" cy="13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9" y="139"/>
                  </a:cxn>
                  <a:cxn ang="0">
                    <a:pos x="137" y="0"/>
                  </a:cxn>
                  <a:cxn ang="0">
                    <a:pos x="0" y="0"/>
                  </a:cxn>
                </a:cxnLst>
                <a:pathLst>
                  <a:path w="137" h="139">
                    <a:moveTo>
                      <a:pt x="0" y="0"/>
                    </a:moveTo>
                    <a:lnTo>
                      <a:pt x="69" y="139"/>
                    </a:lnTo>
                    <a:lnTo>
                      <a:pt x="13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3336" name="Group 17"/>
            <p:cNvGrpSpPr/>
            <p:nvPr/>
          </p:nvGrpSpPr>
          <p:grpSpPr>
            <a:xfrm>
              <a:off x="56" y="2372"/>
              <a:ext cx="1315" cy="988"/>
              <a:chOff x="0" y="0"/>
              <a:chExt cx="1447" cy="1052"/>
            </a:xfrm>
          </p:grpSpPr>
          <p:sp>
            <p:nvSpPr>
              <p:cNvPr id="13440" name="未知"/>
              <p:cNvSpPr/>
              <p:nvPr/>
            </p:nvSpPr>
            <p:spPr>
              <a:xfrm>
                <a:off x="1311" y="14"/>
                <a:ext cx="110" cy="105"/>
              </a:xfrm>
              <a:custGeom>
                <a:avLst/>
                <a:gdLst/>
                <a:ahLst/>
                <a:cxnLst>
                  <a:cxn ang="0">
                    <a:pos x="34" y="75"/>
                  </a:cxn>
                  <a:cxn ang="0">
                    <a:pos x="0" y="105"/>
                  </a:cxn>
                  <a:cxn ang="0">
                    <a:pos x="78" y="26"/>
                  </a:cxn>
                  <a:cxn ang="0">
                    <a:pos x="110" y="0"/>
                  </a:cxn>
                  <a:cxn ang="0">
                    <a:pos x="34" y="75"/>
                  </a:cxn>
                </a:cxnLst>
                <a:pathLst>
                  <a:path w="110" h="105">
                    <a:moveTo>
                      <a:pt x="34" y="75"/>
                    </a:moveTo>
                    <a:lnTo>
                      <a:pt x="0" y="105"/>
                    </a:lnTo>
                    <a:lnTo>
                      <a:pt x="78" y="26"/>
                    </a:lnTo>
                    <a:lnTo>
                      <a:pt x="110" y="0"/>
                    </a:lnTo>
                    <a:lnTo>
                      <a:pt x="34" y="75"/>
                    </a:lnTo>
                    <a:close/>
                  </a:path>
                </a:pathLst>
              </a:custGeom>
              <a:solidFill>
                <a:srgbClr val="0000CB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41" name="未知"/>
              <p:cNvSpPr/>
              <p:nvPr/>
            </p:nvSpPr>
            <p:spPr>
              <a:xfrm>
                <a:off x="1288" y="40"/>
                <a:ext cx="101" cy="93"/>
              </a:xfrm>
              <a:custGeom>
                <a:avLst/>
                <a:gdLst/>
                <a:ahLst/>
                <a:cxnLst>
                  <a:cxn ang="0">
                    <a:pos x="23" y="79"/>
                  </a:cxn>
                  <a:cxn ang="0">
                    <a:pos x="0" y="93"/>
                  </a:cxn>
                  <a:cxn ang="0">
                    <a:pos x="81" y="14"/>
                  </a:cxn>
                  <a:cxn ang="0">
                    <a:pos x="101" y="0"/>
                  </a:cxn>
                  <a:cxn ang="0">
                    <a:pos x="23" y="79"/>
                  </a:cxn>
                </a:cxnLst>
                <a:pathLst>
                  <a:path w="101" h="93">
                    <a:moveTo>
                      <a:pt x="23" y="79"/>
                    </a:moveTo>
                    <a:lnTo>
                      <a:pt x="0" y="93"/>
                    </a:lnTo>
                    <a:lnTo>
                      <a:pt x="81" y="14"/>
                    </a:lnTo>
                    <a:lnTo>
                      <a:pt x="101" y="0"/>
                    </a:lnTo>
                    <a:lnTo>
                      <a:pt x="23" y="79"/>
                    </a:lnTo>
                    <a:close/>
                  </a:path>
                </a:pathLst>
              </a:custGeom>
              <a:solidFill>
                <a:srgbClr val="0000C1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42" name="未知"/>
              <p:cNvSpPr/>
              <p:nvPr/>
            </p:nvSpPr>
            <p:spPr>
              <a:xfrm>
                <a:off x="1298" y="40"/>
                <a:ext cx="91" cy="85"/>
              </a:xfrm>
              <a:custGeom>
                <a:avLst/>
                <a:gdLst/>
                <a:ahLst/>
                <a:cxnLst>
                  <a:cxn ang="0">
                    <a:pos x="13" y="79"/>
                  </a:cxn>
                  <a:cxn ang="0">
                    <a:pos x="0" y="85"/>
                  </a:cxn>
                  <a:cxn ang="0">
                    <a:pos x="81" y="8"/>
                  </a:cxn>
                  <a:cxn ang="0">
                    <a:pos x="91" y="0"/>
                  </a:cxn>
                  <a:cxn ang="0">
                    <a:pos x="13" y="79"/>
                  </a:cxn>
                </a:cxnLst>
                <a:pathLst>
                  <a:path w="91" h="85">
                    <a:moveTo>
                      <a:pt x="13" y="79"/>
                    </a:moveTo>
                    <a:lnTo>
                      <a:pt x="0" y="85"/>
                    </a:lnTo>
                    <a:lnTo>
                      <a:pt x="81" y="8"/>
                    </a:lnTo>
                    <a:lnTo>
                      <a:pt x="91" y="0"/>
                    </a:lnTo>
                    <a:lnTo>
                      <a:pt x="13" y="79"/>
                    </a:lnTo>
                    <a:close/>
                  </a:path>
                </a:pathLst>
              </a:custGeom>
              <a:solidFill>
                <a:srgbClr val="0000C1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43" name="未知"/>
              <p:cNvSpPr/>
              <p:nvPr/>
            </p:nvSpPr>
            <p:spPr>
              <a:xfrm>
                <a:off x="1288" y="48"/>
                <a:ext cx="91" cy="85"/>
              </a:xfrm>
              <a:custGeom>
                <a:avLst/>
                <a:gdLst/>
                <a:ahLst/>
                <a:cxnLst>
                  <a:cxn ang="0">
                    <a:pos x="10" y="77"/>
                  </a:cxn>
                  <a:cxn ang="0">
                    <a:pos x="0" y="85"/>
                  </a:cxn>
                  <a:cxn ang="0">
                    <a:pos x="81" y="6"/>
                  </a:cxn>
                  <a:cxn ang="0">
                    <a:pos x="91" y="0"/>
                  </a:cxn>
                  <a:cxn ang="0">
                    <a:pos x="10" y="77"/>
                  </a:cxn>
                </a:cxnLst>
                <a:pathLst>
                  <a:path w="91" h="85">
                    <a:moveTo>
                      <a:pt x="10" y="77"/>
                    </a:moveTo>
                    <a:lnTo>
                      <a:pt x="0" y="85"/>
                    </a:lnTo>
                    <a:lnTo>
                      <a:pt x="81" y="6"/>
                    </a:lnTo>
                    <a:lnTo>
                      <a:pt x="91" y="0"/>
                    </a:lnTo>
                    <a:lnTo>
                      <a:pt x="10" y="77"/>
                    </a:lnTo>
                    <a:close/>
                  </a:path>
                </a:pathLst>
              </a:custGeom>
              <a:solidFill>
                <a:srgbClr val="0000BE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44" name="未知"/>
              <p:cNvSpPr/>
              <p:nvPr/>
            </p:nvSpPr>
            <p:spPr>
              <a:xfrm>
                <a:off x="1260" y="54"/>
                <a:ext cx="109" cy="93"/>
              </a:xfrm>
              <a:custGeom>
                <a:avLst/>
                <a:gdLst/>
                <a:ahLst/>
                <a:cxnLst>
                  <a:cxn ang="0">
                    <a:pos x="28" y="79"/>
                  </a:cxn>
                  <a:cxn ang="0">
                    <a:pos x="0" y="93"/>
                  </a:cxn>
                  <a:cxn ang="0">
                    <a:pos x="85" y="12"/>
                  </a:cxn>
                  <a:cxn ang="0">
                    <a:pos x="109" y="0"/>
                  </a:cxn>
                  <a:cxn ang="0">
                    <a:pos x="28" y="79"/>
                  </a:cxn>
                </a:cxnLst>
                <a:pathLst>
                  <a:path w="109" h="93">
                    <a:moveTo>
                      <a:pt x="28" y="79"/>
                    </a:moveTo>
                    <a:lnTo>
                      <a:pt x="0" y="93"/>
                    </a:lnTo>
                    <a:lnTo>
                      <a:pt x="85" y="12"/>
                    </a:lnTo>
                    <a:lnTo>
                      <a:pt x="109" y="0"/>
                    </a:lnTo>
                    <a:lnTo>
                      <a:pt x="28" y="79"/>
                    </a:lnTo>
                    <a:close/>
                  </a:path>
                </a:pathLst>
              </a:custGeom>
              <a:solidFill>
                <a:srgbClr val="0000BC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45" name="未知"/>
              <p:cNvSpPr/>
              <p:nvPr/>
            </p:nvSpPr>
            <p:spPr>
              <a:xfrm>
                <a:off x="1274" y="54"/>
                <a:ext cx="95" cy="85"/>
              </a:xfrm>
              <a:custGeom>
                <a:avLst/>
                <a:gdLst/>
                <a:ahLst/>
                <a:cxnLst>
                  <a:cxn ang="0">
                    <a:pos x="14" y="79"/>
                  </a:cxn>
                  <a:cxn ang="0">
                    <a:pos x="0" y="85"/>
                  </a:cxn>
                  <a:cxn ang="0">
                    <a:pos x="83" y="6"/>
                  </a:cxn>
                  <a:cxn ang="0">
                    <a:pos x="95" y="0"/>
                  </a:cxn>
                  <a:cxn ang="0">
                    <a:pos x="14" y="79"/>
                  </a:cxn>
                </a:cxnLst>
                <a:pathLst>
                  <a:path w="95" h="85">
                    <a:moveTo>
                      <a:pt x="14" y="79"/>
                    </a:moveTo>
                    <a:lnTo>
                      <a:pt x="0" y="85"/>
                    </a:lnTo>
                    <a:lnTo>
                      <a:pt x="83" y="6"/>
                    </a:lnTo>
                    <a:lnTo>
                      <a:pt x="95" y="0"/>
                    </a:lnTo>
                    <a:lnTo>
                      <a:pt x="14" y="79"/>
                    </a:lnTo>
                    <a:close/>
                  </a:path>
                </a:pathLst>
              </a:custGeom>
              <a:solidFill>
                <a:srgbClr val="0000BC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46" name="未知"/>
              <p:cNvSpPr/>
              <p:nvPr/>
            </p:nvSpPr>
            <p:spPr>
              <a:xfrm>
                <a:off x="1260" y="60"/>
                <a:ext cx="97" cy="87"/>
              </a:xfrm>
              <a:custGeom>
                <a:avLst/>
                <a:gdLst/>
                <a:ahLst/>
                <a:cxnLst>
                  <a:cxn ang="0">
                    <a:pos x="14" y="79"/>
                  </a:cxn>
                  <a:cxn ang="0">
                    <a:pos x="0" y="87"/>
                  </a:cxn>
                  <a:cxn ang="0">
                    <a:pos x="85" y="6"/>
                  </a:cxn>
                  <a:cxn ang="0">
                    <a:pos x="97" y="0"/>
                  </a:cxn>
                  <a:cxn ang="0">
                    <a:pos x="14" y="79"/>
                  </a:cxn>
                </a:cxnLst>
                <a:pathLst>
                  <a:path w="97" h="87">
                    <a:moveTo>
                      <a:pt x="14" y="79"/>
                    </a:moveTo>
                    <a:lnTo>
                      <a:pt x="0" y="87"/>
                    </a:lnTo>
                    <a:lnTo>
                      <a:pt x="85" y="6"/>
                    </a:lnTo>
                    <a:lnTo>
                      <a:pt x="97" y="0"/>
                    </a:lnTo>
                    <a:lnTo>
                      <a:pt x="14" y="79"/>
                    </a:lnTo>
                    <a:close/>
                  </a:path>
                </a:pathLst>
              </a:custGeom>
              <a:solidFill>
                <a:srgbClr val="0000BA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47" name="未知"/>
              <p:cNvSpPr/>
              <p:nvPr/>
            </p:nvSpPr>
            <p:spPr>
              <a:xfrm>
                <a:off x="1230" y="66"/>
                <a:ext cx="115" cy="95"/>
              </a:xfrm>
              <a:custGeom>
                <a:avLst/>
                <a:gdLst/>
                <a:ahLst/>
                <a:cxnLst>
                  <a:cxn ang="0">
                    <a:pos x="30" y="81"/>
                  </a:cxn>
                  <a:cxn ang="0">
                    <a:pos x="0" y="95"/>
                  </a:cxn>
                  <a:cxn ang="0">
                    <a:pos x="87" y="15"/>
                  </a:cxn>
                  <a:cxn ang="0">
                    <a:pos x="115" y="0"/>
                  </a:cxn>
                  <a:cxn ang="0">
                    <a:pos x="30" y="81"/>
                  </a:cxn>
                </a:cxnLst>
                <a:pathLst>
                  <a:path w="115" h="95">
                    <a:moveTo>
                      <a:pt x="30" y="81"/>
                    </a:moveTo>
                    <a:lnTo>
                      <a:pt x="0" y="95"/>
                    </a:lnTo>
                    <a:lnTo>
                      <a:pt x="87" y="15"/>
                    </a:lnTo>
                    <a:lnTo>
                      <a:pt x="115" y="0"/>
                    </a:lnTo>
                    <a:lnTo>
                      <a:pt x="30" y="81"/>
                    </a:lnTo>
                    <a:close/>
                  </a:path>
                </a:pathLst>
              </a:custGeom>
              <a:solidFill>
                <a:srgbClr val="0000B8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48" name="未知"/>
              <p:cNvSpPr/>
              <p:nvPr/>
            </p:nvSpPr>
            <p:spPr>
              <a:xfrm>
                <a:off x="1250" y="66"/>
                <a:ext cx="95" cy="85"/>
              </a:xfrm>
              <a:custGeom>
                <a:avLst/>
                <a:gdLst/>
                <a:ahLst/>
                <a:cxnLst>
                  <a:cxn ang="0">
                    <a:pos x="10" y="81"/>
                  </a:cxn>
                  <a:cxn ang="0">
                    <a:pos x="0" y="85"/>
                  </a:cxn>
                  <a:cxn ang="0">
                    <a:pos x="85" y="5"/>
                  </a:cxn>
                  <a:cxn ang="0">
                    <a:pos x="95" y="0"/>
                  </a:cxn>
                  <a:cxn ang="0">
                    <a:pos x="10" y="81"/>
                  </a:cxn>
                </a:cxnLst>
                <a:pathLst>
                  <a:path w="95" h="85">
                    <a:moveTo>
                      <a:pt x="10" y="81"/>
                    </a:moveTo>
                    <a:lnTo>
                      <a:pt x="0" y="85"/>
                    </a:lnTo>
                    <a:lnTo>
                      <a:pt x="85" y="5"/>
                    </a:lnTo>
                    <a:lnTo>
                      <a:pt x="95" y="0"/>
                    </a:lnTo>
                    <a:lnTo>
                      <a:pt x="10" y="81"/>
                    </a:lnTo>
                    <a:close/>
                  </a:path>
                </a:pathLst>
              </a:custGeom>
              <a:solidFill>
                <a:srgbClr val="0000B8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49" name="未知"/>
              <p:cNvSpPr/>
              <p:nvPr/>
            </p:nvSpPr>
            <p:spPr>
              <a:xfrm>
                <a:off x="1240" y="71"/>
                <a:ext cx="95" cy="86"/>
              </a:xfrm>
              <a:custGeom>
                <a:avLst/>
                <a:gdLst/>
                <a:ahLst/>
                <a:cxnLst>
                  <a:cxn ang="0">
                    <a:pos x="10" y="80"/>
                  </a:cxn>
                  <a:cxn ang="0">
                    <a:pos x="0" y="86"/>
                  </a:cxn>
                  <a:cxn ang="0">
                    <a:pos x="87" y="6"/>
                  </a:cxn>
                  <a:cxn ang="0">
                    <a:pos x="95" y="0"/>
                  </a:cxn>
                  <a:cxn ang="0">
                    <a:pos x="10" y="80"/>
                  </a:cxn>
                </a:cxnLst>
                <a:pathLst>
                  <a:path w="95" h="86">
                    <a:moveTo>
                      <a:pt x="10" y="80"/>
                    </a:moveTo>
                    <a:lnTo>
                      <a:pt x="0" y="86"/>
                    </a:lnTo>
                    <a:lnTo>
                      <a:pt x="87" y="6"/>
                    </a:lnTo>
                    <a:lnTo>
                      <a:pt x="95" y="0"/>
                    </a:lnTo>
                    <a:lnTo>
                      <a:pt x="10" y="80"/>
                    </a:lnTo>
                    <a:close/>
                  </a:path>
                </a:pathLst>
              </a:custGeom>
              <a:solidFill>
                <a:srgbClr val="0000B7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50" name="未知"/>
              <p:cNvSpPr/>
              <p:nvPr/>
            </p:nvSpPr>
            <p:spPr>
              <a:xfrm>
                <a:off x="1230" y="77"/>
                <a:ext cx="97" cy="84"/>
              </a:xfrm>
              <a:custGeom>
                <a:avLst/>
                <a:gdLst/>
                <a:ahLst/>
                <a:cxnLst>
                  <a:cxn ang="0">
                    <a:pos x="10" y="80"/>
                  </a:cxn>
                  <a:cxn ang="0">
                    <a:pos x="0" y="84"/>
                  </a:cxn>
                  <a:cxn ang="0">
                    <a:pos x="87" y="4"/>
                  </a:cxn>
                  <a:cxn ang="0">
                    <a:pos x="97" y="0"/>
                  </a:cxn>
                  <a:cxn ang="0">
                    <a:pos x="10" y="80"/>
                  </a:cxn>
                </a:cxnLst>
                <a:pathLst>
                  <a:path w="97" h="84">
                    <a:moveTo>
                      <a:pt x="10" y="80"/>
                    </a:moveTo>
                    <a:lnTo>
                      <a:pt x="0" y="84"/>
                    </a:lnTo>
                    <a:lnTo>
                      <a:pt x="87" y="4"/>
                    </a:lnTo>
                    <a:lnTo>
                      <a:pt x="97" y="0"/>
                    </a:lnTo>
                    <a:lnTo>
                      <a:pt x="10" y="80"/>
                    </a:lnTo>
                    <a:close/>
                  </a:path>
                </a:pathLst>
              </a:custGeom>
              <a:solidFill>
                <a:srgbClr val="0000B6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51" name="未知"/>
              <p:cNvSpPr/>
              <p:nvPr/>
            </p:nvSpPr>
            <p:spPr>
              <a:xfrm>
                <a:off x="1160" y="81"/>
                <a:ext cx="157" cy="108"/>
              </a:xfrm>
              <a:custGeom>
                <a:avLst/>
                <a:gdLst/>
                <a:ahLst/>
                <a:cxnLst>
                  <a:cxn ang="0">
                    <a:pos x="70" y="80"/>
                  </a:cxn>
                  <a:cxn ang="0">
                    <a:pos x="0" y="108"/>
                  </a:cxn>
                  <a:cxn ang="0">
                    <a:pos x="92" y="26"/>
                  </a:cxn>
                  <a:cxn ang="0">
                    <a:pos x="157" y="0"/>
                  </a:cxn>
                  <a:cxn ang="0">
                    <a:pos x="70" y="80"/>
                  </a:cxn>
                </a:cxnLst>
                <a:pathLst>
                  <a:path w="157" h="108">
                    <a:moveTo>
                      <a:pt x="70" y="80"/>
                    </a:moveTo>
                    <a:lnTo>
                      <a:pt x="0" y="108"/>
                    </a:lnTo>
                    <a:lnTo>
                      <a:pt x="92" y="26"/>
                    </a:lnTo>
                    <a:lnTo>
                      <a:pt x="157" y="0"/>
                    </a:lnTo>
                    <a:lnTo>
                      <a:pt x="70" y="80"/>
                    </a:lnTo>
                    <a:close/>
                  </a:path>
                </a:pathLst>
              </a:custGeom>
              <a:solidFill>
                <a:srgbClr val="0000B5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52" name="未知"/>
              <p:cNvSpPr/>
              <p:nvPr/>
            </p:nvSpPr>
            <p:spPr>
              <a:xfrm>
                <a:off x="1196" y="81"/>
                <a:ext cx="121" cy="94"/>
              </a:xfrm>
              <a:custGeom>
                <a:avLst/>
                <a:gdLst/>
                <a:ahLst/>
                <a:cxnLst>
                  <a:cxn ang="0">
                    <a:pos x="34" y="80"/>
                  </a:cxn>
                  <a:cxn ang="0">
                    <a:pos x="0" y="94"/>
                  </a:cxn>
                  <a:cxn ang="0">
                    <a:pos x="88" y="12"/>
                  </a:cxn>
                  <a:cxn ang="0">
                    <a:pos x="121" y="0"/>
                  </a:cxn>
                  <a:cxn ang="0">
                    <a:pos x="34" y="80"/>
                  </a:cxn>
                </a:cxnLst>
                <a:pathLst>
                  <a:path w="121" h="94">
                    <a:moveTo>
                      <a:pt x="34" y="80"/>
                    </a:moveTo>
                    <a:lnTo>
                      <a:pt x="0" y="94"/>
                    </a:lnTo>
                    <a:lnTo>
                      <a:pt x="88" y="12"/>
                    </a:lnTo>
                    <a:lnTo>
                      <a:pt x="121" y="0"/>
                    </a:lnTo>
                    <a:lnTo>
                      <a:pt x="34" y="80"/>
                    </a:lnTo>
                    <a:close/>
                  </a:path>
                </a:pathLst>
              </a:custGeom>
              <a:solidFill>
                <a:srgbClr val="0000B5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53" name="未知"/>
              <p:cNvSpPr/>
              <p:nvPr/>
            </p:nvSpPr>
            <p:spPr>
              <a:xfrm>
                <a:off x="1160" y="93"/>
                <a:ext cx="124" cy="96"/>
              </a:xfrm>
              <a:custGeom>
                <a:avLst/>
                <a:gdLst/>
                <a:ahLst/>
                <a:cxnLst>
                  <a:cxn ang="0">
                    <a:pos x="36" y="82"/>
                  </a:cxn>
                  <a:cxn ang="0">
                    <a:pos x="0" y="96"/>
                  </a:cxn>
                  <a:cxn ang="0">
                    <a:pos x="92" y="14"/>
                  </a:cxn>
                  <a:cxn ang="0">
                    <a:pos x="124" y="0"/>
                  </a:cxn>
                  <a:cxn ang="0">
                    <a:pos x="36" y="82"/>
                  </a:cxn>
                </a:cxnLst>
                <a:pathLst>
                  <a:path w="124" h="96">
                    <a:moveTo>
                      <a:pt x="36" y="82"/>
                    </a:moveTo>
                    <a:lnTo>
                      <a:pt x="0" y="96"/>
                    </a:lnTo>
                    <a:lnTo>
                      <a:pt x="92" y="14"/>
                    </a:lnTo>
                    <a:lnTo>
                      <a:pt x="124" y="0"/>
                    </a:lnTo>
                    <a:lnTo>
                      <a:pt x="36" y="82"/>
                    </a:lnTo>
                    <a:close/>
                  </a:path>
                </a:pathLst>
              </a:custGeom>
              <a:solidFill>
                <a:srgbClr val="0000B4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54" name="未知"/>
              <p:cNvSpPr/>
              <p:nvPr/>
            </p:nvSpPr>
            <p:spPr>
              <a:xfrm>
                <a:off x="1052" y="107"/>
                <a:ext cx="200" cy="104"/>
              </a:xfrm>
              <a:custGeom>
                <a:avLst/>
                <a:gdLst/>
                <a:ahLst/>
                <a:cxnLst>
                  <a:cxn ang="0">
                    <a:pos x="108" y="82"/>
                  </a:cxn>
                  <a:cxn ang="0">
                    <a:pos x="0" y="104"/>
                  </a:cxn>
                  <a:cxn ang="0">
                    <a:pos x="102" y="18"/>
                  </a:cxn>
                  <a:cxn ang="0">
                    <a:pos x="200" y="0"/>
                  </a:cxn>
                  <a:cxn ang="0">
                    <a:pos x="108" y="82"/>
                  </a:cxn>
                </a:cxnLst>
                <a:pathLst>
                  <a:path w="200" h="104">
                    <a:moveTo>
                      <a:pt x="108" y="82"/>
                    </a:moveTo>
                    <a:lnTo>
                      <a:pt x="0" y="104"/>
                    </a:lnTo>
                    <a:lnTo>
                      <a:pt x="102" y="18"/>
                    </a:lnTo>
                    <a:lnTo>
                      <a:pt x="200" y="0"/>
                    </a:lnTo>
                    <a:lnTo>
                      <a:pt x="108" y="82"/>
                    </a:lnTo>
                    <a:close/>
                  </a:path>
                </a:pathLst>
              </a:custGeom>
              <a:solidFill>
                <a:srgbClr val="0000A6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55" name="未知"/>
              <p:cNvSpPr/>
              <p:nvPr/>
            </p:nvSpPr>
            <p:spPr>
              <a:xfrm>
                <a:off x="1106" y="107"/>
                <a:ext cx="146" cy="92"/>
              </a:xfrm>
              <a:custGeom>
                <a:avLst/>
                <a:gdLst/>
                <a:ahLst/>
                <a:cxnLst>
                  <a:cxn ang="0">
                    <a:pos x="54" y="82"/>
                  </a:cxn>
                  <a:cxn ang="0">
                    <a:pos x="0" y="92"/>
                  </a:cxn>
                  <a:cxn ang="0">
                    <a:pos x="98" y="8"/>
                  </a:cxn>
                  <a:cxn ang="0">
                    <a:pos x="146" y="0"/>
                  </a:cxn>
                  <a:cxn ang="0">
                    <a:pos x="54" y="82"/>
                  </a:cxn>
                </a:cxnLst>
                <a:pathLst>
                  <a:path w="146" h="92">
                    <a:moveTo>
                      <a:pt x="54" y="82"/>
                    </a:moveTo>
                    <a:lnTo>
                      <a:pt x="0" y="92"/>
                    </a:lnTo>
                    <a:lnTo>
                      <a:pt x="98" y="8"/>
                    </a:lnTo>
                    <a:lnTo>
                      <a:pt x="146" y="0"/>
                    </a:lnTo>
                    <a:lnTo>
                      <a:pt x="54" y="82"/>
                    </a:lnTo>
                    <a:close/>
                  </a:path>
                </a:pathLst>
              </a:custGeom>
              <a:solidFill>
                <a:srgbClr val="0000A6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56" name="未知"/>
              <p:cNvSpPr/>
              <p:nvPr/>
            </p:nvSpPr>
            <p:spPr>
              <a:xfrm>
                <a:off x="1052" y="115"/>
                <a:ext cx="152" cy="96"/>
              </a:xfrm>
              <a:custGeom>
                <a:avLst/>
                <a:gdLst/>
                <a:ahLst/>
                <a:cxnLst>
                  <a:cxn ang="0">
                    <a:pos x="54" y="84"/>
                  </a:cxn>
                  <a:cxn ang="0">
                    <a:pos x="0" y="96"/>
                  </a:cxn>
                  <a:cxn ang="0">
                    <a:pos x="102" y="10"/>
                  </a:cxn>
                  <a:cxn ang="0">
                    <a:pos x="152" y="0"/>
                  </a:cxn>
                  <a:cxn ang="0">
                    <a:pos x="54" y="84"/>
                  </a:cxn>
                </a:cxnLst>
                <a:pathLst>
                  <a:path w="152" h="96">
                    <a:moveTo>
                      <a:pt x="54" y="84"/>
                    </a:moveTo>
                    <a:lnTo>
                      <a:pt x="0" y="96"/>
                    </a:lnTo>
                    <a:lnTo>
                      <a:pt x="102" y="10"/>
                    </a:lnTo>
                    <a:lnTo>
                      <a:pt x="152" y="0"/>
                    </a:lnTo>
                    <a:lnTo>
                      <a:pt x="54" y="84"/>
                    </a:lnTo>
                    <a:close/>
                  </a:path>
                </a:pathLst>
              </a:custGeom>
              <a:solidFill>
                <a:srgbClr val="0000A5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57" name="未知"/>
              <p:cNvSpPr/>
              <p:nvPr/>
            </p:nvSpPr>
            <p:spPr>
              <a:xfrm>
                <a:off x="935" y="125"/>
                <a:ext cx="219" cy="102"/>
              </a:xfrm>
              <a:custGeom>
                <a:avLst/>
                <a:gdLst/>
                <a:ahLst/>
                <a:cxnLst>
                  <a:cxn ang="0">
                    <a:pos x="117" y="86"/>
                  </a:cxn>
                  <a:cxn ang="0">
                    <a:pos x="0" y="102"/>
                  </a:cxn>
                  <a:cxn ang="0">
                    <a:pos x="113" y="16"/>
                  </a:cxn>
                  <a:cxn ang="0">
                    <a:pos x="219" y="0"/>
                  </a:cxn>
                  <a:cxn ang="0">
                    <a:pos x="117" y="86"/>
                  </a:cxn>
                </a:cxnLst>
                <a:pathLst>
                  <a:path w="219" h="102">
                    <a:moveTo>
                      <a:pt x="117" y="86"/>
                    </a:moveTo>
                    <a:lnTo>
                      <a:pt x="0" y="102"/>
                    </a:lnTo>
                    <a:lnTo>
                      <a:pt x="113" y="16"/>
                    </a:lnTo>
                    <a:lnTo>
                      <a:pt x="219" y="0"/>
                    </a:lnTo>
                    <a:lnTo>
                      <a:pt x="117" y="86"/>
                    </a:lnTo>
                    <a:close/>
                  </a:path>
                </a:pathLst>
              </a:custGeom>
              <a:solidFill>
                <a:srgbClr val="0000A4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58" name="未知"/>
              <p:cNvSpPr/>
              <p:nvPr/>
            </p:nvSpPr>
            <p:spPr>
              <a:xfrm>
                <a:off x="1014" y="125"/>
                <a:ext cx="140" cy="90"/>
              </a:xfrm>
              <a:custGeom>
                <a:avLst/>
                <a:gdLst/>
                <a:ahLst/>
                <a:cxnLst>
                  <a:cxn ang="0">
                    <a:pos x="38" y="86"/>
                  </a:cxn>
                  <a:cxn ang="0">
                    <a:pos x="0" y="90"/>
                  </a:cxn>
                  <a:cxn ang="0">
                    <a:pos x="106" y="6"/>
                  </a:cxn>
                  <a:cxn ang="0">
                    <a:pos x="140" y="0"/>
                  </a:cxn>
                  <a:cxn ang="0">
                    <a:pos x="38" y="86"/>
                  </a:cxn>
                </a:cxnLst>
                <a:pathLst>
                  <a:path w="140" h="90">
                    <a:moveTo>
                      <a:pt x="38" y="86"/>
                    </a:moveTo>
                    <a:lnTo>
                      <a:pt x="0" y="90"/>
                    </a:lnTo>
                    <a:lnTo>
                      <a:pt x="106" y="6"/>
                    </a:lnTo>
                    <a:lnTo>
                      <a:pt x="140" y="0"/>
                    </a:lnTo>
                    <a:lnTo>
                      <a:pt x="38" y="86"/>
                    </a:lnTo>
                    <a:close/>
                  </a:path>
                </a:pathLst>
              </a:custGeom>
              <a:solidFill>
                <a:srgbClr val="0000A4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59" name="未知"/>
              <p:cNvSpPr/>
              <p:nvPr/>
            </p:nvSpPr>
            <p:spPr>
              <a:xfrm>
                <a:off x="973" y="131"/>
                <a:ext cx="147" cy="90"/>
              </a:xfrm>
              <a:custGeom>
                <a:avLst/>
                <a:gdLst/>
                <a:ahLst/>
                <a:cxnLst>
                  <a:cxn ang="0">
                    <a:pos x="41" y="84"/>
                  </a:cxn>
                  <a:cxn ang="0">
                    <a:pos x="0" y="90"/>
                  </a:cxn>
                  <a:cxn ang="0">
                    <a:pos x="111" y="4"/>
                  </a:cxn>
                  <a:cxn ang="0">
                    <a:pos x="147" y="0"/>
                  </a:cxn>
                  <a:cxn ang="0">
                    <a:pos x="41" y="84"/>
                  </a:cxn>
                </a:cxnLst>
                <a:pathLst>
                  <a:path w="147" h="90">
                    <a:moveTo>
                      <a:pt x="41" y="84"/>
                    </a:moveTo>
                    <a:lnTo>
                      <a:pt x="0" y="90"/>
                    </a:lnTo>
                    <a:lnTo>
                      <a:pt x="111" y="4"/>
                    </a:lnTo>
                    <a:lnTo>
                      <a:pt x="147" y="0"/>
                    </a:lnTo>
                    <a:lnTo>
                      <a:pt x="41" y="84"/>
                    </a:lnTo>
                    <a:close/>
                  </a:path>
                </a:pathLst>
              </a:custGeom>
              <a:solidFill>
                <a:srgbClr val="0000A3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60" name="未知"/>
              <p:cNvSpPr/>
              <p:nvPr/>
            </p:nvSpPr>
            <p:spPr>
              <a:xfrm>
                <a:off x="935" y="135"/>
                <a:ext cx="149" cy="92"/>
              </a:xfrm>
              <a:custGeom>
                <a:avLst/>
                <a:gdLst/>
                <a:ahLst/>
                <a:cxnLst>
                  <a:cxn ang="0">
                    <a:pos x="38" y="86"/>
                  </a:cxn>
                  <a:cxn ang="0">
                    <a:pos x="0" y="92"/>
                  </a:cxn>
                  <a:cxn ang="0">
                    <a:pos x="113" y="6"/>
                  </a:cxn>
                  <a:cxn ang="0">
                    <a:pos x="149" y="0"/>
                  </a:cxn>
                  <a:cxn ang="0">
                    <a:pos x="38" y="86"/>
                  </a:cxn>
                </a:cxnLst>
                <a:pathLst>
                  <a:path w="149" h="92">
                    <a:moveTo>
                      <a:pt x="38" y="86"/>
                    </a:moveTo>
                    <a:lnTo>
                      <a:pt x="0" y="92"/>
                    </a:lnTo>
                    <a:lnTo>
                      <a:pt x="113" y="6"/>
                    </a:lnTo>
                    <a:lnTo>
                      <a:pt x="149" y="0"/>
                    </a:lnTo>
                    <a:lnTo>
                      <a:pt x="38" y="86"/>
                    </a:lnTo>
                    <a:close/>
                  </a:path>
                </a:pathLst>
              </a:custGeom>
              <a:solidFill>
                <a:srgbClr val="0000A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61" name="未知"/>
              <p:cNvSpPr/>
              <p:nvPr/>
            </p:nvSpPr>
            <p:spPr>
              <a:xfrm>
                <a:off x="811" y="141"/>
                <a:ext cx="237" cy="100"/>
              </a:xfrm>
              <a:custGeom>
                <a:avLst/>
                <a:gdLst/>
                <a:ahLst/>
                <a:cxnLst>
                  <a:cxn ang="0">
                    <a:pos x="124" y="86"/>
                  </a:cxn>
                  <a:cxn ang="0">
                    <a:pos x="0" y="100"/>
                  </a:cxn>
                  <a:cxn ang="0">
                    <a:pos x="124" y="12"/>
                  </a:cxn>
                  <a:cxn ang="0">
                    <a:pos x="237" y="0"/>
                  </a:cxn>
                  <a:cxn ang="0">
                    <a:pos x="124" y="86"/>
                  </a:cxn>
                </a:cxnLst>
                <a:pathLst>
                  <a:path w="237" h="100">
                    <a:moveTo>
                      <a:pt x="124" y="86"/>
                    </a:moveTo>
                    <a:lnTo>
                      <a:pt x="0" y="100"/>
                    </a:lnTo>
                    <a:lnTo>
                      <a:pt x="124" y="12"/>
                    </a:lnTo>
                    <a:lnTo>
                      <a:pt x="237" y="0"/>
                    </a:lnTo>
                    <a:lnTo>
                      <a:pt x="124" y="86"/>
                    </a:lnTo>
                    <a:close/>
                  </a:path>
                </a:pathLst>
              </a:custGeom>
              <a:solidFill>
                <a:srgbClr val="0000A1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62" name="未知"/>
              <p:cNvSpPr/>
              <p:nvPr/>
            </p:nvSpPr>
            <p:spPr>
              <a:xfrm>
                <a:off x="893" y="141"/>
                <a:ext cx="155" cy="90"/>
              </a:xfrm>
              <a:custGeom>
                <a:avLst/>
                <a:gdLst/>
                <a:ahLst/>
                <a:cxnLst>
                  <a:cxn ang="0">
                    <a:pos x="42" y="86"/>
                  </a:cxn>
                  <a:cxn ang="0">
                    <a:pos x="0" y="90"/>
                  </a:cxn>
                  <a:cxn ang="0">
                    <a:pos x="117" y="4"/>
                  </a:cxn>
                  <a:cxn ang="0">
                    <a:pos x="155" y="0"/>
                  </a:cxn>
                  <a:cxn ang="0">
                    <a:pos x="42" y="86"/>
                  </a:cxn>
                </a:cxnLst>
                <a:pathLst>
                  <a:path w="155" h="90">
                    <a:moveTo>
                      <a:pt x="42" y="86"/>
                    </a:moveTo>
                    <a:lnTo>
                      <a:pt x="0" y="90"/>
                    </a:lnTo>
                    <a:lnTo>
                      <a:pt x="117" y="4"/>
                    </a:lnTo>
                    <a:lnTo>
                      <a:pt x="155" y="0"/>
                    </a:lnTo>
                    <a:lnTo>
                      <a:pt x="42" y="86"/>
                    </a:lnTo>
                    <a:close/>
                  </a:path>
                </a:pathLst>
              </a:custGeom>
              <a:solidFill>
                <a:srgbClr val="0000A1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63" name="未知"/>
              <p:cNvSpPr/>
              <p:nvPr/>
            </p:nvSpPr>
            <p:spPr>
              <a:xfrm>
                <a:off x="851" y="145"/>
                <a:ext cx="159" cy="90"/>
              </a:xfrm>
              <a:custGeom>
                <a:avLst/>
                <a:gdLst/>
                <a:ahLst/>
                <a:cxnLst>
                  <a:cxn ang="0">
                    <a:pos x="42" y="86"/>
                  </a:cxn>
                  <a:cxn ang="0">
                    <a:pos x="0" y="90"/>
                  </a:cxn>
                  <a:cxn ang="0">
                    <a:pos x="122" y="4"/>
                  </a:cxn>
                  <a:cxn ang="0">
                    <a:pos x="159" y="0"/>
                  </a:cxn>
                  <a:cxn ang="0">
                    <a:pos x="42" y="86"/>
                  </a:cxn>
                </a:cxnLst>
                <a:pathLst>
                  <a:path w="159" h="90">
                    <a:moveTo>
                      <a:pt x="42" y="86"/>
                    </a:moveTo>
                    <a:lnTo>
                      <a:pt x="0" y="90"/>
                    </a:lnTo>
                    <a:lnTo>
                      <a:pt x="122" y="4"/>
                    </a:lnTo>
                    <a:lnTo>
                      <a:pt x="159" y="0"/>
                    </a:lnTo>
                    <a:lnTo>
                      <a:pt x="42" y="86"/>
                    </a:lnTo>
                    <a:close/>
                  </a:path>
                </a:pathLst>
              </a:custGeom>
              <a:solidFill>
                <a:srgbClr val="0000A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64" name="未知"/>
              <p:cNvSpPr/>
              <p:nvPr/>
            </p:nvSpPr>
            <p:spPr>
              <a:xfrm>
                <a:off x="811" y="149"/>
                <a:ext cx="162" cy="92"/>
              </a:xfrm>
              <a:custGeom>
                <a:avLst/>
                <a:gdLst/>
                <a:ahLst/>
                <a:cxnLst>
                  <a:cxn ang="0">
                    <a:pos x="40" y="86"/>
                  </a:cxn>
                  <a:cxn ang="0">
                    <a:pos x="0" y="92"/>
                  </a:cxn>
                  <a:cxn ang="0">
                    <a:pos x="124" y="4"/>
                  </a:cxn>
                  <a:cxn ang="0">
                    <a:pos x="162" y="0"/>
                  </a:cxn>
                  <a:cxn ang="0">
                    <a:pos x="40" y="86"/>
                  </a:cxn>
                </a:cxnLst>
                <a:pathLst>
                  <a:path w="162" h="92">
                    <a:moveTo>
                      <a:pt x="40" y="86"/>
                    </a:moveTo>
                    <a:lnTo>
                      <a:pt x="0" y="92"/>
                    </a:lnTo>
                    <a:lnTo>
                      <a:pt x="124" y="4"/>
                    </a:lnTo>
                    <a:lnTo>
                      <a:pt x="162" y="0"/>
                    </a:lnTo>
                    <a:lnTo>
                      <a:pt x="40" y="86"/>
                    </a:lnTo>
                    <a:close/>
                  </a:path>
                </a:pathLst>
              </a:custGeom>
              <a:solidFill>
                <a:srgbClr val="00009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65" name="未知"/>
              <p:cNvSpPr/>
              <p:nvPr/>
            </p:nvSpPr>
            <p:spPr>
              <a:xfrm>
                <a:off x="747" y="153"/>
                <a:ext cx="188" cy="92"/>
              </a:xfrm>
              <a:custGeom>
                <a:avLst/>
                <a:gdLst/>
                <a:ahLst/>
                <a:cxnLst>
                  <a:cxn ang="0">
                    <a:pos x="64" y="88"/>
                  </a:cxn>
                  <a:cxn ang="0">
                    <a:pos x="0" y="92"/>
                  </a:cxn>
                  <a:cxn ang="0">
                    <a:pos x="130" y="4"/>
                  </a:cxn>
                  <a:cxn ang="0">
                    <a:pos x="188" y="0"/>
                  </a:cxn>
                  <a:cxn ang="0">
                    <a:pos x="64" y="88"/>
                  </a:cxn>
                </a:cxnLst>
                <a:pathLst>
                  <a:path w="188" h="92">
                    <a:moveTo>
                      <a:pt x="64" y="88"/>
                    </a:moveTo>
                    <a:lnTo>
                      <a:pt x="0" y="92"/>
                    </a:lnTo>
                    <a:lnTo>
                      <a:pt x="130" y="4"/>
                    </a:lnTo>
                    <a:lnTo>
                      <a:pt x="188" y="0"/>
                    </a:lnTo>
                    <a:lnTo>
                      <a:pt x="64" y="88"/>
                    </a:lnTo>
                    <a:close/>
                  </a:path>
                </a:pathLst>
              </a:custGeom>
              <a:solidFill>
                <a:srgbClr val="00009E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66" name="未知"/>
              <p:cNvSpPr/>
              <p:nvPr/>
            </p:nvSpPr>
            <p:spPr>
              <a:xfrm>
                <a:off x="779" y="153"/>
                <a:ext cx="156" cy="90"/>
              </a:xfrm>
              <a:custGeom>
                <a:avLst/>
                <a:gdLst/>
                <a:ahLst/>
                <a:cxnLst>
                  <a:cxn ang="0">
                    <a:pos x="32" y="88"/>
                  </a:cxn>
                  <a:cxn ang="0">
                    <a:pos x="0" y="90"/>
                  </a:cxn>
                  <a:cxn ang="0">
                    <a:pos x="126" y="2"/>
                  </a:cxn>
                  <a:cxn ang="0">
                    <a:pos x="156" y="0"/>
                  </a:cxn>
                  <a:cxn ang="0">
                    <a:pos x="32" y="88"/>
                  </a:cxn>
                </a:cxnLst>
                <a:pathLst>
                  <a:path w="156" h="90">
                    <a:moveTo>
                      <a:pt x="32" y="88"/>
                    </a:moveTo>
                    <a:lnTo>
                      <a:pt x="0" y="90"/>
                    </a:lnTo>
                    <a:lnTo>
                      <a:pt x="126" y="2"/>
                    </a:lnTo>
                    <a:lnTo>
                      <a:pt x="156" y="0"/>
                    </a:lnTo>
                    <a:lnTo>
                      <a:pt x="32" y="88"/>
                    </a:lnTo>
                    <a:close/>
                  </a:path>
                </a:pathLst>
              </a:custGeom>
              <a:solidFill>
                <a:srgbClr val="00009E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67" name="未知"/>
              <p:cNvSpPr/>
              <p:nvPr/>
            </p:nvSpPr>
            <p:spPr>
              <a:xfrm>
                <a:off x="747" y="155"/>
                <a:ext cx="158" cy="90"/>
              </a:xfrm>
              <a:custGeom>
                <a:avLst/>
                <a:gdLst/>
                <a:ahLst/>
                <a:cxnLst>
                  <a:cxn ang="0">
                    <a:pos x="32" y="88"/>
                  </a:cxn>
                  <a:cxn ang="0">
                    <a:pos x="0" y="90"/>
                  </a:cxn>
                  <a:cxn ang="0">
                    <a:pos x="130" y="2"/>
                  </a:cxn>
                  <a:cxn ang="0">
                    <a:pos x="158" y="0"/>
                  </a:cxn>
                  <a:cxn ang="0">
                    <a:pos x="32" y="88"/>
                  </a:cxn>
                </a:cxnLst>
                <a:pathLst>
                  <a:path w="158" h="90">
                    <a:moveTo>
                      <a:pt x="32" y="88"/>
                    </a:moveTo>
                    <a:lnTo>
                      <a:pt x="0" y="90"/>
                    </a:lnTo>
                    <a:lnTo>
                      <a:pt x="130" y="2"/>
                    </a:lnTo>
                    <a:lnTo>
                      <a:pt x="158" y="0"/>
                    </a:lnTo>
                    <a:lnTo>
                      <a:pt x="32" y="88"/>
                    </a:lnTo>
                    <a:close/>
                  </a:path>
                </a:pathLst>
              </a:custGeom>
              <a:solidFill>
                <a:srgbClr val="00009D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68" name="未知"/>
              <p:cNvSpPr/>
              <p:nvPr/>
            </p:nvSpPr>
            <p:spPr>
              <a:xfrm>
                <a:off x="681" y="157"/>
                <a:ext cx="196" cy="90"/>
              </a:xfrm>
              <a:custGeom>
                <a:avLst/>
                <a:gdLst/>
                <a:ahLst/>
                <a:cxnLst>
                  <a:cxn ang="0">
                    <a:pos x="66" y="88"/>
                  </a:cxn>
                  <a:cxn ang="0">
                    <a:pos x="0" y="90"/>
                  </a:cxn>
                  <a:cxn ang="0">
                    <a:pos x="136" y="2"/>
                  </a:cxn>
                  <a:cxn ang="0">
                    <a:pos x="196" y="0"/>
                  </a:cxn>
                  <a:cxn ang="0">
                    <a:pos x="66" y="88"/>
                  </a:cxn>
                </a:cxnLst>
                <a:pathLst>
                  <a:path w="196" h="90">
                    <a:moveTo>
                      <a:pt x="66" y="88"/>
                    </a:moveTo>
                    <a:lnTo>
                      <a:pt x="0" y="90"/>
                    </a:lnTo>
                    <a:lnTo>
                      <a:pt x="136" y="2"/>
                    </a:lnTo>
                    <a:lnTo>
                      <a:pt x="196" y="0"/>
                    </a:lnTo>
                    <a:lnTo>
                      <a:pt x="66" y="88"/>
                    </a:lnTo>
                    <a:close/>
                  </a:path>
                </a:pathLst>
              </a:custGeom>
              <a:solidFill>
                <a:srgbClr val="00009C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69" name="未知"/>
              <p:cNvSpPr/>
              <p:nvPr/>
            </p:nvSpPr>
            <p:spPr>
              <a:xfrm>
                <a:off x="725" y="157"/>
                <a:ext cx="152" cy="88"/>
              </a:xfrm>
              <a:custGeom>
                <a:avLst/>
                <a:gdLst/>
                <a:ahLst/>
                <a:cxnLst>
                  <a:cxn ang="0">
                    <a:pos x="22" y="88"/>
                  </a:cxn>
                  <a:cxn ang="0">
                    <a:pos x="0" y="88"/>
                  </a:cxn>
                  <a:cxn ang="0">
                    <a:pos x="132" y="0"/>
                  </a:cxn>
                  <a:cxn ang="0">
                    <a:pos x="152" y="0"/>
                  </a:cxn>
                  <a:cxn ang="0">
                    <a:pos x="22" y="88"/>
                  </a:cxn>
                </a:cxnLst>
                <a:pathLst>
                  <a:path w="152" h="88">
                    <a:moveTo>
                      <a:pt x="22" y="88"/>
                    </a:moveTo>
                    <a:lnTo>
                      <a:pt x="0" y="88"/>
                    </a:lnTo>
                    <a:lnTo>
                      <a:pt x="132" y="0"/>
                    </a:lnTo>
                    <a:lnTo>
                      <a:pt x="152" y="0"/>
                    </a:lnTo>
                    <a:lnTo>
                      <a:pt x="22" y="88"/>
                    </a:lnTo>
                    <a:close/>
                  </a:path>
                </a:pathLst>
              </a:custGeom>
              <a:solidFill>
                <a:srgbClr val="00009C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70" name="未知"/>
              <p:cNvSpPr/>
              <p:nvPr/>
            </p:nvSpPr>
            <p:spPr>
              <a:xfrm>
                <a:off x="703" y="157"/>
                <a:ext cx="154" cy="90"/>
              </a:xfrm>
              <a:custGeom>
                <a:avLst/>
                <a:gdLst/>
                <a:ahLst/>
                <a:cxnLst>
                  <a:cxn ang="0">
                    <a:pos x="22" y="88"/>
                  </a:cxn>
                  <a:cxn ang="0">
                    <a:pos x="0" y="90"/>
                  </a:cxn>
                  <a:cxn ang="0">
                    <a:pos x="134" y="2"/>
                  </a:cxn>
                  <a:cxn ang="0">
                    <a:pos x="154" y="0"/>
                  </a:cxn>
                  <a:cxn ang="0">
                    <a:pos x="22" y="88"/>
                  </a:cxn>
                </a:cxnLst>
                <a:pathLst>
                  <a:path w="154" h="90">
                    <a:moveTo>
                      <a:pt x="22" y="88"/>
                    </a:moveTo>
                    <a:lnTo>
                      <a:pt x="0" y="90"/>
                    </a:lnTo>
                    <a:lnTo>
                      <a:pt x="134" y="2"/>
                    </a:lnTo>
                    <a:lnTo>
                      <a:pt x="154" y="0"/>
                    </a:lnTo>
                    <a:lnTo>
                      <a:pt x="22" y="88"/>
                    </a:lnTo>
                    <a:close/>
                  </a:path>
                </a:pathLst>
              </a:custGeom>
              <a:solidFill>
                <a:srgbClr val="00009B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71" name="未知"/>
              <p:cNvSpPr/>
              <p:nvPr/>
            </p:nvSpPr>
            <p:spPr>
              <a:xfrm>
                <a:off x="681" y="159"/>
                <a:ext cx="156" cy="88"/>
              </a:xfrm>
              <a:custGeom>
                <a:avLst/>
                <a:gdLst/>
                <a:ahLst/>
                <a:cxnLst>
                  <a:cxn ang="0">
                    <a:pos x="22" y="88"/>
                  </a:cxn>
                  <a:cxn ang="0">
                    <a:pos x="0" y="88"/>
                  </a:cxn>
                  <a:cxn ang="0">
                    <a:pos x="136" y="0"/>
                  </a:cxn>
                  <a:cxn ang="0">
                    <a:pos x="156" y="0"/>
                  </a:cxn>
                  <a:cxn ang="0">
                    <a:pos x="22" y="88"/>
                  </a:cxn>
                </a:cxnLst>
                <a:pathLst>
                  <a:path w="156" h="88">
                    <a:moveTo>
                      <a:pt x="22" y="88"/>
                    </a:moveTo>
                    <a:lnTo>
                      <a:pt x="0" y="88"/>
                    </a:lnTo>
                    <a:lnTo>
                      <a:pt x="136" y="0"/>
                    </a:lnTo>
                    <a:lnTo>
                      <a:pt x="156" y="0"/>
                    </a:lnTo>
                    <a:lnTo>
                      <a:pt x="22" y="88"/>
                    </a:lnTo>
                    <a:close/>
                  </a:path>
                </a:pathLst>
              </a:custGeom>
              <a:solidFill>
                <a:srgbClr val="00009A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72" name="未知"/>
              <p:cNvSpPr/>
              <p:nvPr/>
            </p:nvSpPr>
            <p:spPr>
              <a:xfrm>
                <a:off x="614" y="159"/>
                <a:ext cx="203" cy="88"/>
              </a:xfrm>
              <a:custGeom>
                <a:avLst/>
                <a:gdLst/>
                <a:ahLst/>
                <a:cxnLst>
                  <a:cxn ang="0">
                    <a:pos x="67" y="88"/>
                  </a:cxn>
                  <a:cxn ang="0">
                    <a:pos x="0" y="88"/>
                  </a:cxn>
                  <a:cxn ang="0">
                    <a:pos x="145" y="0"/>
                  </a:cxn>
                  <a:cxn ang="0">
                    <a:pos x="203" y="0"/>
                  </a:cxn>
                  <a:cxn ang="0">
                    <a:pos x="67" y="88"/>
                  </a:cxn>
                </a:cxnLst>
                <a:pathLst>
                  <a:path w="203" h="88">
                    <a:moveTo>
                      <a:pt x="67" y="88"/>
                    </a:moveTo>
                    <a:lnTo>
                      <a:pt x="0" y="88"/>
                    </a:lnTo>
                    <a:lnTo>
                      <a:pt x="145" y="0"/>
                    </a:lnTo>
                    <a:lnTo>
                      <a:pt x="203" y="0"/>
                    </a:lnTo>
                    <a:lnTo>
                      <a:pt x="67" y="88"/>
                    </a:lnTo>
                    <a:close/>
                  </a:path>
                </a:pathLst>
              </a:custGeom>
              <a:solidFill>
                <a:srgbClr val="000099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73" name="未知"/>
              <p:cNvSpPr/>
              <p:nvPr/>
            </p:nvSpPr>
            <p:spPr>
              <a:xfrm>
                <a:off x="552" y="157"/>
                <a:ext cx="207" cy="90"/>
              </a:xfrm>
              <a:custGeom>
                <a:avLst/>
                <a:gdLst/>
                <a:ahLst/>
                <a:cxnLst>
                  <a:cxn ang="0">
                    <a:pos x="62" y="90"/>
                  </a:cxn>
                  <a:cxn ang="0">
                    <a:pos x="0" y="88"/>
                  </a:cxn>
                  <a:cxn ang="0">
                    <a:pos x="149" y="0"/>
                  </a:cxn>
                  <a:cxn ang="0">
                    <a:pos x="207" y="2"/>
                  </a:cxn>
                  <a:cxn ang="0">
                    <a:pos x="62" y="90"/>
                  </a:cxn>
                </a:cxnLst>
                <a:pathLst>
                  <a:path w="207" h="90">
                    <a:moveTo>
                      <a:pt x="62" y="90"/>
                    </a:moveTo>
                    <a:lnTo>
                      <a:pt x="0" y="88"/>
                    </a:lnTo>
                    <a:lnTo>
                      <a:pt x="149" y="0"/>
                    </a:lnTo>
                    <a:lnTo>
                      <a:pt x="207" y="2"/>
                    </a:lnTo>
                    <a:lnTo>
                      <a:pt x="62" y="90"/>
                    </a:lnTo>
                    <a:close/>
                  </a:path>
                </a:pathLst>
              </a:custGeom>
              <a:solidFill>
                <a:srgbClr val="000099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74" name="未知"/>
              <p:cNvSpPr/>
              <p:nvPr/>
            </p:nvSpPr>
            <p:spPr>
              <a:xfrm>
                <a:off x="584" y="157"/>
                <a:ext cx="175" cy="90"/>
              </a:xfrm>
              <a:custGeom>
                <a:avLst/>
                <a:gdLst/>
                <a:ahLst/>
                <a:cxnLst>
                  <a:cxn ang="0">
                    <a:pos x="30" y="90"/>
                  </a:cxn>
                  <a:cxn ang="0">
                    <a:pos x="0" y="90"/>
                  </a:cxn>
                  <a:cxn ang="0">
                    <a:pos x="145" y="0"/>
                  </a:cxn>
                  <a:cxn ang="0">
                    <a:pos x="175" y="2"/>
                  </a:cxn>
                  <a:cxn ang="0">
                    <a:pos x="30" y="90"/>
                  </a:cxn>
                </a:cxnLst>
                <a:pathLst>
                  <a:path w="175" h="90">
                    <a:moveTo>
                      <a:pt x="30" y="90"/>
                    </a:moveTo>
                    <a:lnTo>
                      <a:pt x="0" y="90"/>
                    </a:lnTo>
                    <a:lnTo>
                      <a:pt x="145" y="0"/>
                    </a:lnTo>
                    <a:lnTo>
                      <a:pt x="175" y="2"/>
                    </a:lnTo>
                    <a:lnTo>
                      <a:pt x="30" y="90"/>
                    </a:lnTo>
                    <a:close/>
                  </a:path>
                </a:pathLst>
              </a:custGeom>
              <a:solidFill>
                <a:srgbClr val="000099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75" name="未知"/>
              <p:cNvSpPr/>
              <p:nvPr/>
            </p:nvSpPr>
            <p:spPr>
              <a:xfrm>
                <a:off x="552" y="157"/>
                <a:ext cx="177" cy="90"/>
              </a:xfrm>
              <a:custGeom>
                <a:avLst/>
                <a:gdLst/>
                <a:ahLst/>
                <a:cxnLst>
                  <a:cxn ang="0">
                    <a:pos x="32" y="90"/>
                  </a:cxn>
                  <a:cxn ang="0">
                    <a:pos x="0" y="88"/>
                  </a:cxn>
                  <a:cxn ang="0">
                    <a:pos x="149" y="0"/>
                  </a:cxn>
                  <a:cxn ang="0">
                    <a:pos x="177" y="0"/>
                  </a:cxn>
                  <a:cxn ang="0">
                    <a:pos x="32" y="90"/>
                  </a:cxn>
                </a:cxnLst>
                <a:pathLst>
                  <a:path w="177" h="90">
                    <a:moveTo>
                      <a:pt x="32" y="90"/>
                    </a:moveTo>
                    <a:lnTo>
                      <a:pt x="0" y="88"/>
                    </a:lnTo>
                    <a:lnTo>
                      <a:pt x="149" y="0"/>
                    </a:lnTo>
                    <a:lnTo>
                      <a:pt x="177" y="0"/>
                    </a:lnTo>
                    <a:lnTo>
                      <a:pt x="32" y="90"/>
                    </a:lnTo>
                    <a:close/>
                  </a:path>
                </a:pathLst>
              </a:custGeom>
              <a:solidFill>
                <a:srgbClr val="00009A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76" name="未知"/>
              <p:cNvSpPr/>
              <p:nvPr/>
            </p:nvSpPr>
            <p:spPr>
              <a:xfrm>
                <a:off x="428" y="151"/>
                <a:ext cx="273" cy="94"/>
              </a:xfrm>
              <a:custGeom>
                <a:avLst/>
                <a:gdLst/>
                <a:ahLst/>
                <a:cxnLst>
                  <a:cxn ang="0">
                    <a:pos x="124" y="94"/>
                  </a:cxn>
                  <a:cxn ang="0">
                    <a:pos x="0" y="86"/>
                  </a:cxn>
                  <a:cxn ang="0">
                    <a:pos x="160" y="0"/>
                  </a:cxn>
                  <a:cxn ang="0">
                    <a:pos x="273" y="6"/>
                  </a:cxn>
                  <a:cxn ang="0">
                    <a:pos x="124" y="94"/>
                  </a:cxn>
                </a:cxnLst>
                <a:pathLst>
                  <a:path w="273" h="94">
                    <a:moveTo>
                      <a:pt x="124" y="94"/>
                    </a:moveTo>
                    <a:lnTo>
                      <a:pt x="0" y="86"/>
                    </a:lnTo>
                    <a:lnTo>
                      <a:pt x="160" y="0"/>
                    </a:lnTo>
                    <a:lnTo>
                      <a:pt x="273" y="6"/>
                    </a:lnTo>
                    <a:lnTo>
                      <a:pt x="124" y="94"/>
                    </a:lnTo>
                    <a:close/>
                  </a:path>
                </a:pathLst>
              </a:custGeom>
              <a:solidFill>
                <a:srgbClr val="00009B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77" name="未知"/>
              <p:cNvSpPr/>
              <p:nvPr/>
            </p:nvSpPr>
            <p:spPr>
              <a:xfrm>
                <a:off x="510" y="155"/>
                <a:ext cx="191" cy="90"/>
              </a:xfrm>
              <a:custGeom>
                <a:avLst/>
                <a:gdLst/>
                <a:ahLst/>
                <a:cxnLst>
                  <a:cxn ang="0">
                    <a:pos x="42" y="90"/>
                  </a:cxn>
                  <a:cxn ang="0">
                    <a:pos x="0" y="88"/>
                  </a:cxn>
                  <a:cxn ang="0">
                    <a:pos x="152" y="0"/>
                  </a:cxn>
                  <a:cxn ang="0">
                    <a:pos x="191" y="2"/>
                  </a:cxn>
                  <a:cxn ang="0">
                    <a:pos x="42" y="90"/>
                  </a:cxn>
                </a:cxnLst>
                <a:pathLst>
                  <a:path w="191" h="90">
                    <a:moveTo>
                      <a:pt x="42" y="90"/>
                    </a:moveTo>
                    <a:lnTo>
                      <a:pt x="0" y="88"/>
                    </a:lnTo>
                    <a:lnTo>
                      <a:pt x="152" y="0"/>
                    </a:lnTo>
                    <a:lnTo>
                      <a:pt x="191" y="2"/>
                    </a:lnTo>
                    <a:lnTo>
                      <a:pt x="42" y="90"/>
                    </a:lnTo>
                    <a:close/>
                  </a:path>
                </a:pathLst>
              </a:custGeom>
              <a:solidFill>
                <a:srgbClr val="00009B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78" name="未知"/>
              <p:cNvSpPr/>
              <p:nvPr/>
            </p:nvSpPr>
            <p:spPr>
              <a:xfrm>
                <a:off x="470" y="153"/>
                <a:ext cx="192" cy="90"/>
              </a:xfrm>
              <a:custGeom>
                <a:avLst/>
                <a:gdLst/>
                <a:ahLst/>
                <a:cxnLst>
                  <a:cxn ang="0">
                    <a:pos x="40" y="90"/>
                  </a:cxn>
                  <a:cxn ang="0">
                    <a:pos x="0" y="88"/>
                  </a:cxn>
                  <a:cxn ang="0">
                    <a:pos x="154" y="0"/>
                  </a:cxn>
                  <a:cxn ang="0">
                    <a:pos x="192" y="2"/>
                  </a:cxn>
                  <a:cxn ang="0">
                    <a:pos x="40" y="90"/>
                  </a:cxn>
                </a:cxnLst>
                <a:pathLst>
                  <a:path w="192" h="90">
                    <a:moveTo>
                      <a:pt x="40" y="90"/>
                    </a:moveTo>
                    <a:lnTo>
                      <a:pt x="0" y="88"/>
                    </a:lnTo>
                    <a:lnTo>
                      <a:pt x="154" y="0"/>
                    </a:lnTo>
                    <a:lnTo>
                      <a:pt x="192" y="2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00009B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79" name="未知"/>
              <p:cNvSpPr/>
              <p:nvPr/>
            </p:nvSpPr>
            <p:spPr>
              <a:xfrm>
                <a:off x="428" y="151"/>
                <a:ext cx="196" cy="90"/>
              </a:xfrm>
              <a:custGeom>
                <a:avLst/>
                <a:gdLst/>
                <a:ahLst/>
                <a:cxnLst>
                  <a:cxn ang="0">
                    <a:pos x="42" y="90"/>
                  </a:cxn>
                  <a:cxn ang="0">
                    <a:pos x="0" y="86"/>
                  </a:cxn>
                  <a:cxn ang="0">
                    <a:pos x="160" y="0"/>
                  </a:cxn>
                  <a:cxn ang="0">
                    <a:pos x="196" y="2"/>
                  </a:cxn>
                  <a:cxn ang="0">
                    <a:pos x="42" y="90"/>
                  </a:cxn>
                </a:cxnLst>
                <a:pathLst>
                  <a:path w="196" h="90">
                    <a:moveTo>
                      <a:pt x="42" y="90"/>
                    </a:moveTo>
                    <a:lnTo>
                      <a:pt x="0" y="86"/>
                    </a:lnTo>
                    <a:lnTo>
                      <a:pt x="160" y="0"/>
                    </a:lnTo>
                    <a:lnTo>
                      <a:pt x="196" y="2"/>
                    </a:lnTo>
                    <a:lnTo>
                      <a:pt x="42" y="90"/>
                    </a:lnTo>
                    <a:close/>
                  </a:path>
                </a:pathLst>
              </a:custGeom>
              <a:solidFill>
                <a:srgbClr val="00009C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80" name="未知"/>
              <p:cNvSpPr/>
              <p:nvPr/>
            </p:nvSpPr>
            <p:spPr>
              <a:xfrm>
                <a:off x="307" y="139"/>
                <a:ext cx="281" cy="98"/>
              </a:xfrm>
              <a:custGeom>
                <a:avLst/>
                <a:gdLst/>
                <a:ahLst/>
                <a:cxnLst>
                  <a:cxn ang="0">
                    <a:pos x="121" y="98"/>
                  </a:cxn>
                  <a:cxn ang="0">
                    <a:pos x="0" y="86"/>
                  </a:cxn>
                  <a:cxn ang="0">
                    <a:pos x="173" y="0"/>
                  </a:cxn>
                  <a:cxn ang="0">
                    <a:pos x="281" y="12"/>
                  </a:cxn>
                  <a:cxn ang="0">
                    <a:pos x="121" y="98"/>
                  </a:cxn>
                </a:cxnLst>
                <a:pathLst>
                  <a:path w="281" h="98">
                    <a:moveTo>
                      <a:pt x="121" y="98"/>
                    </a:moveTo>
                    <a:lnTo>
                      <a:pt x="0" y="86"/>
                    </a:lnTo>
                    <a:lnTo>
                      <a:pt x="173" y="0"/>
                    </a:lnTo>
                    <a:lnTo>
                      <a:pt x="281" y="12"/>
                    </a:lnTo>
                    <a:lnTo>
                      <a:pt x="121" y="98"/>
                    </a:lnTo>
                    <a:close/>
                  </a:path>
                </a:pathLst>
              </a:custGeom>
              <a:solidFill>
                <a:srgbClr val="00009E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81" name="未知"/>
              <p:cNvSpPr/>
              <p:nvPr/>
            </p:nvSpPr>
            <p:spPr>
              <a:xfrm>
                <a:off x="388" y="147"/>
                <a:ext cx="200" cy="90"/>
              </a:xfrm>
              <a:custGeom>
                <a:avLst/>
                <a:gdLst/>
                <a:ahLst/>
                <a:cxnLst>
                  <a:cxn ang="0">
                    <a:pos x="40" y="90"/>
                  </a:cxn>
                  <a:cxn ang="0">
                    <a:pos x="0" y="86"/>
                  </a:cxn>
                  <a:cxn ang="0">
                    <a:pos x="164" y="0"/>
                  </a:cxn>
                  <a:cxn ang="0">
                    <a:pos x="200" y="4"/>
                  </a:cxn>
                  <a:cxn ang="0">
                    <a:pos x="40" y="90"/>
                  </a:cxn>
                </a:cxnLst>
                <a:pathLst>
                  <a:path w="200" h="90">
                    <a:moveTo>
                      <a:pt x="40" y="90"/>
                    </a:moveTo>
                    <a:lnTo>
                      <a:pt x="0" y="86"/>
                    </a:lnTo>
                    <a:lnTo>
                      <a:pt x="164" y="0"/>
                    </a:lnTo>
                    <a:lnTo>
                      <a:pt x="200" y="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00009E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82" name="未知"/>
              <p:cNvSpPr/>
              <p:nvPr/>
            </p:nvSpPr>
            <p:spPr>
              <a:xfrm>
                <a:off x="347" y="143"/>
                <a:ext cx="205" cy="90"/>
              </a:xfrm>
              <a:custGeom>
                <a:avLst/>
                <a:gdLst/>
                <a:ahLst/>
                <a:cxnLst>
                  <a:cxn ang="0">
                    <a:pos x="41" y="90"/>
                  </a:cxn>
                  <a:cxn ang="0">
                    <a:pos x="0" y="86"/>
                  </a:cxn>
                  <a:cxn ang="0">
                    <a:pos x="169" y="0"/>
                  </a:cxn>
                  <a:cxn ang="0">
                    <a:pos x="205" y="4"/>
                  </a:cxn>
                  <a:cxn ang="0">
                    <a:pos x="41" y="90"/>
                  </a:cxn>
                </a:cxnLst>
                <a:pathLst>
                  <a:path w="205" h="90">
                    <a:moveTo>
                      <a:pt x="41" y="90"/>
                    </a:moveTo>
                    <a:lnTo>
                      <a:pt x="0" y="86"/>
                    </a:lnTo>
                    <a:lnTo>
                      <a:pt x="169" y="0"/>
                    </a:lnTo>
                    <a:lnTo>
                      <a:pt x="205" y="4"/>
                    </a:lnTo>
                    <a:lnTo>
                      <a:pt x="41" y="90"/>
                    </a:lnTo>
                    <a:close/>
                  </a:path>
                </a:pathLst>
              </a:custGeom>
              <a:solidFill>
                <a:srgbClr val="00009E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83" name="未知"/>
              <p:cNvSpPr/>
              <p:nvPr/>
            </p:nvSpPr>
            <p:spPr>
              <a:xfrm>
                <a:off x="307" y="139"/>
                <a:ext cx="209" cy="90"/>
              </a:xfrm>
              <a:custGeom>
                <a:avLst/>
                <a:gdLst/>
                <a:ahLst/>
                <a:cxnLst>
                  <a:cxn ang="0">
                    <a:pos x="40" y="90"/>
                  </a:cxn>
                  <a:cxn ang="0">
                    <a:pos x="0" y="86"/>
                  </a:cxn>
                  <a:cxn ang="0">
                    <a:pos x="173" y="0"/>
                  </a:cxn>
                  <a:cxn ang="0">
                    <a:pos x="209" y="4"/>
                  </a:cxn>
                  <a:cxn ang="0">
                    <a:pos x="40" y="90"/>
                  </a:cxn>
                </a:cxnLst>
                <a:pathLst>
                  <a:path w="209" h="90">
                    <a:moveTo>
                      <a:pt x="40" y="90"/>
                    </a:moveTo>
                    <a:lnTo>
                      <a:pt x="0" y="86"/>
                    </a:lnTo>
                    <a:lnTo>
                      <a:pt x="173" y="0"/>
                    </a:lnTo>
                    <a:lnTo>
                      <a:pt x="209" y="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00009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84" name="未知"/>
              <p:cNvSpPr/>
              <p:nvPr/>
            </p:nvSpPr>
            <p:spPr>
              <a:xfrm>
                <a:off x="193" y="125"/>
                <a:ext cx="287" cy="100"/>
              </a:xfrm>
              <a:custGeom>
                <a:avLst/>
                <a:gdLst/>
                <a:ahLst/>
                <a:cxnLst>
                  <a:cxn ang="0">
                    <a:pos x="114" y="100"/>
                  </a:cxn>
                  <a:cxn ang="0">
                    <a:pos x="0" y="84"/>
                  </a:cxn>
                  <a:cxn ang="0">
                    <a:pos x="183" y="0"/>
                  </a:cxn>
                  <a:cxn ang="0">
                    <a:pos x="287" y="14"/>
                  </a:cxn>
                  <a:cxn ang="0">
                    <a:pos x="114" y="100"/>
                  </a:cxn>
                </a:cxnLst>
                <a:pathLst>
                  <a:path w="287" h="100">
                    <a:moveTo>
                      <a:pt x="114" y="100"/>
                    </a:moveTo>
                    <a:lnTo>
                      <a:pt x="0" y="84"/>
                    </a:lnTo>
                    <a:lnTo>
                      <a:pt x="183" y="0"/>
                    </a:lnTo>
                    <a:lnTo>
                      <a:pt x="287" y="14"/>
                    </a:lnTo>
                    <a:lnTo>
                      <a:pt x="114" y="100"/>
                    </a:lnTo>
                    <a:close/>
                  </a:path>
                </a:pathLst>
              </a:custGeom>
              <a:solidFill>
                <a:srgbClr val="0000A1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85" name="未知"/>
              <p:cNvSpPr/>
              <p:nvPr/>
            </p:nvSpPr>
            <p:spPr>
              <a:xfrm>
                <a:off x="125" y="101"/>
                <a:ext cx="251" cy="108"/>
              </a:xfrm>
              <a:custGeom>
                <a:avLst/>
                <a:gdLst/>
                <a:ahLst/>
                <a:cxnLst>
                  <a:cxn ang="0">
                    <a:pos x="68" y="108"/>
                  </a:cxn>
                  <a:cxn ang="0">
                    <a:pos x="0" y="82"/>
                  </a:cxn>
                  <a:cxn ang="0">
                    <a:pos x="186" y="0"/>
                  </a:cxn>
                  <a:cxn ang="0">
                    <a:pos x="251" y="24"/>
                  </a:cxn>
                  <a:cxn ang="0">
                    <a:pos x="68" y="108"/>
                  </a:cxn>
                </a:cxnLst>
                <a:pathLst>
                  <a:path w="251" h="108">
                    <a:moveTo>
                      <a:pt x="68" y="108"/>
                    </a:moveTo>
                    <a:lnTo>
                      <a:pt x="0" y="82"/>
                    </a:lnTo>
                    <a:lnTo>
                      <a:pt x="186" y="0"/>
                    </a:lnTo>
                    <a:lnTo>
                      <a:pt x="251" y="24"/>
                    </a:lnTo>
                    <a:lnTo>
                      <a:pt x="68" y="108"/>
                    </a:lnTo>
                    <a:close/>
                  </a:path>
                </a:pathLst>
              </a:custGeom>
              <a:solidFill>
                <a:srgbClr val="0000B1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86" name="未知"/>
              <p:cNvSpPr/>
              <p:nvPr/>
            </p:nvSpPr>
            <p:spPr>
              <a:xfrm>
                <a:off x="159" y="113"/>
                <a:ext cx="217" cy="96"/>
              </a:xfrm>
              <a:custGeom>
                <a:avLst/>
                <a:gdLst/>
                <a:ahLst/>
                <a:cxnLst>
                  <a:cxn ang="0">
                    <a:pos x="34" y="96"/>
                  </a:cxn>
                  <a:cxn ang="0">
                    <a:pos x="0" y="84"/>
                  </a:cxn>
                  <a:cxn ang="0">
                    <a:pos x="184" y="0"/>
                  </a:cxn>
                  <a:cxn ang="0">
                    <a:pos x="217" y="12"/>
                  </a:cxn>
                  <a:cxn ang="0">
                    <a:pos x="34" y="96"/>
                  </a:cxn>
                </a:cxnLst>
                <a:pathLst>
                  <a:path w="217" h="96">
                    <a:moveTo>
                      <a:pt x="34" y="96"/>
                    </a:moveTo>
                    <a:lnTo>
                      <a:pt x="0" y="84"/>
                    </a:lnTo>
                    <a:lnTo>
                      <a:pt x="184" y="0"/>
                    </a:lnTo>
                    <a:lnTo>
                      <a:pt x="217" y="12"/>
                    </a:lnTo>
                    <a:lnTo>
                      <a:pt x="34" y="96"/>
                    </a:lnTo>
                    <a:close/>
                  </a:path>
                </a:pathLst>
              </a:custGeom>
              <a:solidFill>
                <a:srgbClr val="0000B1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87" name="未知"/>
              <p:cNvSpPr/>
              <p:nvPr/>
            </p:nvSpPr>
            <p:spPr>
              <a:xfrm>
                <a:off x="125" y="101"/>
                <a:ext cx="218" cy="96"/>
              </a:xfrm>
              <a:custGeom>
                <a:avLst/>
                <a:gdLst/>
                <a:ahLst/>
                <a:cxnLst>
                  <a:cxn ang="0">
                    <a:pos x="34" y="96"/>
                  </a:cxn>
                  <a:cxn ang="0">
                    <a:pos x="0" y="82"/>
                  </a:cxn>
                  <a:cxn ang="0">
                    <a:pos x="186" y="0"/>
                  </a:cxn>
                  <a:cxn ang="0">
                    <a:pos x="218" y="12"/>
                  </a:cxn>
                  <a:cxn ang="0">
                    <a:pos x="34" y="96"/>
                  </a:cxn>
                </a:cxnLst>
                <a:pathLst>
                  <a:path w="218" h="96">
                    <a:moveTo>
                      <a:pt x="34" y="96"/>
                    </a:moveTo>
                    <a:lnTo>
                      <a:pt x="0" y="82"/>
                    </a:lnTo>
                    <a:lnTo>
                      <a:pt x="186" y="0"/>
                    </a:lnTo>
                    <a:lnTo>
                      <a:pt x="218" y="12"/>
                    </a:lnTo>
                    <a:lnTo>
                      <a:pt x="34" y="96"/>
                    </a:lnTo>
                    <a:close/>
                  </a:path>
                </a:pathLst>
              </a:custGeom>
              <a:solidFill>
                <a:srgbClr val="0000B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88" name="未知"/>
              <p:cNvSpPr/>
              <p:nvPr/>
            </p:nvSpPr>
            <p:spPr>
              <a:xfrm>
                <a:off x="95" y="89"/>
                <a:ext cx="216" cy="94"/>
              </a:xfrm>
              <a:custGeom>
                <a:avLst/>
                <a:gdLst/>
                <a:ahLst/>
                <a:cxnLst>
                  <a:cxn ang="0">
                    <a:pos x="30" y="94"/>
                  </a:cxn>
                  <a:cxn ang="0">
                    <a:pos x="0" y="82"/>
                  </a:cxn>
                  <a:cxn ang="0">
                    <a:pos x="190" y="0"/>
                  </a:cxn>
                  <a:cxn ang="0">
                    <a:pos x="216" y="12"/>
                  </a:cxn>
                  <a:cxn ang="0">
                    <a:pos x="30" y="94"/>
                  </a:cxn>
                </a:cxnLst>
                <a:pathLst>
                  <a:path w="216" h="94">
                    <a:moveTo>
                      <a:pt x="30" y="94"/>
                    </a:moveTo>
                    <a:lnTo>
                      <a:pt x="0" y="82"/>
                    </a:lnTo>
                    <a:lnTo>
                      <a:pt x="190" y="0"/>
                    </a:lnTo>
                    <a:lnTo>
                      <a:pt x="216" y="12"/>
                    </a:lnTo>
                    <a:lnTo>
                      <a:pt x="30" y="94"/>
                    </a:lnTo>
                    <a:close/>
                  </a:path>
                </a:pathLst>
              </a:custGeom>
              <a:solidFill>
                <a:srgbClr val="0000B3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89" name="未知"/>
              <p:cNvSpPr/>
              <p:nvPr/>
            </p:nvSpPr>
            <p:spPr>
              <a:xfrm>
                <a:off x="115" y="97"/>
                <a:ext cx="196" cy="86"/>
              </a:xfrm>
              <a:custGeom>
                <a:avLst/>
                <a:gdLst/>
                <a:ahLst/>
                <a:cxnLst>
                  <a:cxn ang="0">
                    <a:pos x="10" y="86"/>
                  </a:cxn>
                  <a:cxn ang="0">
                    <a:pos x="0" y="82"/>
                  </a:cxn>
                  <a:cxn ang="0">
                    <a:pos x="188" y="0"/>
                  </a:cxn>
                  <a:cxn ang="0">
                    <a:pos x="196" y="4"/>
                  </a:cxn>
                  <a:cxn ang="0">
                    <a:pos x="10" y="86"/>
                  </a:cxn>
                </a:cxnLst>
                <a:pathLst>
                  <a:path w="196" h="86">
                    <a:moveTo>
                      <a:pt x="10" y="86"/>
                    </a:moveTo>
                    <a:lnTo>
                      <a:pt x="0" y="82"/>
                    </a:lnTo>
                    <a:lnTo>
                      <a:pt x="188" y="0"/>
                    </a:lnTo>
                    <a:lnTo>
                      <a:pt x="196" y="4"/>
                    </a:lnTo>
                    <a:lnTo>
                      <a:pt x="10" y="86"/>
                    </a:lnTo>
                    <a:close/>
                  </a:path>
                </a:pathLst>
              </a:custGeom>
              <a:solidFill>
                <a:srgbClr val="0000B3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90" name="未知"/>
              <p:cNvSpPr/>
              <p:nvPr/>
            </p:nvSpPr>
            <p:spPr>
              <a:xfrm>
                <a:off x="105" y="93"/>
                <a:ext cx="198" cy="86"/>
              </a:xfrm>
              <a:custGeom>
                <a:avLst/>
                <a:gdLst/>
                <a:ahLst/>
                <a:cxnLst>
                  <a:cxn ang="0">
                    <a:pos x="10" y="86"/>
                  </a:cxn>
                  <a:cxn ang="0">
                    <a:pos x="0" y="82"/>
                  </a:cxn>
                  <a:cxn ang="0">
                    <a:pos x="188" y="0"/>
                  </a:cxn>
                  <a:cxn ang="0">
                    <a:pos x="198" y="4"/>
                  </a:cxn>
                  <a:cxn ang="0">
                    <a:pos x="10" y="86"/>
                  </a:cxn>
                </a:cxnLst>
                <a:pathLst>
                  <a:path w="198" h="86">
                    <a:moveTo>
                      <a:pt x="10" y="86"/>
                    </a:moveTo>
                    <a:lnTo>
                      <a:pt x="0" y="82"/>
                    </a:lnTo>
                    <a:lnTo>
                      <a:pt x="188" y="0"/>
                    </a:lnTo>
                    <a:lnTo>
                      <a:pt x="198" y="4"/>
                    </a:lnTo>
                    <a:lnTo>
                      <a:pt x="10" y="86"/>
                    </a:lnTo>
                    <a:close/>
                  </a:path>
                </a:pathLst>
              </a:custGeom>
              <a:solidFill>
                <a:srgbClr val="0000B3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91" name="未知"/>
              <p:cNvSpPr/>
              <p:nvPr/>
            </p:nvSpPr>
            <p:spPr>
              <a:xfrm>
                <a:off x="95" y="89"/>
                <a:ext cx="198" cy="86"/>
              </a:xfrm>
              <a:custGeom>
                <a:avLst/>
                <a:gdLst/>
                <a:ahLst/>
                <a:cxnLst>
                  <a:cxn ang="0">
                    <a:pos x="10" y="86"/>
                  </a:cxn>
                  <a:cxn ang="0">
                    <a:pos x="0" y="82"/>
                  </a:cxn>
                  <a:cxn ang="0">
                    <a:pos x="190" y="0"/>
                  </a:cxn>
                  <a:cxn ang="0">
                    <a:pos x="198" y="4"/>
                  </a:cxn>
                  <a:cxn ang="0">
                    <a:pos x="10" y="86"/>
                  </a:cxn>
                </a:cxnLst>
                <a:pathLst>
                  <a:path w="198" h="86">
                    <a:moveTo>
                      <a:pt x="10" y="86"/>
                    </a:moveTo>
                    <a:lnTo>
                      <a:pt x="0" y="82"/>
                    </a:lnTo>
                    <a:lnTo>
                      <a:pt x="190" y="0"/>
                    </a:lnTo>
                    <a:lnTo>
                      <a:pt x="198" y="4"/>
                    </a:lnTo>
                    <a:lnTo>
                      <a:pt x="10" y="86"/>
                    </a:lnTo>
                    <a:close/>
                  </a:path>
                </a:pathLst>
              </a:custGeom>
              <a:solidFill>
                <a:srgbClr val="0000B4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92" name="未知"/>
              <p:cNvSpPr/>
              <p:nvPr/>
            </p:nvSpPr>
            <p:spPr>
              <a:xfrm>
                <a:off x="69" y="77"/>
                <a:ext cx="216" cy="94"/>
              </a:xfrm>
              <a:custGeom>
                <a:avLst/>
                <a:gdLst/>
                <a:ahLst/>
                <a:cxnLst>
                  <a:cxn ang="0">
                    <a:pos x="26" y="94"/>
                  </a:cxn>
                  <a:cxn ang="0">
                    <a:pos x="0" y="82"/>
                  </a:cxn>
                  <a:cxn ang="0">
                    <a:pos x="192" y="0"/>
                  </a:cxn>
                  <a:cxn ang="0">
                    <a:pos x="216" y="12"/>
                  </a:cxn>
                  <a:cxn ang="0">
                    <a:pos x="26" y="94"/>
                  </a:cxn>
                </a:cxnLst>
                <a:pathLst>
                  <a:path w="216" h="94">
                    <a:moveTo>
                      <a:pt x="26" y="94"/>
                    </a:moveTo>
                    <a:lnTo>
                      <a:pt x="0" y="82"/>
                    </a:lnTo>
                    <a:lnTo>
                      <a:pt x="192" y="0"/>
                    </a:lnTo>
                    <a:lnTo>
                      <a:pt x="216" y="12"/>
                    </a:lnTo>
                    <a:lnTo>
                      <a:pt x="26" y="94"/>
                    </a:lnTo>
                    <a:close/>
                  </a:path>
                </a:pathLst>
              </a:custGeom>
              <a:solidFill>
                <a:srgbClr val="0000B6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93" name="未知"/>
              <p:cNvSpPr/>
              <p:nvPr/>
            </p:nvSpPr>
            <p:spPr>
              <a:xfrm>
                <a:off x="87" y="87"/>
                <a:ext cx="198" cy="84"/>
              </a:xfrm>
              <a:custGeom>
                <a:avLst/>
                <a:gdLst/>
                <a:ahLst/>
                <a:cxnLst>
                  <a:cxn ang="0">
                    <a:pos x="8" y="84"/>
                  </a:cxn>
                  <a:cxn ang="0">
                    <a:pos x="0" y="80"/>
                  </a:cxn>
                  <a:cxn ang="0">
                    <a:pos x="192" y="0"/>
                  </a:cxn>
                  <a:cxn ang="0">
                    <a:pos x="198" y="2"/>
                  </a:cxn>
                  <a:cxn ang="0">
                    <a:pos x="8" y="84"/>
                  </a:cxn>
                </a:cxnLst>
                <a:pathLst>
                  <a:path w="198" h="84">
                    <a:moveTo>
                      <a:pt x="8" y="84"/>
                    </a:moveTo>
                    <a:lnTo>
                      <a:pt x="0" y="80"/>
                    </a:lnTo>
                    <a:lnTo>
                      <a:pt x="192" y="0"/>
                    </a:lnTo>
                    <a:lnTo>
                      <a:pt x="198" y="2"/>
                    </a:lnTo>
                    <a:lnTo>
                      <a:pt x="8" y="84"/>
                    </a:lnTo>
                    <a:close/>
                  </a:path>
                </a:pathLst>
              </a:custGeom>
              <a:solidFill>
                <a:srgbClr val="0000B6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94" name="未知"/>
              <p:cNvSpPr/>
              <p:nvPr/>
            </p:nvSpPr>
            <p:spPr>
              <a:xfrm>
                <a:off x="81" y="83"/>
                <a:ext cx="198" cy="84"/>
              </a:xfrm>
              <a:custGeom>
                <a:avLst/>
                <a:gdLst/>
                <a:ahLst/>
                <a:cxnLst>
                  <a:cxn ang="0">
                    <a:pos x="6" y="84"/>
                  </a:cxn>
                  <a:cxn ang="0">
                    <a:pos x="0" y="82"/>
                  </a:cxn>
                  <a:cxn ang="0">
                    <a:pos x="192" y="0"/>
                  </a:cxn>
                  <a:cxn ang="0">
                    <a:pos x="198" y="4"/>
                  </a:cxn>
                  <a:cxn ang="0">
                    <a:pos x="6" y="84"/>
                  </a:cxn>
                </a:cxnLst>
                <a:pathLst>
                  <a:path w="198" h="84">
                    <a:moveTo>
                      <a:pt x="6" y="84"/>
                    </a:moveTo>
                    <a:lnTo>
                      <a:pt x="0" y="82"/>
                    </a:lnTo>
                    <a:lnTo>
                      <a:pt x="192" y="0"/>
                    </a:lnTo>
                    <a:lnTo>
                      <a:pt x="198" y="4"/>
                    </a:lnTo>
                    <a:lnTo>
                      <a:pt x="6" y="84"/>
                    </a:lnTo>
                    <a:close/>
                  </a:path>
                </a:pathLst>
              </a:custGeom>
              <a:solidFill>
                <a:srgbClr val="0000B7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95" name="未知"/>
              <p:cNvSpPr/>
              <p:nvPr/>
            </p:nvSpPr>
            <p:spPr>
              <a:xfrm>
                <a:off x="75" y="81"/>
                <a:ext cx="198" cy="84"/>
              </a:xfrm>
              <a:custGeom>
                <a:avLst/>
                <a:gdLst/>
                <a:ahLst/>
                <a:cxnLst>
                  <a:cxn ang="0">
                    <a:pos x="6" y="84"/>
                  </a:cxn>
                  <a:cxn ang="0">
                    <a:pos x="0" y="80"/>
                  </a:cxn>
                  <a:cxn ang="0">
                    <a:pos x="192" y="0"/>
                  </a:cxn>
                  <a:cxn ang="0">
                    <a:pos x="198" y="2"/>
                  </a:cxn>
                  <a:cxn ang="0">
                    <a:pos x="6" y="84"/>
                  </a:cxn>
                </a:cxnLst>
                <a:pathLst>
                  <a:path w="198" h="84">
                    <a:moveTo>
                      <a:pt x="6" y="84"/>
                    </a:moveTo>
                    <a:lnTo>
                      <a:pt x="0" y="80"/>
                    </a:lnTo>
                    <a:lnTo>
                      <a:pt x="192" y="0"/>
                    </a:lnTo>
                    <a:lnTo>
                      <a:pt x="198" y="2"/>
                    </a:lnTo>
                    <a:lnTo>
                      <a:pt x="6" y="84"/>
                    </a:lnTo>
                    <a:close/>
                  </a:path>
                </a:pathLst>
              </a:custGeom>
              <a:solidFill>
                <a:srgbClr val="0000B8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96" name="未知"/>
              <p:cNvSpPr/>
              <p:nvPr/>
            </p:nvSpPr>
            <p:spPr>
              <a:xfrm>
                <a:off x="69" y="77"/>
                <a:ext cx="198" cy="84"/>
              </a:xfrm>
              <a:custGeom>
                <a:avLst/>
                <a:gdLst/>
                <a:ahLst/>
                <a:cxnLst>
                  <a:cxn ang="0">
                    <a:pos x="6" y="84"/>
                  </a:cxn>
                  <a:cxn ang="0">
                    <a:pos x="0" y="82"/>
                  </a:cxn>
                  <a:cxn ang="0">
                    <a:pos x="192" y="0"/>
                  </a:cxn>
                  <a:cxn ang="0">
                    <a:pos x="198" y="4"/>
                  </a:cxn>
                  <a:cxn ang="0">
                    <a:pos x="6" y="84"/>
                  </a:cxn>
                </a:cxnLst>
                <a:pathLst>
                  <a:path w="198" h="84">
                    <a:moveTo>
                      <a:pt x="6" y="84"/>
                    </a:moveTo>
                    <a:lnTo>
                      <a:pt x="0" y="82"/>
                    </a:lnTo>
                    <a:lnTo>
                      <a:pt x="192" y="0"/>
                    </a:lnTo>
                    <a:lnTo>
                      <a:pt x="198" y="4"/>
                    </a:lnTo>
                    <a:lnTo>
                      <a:pt x="6" y="84"/>
                    </a:lnTo>
                    <a:close/>
                  </a:path>
                </a:pathLst>
              </a:custGeom>
              <a:solidFill>
                <a:srgbClr val="0000B9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97" name="未知"/>
              <p:cNvSpPr/>
              <p:nvPr/>
            </p:nvSpPr>
            <p:spPr>
              <a:xfrm>
                <a:off x="45" y="64"/>
                <a:ext cx="216" cy="95"/>
              </a:xfrm>
              <a:custGeom>
                <a:avLst/>
                <a:gdLst/>
                <a:ahLst/>
                <a:cxnLst>
                  <a:cxn ang="0">
                    <a:pos x="24" y="95"/>
                  </a:cxn>
                  <a:cxn ang="0">
                    <a:pos x="0" y="81"/>
                  </a:cxn>
                  <a:cxn ang="0">
                    <a:pos x="194" y="0"/>
                  </a:cxn>
                  <a:cxn ang="0">
                    <a:pos x="216" y="13"/>
                  </a:cxn>
                  <a:cxn ang="0">
                    <a:pos x="24" y="95"/>
                  </a:cxn>
                </a:cxnLst>
                <a:pathLst>
                  <a:path w="216" h="95">
                    <a:moveTo>
                      <a:pt x="24" y="95"/>
                    </a:moveTo>
                    <a:lnTo>
                      <a:pt x="0" y="81"/>
                    </a:lnTo>
                    <a:lnTo>
                      <a:pt x="194" y="0"/>
                    </a:lnTo>
                    <a:lnTo>
                      <a:pt x="216" y="13"/>
                    </a:lnTo>
                    <a:lnTo>
                      <a:pt x="24" y="95"/>
                    </a:lnTo>
                    <a:close/>
                  </a:path>
                </a:pathLst>
              </a:custGeom>
              <a:solidFill>
                <a:srgbClr val="0000BA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98" name="未知"/>
              <p:cNvSpPr/>
              <p:nvPr/>
            </p:nvSpPr>
            <p:spPr>
              <a:xfrm>
                <a:off x="63" y="75"/>
                <a:ext cx="198" cy="84"/>
              </a:xfrm>
              <a:custGeom>
                <a:avLst/>
                <a:gdLst/>
                <a:ahLst/>
                <a:cxnLst>
                  <a:cxn ang="0">
                    <a:pos x="6" y="84"/>
                  </a:cxn>
                  <a:cxn ang="0">
                    <a:pos x="0" y="80"/>
                  </a:cxn>
                  <a:cxn ang="0">
                    <a:pos x="194" y="0"/>
                  </a:cxn>
                  <a:cxn ang="0">
                    <a:pos x="198" y="2"/>
                  </a:cxn>
                  <a:cxn ang="0">
                    <a:pos x="6" y="84"/>
                  </a:cxn>
                </a:cxnLst>
                <a:pathLst>
                  <a:path w="198" h="84">
                    <a:moveTo>
                      <a:pt x="6" y="84"/>
                    </a:moveTo>
                    <a:lnTo>
                      <a:pt x="0" y="80"/>
                    </a:lnTo>
                    <a:lnTo>
                      <a:pt x="194" y="0"/>
                    </a:lnTo>
                    <a:lnTo>
                      <a:pt x="198" y="2"/>
                    </a:lnTo>
                    <a:lnTo>
                      <a:pt x="6" y="84"/>
                    </a:lnTo>
                    <a:close/>
                  </a:path>
                </a:pathLst>
              </a:custGeom>
              <a:solidFill>
                <a:srgbClr val="0000BA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99" name="未知"/>
              <p:cNvSpPr/>
              <p:nvPr/>
            </p:nvSpPr>
            <p:spPr>
              <a:xfrm>
                <a:off x="59" y="73"/>
                <a:ext cx="198" cy="82"/>
              </a:xfrm>
              <a:custGeom>
                <a:avLst/>
                <a:gdLst/>
                <a:ahLst/>
                <a:cxnLst>
                  <a:cxn ang="0">
                    <a:pos x="4" y="82"/>
                  </a:cxn>
                  <a:cxn ang="0">
                    <a:pos x="0" y="80"/>
                  </a:cxn>
                  <a:cxn ang="0">
                    <a:pos x="194" y="0"/>
                  </a:cxn>
                  <a:cxn ang="0">
                    <a:pos x="198" y="2"/>
                  </a:cxn>
                  <a:cxn ang="0">
                    <a:pos x="4" y="82"/>
                  </a:cxn>
                </a:cxnLst>
                <a:pathLst>
                  <a:path w="198" h="82">
                    <a:moveTo>
                      <a:pt x="4" y="82"/>
                    </a:moveTo>
                    <a:lnTo>
                      <a:pt x="0" y="80"/>
                    </a:lnTo>
                    <a:lnTo>
                      <a:pt x="194" y="0"/>
                    </a:lnTo>
                    <a:lnTo>
                      <a:pt x="198" y="2"/>
                    </a:lnTo>
                    <a:lnTo>
                      <a:pt x="4" y="82"/>
                    </a:lnTo>
                    <a:close/>
                  </a:path>
                </a:pathLst>
              </a:custGeom>
              <a:solidFill>
                <a:srgbClr val="0000BA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00" name="未知"/>
              <p:cNvSpPr/>
              <p:nvPr/>
            </p:nvSpPr>
            <p:spPr>
              <a:xfrm>
                <a:off x="55" y="71"/>
                <a:ext cx="198" cy="82"/>
              </a:xfrm>
              <a:custGeom>
                <a:avLst/>
                <a:gdLst/>
                <a:ahLst/>
                <a:cxnLst>
                  <a:cxn ang="0">
                    <a:pos x="4" y="82"/>
                  </a:cxn>
                  <a:cxn ang="0">
                    <a:pos x="0" y="80"/>
                  </a:cxn>
                  <a:cxn ang="0">
                    <a:pos x="194" y="0"/>
                  </a:cxn>
                  <a:cxn ang="0">
                    <a:pos x="198" y="2"/>
                  </a:cxn>
                  <a:cxn ang="0">
                    <a:pos x="4" y="82"/>
                  </a:cxn>
                </a:cxnLst>
                <a:pathLst>
                  <a:path w="198" h="82">
                    <a:moveTo>
                      <a:pt x="4" y="82"/>
                    </a:moveTo>
                    <a:lnTo>
                      <a:pt x="0" y="80"/>
                    </a:lnTo>
                    <a:lnTo>
                      <a:pt x="194" y="0"/>
                    </a:lnTo>
                    <a:lnTo>
                      <a:pt x="198" y="2"/>
                    </a:lnTo>
                    <a:lnTo>
                      <a:pt x="4" y="82"/>
                    </a:lnTo>
                    <a:close/>
                  </a:path>
                </a:pathLst>
              </a:custGeom>
              <a:solidFill>
                <a:srgbClr val="0000BB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01" name="未知"/>
              <p:cNvSpPr/>
              <p:nvPr/>
            </p:nvSpPr>
            <p:spPr>
              <a:xfrm>
                <a:off x="49" y="69"/>
                <a:ext cx="200" cy="82"/>
              </a:xfrm>
              <a:custGeom>
                <a:avLst/>
                <a:gdLst/>
                <a:ahLst/>
                <a:cxnLst>
                  <a:cxn ang="0">
                    <a:pos x="6" y="82"/>
                  </a:cxn>
                  <a:cxn ang="0">
                    <a:pos x="0" y="78"/>
                  </a:cxn>
                  <a:cxn ang="0">
                    <a:pos x="194" y="0"/>
                  </a:cxn>
                  <a:cxn ang="0">
                    <a:pos x="200" y="2"/>
                  </a:cxn>
                  <a:cxn ang="0">
                    <a:pos x="6" y="82"/>
                  </a:cxn>
                </a:cxnLst>
                <a:pathLst>
                  <a:path w="200" h="82">
                    <a:moveTo>
                      <a:pt x="6" y="82"/>
                    </a:moveTo>
                    <a:lnTo>
                      <a:pt x="0" y="78"/>
                    </a:lnTo>
                    <a:lnTo>
                      <a:pt x="194" y="0"/>
                    </a:lnTo>
                    <a:lnTo>
                      <a:pt x="200" y="2"/>
                    </a:lnTo>
                    <a:lnTo>
                      <a:pt x="6" y="82"/>
                    </a:lnTo>
                    <a:close/>
                  </a:path>
                </a:pathLst>
              </a:custGeom>
              <a:solidFill>
                <a:srgbClr val="0000BC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02" name="未知"/>
              <p:cNvSpPr/>
              <p:nvPr/>
            </p:nvSpPr>
            <p:spPr>
              <a:xfrm>
                <a:off x="45" y="64"/>
                <a:ext cx="198" cy="83"/>
              </a:xfrm>
              <a:custGeom>
                <a:avLst/>
                <a:gdLst/>
                <a:ahLst/>
                <a:cxnLst>
                  <a:cxn ang="0">
                    <a:pos x="4" y="83"/>
                  </a:cxn>
                  <a:cxn ang="0">
                    <a:pos x="0" y="81"/>
                  </a:cxn>
                  <a:cxn ang="0">
                    <a:pos x="194" y="0"/>
                  </a:cxn>
                  <a:cxn ang="0">
                    <a:pos x="198" y="5"/>
                  </a:cxn>
                  <a:cxn ang="0">
                    <a:pos x="4" y="83"/>
                  </a:cxn>
                </a:cxnLst>
                <a:pathLst>
                  <a:path w="198" h="83">
                    <a:moveTo>
                      <a:pt x="4" y="83"/>
                    </a:moveTo>
                    <a:lnTo>
                      <a:pt x="0" y="81"/>
                    </a:lnTo>
                    <a:lnTo>
                      <a:pt x="194" y="0"/>
                    </a:lnTo>
                    <a:lnTo>
                      <a:pt x="198" y="5"/>
                    </a:lnTo>
                    <a:lnTo>
                      <a:pt x="4" y="83"/>
                    </a:lnTo>
                    <a:close/>
                  </a:path>
                </a:pathLst>
              </a:custGeom>
              <a:solidFill>
                <a:srgbClr val="0000BD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03" name="未知"/>
              <p:cNvSpPr/>
              <p:nvPr/>
            </p:nvSpPr>
            <p:spPr>
              <a:xfrm>
                <a:off x="26" y="52"/>
                <a:ext cx="213" cy="93"/>
              </a:xfrm>
              <a:custGeom>
                <a:avLst/>
                <a:gdLst/>
                <a:ahLst/>
                <a:cxnLst>
                  <a:cxn ang="0">
                    <a:pos x="19" y="93"/>
                  </a:cxn>
                  <a:cxn ang="0">
                    <a:pos x="0" y="79"/>
                  </a:cxn>
                  <a:cxn ang="0">
                    <a:pos x="197" y="0"/>
                  </a:cxn>
                  <a:cxn ang="0">
                    <a:pos x="213" y="12"/>
                  </a:cxn>
                  <a:cxn ang="0">
                    <a:pos x="19" y="93"/>
                  </a:cxn>
                </a:cxnLst>
                <a:pathLst>
                  <a:path w="213" h="93">
                    <a:moveTo>
                      <a:pt x="19" y="93"/>
                    </a:moveTo>
                    <a:lnTo>
                      <a:pt x="0" y="79"/>
                    </a:lnTo>
                    <a:lnTo>
                      <a:pt x="197" y="0"/>
                    </a:lnTo>
                    <a:lnTo>
                      <a:pt x="213" y="12"/>
                    </a:lnTo>
                    <a:lnTo>
                      <a:pt x="19" y="93"/>
                    </a:lnTo>
                    <a:close/>
                  </a:path>
                </a:pathLst>
              </a:custGeom>
              <a:solidFill>
                <a:srgbClr val="0000B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04" name="未知"/>
              <p:cNvSpPr/>
              <p:nvPr/>
            </p:nvSpPr>
            <p:spPr>
              <a:xfrm>
                <a:off x="41" y="62"/>
                <a:ext cx="198" cy="83"/>
              </a:xfrm>
              <a:custGeom>
                <a:avLst/>
                <a:gdLst/>
                <a:ahLst/>
                <a:cxnLst>
                  <a:cxn ang="0">
                    <a:pos x="4" y="83"/>
                  </a:cxn>
                  <a:cxn ang="0">
                    <a:pos x="0" y="81"/>
                  </a:cxn>
                  <a:cxn ang="0">
                    <a:pos x="196" y="0"/>
                  </a:cxn>
                  <a:cxn ang="0">
                    <a:pos x="198" y="2"/>
                  </a:cxn>
                  <a:cxn ang="0">
                    <a:pos x="4" y="83"/>
                  </a:cxn>
                </a:cxnLst>
                <a:pathLst>
                  <a:path w="198" h="83">
                    <a:moveTo>
                      <a:pt x="4" y="83"/>
                    </a:moveTo>
                    <a:lnTo>
                      <a:pt x="0" y="81"/>
                    </a:lnTo>
                    <a:lnTo>
                      <a:pt x="196" y="0"/>
                    </a:lnTo>
                    <a:lnTo>
                      <a:pt x="198" y="2"/>
                    </a:lnTo>
                    <a:lnTo>
                      <a:pt x="4" y="83"/>
                    </a:lnTo>
                    <a:close/>
                  </a:path>
                </a:pathLst>
              </a:custGeom>
              <a:solidFill>
                <a:srgbClr val="0000B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05" name="未知"/>
              <p:cNvSpPr/>
              <p:nvPr/>
            </p:nvSpPr>
            <p:spPr>
              <a:xfrm>
                <a:off x="39" y="60"/>
                <a:ext cx="198" cy="83"/>
              </a:xfrm>
              <a:custGeom>
                <a:avLst/>
                <a:gdLst/>
                <a:ahLst/>
                <a:cxnLst>
                  <a:cxn ang="0">
                    <a:pos x="2" y="83"/>
                  </a:cxn>
                  <a:cxn ang="0">
                    <a:pos x="0" y="81"/>
                  </a:cxn>
                  <a:cxn ang="0">
                    <a:pos x="194" y="0"/>
                  </a:cxn>
                  <a:cxn ang="0">
                    <a:pos x="198" y="2"/>
                  </a:cxn>
                  <a:cxn ang="0">
                    <a:pos x="2" y="83"/>
                  </a:cxn>
                </a:cxnLst>
                <a:pathLst>
                  <a:path w="198" h="83">
                    <a:moveTo>
                      <a:pt x="2" y="83"/>
                    </a:moveTo>
                    <a:lnTo>
                      <a:pt x="0" y="81"/>
                    </a:lnTo>
                    <a:lnTo>
                      <a:pt x="194" y="0"/>
                    </a:lnTo>
                    <a:lnTo>
                      <a:pt x="198" y="2"/>
                    </a:lnTo>
                    <a:lnTo>
                      <a:pt x="2" y="83"/>
                    </a:lnTo>
                    <a:close/>
                  </a:path>
                </a:pathLst>
              </a:custGeom>
              <a:solidFill>
                <a:srgbClr val="0000C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06" name="未知"/>
              <p:cNvSpPr/>
              <p:nvPr/>
            </p:nvSpPr>
            <p:spPr>
              <a:xfrm>
                <a:off x="35" y="58"/>
                <a:ext cx="198" cy="83"/>
              </a:xfrm>
              <a:custGeom>
                <a:avLst/>
                <a:gdLst/>
                <a:ahLst/>
                <a:cxnLst>
                  <a:cxn ang="0">
                    <a:pos x="4" y="83"/>
                  </a:cxn>
                  <a:cxn ang="0">
                    <a:pos x="0" y="81"/>
                  </a:cxn>
                  <a:cxn ang="0">
                    <a:pos x="196" y="0"/>
                  </a:cxn>
                  <a:cxn ang="0">
                    <a:pos x="198" y="2"/>
                  </a:cxn>
                  <a:cxn ang="0">
                    <a:pos x="4" y="83"/>
                  </a:cxn>
                </a:cxnLst>
                <a:pathLst>
                  <a:path w="198" h="83">
                    <a:moveTo>
                      <a:pt x="4" y="83"/>
                    </a:moveTo>
                    <a:lnTo>
                      <a:pt x="0" y="81"/>
                    </a:lnTo>
                    <a:lnTo>
                      <a:pt x="196" y="0"/>
                    </a:lnTo>
                    <a:lnTo>
                      <a:pt x="198" y="2"/>
                    </a:lnTo>
                    <a:lnTo>
                      <a:pt x="4" y="83"/>
                    </a:lnTo>
                    <a:close/>
                  </a:path>
                </a:pathLst>
              </a:custGeom>
              <a:solidFill>
                <a:srgbClr val="0000C1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07" name="未知"/>
              <p:cNvSpPr/>
              <p:nvPr/>
            </p:nvSpPr>
            <p:spPr>
              <a:xfrm>
                <a:off x="33" y="56"/>
                <a:ext cx="198" cy="83"/>
              </a:xfrm>
              <a:custGeom>
                <a:avLst/>
                <a:gdLst/>
                <a:ahLst/>
                <a:cxnLst>
                  <a:cxn ang="0">
                    <a:pos x="2" y="83"/>
                  </a:cxn>
                  <a:cxn ang="0">
                    <a:pos x="0" y="79"/>
                  </a:cxn>
                  <a:cxn ang="0">
                    <a:pos x="196" y="0"/>
                  </a:cxn>
                  <a:cxn ang="0">
                    <a:pos x="198" y="2"/>
                  </a:cxn>
                  <a:cxn ang="0">
                    <a:pos x="2" y="83"/>
                  </a:cxn>
                </a:cxnLst>
                <a:pathLst>
                  <a:path w="198" h="83">
                    <a:moveTo>
                      <a:pt x="2" y="83"/>
                    </a:moveTo>
                    <a:lnTo>
                      <a:pt x="0" y="79"/>
                    </a:lnTo>
                    <a:lnTo>
                      <a:pt x="196" y="0"/>
                    </a:lnTo>
                    <a:lnTo>
                      <a:pt x="198" y="2"/>
                    </a:lnTo>
                    <a:lnTo>
                      <a:pt x="2" y="83"/>
                    </a:lnTo>
                    <a:close/>
                  </a:path>
                </a:pathLst>
              </a:custGeom>
              <a:solidFill>
                <a:srgbClr val="0000C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08" name="未知"/>
              <p:cNvSpPr/>
              <p:nvPr/>
            </p:nvSpPr>
            <p:spPr>
              <a:xfrm>
                <a:off x="28" y="54"/>
                <a:ext cx="201" cy="81"/>
              </a:xfrm>
              <a:custGeom>
                <a:avLst/>
                <a:gdLst/>
                <a:ahLst/>
                <a:cxnLst>
                  <a:cxn ang="0">
                    <a:pos x="5" y="81"/>
                  </a:cxn>
                  <a:cxn ang="0">
                    <a:pos x="0" y="79"/>
                  </a:cxn>
                  <a:cxn ang="0">
                    <a:pos x="197" y="0"/>
                  </a:cxn>
                  <a:cxn ang="0">
                    <a:pos x="201" y="2"/>
                  </a:cxn>
                  <a:cxn ang="0">
                    <a:pos x="5" y="81"/>
                  </a:cxn>
                </a:cxnLst>
                <a:pathLst>
                  <a:path w="201" h="81">
                    <a:moveTo>
                      <a:pt x="5" y="81"/>
                    </a:moveTo>
                    <a:lnTo>
                      <a:pt x="0" y="79"/>
                    </a:lnTo>
                    <a:lnTo>
                      <a:pt x="197" y="0"/>
                    </a:lnTo>
                    <a:lnTo>
                      <a:pt x="201" y="2"/>
                    </a:lnTo>
                    <a:lnTo>
                      <a:pt x="5" y="81"/>
                    </a:lnTo>
                    <a:close/>
                  </a:path>
                </a:pathLst>
              </a:custGeom>
              <a:solidFill>
                <a:srgbClr val="0000C3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09" name="未知"/>
              <p:cNvSpPr/>
              <p:nvPr/>
            </p:nvSpPr>
            <p:spPr>
              <a:xfrm>
                <a:off x="26" y="52"/>
                <a:ext cx="199" cy="81"/>
              </a:xfrm>
              <a:custGeom>
                <a:avLst/>
                <a:gdLst/>
                <a:ahLst/>
                <a:cxnLst>
                  <a:cxn ang="0">
                    <a:pos x="2" y="81"/>
                  </a:cxn>
                  <a:cxn ang="0">
                    <a:pos x="0" y="79"/>
                  </a:cxn>
                  <a:cxn ang="0">
                    <a:pos x="197" y="0"/>
                  </a:cxn>
                  <a:cxn ang="0">
                    <a:pos x="199" y="2"/>
                  </a:cxn>
                  <a:cxn ang="0">
                    <a:pos x="2" y="81"/>
                  </a:cxn>
                </a:cxnLst>
                <a:pathLst>
                  <a:path w="199" h="81">
                    <a:moveTo>
                      <a:pt x="2" y="81"/>
                    </a:moveTo>
                    <a:lnTo>
                      <a:pt x="0" y="79"/>
                    </a:lnTo>
                    <a:lnTo>
                      <a:pt x="197" y="0"/>
                    </a:lnTo>
                    <a:lnTo>
                      <a:pt x="199" y="2"/>
                    </a:lnTo>
                    <a:lnTo>
                      <a:pt x="2" y="81"/>
                    </a:lnTo>
                    <a:close/>
                  </a:path>
                </a:pathLst>
              </a:custGeom>
              <a:solidFill>
                <a:srgbClr val="0000C4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10" name="未知"/>
              <p:cNvSpPr/>
              <p:nvPr/>
            </p:nvSpPr>
            <p:spPr>
              <a:xfrm>
                <a:off x="10" y="40"/>
                <a:ext cx="213" cy="91"/>
              </a:xfrm>
              <a:custGeom>
                <a:avLst/>
                <a:gdLst/>
                <a:ahLst/>
                <a:cxnLst>
                  <a:cxn ang="0">
                    <a:pos x="16" y="91"/>
                  </a:cxn>
                  <a:cxn ang="0">
                    <a:pos x="0" y="77"/>
                  </a:cxn>
                  <a:cxn ang="0">
                    <a:pos x="199" y="0"/>
                  </a:cxn>
                  <a:cxn ang="0">
                    <a:pos x="213" y="12"/>
                  </a:cxn>
                  <a:cxn ang="0">
                    <a:pos x="16" y="91"/>
                  </a:cxn>
                </a:cxnLst>
                <a:pathLst>
                  <a:path w="213" h="91">
                    <a:moveTo>
                      <a:pt x="16" y="91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13" y="12"/>
                    </a:lnTo>
                    <a:lnTo>
                      <a:pt x="16" y="91"/>
                    </a:lnTo>
                    <a:close/>
                  </a:path>
                </a:pathLst>
              </a:custGeom>
              <a:solidFill>
                <a:srgbClr val="0000C6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11" name="未知"/>
              <p:cNvSpPr/>
              <p:nvPr/>
            </p:nvSpPr>
            <p:spPr>
              <a:xfrm>
                <a:off x="22" y="50"/>
                <a:ext cx="201" cy="81"/>
              </a:xfrm>
              <a:custGeom>
                <a:avLst/>
                <a:gdLst/>
                <a:ahLst/>
                <a:cxnLst>
                  <a:cxn ang="0">
                    <a:pos x="4" y="81"/>
                  </a:cxn>
                  <a:cxn ang="0">
                    <a:pos x="0" y="79"/>
                  </a:cxn>
                  <a:cxn ang="0">
                    <a:pos x="199" y="0"/>
                  </a:cxn>
                  <a:cxn ang="0">
                    <a:pos x="201" y="2"/>
                  </a:cxn>
                  <a:cxn ang="0">
                    <a:pos x="4" y="81"/>
                  </a:cxn>
                </a:cxnLst>
                <a:pathLst>
                  <a:path w="201" h="81">
                    <a:moveTo>
                      <a:pt x="4" y="81"/>
                    </a:moveTo>
                    <a:lnTo>
                      <a:pt x="0" y="79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4" y="81"/>
                    </a:lnTo>
                    <a:close/>
                  </a:path>
                </a:pathLst>
              </a:custGeom>
              <a:solidFill>
                <a:srgbClr val="0000C6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12" name="未知"/>
              <p:cNvSpPr/>
              <p:nvPr/>
            </p:nvSpPr>
            <p:spPr>
              <a:xfrm>
                <a:off x="20" y="48"/>
                <a:ext cx="201" cy="81"/>
              </a:xfrm>
              <a:custGeom>
                <a:avLst/>
                <a:gdLst/>
                <a:ahLst/>
                <a:cxnLst>
                  <a:cxn ang="0">
                    <a:pos x="2" y="81"/>
                  </a:cxn>
                  <a:cxn ang="0">
                    <a:pos x="0" y="79"/>
                  </a:cxn>
                  <a:cxn ang="0">
                    <a:pos x="197" y="0"/>
                  </a:cxn>
                  <a:cxn ang="0">
                    <a:pos x="201" y="2"/>
                  </a:cxn>
                  <a:cxn ang="0">
                    <a:pos x="2" y="81"/>
                  </a:cxn>
                </a:cxnLst>
                <a:pathLst>
                  <a:path w="201" h="81">
                    <a:moveTo>
                      <a:pt x="2" y="81"/>
                    </a:moveTo>
                    <a:lnTo>
                      <a:pt x="0" y="79"/>
                    </a:lnTo>
                    <a:lnTo>
                      <a:pt x="197" y="0"/>
                    </a:lnTo>
                    <a:lnTo>
                      <a:pt x="201" y="2"/>
                    </a:lnTo>
                    <a:lnTo>
                      <a:pt x="2" y="81"/>
                    </a:lnTo>
                    <a:close/>
                  </a:path>
                </a:pathLst>
              </a:custGeom>
              <a:solidFill>
                <a:srgbClr val="0000C7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13" name="未知"/>
              <p:cNvSpPr/>
              <p:nvPr/>
            </p:nvSpPr>
            <p:spPr>
              <a:xfrm>
                <a:off x="18" y="46"/>
                <a:ext cx="199" cy="81"/>
              </a:xfrm>
              <a:custGeom>
                <a:avLst/>
                <a:gdLst/>
                <a:ahLst/>
                <a:cxnLst>
                  <a:cxn ang="0">
                    <a:pos x="2" y="81"/>
                  </a:cxn>
                  <a:cxn ang="0">
                    <a:pos x="0" y="77"/>
                  </a:cxn>
                  <a:cxn ang="0">
                    <a:pos x="197" y="0"/>
                  </a:cxn>
                  <a:cxn ang="0">
                    <a:pos x="199" y="2"/>
                  </a:cxn>
                  <a:cxn ang="0">
                    <a:pos x="2" y="81"/>
                  </a:cxn>
                </a:cxnLst>
                <a:pathLst>
                  <a:path w="199" h="81">
                    <a:moveTo>
                      <a:pt x="2" y="81"/>
                    </a:moveTo>
                    <a:lnTo>
                      <a:pt x="0" y="77"/>
                    </a:lnTo>
                    <a:lnTo>
                      <a:pt x="197" y="0"/>
                    </a:lnTo>
                    <a:lnTo>
                      <a:pt x="199" y="2"/>
                    </a:lnTo>
                    <a:lnTo>
                      <a:pt x="2" y="81"/>
                    </a:lnTo>
                    <a:close/>
                  </a:path>
                </a:pathLst>
              </a:custGeom>
              <a:solidFill>
                <a:srgbClr val="0000C8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14" name="未知"/>
              <p:cNvSpPr/>
              <p:nvPr/>
            </p:nvSpPr>
            <p:spPr>
              <a:xfrm>
                <a:off x="16" y="44"/>
                <a:ext cx="199" cy="79"/>
              </a:xfrm>
              <a:custGeom>
                <a:avLst/>
                <a:gdLst/>
                <a:ahLst/>
                <a:cxnLst>
                  <a:cxn ang="0">
                    <a:pos x="2" y="79"/>
                  </a:cxn>
                  <a:cxn ang="0">
                    <a:pos x="0" y="77"/>
                  </a:cxn>
                  <a:cxn ang="0">
                    <a:pos x="197" y="0"/>
                  </a:cxn>
                  <a:cxn ang="0">
                    <a:pos x="199" y="2"/>
                  </a:cxn>
                  <a:cxn ang="0">
                    <a:pos x="2" y="79"/>
                  </a:cxn>
                </a:cxnLst>
                <a:pathLst>
                  <a:path w="199" h="79">
                    <a:moveTo>
                      <a:pt x="2" y="79"/>
                    </a:moveTo>
                    <a:lnTo>
                      <a:pt x="0" y="77"/>
                    </a:lnTo>
                    <a:lnTo>
                      <a:pt x="197" y="0"/>
                    </a:lnTo>
                    <a:lnTo>
                      <a:pt x="199" y="2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CA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15" name="未知"/>
              <p:cNvSpPr/>
              <p:nvPr/>
            </p:nvSpPr>
            <p:spPr>
              <a:xfrm>
                <a:off x="12" y="42"/>
                <a:ext cx="201" cy="79"/>
              </a:xfrm>
              <a:custGeom>
                <a:avLst/>
                <a:gdLst/>
                <a:ahLst/>
                <a:cxnLst>
                  <a:cxn ang="0">
                    <a:pos x="4" y="79"/>
                  </a:cxn>
                  <a:cxn ang="0">
                    <a:pos x="0" y="77"/>
                  </a:cxn>
                  <a:cxn ang="0">
                    <a:pos x="199" y="0"/>
                  </a:cxn>
                  <a:cxn ang="0">
                    <a:pos x="201" y="2"/>
                  </a:cxn>
                  <a:cxn ang="0">
                    <a:pos x="4" y="79"/>
                  </a:cxn>
                </a:cxnLst>
                <a:pathLst>
                  <a:path w="201" h="79">
                    <a:moveTo>
                      <a:pt x="4" y="79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4" y="79"/>
                    </a:lnTo>
                    <a:close/>
                  </a:path>
                </a:pathLst>
              </a:custGeom>
              <a:solidFill>
                <a:srgbClr val="0000CB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16" name="未知"/>
              <p:cNvSpPr/>
              <p:nvPr/>
            </p:nvSpPr>
            <p:spPr>
              <a:xfrm>
                <a:off x="10" y="40"/>
                <a:ext cx="201" cy="79"/>
              </a:xfrm>
              <a:custGeom>
                <a:avLst/>
                <a:gdLst/>
                <a:ahLst/>
                <a:cxnLst>
                  <a:cxn ang="0">
                    <a:pos x="2" y="79"/>
                  </a:cxn>
                  <a:cxn ang="0">
                    <a:pos x="0" y="77"/>
                  </a:cxn>
                  <a:cxn ang="0">
                    <a:pos x="199" y="0"/>
                  </a:cxn>
                  <a:cxn ang="0">
                    <a:pos x="201" y="2"/>
                  </a:cxn>
                  <a:cxn ang="0">
                    <a:pos x="2" y="79"/>
                  </a:cxn>
                </a:cxnLst>
                <a:pathLst>
                  <a:path w="201" h="79">
                    <a:moveTo>
                      <a:pt x="2" y="79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CD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17" name="未知"/>
              <p:cNvSpPr/>
              <p:nvPr/>
            </p:nvSpPr>
            <p:spPr>
              <a:xfrm>
                <a:off x="0" y="26"/>
                <a:ext cx="209" cy="91"/>
              </a:xfrm>
              <a:custGeom>
                <a:avLst/>
                <a:gdLst/>
                <a:ahLst/>
                <a:cxnLst>
                  <a:cxn ang="0">
                    <a:pos x="10" y="91"/>
                  </a:cxn>
                  <a:cxn ang="0">
                    <a:pos x="0" y="75"/>
                  </a:cxn>
                  <a:cxn ang="0">
                    <a:pos x="199" y="0"/>
                  </a:cxn>
                  <a:cxn ang="0">
                    <a:pos x="209" y="14"/>
                  </a:cxn>
                  <a:cxn ang="0">
                    <a:pos x="10" y="91"/>
                  </a:cxn>
                </a:cxnLst>
                <a:pathLst>
                  <a:path w="209" h="91">
                    <a:moveTo>
                      <a:pt x="10" y="91"/>
                    </a:moveTo>
                    <a:lnTo>
                      <a:pt x="0" y="75"/>
                    </a:lnTo>
                    <a:lnTo>
                      <a:pt x="199" y="0"/>
                    </a:lnTo>
                    <a:lnTo>
                      <a:pt x="209" y="14"/>
                    </a:lnTo>
                    <a:lnTo>
                      <a:pt x="10" y="91"/>
                    </a:lnTo>
                    <a:close/>
                  </a:path>
                </a:pathLst>
              </a:custGeom>
              <a:solidFill>
                <a:srgbClr val="0000C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18" name="未知"/>
              <p:cNvSpPr/>
              <p:nvPr/>
            </p:nvSpPr>
            <p:spPr>
              <a:xfrm>
                <a:off x="8" y="36"/>
                <a:ext cx="201" cy="81"/>
              </a:xfrm>
              <a:custGeom>
                <a:avLst/>
                <a:gdLst/>
                <a:ahLst/>
                <a:cxnLst>
                  <a:cxn ang="0">
                    <a:pos x="2" y="81"/>
                  </a:cxn>
                  <a:cxn ang="0">
                    <a:pos x="0" y="77"/>
                  </a:cxn>
                  <a:cxn ang="0">
                    <a:pos x="199" y="0"/>
                  </a:cxn>
                  <a:cxn ang="0">
                    <a:pos x="201" y="4"/>
                  </a:cxn>
                  <a:cxn ang="0">
                    <a:pos x="2" y="81"/>
                  </a:cxn>
                </a:cxnLst>
                <a:pathLst>
                  <a:path w="201" h="81">
                    <a:moveTo>
                      <a:pt x="2" y="81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01" y="4"/>
                    </a:lnTo>
                    <a:lnTo>
                      <a:pt x="2" y="81"/>
                    </a:lnTo>
                    <a:close/>
                  </a:path>
                </a:pathLst>
              </a:custGeom>
              <a:solidFill>
                <a:srgbClr val="0000C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19" name="未知"/>
              <p:cNvSpPr/>
              <p:nvPr/>
            </p:nvSpPr>
            <p:spPr>
              <a:xfrm>
                <a:off x="6" y="34"/>
                <a:ext cx="201" cy="79"/>
              </a:xfrm>
              <a:custGeom>
                <a:avLst/>
                <a:gdLst/>
                <a:ahLst/>
                <a:cxnLst>
                  <a:cxn ang="0">
                    <a:pos x="2" y="79"/>
                  </a:cxn>
                  <a:cxn ang="0">
                    <a:pos x="0" y="77"/>
                  </a:cxn>
                  <a:cxn ang="0">
                    <a:pos x="199" y="0"/>
                  </a:cxn>
                  <a:cxn ang="0">
                    <a:pos x="201" y="2"/>
                  </a:cxn>
                  <a:cxn ang="0">
                    <a:pos x="2" y="79"/>
                  </a:cxn>
                </a:cxnLst>
                <a:pathLst>
                  <a:path w="201" h="79">
                    <a:moveTo>
                      <a:pt x="2" y="79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C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20" name="未知"/>
              <p:cNvSpPr/>
              <p:nvPr/>
            </p:nvSpPr>
            <p:spPr>
              <a:xfrm>
                <a:off x="4" y="32"/>
                <a:ext cx="201" cy="79"/>
              </a:xfrm>
              <a:custGeom>
                <a:avLst/>
                <a:gdLst/>
                <a:ahLst/>
                <a:cxnLst>
                  <a:cxn ang="0">
                    <a:pos x="2" y="79"/>
                  </a:cxn>
                  <a:cxn ang="0">
                    <a:pos x="0" y="75"/>
                  </a:cxn>
                  <a:cxn ang="0">
                    <a:pos x="199" y="0"/>
                  </a:cxn>
                  <a:cxn ang="0">
                    <a:pos x="201" y="2"/>
                  </a:cxn>
                  <a:cxn ang="0">
                    <a:pos x="2" y="79"/>
                  </a:cxn>
                </a:cxnLst>
                <a:pathLst>
                  <a:path w="201" h="79">
                    <a:moveTo>
                      <a:pt x="2" y="79"/>
                    </a:moveTo>
                    <a:lnTo>
                      <a:pt x="0" y="75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D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21" name="未知"/>
              <p:cNvSpPr/>
              <p:nvPr/>
            </p:nvSpPr>
            <p:spPr>
              <a:xfrm>
                <a:off x="2" y="28"/>
                <a:ext cx="201" cy="79"/>
              </a:xfrm>
              <a:custGeom>
                <a:avLst/>
                <a:gdLst/>
                <a:ahLst/>
                <a:cxnLst>
                  <a:cxn ang="0">
                    <a:pos x="2" y="79"/>
                  </a:cxn>
                  <a:cxn ang="0">
                    <a:pos x="0" y="77"/>
                  </a:cxn>
                  <a:cxn ang="0">
                    <a:pos x="199" y="0"/>
                  </a:cxn>
                  <a:cxn ang="0">
                    <a:pos x="201" y="4"/>
                  </a:cxn>
                  <a:cxn ang="0">
                    <a:pos x="2" y="79"/>
                  </a:cxn>
                </a:cxnLst>
                <a:pathLst>
                  <a:path w="201" h="79">
                    <a:moveTo>
                      <a:pt x="2" y="79"/>
                    </a:moveTo>
                    <a:lnTo>
                      <a:pt x="0" y="77"/>
                    </a:lnTo>
                    <a:lnTo>
                      <a:pt x="199" y="0"/>
                    </a:lnTo>
                    <a:lnTo>
                      <a:pt x="201" y="4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D1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22" name="未知"/>
              <p:cNvSpPr/>
              <p:nvPr/>
            </p:nvSpPr>
            <p:spPr>
              <a:xfrm>
                <a:off x="0" y="26"/>
                <a:ext cx="201" cy="79"/>
              </a:xfrm>
              <a:custGeom>
                <a:avLst/>
                <a:gdLst/>
                <a:ahLst/>
                <a:cxnLst>
                  <a:cxn ang="0">
                    <a:pos x="2" y="79"/>
                  </a:cxn>
                  <a:cxn ang="0">
                    <a:pos x="0" y="75"/>
                  </a:cxn>
                  <a:cxn ang="0">
                    <a:pos x="199" y="0"/>
                  </a:cxn>
                  <a:cxn ang="0">
                    <a:pos x="201" y="2"/>
                  </a:cxn>
                  <a:cxn ang="0">
                    <a:pos x="2" y="79"/>
                  </a:cxn>
                </a:cxnLst>
                <a:pathLst>
                  <a:path w="201" h="79">
                    <a:moveTo>
                      <a:pt x="2" y="79"/>
                    </a:moveTo>
                    <a:lnTo>
                      <a:pt x="0" y="75"/>
                    </a:lnTo>
                    <a:lnTo>
                      <a:pt x="199" y="0"/>
                    </a:lnTo>
                    <a:lnTo>
                      <a:pt x="201" y="2"/>
                    </a:lnTo>
                    <a:lnTo>
                      <a:pt x="2" y="79"/>
                    </a:lnTo>
                    <a:close/>
                  </a:path>
                </a:pathLst>
              </a:custGeom>
              <a:solidFill>
                <a:srgbClr val="0000D2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23" name="未知"/>
              <p:cNvSpPr/>
              <p:nvPr/>
            </p:nvSpPr>
            <p:spPr>
              <a:xfrm>
                <a:off x="1357" y="0"/>
                <a:ext cx="90" cy="877"/>
              </a:xfrm>
              <a:custGeom>
                <a:avLst/>
                <a:gdLst/>
                <a:ahLst/>
                <a:cxnLst>
                  <a:cxn ang="0">
                    <a:pos x="16" y="877"/>
                  </a:cxn>
                  <a:cxn ang="0">
                    <a:pos x="0" y="73"/>
                  </a:cxn>
                  <a:cxn ang="0">
                    <a:pos x="74" y="0"/>
                  </a:cxn>
                  <a:cxn ang="0">
                    <a:pos x="90" y="731"/>
                  </a:cxn>
                  <a:cxn ang="0">
                    <a:pos x="16" y="877"/>
                  </a:cxn>
                </a:cxnLst>
                <a:pathLst>
                  <a:path w="90" h="877">
                    <a:moveTo>
                      <a:pt x="16" y="877"/>
                    </a:moveTo>
                    <a:lnTo>
                      <a:pt x="0" y="73"/>
                    </a:lnTo>
                    <a:lnTo>
                      <a:pt x="74" y="0"/>
                    </a:lnTo>
                    <a:lnTo>
                      <a:pt x="90" y="731"/>
                    </a:lnTo>
                    <a:lnTo>
                      <a:pt x="16" y="877"/>
                    </a:lnTo>
                    <a:close/>
                  </a:path>
                </a:pathLst>
              </a:custGeom>
              <a:solidFill>
                <a:srgbClr val="0000E1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524" name="未知"/>
              <p:cNvSpPr/>
              <p:nvPr/>
            </p:nvSpPr>
            <p:spPr>
              <a:xfrm>
                <a:off x="0" y="73"/>
                <a:ext cx="1373" cy="979"/>
              </a:xfrm>
              <a:custGeom>
                <a:avLst/>
                <a:gdLst/>
                <a:ahLst/>
                <a:cxnLst>
                  <a:cxn ang="0">
                    <a:pos x="1373" y="804"/>
                  </a:cxn>
                  <a:cxn ang="0">
                    <a:pos x="1357" y="0"/>
                  </a:cxn>
                  <a:cxn ang="0">
                    <a:pos x="1345" y="16"/>
                  </a:cxn>
                  <a:cxn ang="0">
                    <a:pos x="1331" y="32"/>
                  </a:cxn>
                  <a:cxn ang="0">
                    <a:pos x="1311" y="46"/>
                  </a:cxn>
                  <a:cxn ang="0">
                    <a:pos x="1288" y="60"/>
                  </a:cxn>
                  <a:cxn ang="0">
                    <a:pos x="1260" y="74"/>
                  </a:cxn>
                  <a:cxn ang="0">
                    <a:pos x="1230" y="88"/>
                  </a:cxn>
                  <a:cxn ang="0">
                    <a:pos x="1160" y="116"/>
                  </a:cxn>
                  <a:cxn ang="0">
                    <a:pos x="1052" y="138"/>
                  </a:cxn>
                  <a:cxn ang="0">
                    <a:pos x="935" y="154"/>
                  </a:cxn>
                  <a:cxn ang="0">
                    <a:pos x="811" y="168"/>
                  </a:cxn>
                  <a:cxn ang="0">
                    <a:pos x="747" y="172"/>
                  </a:cxn>
                  <a:cxn ang="0">
                    <a:pos x="681" y="174"/>
                  </a:cxn>
                  <a:cxn ang="0">
                    <a:pos x="614" y="174"/>
                  </a:cxn>
                  <a:cxn ang="0">
                    <a:pos x="552" y="172"/>
                  </a:cxn>
                  <a:cxn ang="0">
                    <a:pos x="428" y="164"/>
                  </a:cxn>
                  <a:cxn ang="0">
                    <a:pos x="307" y="152"/>
                  </a:cxn>
                  <a:cxn ang="0">
                    <a:pos x="193" y="136"/>
                  </a:cxn>
                  <a:cxn ang="0">
                    <a:pos x="125" y="110"/>
                  </a:cxn>
                  <a:cxn ang="0">
                    <a:pos x="95" y="98"/>
                  </a:cxn>
                  <a:cxn ang="0">
                    <a:pos x="69" y="86"/>
                  </a:cxn>
                  <a:cxn ang="0">
                    <a:pos x="45" y="72"/>
                  </a:cxn>
                  <a:cxn ang="0">
                    <a:pos x="26" y="58"/>
                  </a:cxn>
                  <a:cxn ang="0">
                    <a:pos x="10" y="44"/>
                  </a:cxn>
                  <a:cxn ang="0">
                    <a:pos x="0" y="28"/>
                  </a:cxn>
                  <a:cxn ang="0">
                    <a:pos x="16" y="832"/>
                  </a:cxn>
                  <a:cxn ang="0">
                    <a:pos x="26" y="848"/>
                  </a:cxn>
                  <a:cxn ang="0">
                    <a:pos x="43" y="862"/>
                  </a:cxn>
                  <a:cxn ang="0">
                    <a:pos x="61" y="876"/>
                  </a:cxn>
                  <a:cxn ang="0">
                    <a:pos x="85" y="890"/>
                  </a:cxn>
                  <a:cxn ang="0">
                    <a:pos x="111" y="902"/>
                  </a:cxn>
                  <a:cxn ang="0">
                    <a:pos x="141" y="916"/>
                  </a:cxn>
                  <a:cxn ang="0">
                    <a:pos x="211" y="941"/>
                  </a:cxn>
                  <a:cxn ang="0">
                    <a:pos x="325" y="957"/>
                  </a:cxn>
                  <a:cxn ang="0">
                    <a:pos x="444" y="969"/>
                  </a:cxn>
                  <a:cxn ang="0">
                    <a:pos x="568" y="977"/>
                  </a:cxn>
                  <a:cxn ang="0">
                    <a:pos x="632" y="979"/>
                  </a:cxn>
                  <a:cxn ang="0">
                    <a:pos x="697" y="979"/>
                  </a:cxn>
                  <a:cxn ang="0">
                    <a:pos x="763" y="975"/>
                  </a:cxn>
                  <a:cxn ang="0">
                    <a:pos x="827" y="971"/>
                  </a:cxn>
                  <a:cxn ang="0">
                    <a:pos x="951" y="959"/>
                  </a:cxn>
                  <a:cxn ang="0">
                    <a:pos x="1070" y="941"/>
                  </a:cxn>
                  <a:cxn ang="0">
                    <a:pos x="1178" y="920"/>
                  </a:cxn>
                  <a:cxn ang="0">
                    <a:pos x="1214" y="906"/>
                  </a:cxn>
                  <a:cxn ang="0">
                    <a:pos x="1248" y="892"/>
                  </a:cxn>
                  <a:cxn ang="0">
                    <a:pos x="1278" y="878"/>
                  </a:cxn>
                  <a:cxn ang="0">
                    <a:pos x="1304" y="864"/>
                  </a:cxn>
                  <a:cxn ang="0">
                    <a:pos x="1329" y="850"/>
                  </a:cxn>
                  <a:cxn ang="0">
                    <a:pos x="1347" y="834"/>
                  </a:cxn>
                  <a:cxn ang="0">
                    <a:pos x="1363" y="820"/>
                  </a:cxn>
                  <a:cxn ang="0">
                    <a:pos x="1373" y="804"/>
                  </a:cxn>
                </a:cxnLst>
                <a:pathLst>
                  <a:path w="1373" h="979">
                    <a:moveTo>
                      <a:pt x="1373" y="804"/>
                    </a:moveTo>
                    <a:lnTo>
                      <a:pt x="1357" y="0"/>
                    </a:lnTo>
                    <a:lnTo>
                      <a:pt x="1345" y="16"/>
                    </a:lnTo>
                    <a:lnTo>
                      <a:pt x="1331" y="32"/>
                    </a:lnTo>
                    <a:lnTo>
                      <a:pt x="1311" y="46"/>
                    </a:lnTo>
                    <a:lnTo>
                      <a:pt x="1288" y="60"/>
                    </a:lnTo>
                    <a:lnTo>
                      <a:pt x="1260" y="74"/>
                    </a:lnTo>
                    <a:lnTo>
                      <a:pt x="1230" y="88"/>
                    </a:lnTo>
                    <a:lnTo>
                      <a:pt x="1160" y="116"/>
                    </a:lnTo>
                    <a:lnTo>
                      <a:pt x="1052" y="138"/>
                    </a:lnTo>
                    <a:lnTo>
                      <a:pt x="935" y="154"/>
                    </a:lnTo>
                    <a:lnTo>
                      <a:pt x="811" y="168"/>
                    </a:lnTo>
                    <a:lnTo>
                      <a:pt x="747" y="172"/>
                    </a:lnTo>
                    <a:lnTo>
                      <a:pt x="681" y="174"/>
                    </a:lnTo>
                    <a:lnTo>
                      <a:pt x="614" y="174"/>
                    </a:lnTo>
                    <a:lnTo>
                      <a:pt x="552" y="172"/>
                    </a:lnTo>
                    <a:lnTo>
                      <a:pt x="428" y="164"/>
                    </a:lnTo>
                    <a:lnTo>
                      <a:pt x="307" y="152"/>
                    </a:lnTo>
                    <a:lnTo>
                      <a:pt x="193" y="136"/>
                    </a:lnTo>
                    <a:lnTo>
                      <a:pt x="125" y="110"/>
                    </a:lnTo>
                    <a:lnTo>
                      <a:pt x="95" y="98"/>
                    </a:lnTo>
                    <a:lnTo>
                      <a:pt x="69" y="86"/>
                    </a:lnTo>
                    <a:lnTo>
                      <a:pt x="45" y="72"/>
                    </a:lnTo>
                    <a:lnTo>
                      <a:pt x="26" y="58"/>
                    </a:lnTo>
                    <a:lnTo>
                      <a:pt x="10" y="44"/>
                    </a:lnTo>
                    <a:lnTo>
                      <a:pt x="0" y="28"/>
                    </a:lnTo>
                    <a:lnTo>
                      <a:pt x="16" y="832"/>
                    </a:lnTo>
                    <a:lnTo>
                      <a:pt x="26" y="848"/>
                    </a:lnTo>
                    <a:lnTo>
                      <a:pt x="43" y="862"/>
                    </a:lnTo>
                    <a:lnTo>
                      <a:pt x="61" y="876"/>
                    </a:lnTo>
                    <a:lnTo>
                      <a:pt x="85" y="890"/>
                    </a:lnTo>
                    <a:lnTo>
                      <a:pt x="111" y="902"/>
                    </a:lnTo>
                    <a:lnTo>
                      <a:pt x="141" y="916"/>
                    </a:lnTo>
                    <a:lnTo>
                      <a:pt x="211" y="941"/>
                    </a:lnTo>
                    <a:lnTo>
                      <a:pt x="325" y="957"/>
                    </a:lnTo>
                    <a:lnTo>
                      <a:pt x="444" y="969"/>
                    </a:lnTo>
                    <a:lnTo>
                      <a:pt x="568" y="977"/>
                    </a:lnTo>
                    <a:lnTo>
                      <a:pt x="632" y="979"/>
                    </a:lnTo>
                    <a:lnTo>
                      <a:pt x="697" y="979"/>
                    </a:lnTo>
                    <a:lnTo>
                      <a:pt x="763" y="975"/>
                    </a:lnTo>
                    <a:lnTo>
                      <a:pt x="827" y="971"/>
                    </a:lnTo>
                    <a:lnTo>
                      <a:pt x="951" y="959"/>
                    </a:lnTo>
                    <a:lnTo>
                      <a:pt x="1070" y="941"/>
                    </a:lnTo>
                    <a:lnTo>
                      <a:pt x="1178" y="920"/>
                    </a:lnTo>
                    <a:lnTo>
                      <a:pt x="1214" y="906"/>
                    </a:lnTo>
                    <a:lnTo>
                      <a:pt x="1248" y="892"/>
                    </a:lnTo>
                    <a:lnTo>
                      <a:pt x="1278" y="878"/>
                    </a:lnTo>
                    <a:lnTo>
                      <a:pt x="1304" y="864"/>
                    </a:lnTo>
                    <a:lnTo>
                      <a:pt x="1329" y="850"/>
                    </a:lnTo>
                    <a:lnTo>
                      <a:pt x="1347" y="834"/>
                    </a:lnTo>
                    <a:lnTo>
                      <a:pt x="1363" y="820"/>
                    </a:lnTo>
                    <a:lnTo>
                      <a:pt x="1373" y="804"/>
                    </a:lnTo>
                    <a:close/>
                  </a:path>
                </a:pathLst>
              </a:custGeom>
              <a:solidFill>
                <a:srgbClr val="0000C4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3337" name="Group 103"/>
            <p:cNvGrpSpPr/>
            <p:nvPr/>
          </p:nvGrpSpPr>
          <p:grpSpPr>
            <a:xfrm>
              <a:off x="0" y="0"/>
              <a:ext cx="1311" cy="1041"/>
              <a:chOff x="0" y="0"/>
              <a:chExt cx="1443" cy="1108"/>
            </a:xfrm>
          </p:grpSpPr>
          <p:sp>
            <p:nvSpPr>
              <p:cNvPr id="13350" name="未知"/>
              <p:cNvSpPr/>
              <p:nvPr/>
            </p:nvSpPr>
            <p:spPr>
              <a:xfrm>
                <a:off x="0" y="907"/>
                <a:ext cx="209" cy="181"/>
              </a:xfrm>
              <a:custGeom>
                <a:avLst/>
                <a:gdLst/>
                <a:ahLst/>
                <a:cxnLst>
                  <a:cxn ang="0">
                    <a:pos x="0" y="181"/>
                  </a:cxn>
                  <a:cxn ang="0">
                    <a:pos x="10" y="165"/>
                  </a:cxn>
                  <a:cxn ang="0">
                    <a:pos x="209" y="0"/>
                  </a:cxn>
                  <a:cxn ang="0">
                    <a:pos x="199" y="14"/>
                  </a:cxn>
                  <a:cxn ang="0">
                    <a:pos x="0" y="181"/>
                  </a:cxn>
                </a:cxnLst>
                <a:pathLst>
                  <a:path w="209" h="181">
                    <a:moveTo>
                      <a:pt x="0" y="181"/>
                    </a:moveTo>
                    <a:lnTo>
                      <a:pt x="10" y="165"/>
                    </a:lnTo>
                    <a:lnTo>
                      <a:pt x="209" y="0"/>
                    </a:lnTo>
                    <a:lnTo>
                      <a:pt x="199" y="14"/>
                    </a:lnTo>
                    <a:lnTo>
                      <a:pt x="0" y="181"/>
                    </a:lnTo>
                    <a:close/>
                  </a:path>
                </a:pathLst>
              </a:custGeom>
              <a:solidFill>
                <a:srgbClr val="D5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51" name="未知"/>
              <p:cNvSpPr/>
              <p:nvPr/>
            </p:nvSpPr>
            <p:spPr>
              <a:xfrm>
                <a:off x="10" y="893"/>
                <a:ext cx="213" cy="179"/>
              </a:xfrm>
              <a:custGeom>
                <a:avLst/>
                <a:gdLst/>
                <a:ahLst/>
                <a:cxnLst>
                  <a:cxn ang="0">
                    <a:pos x="0" y="179"/>
                  </a:cxn>
                  <a:cxn ang="0">
                    <a:pos x="16" y="163"/>
                  </a:cxn>
                  <a:cxn ang="0">
                    <a:pos x="213" y="0"/>
                  </a:cxn>
                  <a:cxn ang="0">
                    <a:pos x="199" y="14"/>
                  </a:cxn>
                  <a:cxn ang="0">
                    <a:pos x="0" y="179"/>
                  </a:cxn>
                </a:cxnLst>
                <a:pathLst>
                  <a:path w="213" h="179">
                    <a:moveTo>
                      <a:pt x="0" y="179"/>
                    </a:moveTo>
                    <a:lnTo>
                      <a:pt x="16" y="163"/>
                    </a:lnTo>
                    <a:lnTo>
                      <a:pt x="213" y="0"/>
                    </a:lnTo>
                    <a:lnTo>
                      <a:pt x="199" y="14"/>
                    </a:lnTo>
                    <a:lnTo>
                      <a:pt x="0" y="179"/>
                    </a:lnTo>
                    <a:close/>
                  </a:path>
                </a:pathLst>
              </a:custGeom>
              <a:solidFill>
                <a:srgbClr val="D1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52" name="未知"/>
              <p:cNvSpPr/>
              <p:nvPr/>
            </p:nvSpPr>
            <p:spPr>
              <a:xfrm>
                <a:off x="1358" y="149"/>
                <a:ext cx="85" cy="104"/>
              </a:xfrm>
              <a:custGeom>
                <a:avLst/>
                <a:gdLst/>
                <a:ahLst/>
                <a:cxnLst>
                  <a:cxn ang="0">
                    <a:pos x="12" y="104"/>
                  </a:cxn>
                  <a:cxn ang="0">
                    <a:pos x="0" y="88"/>
                  </a:cxn>
                  <a:cxn ang="0">
                    <a:pos x="75" y="0"/>
                  </a:cxn>
                  <a:cxn ang="0">
                    <a:pos x="85" y="14"/>
                  </a:cxn>
                  <a:cxn ang="0">
                    <a:pos x="12" y="104"/>
                  </a:cxn>
                </a:cxnLst>
                <a:pathLst>
                  <a:path w="85" h="104">
                    <a:moveTo>
                      <a:pt x="12" y="104"/>
                    </a:moveTo>
                    <a:lnTo>
                      <a:pt x="0" y="88"/>
                    </a:lnTo>
                    <a:lnTo>
                      <a:pt x="75" y="0"/>
                    </a:lnTo>
                    <a:lnTo>
                      <a:pt x="85" y="14"/>
                    </a:lnTo>
                    <a:lnTo>
                      <a:pt x="12" y="104"/>
                    </a:lnTo>
                    <a:close/>
                  </a:path>
                </a:pathLst>
              </a:custGeom>
              <a:solidFill>
                <a:srgbClr val="D4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53" name="未知"/>
              <p:cNvSpPr/>
              <p:nvPr/>
            </p:nvSpPr>
            <p:spPr>
              <a:xfrm>
                <a:off x="1366" y="159"/>
                <a:ext cx="77" cy="94"/>
              </a:xfrm>
              <a:custGeom>
                <a:avLst/>
                <a:gdLst/>
                <a:ahLst/>
                <a:cxnLst>
                  <a:cxn ang="0">
                    <a:pos x="4" y="94"/>
                  </a:cxn>
                  <a:cxn ang="0">
                    <a:pos x="0" y="88"/>
                  </a:cxn>
                  <a:cxn ang="0">
                    <a:pos x="73" y="0"/>
                  </a:cxn>
                  <a:cxn ang="0">
                    <a:pos x="77" y="4"/>
                  </a:cxn>
                  <a:cxn ang="0">
                    <a:pos x="4" y="94"/>
                  </a:cxn>
                </a:cxnLst>
                <a:pathLst>
                  <a:path w="77" h="94">
                    <a:moveTo>
                      <a:pt x="4" y="94"/>
                    </a:moveTo>
                    <a:lnTo>
                      <a:pt x="0" y="88"/>
                    </a:lnTo>
                    <a:lnTo>
                      <a:pt x="73" y="0"/>
                    </a:lnTo>
                    <a:lnTo>
                      <a:pt x="77" y="4"/>
                    </a:lnTo>
                    <a:lnTo>
                      <a:pt x="4" y="94"/>
                    </a:lnTo>
                    <a:close/>
                  </a:path>
                </a:pathLst>
              </a:custGeom>
              <a:solidFill>
                <a:srgbClr val="D4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54" name="未知"/>
              <p:cNvSpPr/>
              <p:nvPr/>
            </p:nvSpPr>
            <p:spPr>
              <a:xfrm>
                <a:off x="1362" y="153"/>
                <a:ext cx="77" cy="94"/>
              </a:xfrm>
              <a:custGeom>
                <a:avLst/>
                <a:gdLst/>
                <a:ahLst/>
                <a:cxnLst>
                  <a:cxn ang="0">
                    <a:pos x="4" y="94"/>
                  </a:cxn>
                  <a:cxn ang="0">
                    <a:pos x="0" y="88"/>
                  </a:cxn>
                  <a:cxn ang="0">
                    <a:pos x="73" y="0"/>
                  </a:cxn>
                  <a:cxn ang="0">
                    <a:pos x="77" y="6"/>
                  </a:cxn>
                  <a:cxn ang="0">
                    <a:pos x="4" y="94"/>
                  </a:cxn>
                </a:cxnLst>
                <a:pathLst>
                  <a:path w="77" h="94">
                    <a:moveTo>
                      <a:pt x="4" y="94"/>
                    </a:moveTo>
                    <a:lnTo>
                      <a:pt x="0" y="88"/>
                    </a:lnTo>
                    <a:lnTo>
                      <a:pt x="73" y="0"/>
                    </a:lnTo>
                    <a:lnTo>
                      <a:pt x="77" y="6"/>
                    </a:lnTo>
                    <a:lnTo>
                      <a:pt x="4" y="94"/>
                    </a:lnTo>
                    <a:close/>
                  </a:path>
                </a:pathLst>
              </a:custGeom>
              <a:solidFill>
                <a:srgbClr val="D3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55" name="未知"/>
              <p:cNvSpPr/>
              <p:nvPr/>
            </p:nvSpPr>
            <p:spPr>
              <a:xfrm>
                <a:off x="1358" y="149"/>
                <a:ext cx="77" cy="92"/>
              </a:xfrm>
              <a:custGeom>
                <a:avLst/>
                <a:gdLst/>
                <a:ahLst/>
                <a:cxnLst>
                  <a:cxn ang="0">
                    <a:pos x="4" y="92"/>
                  </a:cxn>
                  <a:cxn ang="0">
                    <a:pos x="0" y="88"/>
                  </a:cxn>
                  <a:cxn ang="0">
                    <a:pos x="75" y="0"/>
                  </a:cxn>
                  <a:cxn ang="0">
                    <a:pos x="77" y="4"/>
                  </a:cxn>
                  <a:cxn ang="0">
                    <a:pos x="4" y="92"/>
                  </a:cxn>
                </a:cxnLst>
                <a:pathLst>
                  <a:path w="77" h="92">
                    <a:moveTo>
                      <a:pt x="4" y="92"/>
                    </a:moveTo>
                    <a:lnTo>
                      <a:pt x="0" y="88"/>
                    </a:lnTo>
                    <a:lnTo>
                      <a:pt x="75" y="0"/>
                    </a:lnTo>
                    <a:lnTo>
                      <a:pt x="77" y="4"/>
                    </a:lnTo>
                    <a:lnTo>
                      <a:pt x="4" y="92"/>
                    </a:lnTo>
                    <a:close/>
                  </a:path>
                </a:pathLst>
              </a:custGeom>
              <a:solidFill>
                <a:srgbClr val="D2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56" name="未知"/>
              <p:cNvSpPr/>
              <p:nvPr/>
            </p:nvSpPr>
            <p:spPr>
              <a:xfrm>
                <a:off x="1342" y="135"/>
                <a:ext cx="91" cy="102"/>
              </a:xfrm>
              <a:custGeom>
                <a:avLst/>
                <a:gdLst/>
                <a:ahLst/>
                <a:cxnLst>
                  <a:cxn ang="0">
                    <a:pos x="16" y="102"/>
                  </a:cxn>
                  <a:cxn ang="0">
                    <a:pos x="0" y="86"/>
                  </a:cxn>
                  <a:cxn ang="0">
                    <a:pos x="77" y="0"/>
                  </a:cxn>
                  <a:cxn ang="0">
                    <a:pos x="91" y="14"/>
                  </a:cxn>
                  <a:cxn ang="0">
                    <a:pos x="16" y="102"/>
                  </a:cxn>
                </a:cxnLst>
                <a:pathLst>
                  <a:path w="91" h="102">
                    <a:moveTo>
                      <a:pt x="16" y="102"/>
                    </a:moveTo>
                    <a:lnTo>
                      <a:pt x="0" y="86"/>
                    </a:lnTo>
                    <a:lnTo>
                      <a:pt x="77" y="0"/>
                    </a:lnTo>
                    <a:lnTo>
                      <a:pt x="91" y="14"/>
                    </a:lnTo>
                    <a:lnTo>
                      <a:pt x="16" y="102"/>
                    </a:lnTo>
                    <a:close/>
                  </a:path>
                </a:pathLst>
              </a:custGeom>
              <a:solidFill>
                <a:srgbClr val="D1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57" name="未知"/>
              <p:cNvSpPr/>
              <p:nvPr/>
            </p:nvSpPr>
            <p:spPr>
              <a:xfrm>
                <a:off x="1356" y="147"/>
                <a:ext cx="77" cy="90"/>
              </a:xfrm>
              <a:custGeom>
                <a:avLst/>
                <a:gdLst/>
                <a:ahLst/>
                <a:cxnLst>
                  <a:cxn ang="0">
                    <a:pos x="2" y="90"/>
                  </a:cxn>
                  <a:cxn ang="0">
                    <a:pos x="0" y="88"/>
                  </a:cxn>
                  <a:cxn ang="0">
                    <a:pos x="75" y="0"/>
                  </a:cxn>
                  <a:cxn ang="0">
                    <a:pos x="77" y="2"/>
                  </a:cxn>
                  <a:cxn ang="0">
                    <a:pos x="2" y="90"/>
                  </a:cxn>
                </a:cxnLst>
                <a:pathLst>
                  <a:path w="77" h="90">
                    <a:moveTo>
                      <a:pt x="2" y="90"/>
                    </a:moveTo>
                    <a:lnTo>
                      <a:pt x="0" y="88"/>
                    </a:lnTo>
                    <a:lnTo>
                      <a:pt x="75" y="0"/>
                    </a:lnTo>
                    <a:lnTo>
                      <a:pt x="77" y="2"/>
                    </a:lnTo>
                    <a:lnTo>
                      <a:pt x="2" y="90"/>
                    </a:lnTo>
                    <a:close/>
                  </a:path>
                </a:pathLst>
              </a:custGeom>
              <a:solidFill>
                <a:srgbClr val="D1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58" name="未知"/>
              <p:cNvSpPr/>
              <p:nvPr/>
            </p:nvSpPr>
            <p:spPr>
              <a:xfrm>
                <a:off x="1354" y="145"/>
                <a:ext cx="77" cy="90"/>
              </a:xfrm>
              <a:custGeom>
                <a:avLst/>
                <a:gdLst/>
                <a:ahLst/>
                <a:cxnLst>
                  <a:cxn ang="0">
                    <a:pos x="2" y="90"/>
                  </a:cxn>
                  <a:cxn ang="0">
                    <a:pos x="0" y="86"/>
                  </a:cxn>
                  <a:cxn ang="0">
                    <a:pos x="75" y="0"/>
                  </a:cxn>
                  <a:cxn ang="0">
                    <a:pos x="77" y="2"/>
                  </a:cxn>
                  <a:cxn ang="0">
                    <a:pos x="2" y="90"/>
                  </a:cxn>
                </a:cxnLst>
                <a:pathLst>
                  <a:path w="77" h="90">
                    <a:moveTo>
                      <a:pt x="2" y="90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7" y="2"/>
                    </a:lnTo>
                    <a:lnTo>
                      <a:pt x="2" y="90"/>
                    </a:lnTo>
                    <a:close/>
                  </a:path>
                </a:pathLst>
              </a:custGeom>
              <a:solidFill>
                <a:srgbClr val="CF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59" name="未知"/>
              <p:cNvSpPr/>
              <p:nvPr/>
            </p:nvSpPr>
            <p:spPr>
              <a:xfrm>
                <a:off x="1352" y="143"/>
                <a:ext cx="77" cy="88"/>
              </a:xfrm>
              <a:custGeom>
                <a:avLst/>
                <a:gdLst/>
                <a:ahLst/>
                <a:cxnLst>
                  <a:cxn ang="0">
                    <a:pos x="2" y="88"/>
                  </a:cxn>
                  <a:cxn ang="0">
                    <a:pos x="0" y="86"/>
                  </a:cxn>
                  <a:cxn ang="0">
                    <a:pos x="75" y="0"/>
                  </a:cxn>
                  <a:cxn ang="0">
                    <a:pos x="77" y="2"/>
                  </a:cxn>
                  <a:cxn ang="0">
                    <a:pos x="2" y="88"/>
                  </a:cxn>
                </a:cxnLst>
                <a:pathLst>
                  <a:path w="77" h="88">
                    <a:moveTo>
                      <a:pt x="2" y="88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7" y="2"/>
                    </a:lnTo>
                    <a:lnTo>
                      <a:pt x="2" y="88"/>
                    </a:lnTo>
                    <a:close/>
                  </a:path>
                </a:pathLst>
              </a:custGeom>
              <a:solidFill>
                <a:srgbClr val="CE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60" name="未知"/>
              <p:cNvSpPr/>
              <p:nvPr/>
            </p:nvSpPr>
            <p:spPr>
              <a:xfrm>
                <a:off x="1350" y="141"/>
                <a:ext cx="77" cy="88"/>
              </a:xfrm>
              <a:custGeom>
                <a:avLst/>
                <a:gdLst/>
                <a:ahLst/>
                <a:cxnLst>
                  <a:cxn ang="0">
                    <a:pos x="2" y="88"/>
                  </a:cxn>
                  <a:cxn ang="0">
                    <a:pos x="0" y="86"/>
                  </a:cxn>
                  <a:cxn ang="0">
                    <a:pos x="75" y="0"/>
                  </a:cxn>
                  <a:cxn ang="0">
                    <a:pos x="77" y="2"/>
                  </a:cxn>
                  <a:cxn ang="0">
                    <a:pos x="2" y="88"/>
                  </a:cxn>
                </a:cxnLst>
                <a:pathLst>
                  <a:path w="77" h="88">
                    <a:moveTo>
                      <a:pt x="2" y="88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7" y="2"/>
                    </a:lnTo>
                    <a:lnTo>
                      <a:pt x="2" y="88"/>
                    </a:lnTo>
                    <a:close/>
                  </a:path>
                </a:pathLst>
              </a:custGeom>
              <a:solidFill>
                <a:srgbClr val="CD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61" name="未知"/>
              <p:cNvSpPr/>
              <p:nvPr/>
            </p:nvSpPr>
            <p:spPr>
              <a:xfrm>
                <a:off x="1348" y="139"/>
                <a:ext cx="77" cy="88"/>
              </a:xfrm>
              <a:custGeom>
                <a:avLst/>
                <a:gdLst/>
                <a:ahLst/>
                <a:cxnLst>
                  <a:cxn ang="0">
                    <a:pos x="2" y="88"/>
                  </a:cxn>
                  <a:cxn ang="0">
                    <a:pos x="0" y="86"/>
                  </a:cxn>
                  <a:cxn ang="0">
                    <a:pos x="75" y="0"/>
                  </a:cxn>
                  <a:cxn ang="0">
                    <a:pos x="77" y="2"/>
                  </a:cxn>
                  <a:cxn ang="0">
                    <a:pos x="2" y="88"/>
                  </a:cxn>
                </a:cxnLst>
                <a:pathLst>
                  <a:path w="77" h="88">
                    <a:moveTo>
                      <a:pt x="2" y="88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7" y="2"/>
                    </a:lnTo>
                    <a:lnTo>
                      <a:pt x="2" y="88"/>
                    </a:lnTo>
                    <a:close/>
                  </a:path>
                </a:pathLst>
              </a:custGeom>
              <a:solidFill>
                <a:srgbClr val="CC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62" name="未知"/>
              <p:cNvSpPr/>
              <p:nvPr/>
            </p:nvSpPr>
            <p:spPr>
              <a:xfrm>
                <a:off x="1344" y="137"/>
                <a:ext cx="79" cy="88"/>
              </a:xfrm>
              <a:custGeom>
                <a:avLst/>
                <a:gdLst/>
                <a:ahLst/>
                <a:cxnLst>
                  <a:cxn ang="0">
                    <a:pos x="4" y="88"/>
                  </a:cxn>
                  <a:cxn ang="0">
                    <a:pos x="0" y="86"/>
                  </a:cxn>
                  <a:cxn ang="0">
                    <a:pos x="77" y="0"/>
                  </a:cxn>
                  <a:cxn ang="0">
                    <a:pos x="79" y="2"/>
                  </a:cxn>
                  <a:cxn ang="0">
                    <a:pos x="4" y="88"/>
                  </a:cxn>
                </a:cxnLst>
                <a:pathLst>
                  <a:path w="79" h="88">
                    <a:moveTo>
                      <a:pt x="4" y="88"/>
                    </a:moveTo>
                    <a:lnTo>
                      <a:pt x="0" y="86"/>
                    </a:lnTo>
                    <a:lnTo>
                      <a:pt x="77" y="0"/>
                    </a:lnTo>
                    <a:lnTo>
                      <a:pt x="79" y="2"/>
                    </a:lnTo>
                    <a:lnTo>
                      <a:pt x="4" y="88"/>
                    </a:lnTo>
                    <a:close/>
                  </a:path>
                </a:pathLst>
              </a:custGeom>
              <a:solidFill>
                <a:srgbClr val="CB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63" name="未知"/>
              <p:cNvSpPr/>
              <p:nvPr/>
            </p:nvSpPr>
            <p:spPr>
              <a:xfrm>
                <a:off x="1342" y="135"/>
                <a:ext cx="79" cy="88"/>
              </a:xfrm>
              <a:custGeom>
                <a:avLst/>
                <a:gdLst/>
                <a:ahLst/>
                <a:cxnLst>
                  <a:cxn ang="0">
                    <a:pos x="2" y="88"/>
                  </a:cxn>
                  <a:cxn ang="0">
                    <a:pos x="0" y="86"/>
                  </a:cxn>
                  <a:cxn ang="0">
                    <a:pos x="77" y="0"/>
                  </a:cxn>
                  <a:cxn ang="0">
                    <a:pos x="79" y="2"/>
                  </a:cxn>
                  <a:cxn ang="0">
                    <a:pos x="2" y="88"/>
                  </a:cxn>
                </a:cxnLst>
                <a:pathLst>
                  <a:path w="79" h="88">
                    <a:moveTo>
                      <a:pt x="2" y="88"/>
                    </a:moveTo>
                    <a:lnTo>
                      <a:pt x="0" y="86"/>
                    </a:lnTo>
                    <a:lnTo>
                      <a:pt x="77" y="0"/>
                    </a:lnTo>
                    <a:lnTo>
                      <a:pt x="79" y="2"/>
                    </a:lnTo>
                    <a:lnTo>
                      <a:pt x="2" y="88"/>
                    </a:lnTo>
                    <a:close/>
                  </a:path>
                </a:pathLst>
              </a:custGeom>
              <a:solidFill>
                <a:srgbClr val="CA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64" name="未知"/>
              <p:cNvSpPr/>
              <p:nvPr/>
            </p:nvSpPr>
            <p:spPr>
              <a:xfrm>
                <a:off x="1324" y="118"/>
                <a:ext cx="95" cy="103"/>
              </a:xfrm>
              <a:custGeom>
                <a:avLst/>
                <a:gdLst/>
                <a:ahLst/>
                <a:cxnLst>
                  <a:cxn ang="0">
                    <a:pos x="18" y="103"/>
                  </a:cxn>
                  <a:cxn ang="0">
                    <a:pos x="0" y="87"/>
                  </a:cxn>
                  <a:cxn ang="0">
                    <a:pos x="77" y="0"/>
                  </a:cxn>
                  <a:cxn ang="0">
                    <a:pos x="95" y="17"/>
                  </a:cxn>
                  <a:cxn ang="0">
                    <a:pos x="18" y="103"/>
                  </a:cxn>
                </a:cxnLst>
                <a:pathLst>
                  <a:path w="95" h="103">
                    <a:moveTo>
                      <a:pt x="18" y="103"/>
                    </a:moveTo>
                    <a:lnTo>
                      <a:pt x="0" y="87"/>
                    </a:lnTo>
                    <a:lnTo>
                      <a:pt x="77" y="0"/>
                    </a:lnTo>
                    <a:lnTo>
                      <a:pt x="95" y="17"/>
                    </a:lnTo>
                    <a:lnTo>
                      <a:pt x="18" y="103"/>
                    </a:lnTo>
                    <a:close/>
                  </a:path>
                </a:pathLst>
              </a:custGeom>
              <a:solidFill>
                <a:srgbClr val="C9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65" name="未知"/>
              <p:cNvSpPr/>
              <p:nvPr/>
            </p:nvSpPr>
            <p:spPr>
              <a:xfrm>
                <a:off x="1340" y="131"/>
                <a:ext cx="79" cy="90"/>
              </a:xfrm>
              <a:custGeom>
                <a:avLst/>
                <a:gdLst/>
                <a:ahLst/>
                <a:cxnLst>
                  <a:cxn ang="0">
                    <a:pos x="2" y="90"/>
                  </a:cxn>
                  <a:cxn ang="0">
                    <a:pos x="0" y="86"/>
                  </a:cxn>
                  <a:cxn ang="0">
                    <a:pos x="75" y="0"/>
                  </a:cxn>
                  <a:cxn ang="0">
                    <a:pos x="79" y="4"/>
                  </a:cxn>
                  <a:cxn ang="0">
                    <a:pos x="2" y="90"/>
                  </a:cxn>
                </a:cxnLst>
                <a:pathLst>
                  <a:path w="79" h="90">
                    <a:moveTo>
                      <a:pt x="2" y="90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9" y="4"/>
                    </a:lnTo>
                    <a:lnTo>
                      <a:pt x="2" y="90"/>
                    </a:lnTo>
                    <a:close/>
                  </a:path>
                </a:pathLst>
              </a:custGeom>
              <a:solidFill>
                <a:srgbClr val="C9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66" name="未知"/>
              <p:cNvSpPr/>
              <p:nvPr/>
            </p:nvSpPr>
            <p:spPr>
              <a:xfrm>
                <a:off x="1336" y="129"/>
                <a:ext cx="79" cy="88"/>
              </a:xfrm>
              <a:custGeom>
                <a:avLst/>
                <a:gdLst/>
                <a:ahLst/>
                <a:cxnLst>
                  <a:cxn ang="0">
                    <a:pos x="4" y="88"/>
                  </a:cxn>
                  <a:cxn ang="0">
                    <a:pos x="0" y="86"/>
                  </a:cxn>
                  <a:cxn ang="0">
                    <a:pos x="77" y="0"/>
                  </a:cxn>
                  <a:cxn ang="0">
                    <a:pos x="79" y="2"/>
                  </a:cxn>
                  <a:cxn ang="0">
                    <a:pos x="4" y="88"/>
                  </a:cxn>
                </a:cxnLst>
                <a:pathLst>
                  <a:path w="79" h="88">
                    <a:moveTo>
                      <a:pt x="4" y="88"/>
                    </a:moveTo>
                    <a:lnTo>
                      <a:pt x="0" y="86"/>
                    </a:lnTo>
                    <a:lnTo>
                      <a:pt x="77" y="0"/>
                    </a:lnTo>
                    <a:lnTo>
                      <a:pt x="79" y="2"/>
                    </a:lnTo>
                    <a:lnTo>
                      <a:pt x="4" y="88"/>
                    </a:lnTo>
                    <a:close/>
                  </a:path>
                </a:pathLst>
              </a:custGeom>
              <a:solidFill>
                <a:srgbClr val="C8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67" name="未知"/>
              <p:cNvSpPr/>
              <p:nvPr/>
            </p:nvSpPr>
            <p:spPr>
              <a:xfrm>
                <a:off x="1334" y="127"/>
                <a:ext cx="79" cy="88"/>
              </a:xfrm>
              <a:custGeom>
                <a:avLst/>
                <a:gdLst/>
                <a:ahLst/>
                <a:cxnLst>
                  <a:cxn ang="0">
                    <a:pos x="2" y="88"/>
                  </a:cxn>
                  <a:cxn ang="0">
                    <a:pos x="0" y="86"/>
                  </a:cxn>
                  <a:cxn ang="0">
                    <a:pos x="75" y="0"/>
                  </a:cxn>
                  <a:cxn ang="0">
                    <a:pos x="79" y="2"/>
                  </a:cxn>
                  <a:cxn ang="0">
                    <a:pos x="2" y="88"/>
                  </a:cxn>
                </a:cxnLst>
                <a:pathLst>
                  <a:path w="79" h="88">
                    <a:moveTo>
                      <a:pt x="2" y="88"/>
                    </a:moveTo>
                    <a:lnTo>
                      <a:pt x="0" y="86"/>
                    </a:lnTo>
                    <a:lnTo>
                      <a:pt x="75" y="0"/>
                    </a:lnTo>
                    <a:lnTo>
                      <a:pt x="79" y="2"/>
                    </a:lnTo>
                    <a:lnTo>
                      <a:pt x="2" y="88"/>
                    </a:lnTo>
                    <a:close/>
                  </a:path>
                </a:pathLst>
              </a:custGeom>
              <a:solidFill>
                <a:srgbClr val="C7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68" name="未知"/>
              <p:cNvSpPr/>
              <p:nvPr/>
            </p:nvSpPr>
            <p:spPr>
              <a:xfrm>
                <a:off x="1330" y="125"/>
                <a:ext cx="79" cy="88"/>
              </a:xfrm>
              <a:custGeom>
                <a:avLst/>
                <a:gdLst/>
                <a:ahLst/>
                <a:cxnLst>
                  <a:cxn ang="0">
                    <a:pos x="4" y="88"/>
                  </a:cxn>
                  <a:cxn ang="0">
                    <a:pos x="0" y="84"/>
                  </a:cxn>
                  <a:cxn ang="0">
                    <a:pos x="77" y="0"/>
                  </a:cxn>
                  <a:cxn ang="0">
                    <a:pos x="79" y="2"/>
                  </a:cxn>
                  <a:cxn ang="0">
                    <a:pos x="4" y="88"/>
                  </a:cxn>
                </a:cxnLst>
                <a:pathLst>
                  <a:path w="79" h="88">
                    <a:moveTo>
                      <a:pt x="4" y="88"/>
                    </a:moveTo>
                    <a:lnTo>
                      <a:pt x="0" y="84"/>
                    </a:lnTo>
                    <a:lnTo>
                      <a:pt x="77" y="0"/>
                    </a:lnTo>
                    <a:lnTo>
                      <a:pt x="79" y="2"/>
                    </a:lnTo>
                    <a:lnTo>
                      <a:pt x="4" y="88"/>
                    </a:lnTo>
                    <a:close/>
                  </a:path>
                </a:pathLst>
              </a:custGeom>
              <a:solidFill>
                <a:srgbClr val="C6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69" name="未知"/>
              <p:cNvSpPr/>
              <p:nvPr/>
            </p:nvSpPr>
            <p:spPr>
              <a:xfrm>
                <a:off x="1326" y="122"/>
                <a:ext cx="81" cy="87"/>
              </a:xfrm>
              <a:custGeom>
                <a:avLst/>
                <a:gdLst/>
                <a:ahLst/>
                <a:cxnLst>
                  <a:cxn ang="0">
                    <a:pos x="4" y="87"/>
                  </a:cxn>
                  <a:cxn ang="0">
                    <a:pos x="0" y="85"/>
                  </a:cxn>
                  <a:cxn ang="0">
                    <a:pos x="79" y="0"/>
                  </a:cxn>
                  <a:cxn ang="0">
                    <a:pos x="81" y="3"/>
                  </a:cxn>
                  <a:cxn ang="0">
                    <a:pos x="4" y="87"/>
                  </a:cxn>
                </a:cxnLst>
                <a:pathLst>
                  <a:path w="81" h="87">
                    <a:moveTo>
                      <a:pt x="4" y="87"/>
                    </a:moveTo>
                    <a:lnTo>
                      <a:pt x="0" y="85"/>
                    </a:lnTo>
                    <a:lnTo>
                      <a:pt x="79" y="0"/>
                    </a:lnTo>
                    <a:lnTo>
                      <a:pt x="81" y="3"/>
                    </a:lnTo>
                    <a:lnTo>
                      <a:pt x="4" y="87"/>
                    </a:lnTo>
                    <a:close/>
                  </a:path>
                </a:pathLst>
              </a:custGeom>
              <a:solidFill>
                <a:srgbClr val="C5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70" name="未知"/>
              <p:cNvSpPr/>
              <p:nvPr/>
            </p:nvSpPr>
            <p:spPr>
              <a:xfrm>
                <a:off x="1324" y="118"/>
                <a:ext cx="81" cy="89"/>
              </a:xfrm>
              <a:custGeom>
                <a:avLst/>
                <a:gdLst/>
                <a:ahLst/>
                <a:cxnLst>
                  <a:cxn ang="0">
                    <a:pos x="2" y="89"/>
                  </a:cxn>
                  <a:cxn ang="0">
                    <a:pos x="0" y="87"/>
                  </a:cxn>
                  <a:cxn ang="0">
                    <a:pos x="77" y="0"/>
                  </a:cxn>
                  <a:cxn ang="0">
                    <a:pos x="81" y="4"/>
                  </a:cxn>
                  <a:cxn ang="0">
                    <a:pos x="2" y="89"/>
                  </a:cxn>
                </a:cxnLst>
                <a:pathLst>
                  <a:path w="81" h="89">
                    <a:moveTo>
                      <a:pt x="2" y="89"/>
                    </a:moveTo>
                    <a:lnTo>
                      <a:pt x="0" y="87"/>
                    </a:lnTo>
                    <a:lnTo>
                      <a:pt x="77" y="0"/>
                    </a:lnTo>
                    <a:lnTo>
                      <a:pt x="81" y="4"/>
                    </a:lnTo>
                    <a:lnTo>
                      <a:pt x="2" y="89"/>
                    </a:lnTo>
                    <a:close/>
                  </a:path>
                </a:pathLst>
              </a:custGeom>
              <a:solidFill>
                <a:srgbClr val="C4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71" name="未知"/>
              <p:cNvSpPr/>
              <p:nvPr/>
            </p:nvSpPr>
            <p:spPr>
              <a:xfrm>
                <a:off x="1300" y="104"/>
                <a:ext cx="101" cy="101"/>
              </a:xfrm>
              <a:custGeom>
                <a:avLst/>
                <a:gdLst/>
                <a:ahLst/>
                <a:cxnLst>
                  <a:cxn ang="0">
                    <a:pos x="24" y="101"/>
                  </a:cxn>
                  <a:cxn ang="0">
                    <a:pos x="0" y="85"/>
                  </a:cxn>
                  <a:cxn ang="0">
                    <a:pos x="81" y="0"/>
                  </a:cxn>
                  <a:cxn ang="0">
                    <a:pos x="101" y="14"/>
                  </a:cxn>
                  <a:cxn ang="0">
                    <a:pos x="24" y="101"/>
                  </a:cxn>
                </a:cxnLst>
                <a:pathLst>
                  <a:path w="101" h="101">
                    <a:moveTo>
                      <a:pt x="24" y="101"/>
                    </a:moveTo>
                    <a:lnTo>
                      <a:pt x="0" y="85"/>
                    </a:lnTo>
                    <a:lnTo>
                      <a:pt x="81" y="0"/>
                    </a:lnTo>
                    <a:lnTo>
                      <a:pt x="101" y="14"/>
                    </a:lnTo>
                    <a:lnTo>
                      <a:pt x="24" y="101"/>
                    </a:lnTo>
                    <a:close/>
                  </a:path>
                </a:pathLst>
              </a:custGeom>
              <a:solidFill>
                <a:srgbClr val="C3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72" name="未知"/>
              <p:cNvSpPr/>
              <p:nvPr/>
            </p:nvSpPr>
            <p:spPr>
              <a:xfrm>
                <a:off x="1318" y="116"/>
                <a:ext cx="83" cy="89"/>
              </a:xfrm>
              <a:custGeom>
                <a:avLst/>
                <a:gdLst/>
                <a:ahLst/>
                <a:cxnLst>
                  <a:cxn ang="0">
                    <a:pos x="6" y="89"/>
                  </a:cxn>
                  <a:cxn ang="0">
                    <a:pos x="0" y="85"/>
                  </a:cxn>
                  <a:cxn ang="0">
                    <a:pos x="79" y="0"/>
                  </a:cxn>
                  <a:cxn ang="0">
                    <a:pos x="83" y="2"/>
                  </a:cxn>
                  <a:cxn ang="0">
                    <a:pos x="6" y="89"/>
                  </a:cxn>
                </a:cxnLst>
                <a:pathLst>
                  <a:path w="83" h="89">
                    <a:moveTo>
                      <a:pt x="6" y="89"/>
                    </a:moveTo>
                    <a:lnTo>
                      <a:pt x="0" y="85"/>
                    </a:lnTo>
                    <a:lnTo>
                      <a:pt x="79" y="0"/>
                    </a:lnTo>
                    <a:lnTo>
                      <a:pt x="83" y="2"/>
                    </a:lnTo>
                    <a:lnTo>
                      <a:pt x="6" y="89"/>
                    </a:lnTo>
                    <a:close/>
                  </a:path>
                </a:pathLst>
              </a:custGeom>
              <a:solidFill>
                <a:srgbClr val="C3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73" name="未知"/>
              <p:cNvSpPr/>
              <p:nvPr/>
            </p:nvSpPr>
            <p:spPr>
              <a:xfrm>
                <a:off x="1314" y="114"/>
                <a:ext cx="83" cy="87"/>
              </a:xfrm>
              <a:custGeom>
                <a:avLst/>
                <a:gdLst/>
                <a:ahLst/>
                <a:cxnLst>
                  <a:cxn ang="0">
                    <a:pos x="4" y="87"/>
                  </a:cxn>
                  <a:cxn ang="0">
                    <a:pos x="0" y="85"/>
                  </a:cxn>
                  <a:cxn ang="0">
                    <a:pos x="79" y="0"/>
                  </a:cxn>
                  <a:cxn ang="0">
                    <a:pos x="83" y="2"/>
                  </a:cxn>
                  <a:cxn ang="0">
                    <a:pos x="4" y="87"/>
                  </a:cxn>
                </a:cxnLst>
                <a:pathLst>
                  <a:path w="83" h="87">
                    <a:moveTo>
                      <a:pt x="4" y="87"/>
                    </a:moveTo>
                    <a:lnTo>
                      <a:pt x="0" y="85"/>
                    </a:lnTo>
                    <a:lnTo>
                      <a:pt x="79" y="0"/>
                    </a:lnTo>
                    <a:lnTo>
                      <a:pt x="83" y="2"/>
                    </a:lnTo>
                    <a:lnTo>
                      <a:pt x="4" y="87"/>
                    </a:lnTo>
                    <a:close/>
                  </a:path>
                </a:pathLst>
              </a:custGeom>
              <a:solidFill>
                <a:srgbClr val="C2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74" name="未知"/>
              <p:cNvSpPr/>
              <p:nvPr/>
            </p:nvSpPr>
            <p:spPr>
              <a:xfrm>
                <a:off x="1310" y="110"/>
                <a:ext cx="83" cy="89"/>
              </a:xfrm>
              <a:custGeom>
                <a:avLst/>
                <a:gdLst/>
                <a:ahLst/>
                <a:cxnLst>
                  <a:cxn ang="0">
                    <a:pos x="4" y="89"/>
                  </a:cxn>
                  <a:cxn ang="0">
                    <a:pos x="0" y="85"/>
                  </a:cxn>
                  <a:cxn ang="0">
                    <a:pos x="79" y="0"/>
                  </a:cxn>
                  <a:cxn ang="0">
                    <a:pos x="83" y="4"/>
                  </a:cxn>
                  <a:cxn ang="0">
                    <a:pos x="4" y="89"/>
                  </a:cxn>
                </a:cxnLst>
                <a:pathLst>
                  <a:path w="83" h="89">
                    <a:moveTo>
                      <a:pt x="4" y="89"/>
                    </a:moveTo>
                    <a:lnTo>
                      <a:pt x="0" y="85"/>
                    </a:lnTo>
                    <a:lnTo>
                      <a:pt x="79" y="0"/>
                    </a:lnTo>
                    <a:lnTo>
                      <a:pt x="83" y="4"/>
                    </a:lnTo>
                    <a:lnTo>
                      <a:pt x="4" y="89"/>
                    </a:lnTo>
                    <a:close/>
                  </a:path>
                </a:pathLst>
              </a:custGeom>
              <a:solidFill>
                <a:srgbClr val="C1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75" name="未知"/>
              <p:cNvSpPr/>
              <p:nvPr/>
            </p:nvSpPr>
            <p:spPr>
              <a:xfrm>
                <a:off x="1304" y="108"/>
                <a:ext cx="85" cy="87"/>
              </a:xfrm>
              <a:custGeom>
                <a:avLst/>
                <a:gdLst/>
                <a:ahLst/>
                <a:cxnLst>
                  <a:cxn ang="0">
                    <a:pos x="6" y="87"/>
                  </a:cxn>
                  <a:cxn ang="0">
                    <a:pos x="0" y="85"/>
                  </a:cxn>
                  <a:cxn ang="0">
                    <a:pos x="81" y="0"/>
                  </a:cxn>
                  <a:cxn ang="0">
                    <a:pos x="85" y="2"/>
                  </a:cxn>
                  <a:cxn ang="0">
                    <a:pos x="6" y="87"/>
                  </a:cxn>
                </a:cxnLst>
                <a:pathLst>
                  <a:path w="85" h="87">
                    <a:moveTo>
                      <a:pt x="6" y="87"/>
                    </a:moveTo>
                    <a:lnTo>
                      <a:pt x="0" y="85"/>
                    </a:lnTo>
                    <a:lnTo>
                      <a:pt x="81" y="0"/>
                    </a:lnTo>
                    <a:lnTo>
                      <a:pt x="85" y="2"/>
                    </a:lnTo>
                    <a:lnTo>
                      <a:pt x="6" y="87"/>
                    </a:lnTo>
                    <a:close/>
                  </a:path>
                </a:pathLst>
              </a:custGeom>
              <a:solidFill>
                <a:srgbClr val="C0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76" name="未知"/>
              <p:cNvSpPr/>
              <p:nvPr/>
            </p:nvSpPr>
            <p:spPr>
              <a:xfrm>
                <a:off x="1300" y="104"/>
                <a:ext cx="85" cy="89"/>
              </a:xfrm>
              <a:custGeom>
                <a:avLst/>
                <a:gdLst/>
                <a:ahLst/>
                <a:cxnLst>
                  <a:cxn ang="0">
                    <a:pos x="4" y="89"/>
                  </a:cxn>
                  <a:cxn ang="0">
                    <a:pos x="0" y="85"/>
                  </a:cxn>
                  <a:cxn ang="0">
                    <a:pos x="81" y="0"/>
                  </a:cxn>
                  <a:cxn ang="0">
                    <a:pos x="85" y="4"/>
                  </a:cxn>
                  <a:cxn ang="0">
                    <a:pos x="4" y="89"/>
                  </a:cxn>
                </a:cxnLst>
                <a:pathLst>
                  <a:path w="85" h="89">
                    <a:moveTo>
                      <a:pt x="4" y="89"/>
                    </a:moveTo>
                    <a:lnTo>
                      <a:pt x="0" y="85"/>
                    </a:lnTo>
                    <a:lnTo>
                      <a:pt x="81" y="0"/>
                    </a:lnTo>
                    <a:lnTo>
                      <a:pt x="85" y="4"/>
                    </a:lnTo>
                    <a:lnTo>
                      <a:pt x="4" y="89"/>
                    </a:lnTo>
                    <a:close/>
                  </a:path>
                </a:pathLst>
              </a:custGeom>
              <a:solidFill>
                <a:srgbClr val="BF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77" name="未知"/>
              <p:cNvSpPr/>
              <p:nvPr/>
            </p:nvSpPr>
            <p:spPr>
              <a:xfrm>
                <a:off x="1274" y="92"/>
                <a:ext cx="107" cy="97"/>
              </a:xfrm>
              <a:custGeom>
                <a:avLst/>
                <a:gdLst/>
                <a:ahLst/>
                <a:cxnLst>
                  <a:cxn ang="0">
                    <a:pos x="26" y="97"/>
                  </a:cxn>
                  <a:cxn ang="0">
                    <a:pos x="0" y="83"/>
                  </a:cxn>
                  <a:cxn ang="0">
                    <a:pos x="80" y="0"/>
                  </a:cxn>
                  <a:cxn ang="0">
                    <a:pos x="107" y="12"/>
                  </a:cxn>
                  <a:cxn ang="0">
                    <a:pos x="26" y="97"/>
                  </a:cxn>
                </a:cxnLst>
                <a:pathLst>
                  <a:path w="107" h="97">
                    <a:moveTo>
                      <a:pt x="26" y="97"/>
                    </a:moveTo>
                    <a:lnTo>
                      <a:pt x="0" y="83"/>
                    </a:lnTo>
                    <a:lnTo>
                      <a:pt x="80" y="0"/>
                    </a:lnTo>
                    <a:lnTo>
                      <a:pt x="107" y="12"/>
                    </a:lnTo>
                    <a:lnTo>
                      <a:pt x="26" y="97"/>
                    </a:lnTo>
                    <a:close/>
                  </a:path>
                </a:pathLst>
              </a:custGeom>
              <a:solidFill>
                <a:srgbClr val="BE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78" name="未知"/>
              <p:cNvSpPr/>
              <p:nvPr/>
            </p:nvSpPr>
            <p:spPr>
              <a:xfrm>
                <a:off x="1294" y="102"/>
                <a:ext cx="87" cy="87"/>
              </a:xfrm>
              <a:custGeom>
                <a:avLst/>
                <a:gdLst/>
                <a:ahLst/>
                <a:cxnLst>
                  <a:cxn ang="0">
                    <a:pos x="6" y="87"/>
                  </a:cxn>
                  <a:cxn ang="0">
                    <a:pos x="0" y="83"/>
                  </a:cxn>
                  <a:cxn ang="0">
                    <a:pos x="81" y="0"/>
                  </a:cxn>
                  <a:cxn ang="0">
                    <a:pos x="87" y="2"/>
                  </a:cxn>
                  <a:cxn ang="0">
                    <a:pos x="6" y="87"/>
                  </a:cxn>
                </a:cxnLst>
                <a:pathLst>
                  <a:path w="87" h="87">
                    <a:moveTo>
                      <a:pt x="6" y="87"/>
                    </a:moveTo>
                    <a:lnTo>
                      <a:pt x="0" y="83"/>
                    </a:lnTo>
                    <a:lnTo>
                      <a:pt x="81" y="0"/>
                    </a:lnTo>
                    <a:lnTo>
                      <a:pt x="87" y="2"/>
                    </a:lnTo>
                    <a:lnTo>
                      <a:pt x="6" y="87"/>
                    </a:lnTo>
                    <a:close/>
                  </a:path>
                </a:pathLst>
              </a:custGeom>
              <a:solidFill>
                <a:srgbClr val="BE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79" name="未知"/>
              <p:cNvSpPr/>
              <p:nvPr/>
            </p:nvSpPr>
            <p:spPr>
              <a:xfrm>
                <a:off x="1286" y="98"/>
                <a:ext cx="89" cy="87"/>
              </a:xfrm>
              <a:custGeom>
                <a:avLst/>
                <a:gdLst/>
                <a:ahLst/>
                <a:cxnLst>
                  <a:cxn ang="0">
                    <a:pos x="8" y="87"/>
                  </a:cxn>
                  <a:cxn ang="0">
                    <a:pos x="0" y="83"/>
                  </a:cxn>
                  <a:cxn ang="0">
                    <a:pos x="82" y="0"/>
                  </a:cxn>
                  <a:cxn ang="0">
                    <a:pos x="89" y="4"/>
                  </a:cxn>
                  <a:cxn ang="0">
                    <a:pos x="8" y="87"/>
                  </a:cxn>
                </a:cxnLst>
                <a:pathLst>
                  <a:path w="89" h="87">
                    <a:moveTo>
                      <a:pt x="8" y="87"/>
                    </a:moveTo>
                    <a:lnTo>
                      <a:pt x="0" y="83"/>
                    </a:lnTo>
                    <a:lnTo>
                      <a:pt x="82" y="0"/>
                    </a:lnTo>
                    <a:lnTo>
                      <a:pt x="89" y="4"/>
                    </a:lnTo>
                    <a:lnTo>
                      <a:pt x="8" y="87"/>
                    </a:lnTo>
                    <a:close/>
                  </a:path>
                </a:pathLst>
              </a:custGeom>
              <a:solidFill>
                <a:srgbClr val="BD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80" name="未知"/>
              <p:cNvSpPr/>
              <p:nvPr/>
            </p:nvSpPr>
            <p:spPr>
              <a:xfrm>
                <a:off x="1280" y="94"/>
                <a:ext cx="88" cy="87"/>
              </a:xfrm>
              <a:custGeom>
                <a:avLst/>
                <a:gdLst/>
                <a:ahLst/>
                <a:cxnLst>
                  <a:cxn ang="0">
                    <a:pos x="6" y="87"/>
                  </a:cxn>
                  <a:cxn ang="0">
                    <a:pos x="0" y="83"/>
                  </a:cxn>
                  <a:cxn ang="0">
                    <a:pos x="82" y="0"/>
                  </a:cxn>
                  <a:cxn ang="0">
                    <a:pos x="88" y="4"/>
                  </a:cxn>
                  <a:cxn ang="0">
                    <a:pos x="6" y="87"/>
                  </a:cxn>
                </a:cxnLst>
                <a:pathLst>
                  <a:path w="88" h="87">
                    <a:moveTo>
                      <a:pt x="6" y="87"/>
                    </a:moveTo>
                    <a:lnTo>
                      <a:pt x="0" y="83"/>
                    </a:lnTo>
                    <a:lnTo>
                      <a:pt x="82" y="0"/>
                    </a:lnTo>
                    <a:lnTo>
                      <a:pt x="88" y="4"/>
                    </a:lnTo>
                    <a:lnTo>
                      <a:pt x="6" y="87"/>
                    </a:lnTo>
                    <a:close/>
                  </a:path>
                </a:pathLst>
              </a:custGeom>
              <a:solidFill>
                <a:srgbClr val="BC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81" name="未知"/>
              <p:cNvSpPr/>
              <p:nvPr/>
            </p:nvSpPr>
            <p:spPr>
              <a:xfrm>
                <a:off x="1274" y="92"/>
                <a:ext cx="88" cy="85"/>
              </a:xfrm>
              <a:custGeom>
                <a:avLst/>
                <a:gdLst/>
                <a:ahLst/>
                <a:cxnLst>
                  <a:cxn ang="0">
                    <a:pos x="6" y="85"/>
                  </a:cxn>
                  <a:cxn ang="0">
                    <a:pos x="0" y="83"/>
                  </a:cxn>
                  <a:cxn ang="0">
                    <a:pos x="80" y="0"/>
                  </a:cxn>
                  <a:cxn ang="0">
                    <a:pos x="88" y="2"/>
                  </a:cxn>
                  <a:cxn ang="0">
                    <a:pos x="6" y="85"/>
                  </a:cxn>
                </a:cxnLst>
                <a:pathLst>
                  <a:path w="88" h="85">
                    <a:moveTo>
                      <a:pt x="6" y="85"/>
                    </a:moveTo>
                    <a:lnTo>
                      <a:pt x="0" y="83"/>
                    </a:lnTo>
                    <a:lnTo>
                      <a:pt x="80" y="0"/>
                    </a:lnTo>
                    <a:lnTo>
                      <a:pt x="88" y="2"/>
                    </a:lnTo>
                    <a:lnTo>
                      <a:pt x="6" y="85"/>
                    </a:lnTo>
                    <a:close/>
                  </a:path>
                </a:pathLst>
              </a:custGeom>
              <a:solidFill>
                <a:srgbClr val="BB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82" name="未知"/>
              <p:cNvSpPr/>
              <p:nvPr/>
            </p:nvSpPr>
            <p:spPr>
              <a:xfrm>
                <a:off x="1244" y="78"/>
                <a:ext cx="110" cy="97"/>
              </a:xfrm>
              <a:custGeom>
                <a:avLst/>
                <a:gdLst/>
                <a:ahLst/>
                <a:cxnLst>
                  <a:cxn ang="0">
                    <a:pos x="30" y="97"/>
                  </a:cxn>
                  <a:cxn ang="0">
                    <a:pos x="0" y="81"/>
                  </a:cxn>
                  <a:cxn ang="0">
                    <a:pos x="84" y="0"/>
                  </a:cxn>
                  <a:cxn ang="0">
                    <a:pos x="110" y="14"/>
                  </a:cxn>
                  <a:cxn ang="0">
                    <a:pos x="30" y="97"/>
                  </a:cxn>
                </a:cxnLst>
                <a:pathLst>
                  <a:path w="110" h="97">
                    <a:moveTo>
                      <a:pt x="30" y="97"/>
                    </a:moveTo>
                    <a:lnTo>
                      <a:pt x="0" y="81"/>
                    </a:lnTo>
                    <a:lnTo>
                      <a:pt x="84" y="0"/>
                    </a:lnTo>
                    <a:lnTo>
                      <a:pt x="110" y="14"/>
                    </a:lnTo>
                    <a:lnTo>
                      <a:pt x="30" y="97"/>
                    </a:lnTo>
                    <a:close/>
                  </a:path>
                </a:pathLst>
              </a:custGeom>
              <a:solidFill>
                <a:srgbClr val="BA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83" name="未知"/>
              <p:cNvSpPr/>
              <p:nvPr/>
            </p:nvSpPr>
            <p:spPr>
              <a:xfrm>
                <a:off x="1266" y="88"/>
                <a:ext cx="88" cy="87"/>
              </a:xfrm>
              <a:custGeom>
                <a:avLst/>
                <a:gdLst/>
                <a:ahLst/>
                <a:cxnLst>
                  <a:cxn ang="0">
                    <a:pos x="8" y="87"/>
                  </a:cxn>
                  <a:cxn ang="0">
                    <a:pos x="0" y="83"/>
                  </a:cxn>
                  <a:cxn ang="0">
                    <a:pos x="82" y="0"/>
                  </a:cxn>
                  <a:cxn ang="0">
                    <a:pos x="88" y="4"/>
                  </a:cxn>
                  <a:cxn ang="0">
                    <a:pos x="8" y="87"/>
                  </a:cxn>
                </a:cxnLst>
                <a:pathLst>
                  <a:path w="88" h="87">
                    <a:moveTo>
                      <a:pt x="8" y="87"/>
                    </a:moveTo>
                    <a:lnTo>
                      <a:pt x="0" y="83"/>
                    </a:lnTo>
                    <a:lnTo>
                      <a:pt x="82" y="0"/>
                    </a:lnTo>
                    <a:lnTo>
                      <a:pt x="88" y="4"/>
                    </a:lnTo>
                    <a:lnTo>
                      <a:pt x="8" y="87"/>
                    </a:lnTo>
                    <a:close/>
                  </a:path>
                </a:pathLst>
              </a:custGeom>
              <a:solidFill>
                <a:srgbClr val="BA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84" name="未知"/>
              <p:cNvSpPr/>
              <p:nvPr/>
            </p:nvSpPr>
            <p:spPr>
              <a:xfrm>
                <a:off x="1258" y="84"/>
                <a:ext cx="90" cy="87"/>
              </a:xfrm>
              <a:custGeom>
                <a:avLst/>
                <a:gdLst/>
                <a:ahLst/>
                <a:cxnLst>
                  <a:cxn ang="0">
                    <a:pos x="8" y="87"/>
                  </a:cxn>
                  <a:cxn ang="0">
                    <a:pos x="0" y="83"/>
                  </a:cxn>
                  <a:cxn ang="0">
                    <a:pos x="84" y="0"/>
                  </a:cxn>
                  <a:cxn ang="0">
                    <a:pos x="90" y="4"/>
                  </a:cxn>
                  <a:cxn ang="0">
                    <a:pos x="8" y="87"/>
                  </a:cxn>
                </a:cxnLst>
                <a:pathLst>
                  <a:path w="90" h="87">
                    <a:moveTo>
                      <a:pt x="8" y="87"/>
                    </a:moveTo>
                    <a:lnTo>
                      <a:pt x="0" y="83"/>
                    </a:lnTo>
                    <a:lnTo>
                      <a:pt x="84" y="0"/>
                    </a:lnTo>
                    <a:lnTo>
                      <a:pt x="90" y="4"/>
                    </a:lnTo>
                    <a:lnTo>
                      <a:pt x="8" y="87"/>
                    </a:lnTo>
                    <a:close/>
                  </a:path>
                </a:pathLst>
              </a:custGeom>
              <a:solidFill>
                <a:srgbClr val="B9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85" name="未知"/>
              <p:cNvSpPr/>
              <p:nvPr/>
            </p:nvSpPr>
            <p:spPr>
              <a:xfrm>
                <a:off x="1250" y="82"/>
                <a:ext cx="92" cy="85"/>
              </a:xfrm>
              <a:custGeom>
                <a:avLst/>
                <a:gdLst/>
                <a:ahLst/>
                <a:cxnLst>
                  <a:cxn ang="0">
                    <a:pos x="8" y="85"/>
                  </a:cxn>
                  <a:cxn ang="0">
                    <a:pos x="0" y="81"/>
                  </a:cxn>
                  <a:cxn ang="0">
                    <a:pos x="84" y="0"/>
                  </a:cxn>
                  <a:cxn ang="0">
                    <a:pos x="92" y="2"/>
                  </a:cxn>
                  <a:cxn ang="0">
                    <a:pos x="8" y="85"/>
                  </a:cxn>
                </a:cxnLst>
                <a:pathLst>
                  <a:path w="92" h="85">
                    <a:moveTo>
                      <a:pt x="8" y="85"/>
                    </a:moveTo>
                    <a:lnTo>
                      <a:pt x="0" y="81"/>
                    </a:lnTo>
                    <a:lnTo>
                      <a:pt x="84" y="0"/>
                    </a:lnTo>
                    <a:lnTo>
                      <a:pt x="92" y="2"/>
                    </a:lnTo>
                    <a:lnTo>
                      <a:pt x="8" y="85"/>
                    </a:lnTo>
                    <a:close/>
                  </a:path>
                </a:pathLst>
              </a:custGeom>
              <a:solidFill>
                <a:srgbClr val="B8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86" name="未知"/>
              <p:cNvSpPr/>
              <p:nvPr/>
            </p:nvSpPr>
            <p:spPr>
              <a:xfrm>
                <a:off x="1244" y="78"/>
                <a:ext cx="90" cy="85"/>
              </a:xfrm>
              <a:custGeom>
                <a:avLst/>
                <a:gdLst/>
                <a:ahLst/>
                <a:cxnLst>
                  <a:cxn ang="0">
                    <a:pos x="6" y="85"/>
                  </a:cxn>
                  <a:cxn ang="0">
                    <a:pos x="0" y="81"/>
                  </a:cxn>
                  <a:cxn ang="0">
                    <a:pos x="84" y="0"/>
                  </a:cxn>
                  <a:cxn ang="0">
                    <a:pos x="90" y="4"/>
                  </a:cxn>
                  <a:cxn ang="0">
                    <a:pos x="6" y="85"/>
                  </a:cxn>
                </a:cxnLst>
                <a:pathLst>
                  <a:path w="90" h="85">
                    <a:moveTo>
                      <a:pt x="6" y="85"/>
                    </a:moveTo>
                    <a:lnTo>
                      <a:pt x="0" y="81"/>
                    </a:lnTo>
                    <a:lnTo>
                      <a:pt x="84" y="0"/>
                    </a:lnTo>
                    <a:lnTo>
                      <a:pt x="90" y="4"/>
                    </a:lnTo>
                    <a:lnTo>
                      <a:pt x="6" y="85"/>
                    </a:lnTo>
                    <a:close/>
                  </a:path>
                </a:pathLst>
              </a:custGeom>
              <a:solidFill>
                <a:srgbClr val="B7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87" name="未知"/>
              <p:cNvSpPr/>
              <p:nvPr/>
            </p:nvSpPr>
            <p:spPr>
              <a:xfrm>
                <a:off x="1210" y="64"/>
                <a:ext cx="118" cy="95"/>
              </a:xfrm>
              <a:custGeom>
                <a:avLst/>
                <a:gdLst/>
                <a:ahLst/>
                <a:cxnLst>
                  <a:cxn ang="0">
                    <a:pos x="34" y="95"/>
                  </a:cxn>
                  <a:cxn ang="0">
                    <a:pos x="0" y="81"/>
                  </a:cxn>
                  <a:cxn ang="0">
                    <a:pos x="88" y="0"/>
                  </a:cxn>
                  <a:cxn ang="0">
                    <a:pos x="118" y="14"/>
                  </a:cxn>
                  <a:cxn ang="0">
                    <a:pos x="34" y="95"/>
                  </a:cxn>
                </a:cxnLst>
                <a:pathLst>
                  <a:path w="118" h="95">
                    <a:moveTo>
                      <a:pt x="34" y="95"/>
                    </a:moveTo>
                    <a:lnTo>
                      <a:pt x="0" y="81"/>
                    </a:lnTo>
                    <a:lnTo>
                      <a:pt x="88" y="0"/>
                    </a:lnTo>
                    <a:lnTo>
                      <a:pt x="118" y="14"/>
                    </a:lnTo>
                    <a:lnTo>
                      <a:pt x="34" y="95"/>
                    </a:lnTo>
                    <a:close/>
                  </a:path>
                </a:pathLst>
              </a:custGeom>
              <a:solidFill>
                <a:srgbClr val="B6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88" name="未知"/>
              <p:cNvSpPr/>
              <p:nvPr/>
            </p:nvSpPr>
            <p:spPr>
              <a:xfrm>
                <a:off x="1232" y="74"/>
                <a:ext cx="96" cy="85"/>
              </a:xfrm>
              <a:custGeom>
                <a:avLst/>
                <a:gdLst/>
                <a:ahLst/>
                <a:cxnLst>
                  <a:cxn ang="0">
                    <a:pos x="12" y="85"/>
                  </a:cxn>
                  <a:cxn ang="0">
                    <a:pos x="0" y="81"/>
                  </a:cxn>
                  <a:cxn ang="0">
                    <a:pos x="86" y="0"/>
                  </a:cxn>
                  <a:cxn ang="0">
                    <a:pos x="96" y="4"/>
                  </a:cxn>
                  <a:cxn ang="0">
                    <a:pos x="12" y="85"/>
                  </a:cxn>
                </a:cxnLst>
                <a:pathLst>
                  <a:path w="96" h="85">
                    <a:moveTo>
                      <a:pt x="12" y="85"/>
                    </a:moveTo>
                    <a:lnTo>
                      <a:pt x="0" y="81"/>
                    </a:lnTo>
                    <a:lnTo>
                      <a:pt x="86" y="0"/>
                    </a:lnTo>
                    <a:lnTo>
                      <a:pt x="96" y="4"/>
                    </a:lnTo>
                    <a:lnTo>
                      <a:pt x="12" y="85"/>
                    </a:lnTo>
                    <a:close/>
                  </a:path>
                </a:pathLst>
              </a:custGeom>
              <a:solidFill>
                <a:srgbClr val="B6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89" name="未知"/>
              <p:cNvSpPr/>
              <p:nvPr/>
            </p:nvSpPr>
            <p:spPr>
              <a:xfrm>
                <a:off x="1222" y="70"/>
                <a:ext cx="96" cy="85"/>
              </a:xfrm>
              <a:custGeom>
                <a:avLst/>
                <a:gdLst/>
                <a:ahLst/>
                <a:cxnLst>
                  <a:cxn ang="0">
                    <a:pos x="10" y="85"/>
                  </a:cxn>
                  <a:cxn ang="0">
                    <a:pos x="0" y="79"/>
                  </a:cxn>
                  <a:cxn ang="0">
                    <a:pos x="86" y="0"/>
                  </a:cxn>
                  <a:cxn ang="0">
                    <a:pos x="96" y="4"/>
                  </a:cxn>
                  <a:cxn ang="0">
                    <a:pos x="10" y="85"/>
                  </a:cxn>
                </a:cxnLst>
                <a:pathLst>
                  <a:path w="96" h="85">
                    <a:moveTo>
                      <a:pt x="10" y="85"/>
                    </a:moveTo>
                    <a:lnTo>
                      <a:pt x="0" y="79"/>
                    </a:lnTo>
                    <a:lnTo>
                      <a:pt x="86" y="0"/>
                    </a:lnTo>
                    <a:lnTo>
                      <a:pt x="96" y="4"/>
                    </a:lnTo>
                    <a:lnTo>
                      <a:pt x="10" y="85"/>
                    </a:lnTo>
                    <a:close/>
                  </a:path>
                </a:pathLst>
              </a:custGeom>
              <a:solidFill>
                <a:srgbClr val="B5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90" name="未知"/>
              <p:cNvSpPr/>
              <p:nvPr/>
            </p:nvSpPr>
            <p:spPr>
              <a:xfrm>
                <a:off x="1210" y="64"/>
                <a:ext cx="98" cy="85"/>
              </a:xfrm>
              <a:custGeom>
                <a:avLst/>
                <a:gdLst/>
                <a:ahLst/>
                <a:cxnLst>
                  <a:cxn ang="0">
                    <a:pos x="12" y="85"/>
                  </a:cxn>
                  <a:cxn ang="0">
                    <a:pos x="0" y="81"/>
                  </a:cxn>
                  <a:cxn ang="0">
                    <a:pos x="88" y="0"/>
                  </a:cxn>
                  <a:cxn ang="0">
                    <a:pos x="98" y="6"/>
                  </a:cxn>
                  <a:cxn ang="0">
                    <a:pos x="12" y="85"/>
                  </a:cxn>
                </a:cxnLst>
                <a:pathLst>
                  <a:path w="98" h="85">
                    <a:moveTo>
                      <a:pt x="12" y="85"/>
                    </a:moveTo>
                    <a:lnTo>
                      <a:pt x="0" y="81"/>
                    </a:lnTo>
                    <a:lnTo>
                      <a:pt x="88" y="0"/>
                    </a:lnTo>
                    <a:lnTo>
                      <a:pt x="98" y="6"/>
                    </a:lnTo>
                    <a:lnTo>
                      <a:pt x="12" y="85"/>
                    </a:lnTo>
                    <a:close/>
                  </a:path>
                </a:pathLst>
              </a:custGeom>
              <a:solidFill>
                <a:srgbClr val="B4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91" name="未知"/>
              <p:cNvSpPr/>
              <p:nvPr/>
            </p:nvSpPr>
            <p:spPr>
              <a:xfrm>
                <a:off x="1174" y="52"/>
                <a:ext cx="124" cy="93"/>
              </a:xfrm>
              <a:custGeom>
                <a:avLst/>
                <a:gdLst/>
                <a:ahLst/>
                <a:cxnLst>
                  <a:cxn ang="0">
                    <a:pos x="36" y="93"/>
                  </a:cxn>
                  <a:cxn ang="0">
                    <a:pos x="0" y="79"/>
                  </a:cxn>
                  <a:cxn ang="0">
                    <a:pos x="90" y="0"/>
                  </a:cxn>
                  <a:cxn ang="0">
                    <a:pos x="124" y="12"/>
                  </a:cxn>
                  <a:cxn ang="0">
                    <a:pos x="36" y="93"/>
                  </a:cxn>
                </a:cxnLst>
                <a:pathLst>
                  <a:path w="124" h="93">
                    <a:moveTo>
                      <a:pt x="36" y="93"/>
                    </a:moveTo>
                    <a:lnTo>
                      <a:pt x="0" y="79"/>
                    </a:lnTo>
                    <a:lnTo>
                      <a:pt x="90" y="0"/>
                    </a:lnTo>
                    <a:lnTo>
                      <a:pt x="124" y="12"/>
                    </a:lnTo>
                    <a:lnTo>
                      <a:pt x="36" y="93"/>
                    </a:lnTo>
                    <a:close/>
                  </a:path>
                </a:pathLst>
              </a:custGeom>
              <a:solidFill>
                <a:srgbClr val="B3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92" name="未知"/>
              <p:cNvSpPr/>
              <p:nvPr/>
            </p:nvSpPr>
            <p:spPr>
              <a:xfrm>
                <a:off x="1204" y="64"/>
                <a:ext cx="94" cy="81"/>
              </a:xfrm>
              <a:custGeom>
                <a:avLst/>
                <a:gdLst/>
                <a:ahLst/>
                <a:cxnLst>
                  <a:cxn ang="0">
                    <a:pos x="6" y="81"/>
                  </a:cxn>
                  <a:cxn ang="0">
                    <a:pos x="0" y="79"/>
                  </a:cxn>
                  <a:cxn ang="0">
                    <a:pos x="88" y="0"/>
                  </a:cxn>
                  <a:cxn ang="0">
                    <a:pos x="94" y="0"/>
                  </a:cxn>
                  <a:cxn ang="0">
                    <a:pos x="6" y="81"/>
                  </a:cxn>
                </a:cxnLst>
                <a:pathLst>
                  <a:path w="94" h="81">
                    <a:moveTo>
                      <a:pt x="6" y="81"/>
                    </a:moveTo>
                    <a:lnTo>
                      <a:pt x="0" y="79"/>
                    </a:lnTo>
                    <a:lnTo>
                      <a:pt x="88" y="0"/>
                    </a:lnTo>
                    <a:lnTo>
                      <a:pt x="94" y="0"/>
                    </a:lnTo>
                    <a:lnTo>
                      <a:pt x="6" y="81"/>
                    </a:lnTo>
                    <a:close/>
                  </a:path>
                </a:pathLst>
              </a:custGeom>
              <a:solidFill>
                <a:srgbClr val="B3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93" name="未知"/>
              <p:cNvSpPr/>
              <p:nvPr/>
            </p:nvSpPr>
            <p:spPr>
              <a:xfrm>
                <a:off x="1200" y="62"/>
                <a:ext cx="92" cy="81"/>
              </a:xfrm>
              <a:custGeom>
                <a:avLst/>
                <a:gdLst/>
                <a:ahLst/>
                <a:cxnLst>
                  <a:cxn ang="0">
                    <a:pos x="4" y="81"/>
                  </a:cxn>
                  <a:cxn ang="0">
                    <a:pos x="0" y="79"/>
                  </a:cxn>
                  <a:cxn ang="0">
                    <a:pos x="88" y="0"/>
                  </a:cxn>
                  <a:cxn ang="0">
                    <a:pos x="92" y="2"/>
                  </a:cxn>
                  <a:cxn ang="0">
                    <a:pos x="4" y="81"/>
                  </a:cxn>
                </a:cxnLst>
                <a:pathLst>
                  <a:path w="92" h="81">
                    <a:moveTo>
                      <a:pt x="4" y="81"/>
                    </a:moveTo>
                    <a:lnTo>
                      <a:pt x="0" y="79"/>
                    </a:lnTo>
                    <a:lnTo>
                      <a:pt x="88" y="0"/>
                    </a:lnTo>
                    <a:lnTo>
                      <a:pt x="92" y="2"/>
                    </a:lnTo>
                    <a:lnTo>
                      <a:pt x="4" y="81"/>
                    </a:lnTo>
                    <a:close/>
                  </a:path>
                </a:pathLst>
              </a:custGeom>
              <a:solidFill>
                <a:srgbClr val="B2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94" name="未知"/>
              <p:cNvSpPr/>
              <p:nvPr/>
            </p:nvSpPr>
            <p:spPr>
              <a:xfrm>
                <a:off x="1194" y="60"/>
                <a:ext cx="94" cy="81"/>
              </a:xfrm>
              <a:custGeom>
                <a:avLst/>
                <a:gdLst/>
                <a:ahLst/>
                <a:cxnLst>
                  <a:cxn ang="0">
                    <a:pos x="6" y="81"/>
                  </a:cxn>
                  <a:cxn ang="0">
                    <a:pos x="0" y="79"/>
                  </a:cxn>
                  <a:cxn ang="0">
                    <a:pos x="88" y="0"/>
                  </a:cxn>
                  <a:cxn ang="0">
                    <a:pos x="94" y="2"/>
                  </a:cxn>
                  <a:cxn ang="0">
                    <a:pos x="6" y="81"/>
                  </a:cxn>
                </a:cxnLst>
                <a:pathLst>
                  <a:path w="94" h="81">
                    <a:moveTo>
                      <a:pt x="6" y="81"/>
                    </a:moveTo>
                    <a:lnTo>
                      <a:pt x="0" y="79"/>
                    </a:lnTo>
                    <a:lnTo>
                      <a:pt x="88" y="0"/>
                    </a:lnTo>
                    <a:lnTo>
                      <a:pt x="94" y="2"/>
                    </a:lnTo>
                    <a:lnTo>
                      <a:pt x="6" y="81"/>
                    </a:lnTo>
                    <a:close/>
                  </a:path>
                </a:pathLst>
              </a:custGeom>
              <a:solidFill>
                <a:srgbClr val="B1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95" name="未知"/>
              <p:cNvSpPr/>
              <p:nvPr/>
            </p:nvSpPr>
            <p:spPr>
              <a:xfrm>
                <a:off x="1188" y="58"/>
                <a:ext cx="94" cy="81"/>
              </a:xfrm>
              <a:custGeom>
                <a:avLst/>
                <a:gdLst/>
                <a:ahLst/>
                <a:cxnLst>
                  <a:cxn ang="0">
                    <a:pos x="6" y="81"/>
                  </a:cxn>
                  <a:cxn ang="0">
                    <a:pos x="0" y="79"/>
                  </a:cxn>
                  <a:cxn ang="0">
                    <a:pos x="90" y="0"/>
                  </a:cxn>
                  <a:cxn ang="0">
                    <a:pos x="94" y="2"/>
                  </a:cxn>
                  <a:cxn ang="0">
                    <a:pos x="6" y="81"/>
                  </a:cxn>
                </a:cxnLst>
                <a:pathLst>
                  <a:path w="94" h="81">
                    <a:moveTo>
                      <a:pt x="6" y="81"/>
                    </a:moveTo>
                    <a:lnTo>
                      <a:pt x="0" y="79"/>
                    </a:lnTo>
                    <a:lnTo>
                      <a:pt x="90" y="0"/>
                    </a:lnTo>
                    <a:lnTo>
                      <a:pt x="94" y="2"/>
                    </a:lnTo>
                    <a:lnTo>
                      <a:pt x="6" y="81"/>
                    </a:lnTo>
                    <a:close/>
                  </a:path>
                </a:pathLst>
              </a:custGeom>
              <a:solidFill>
                <a:srgbClr val="B0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96" name="未知"/>
              <p:cNvSpPr/>
              <p:nvPr/>
            </p:nvSpPr>
            <p:spPr>
              <a:xfrm>
                <a:off x="1184" y="56"/>
                <a:ext cx="94" cy="81"/>
              </a:xfrm>
              <a:custGeom>
                <a:avLst/>
                <a:gdLst/>
                <a:ahLst/>
                <a:cxnLst>
                  <a:cxn ang="0">
                    <a:pos x="4" y="81"/>
                  </a:cxn>
                  <a:cxn ang="0">
                    <a:pos x="0" y="79"/>
                  </a:cxn>
                  <a:cxn ang="0">
                    <a:pos x="90" y="0"/>
                  </a:cxn>
                  <a:cxn ang="0">
                    <a:pos x="94" y="2"/>
                  </a:cxn>
                  <a:cxn ang="0">
                    <a:pos x="4" y="81"/>
                  </a:cxn>
                </a:cxnLst>
                <a:pathLst>
                  <a:path w="94" h="81">
                    <a:moveTo>
                      <a:pt x="4" y="81"/>
                    </a:moveTo>
                    <a:lnTo>
                      <a:pt x="0" y="79"/>
                    </a:lnTo>
                    <a:lnTo>
                      <a:pt x="90" y="0"/>
                    </a:lnTo>
                    <a:lnTo>
                      <a:pt x="94" y="2"/>
                    </a:lnTo>
                    <a:lnTo>
                      <a:pt x="4" y="81"/>
                    </a:lnTo>
                    <a:close/>
                  </a:path>
                </a:pathLst>
              </a:custGeom>
              <a:solidFill>
                <a:srgbClr val="AF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97" name="未知"/>
              <p:cNvSpPr/>
              <p:nvPr/>
            </p:nvSpPr>
            <p:spPr>
              <a:xfrm>
                <a:off x="1178" y="54"/>
                <a:ext cx="96" cy="81"/>
              </a:xfrm>
              <a:custGeom>
                <a:avLst/>
                <a:gdLst/>
                <a:ahLst/>
                <a:cxnLst>
                  <a:cxn ang="0">
                    <a:pos x="6" y="81"/>
                  </a:cxn>
                  <a:cxn ang="0">
                    <a:pos x="0" y="79"/>
                  </a:cxn>
                  <a:cxn ang="0">
                    <a:pos x="90" y="0"/>
                  </a:cxn>
                  <a:cxn ang="0">
                    <a:pos x="96" y="2"/>
                  </a:cxn>
                  <a:cxn ang="0">
                    <a:pos x="6" y="81"/>
                  </a:cxn>
                </a:cxnLst>
                <a:pathLst>
                  <a:path w="96" h="81">
                    <a:moveTo>
                      <a:pt x="6" y="81"/>
                    </a:moveTo>
                    <a:lnTo>
                      <a:pt x="0" y="79"/>
                    </a:lnTo>
                    <a:lnTo>
                      <a:pt x="90" y="0"/>
                    </a:lnTo>
                    <a:lnTo>
                      <a:pt x="96" y="2"/>
                    </a:lnTo>
                    <a:lnTo>
                      <a:pt x="6" y="81"/>
                    </a:lnTo>
                    <a:close/>
                  </a:path>
                </a:pathLst>
              </a:custGeom>
              <a:solidFill>
                <a:srgbClr val="AE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98" name="未知"/>
              <p:cNvSpPr/>
              <p:nvPr/>
            </p:nvSpPr>
            <p:spPr>
              <a:xfrm>
                <a:off x="1174" y="52"/>
                <a:ext cx="94" cy="81"/>
              </a:xfrm>
              <a:custGeom>
                <a:avLst/>
                <a:gdLst/>
                <a:ahLst/>
                <a:cxnLst>
                  <a:cxn ang="0">
                    <a:pos x="4" y="81"/>
                  </a:cxn>
                  <a:cxn ang="0">
                    <a:pos x="0" y="79"/>
                  </a:cxn>
                  <a:cxn ang="0">
                    <a:pos x="90" y="0"/>
                  </a:cxn>
                  <a:cxn ang="0">
                    <a:pos x="94" y="2"/>
                  </a:cxn>
                  <a:cxn ang="0">
                    <a:pos x="4" y="81"/>
                  </a:cxn>
                </a:cxnLst>
                <a:pathLst>
                  <a:path w="94" h="81">
                    <a:moveTo>
                      <a:pt x="4" y="81"/>
                    </a:moveTo>
                    <a:lnTo>
                      <a:pt x="0" y="79"/>
                    </a:lnTo>
                    <a:lnTo>
                      <a:pt x="90" y="0"/>
                    </a:lnTo>
                    <a:lnTo>
                      <a:pt x="94" y="2"/>
                    </a:lnTo>
                    <a:lnTo>
                      <a:pt x="4" y="81"/>
                    </a:lnTo>
                    <a:close/>
                  </a:path>
                </a:pathLst>
              </a:custGeom>
              <a:solidFill>
                <a:srgbClr val="AD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399" name="未知"/>
              <p:cNvSpPr/>
              <p:nvPr/>
            </p:nvSpPr>
            <p:spPr>
              <a:xfrm>
                <a:off x="1066" y="34"/>
                <a:ext cx="198" cy="97"/>
              </a:xfrm>
              <a:custGeom>
                <a:avLst/>
                <a:gdLst/>
                <a:ahLst/>
                <a:cxnLst>
                  <a:cxn ang="0">
                    <a:pos x="108" y="97"/>
                  </a:cxn>
                  <a:cxn ang="0">
                    <a:pos x="0" y="74"/>
                  </a:cxn>
                  <a:cxn ang="0">
                    <a:pos x="100" y="0"/>
                  </a:cxn>
                  <a:cxn ang="0">
                    <a:pos x="198" y="18"/>
                  </a:cxn>
                  <a:cxn ang="0">
                    <a:pos x="108" y="97"/>
                  </a:cxn>
                </a:cxnLst>
                <a:pathLst>
                  <a:path w="198" h="97">
                    <a:moveTo>
                      <a:pt x="108" y="97"/>
                    </a:moveTo>
                    <a:lnTo>
                      <a:pt x="0" y="74"/>
                    </a:lnTo>
                    <a:lnTo>
                      <a:pt x="100" y="0"/>
                    </a:lnTo>
                    <a:lnTo>
                      <a:pt x="198" y="18"/>
                    </a:lnTo>
                    <a:lnTo>
                      <a:pt x="108" y="97"/>
                    </a:lnTo>
                    <a:close/>
                  </a:path>
                </a:pathLst>
              </a:custGeom>
              <a:solidFill>
                <a:srgbClr val="AC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00" name="未知"/>
              <p:cNvSpPr/>
              <p:nvPr/>
            </p:nvSpPr>
            <p:spPr>
              <a:xfrm>
                <a:off x="1160" y="50"/>
                <a:ext cx="104" cy="81"/>
              </a:xfrm>
              <a:custGeom>
                <a:avLst/>
                <a:gdLst/>
                <a:ahLst/>
                <a:cxnLst>
                  <a:cxn ang="0">
                    <a:pos x="14" y="81"/>
                  </a:cxn>
                  <a:cxn ang="0">
                    <a:pos x="0" y="79"/>
                  </a:cxn>
                  <a:cxn ang="0">
                    <a:pos x="92" y="0"/>
                  </a:cxn>
                  <a:cxn ang="0">
                    <a:pos x="104" y="2"/>
                  </a:cxn>
                  <a:cxn ang="0">
                    <a:pos x="14" y="81"/>
                  </a:cxn>
                </a:cxnLst>
                <a:pathLst>
                  <a:path w="104" h="81">
                    <a:moveTo>
                      <a:pt x="14" y="81"/>
                    </a:moveTo>
                    <a:lnTo>
                      <a:pt x="0" y="79"/>
                    </a:lnTo>
                    <a:lnTo>
                      <a:pt x="92" y="0"/>
                    </a:lnTo>
                    <a:lnTo>
                      <a:pt x="104" y="2"/>
                    </a:lnTo>
                    <a:lnTo>
                      <a:pt x="14" y="81"/>
                    </a:lnTo>
                    <a:close/>
                  </a:path>
                </a:pathLst>
              </a:custGeom>
              <a:solidFill>
                <a:srgbClr val="AC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01" name="未知"/>
              <p:cNvSpPr/>
              <p:nvPr/>
            </p:nvSpPr>
            <p:spPr>
              <a:xfrm>
                <a:off x="1146" y="48"/>
                <a:ext cx="106" cy="81"/>
              </a:xfrm>
              <a:custGeom>
                <a:avLst/>
                <a:gdLst/>
                <a:ahLst/>
                <a:cxnLst>
                  <a:cxn ang="0">
                    <a:pos x="14" y="81"/>
                  </a:cxn>
                  <a:cxn ang="0">
                    <a:pos x="0" y="77"/>
                  </a:cxn>
                  <a:cxn ang="0">
                    <a:pos x="94" y="0"/>
                  </a:cxn>
                  <a:cxn ang="0">
                    <a:pos x="106" y="2"/>
                  </a:cxn>
                  <a:cxn ang="0">
                    <a:pos x="14" y="81"/>
                  </a:cxn>
                </a:cxnLst>
                <a:pathLst>
                  <a:path w="106" h="81">
                    <a:moveTo>
                      <a:pt x="14" y="81"/>
                    </a:moveTo>
                    <a:lnTo>
                      <a:pt x="0" y="77"/>
                    </a:lnTo>
                    <a:lnTo>
                      <a:pt x="94" y="0"/>
                    </a:lnTo>
                    <a:lnTo>
                      <a:pt x="106" y="2"/>
                    </a:lnTo>
                    <a:lnTo>
                      <a:pt x="14" y="81"/>
                    </a:lnTo>
                    <a:close/>
                  </a:path>
                </a:pathLst>
              </a:custGeom>
              <a:solidFill>
                <a:srgbClr val="AB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02" name="未知"/>
              <p:cNvSpPr/>
              <p:nvPr/>
            </p:nvSpPr>
            <p:spPr>
              <a:xfrm>
                <a:off x="1132" y="46"/>
                <a:ext cx="108" cy="79"/>
              </a:xfrm>
              <a:custGeom>
                <a:avLst/>
                <a:gdLst/>
                <a:ahLst/>
                <a:cxnLst>
                  <a:cxn ang="0">
                    <a:pos x="14" y="79"/>
                  </a:cxn>
                  <a:cxn ang="0">
                    <a:pos x="0" y="76"/>
                  </a:cxn>
                  <a:cxn ang="0">
                    <a:pos x="96" y="0"/>
                  </a:cxn>
                  <a:cxn ang="0">
                    <a:pos x="108" y="2"/>
                  </a:cxn>
                  <a:cxn ang="0">
                    <a:pos x="14" y="79"/>
                  </a:cxn>
                </a:cxnLst>
                <a:pathLst>
                  <a:path w="108" h="79">
                    <a:moveTo>
                      <a:pt x="14" y="79"/>
                    </a:moveTo>
                    <a:lnTo>
                      <a:pt x="0" y="76"/>
                    </a:lnTo>
                    <a:lnTo>
                      <a:pt x="96" y="0"/>
                    </a:lnTo>
                    <a:lnTo>
                      <a:pt x="108" y="2"/>
                    </a:lnTo>
                    <a:lnTo>
                      <a:pt x="14" y="79"/>
                    </a:lnTo>
                    <a:close/>
                  </a:path>
                </a:pathLst>
              </a:custGeom>
              <a:solidFill>
                <a:srgbClr val="AA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03" name="未知"/>
              <p:cNvSpPr/>
              <p:nvPr/>
            </p:nvSpPr>
            <p:spPr>
              <a:xfrm>
                <a:off x="1120" y="42"/>
                <a:ext cx="108" cy="80"/>
              </a:xfrm>
              <a:custGeom>
                <a:avLst/>
                <a:gdLst/>
                <a:ahLst/>
                <a:cxnLst>
                  <a:cxn ang="0">
                    <a:pos x="12" y="80"/>
                  </a:cxn>
                  <a:cxn ang="0">
                    <a:pos x="0" y="78"/>
                  </a:cxn>
                  <a:cxn ang="0">
                    <a:pos x="94" y="0"/>
                  </a:cxn>
                  <a:cxn ang="0">
                    <a:pos x="108" y="4"/>
                  </a:cxn>
                  <a:cxn ang="0">
                    <a:pos x="12" y="80"/>
                  </a:cxn>
                </a:cxnLst>
                <a:pathLst>
                  <a:path w="108" h="80">
                    <a:moveTo>
                      <a:pt x="12" y="80"/>
                    </a:moveTo>
                    <a:lnTo>
                      <a:pt x="0" y="78"/>
                    </a:lnTo>
                    <a:lnTo>
                      <a:pt x="94" y="0"/>
                    </a:lnTo>
                    <a:lnTo>
                      <a:pt x="108" y="4"/>
                    </a:lnTo>
                    <a:lnTo>
                      <a:pt x="12" y="80"/>
                    </a:lnTo>
                    <a:close/>
                  </a:path>
                </a:pathLst>
              </a:custGeom>
              <a:solidFill>
                <a:srgbClr val="A9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04" name="未知"/>
              <p:cNvSpPr/>
              <p:nvPr/>
            </p:nvSpPr>
            <p:spPr>
              <a:xfrm>
                <a:off x="1106" y="40"/>
                <a:ext cx="108" cy="80"/>
              </a:xfrm>
              <a:custGeom>
                <a:avLst/>
                <a:gdLst/>
                <a:ahLst/>
                <a:cxnLst>
                  <a:cxn ang="0">
                    <a:pos x="14" y="80"/>
                  </a:cxn>
                  <a:cxn ang="0">
                    <a:pos x="0" y="76"/>
                  </a:cxn>
                  <a:cxn ang="0">
                    <a:pos x="96" y="0"/>
                  </a:cxn>
                  <a:cxn ang="0">
                    <a:pos x="108" y="2"/>
                  </a:cxn>
                  <a:cxn ang="0">
                    <a:pos x="14" y="80"/>
                  </a:cxn>
                </a:cxnLst>
                <a:pathLst>
                  <a:path w="108" h="80">
                    <a:moveTo>
                      <a:pt x="14" y="80"/>
                    </a:moveTo>
                    <a:lnTo>
                      <a:pt x="0" y="76"/>
                    </a:lnTo>
                    <a:lnTo>
                      <a:pt x="96" y="0"/>
                    </a:lnTo>
                    <a:lnTo>
                      <a:pt x="108" y="2"/>
                    </a:lnTo>
                    <a:lnTo>
                      <a:pt x="14" y="80"/>
                    </a:lnTo>
                    <a:close/>
                  </a:path>
                </a:pathLst>
              </a:custGeom>
              <a:solidFill>
                <a:srgbClr val="A8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05" name="未知"/>
              <p:cNvSpPr/>
              <p:nvPr/>
            </p:nvSpPr>
            <p:spPr>
              <a:xfrm>
                <a:off x="1092" y="38"/>
                <a:ext cx="110" cy="78"/>
              </a:xfrm>
              <a:custGeom>
                <a:avLst/>
                <a:gdLst/>
                <a:ahLst/>
                <a:cxnLst>
                  <a:cxn ang="0">
                    <a:pos x="14" y="78"/>
                  </a:cxn>
                  <a:cxn ang="0">
                    <a:pos x="0" y="76"/>
                  </a:cxn>
                  <a:cxn ang="0">
                    <a:pos x="98" y="0"/>
                  </a:cxn>
                  <a:cxn ang="0">
                    <a:pos x="110" y="2"/>
                  </a:cxn>
                  <a:cxn ang="0">
                    <a:pos x="14" y="78"/>
                  </a:cxn>
                </a:cxnLst>
                <a:pathLst>
                  <a:path w="110" h="78">
                    <a:moveTo>
                      <a:pt x="14" y="78"/>
                    </a:moveTo>
                    <a:lnTo>
                      <a:pt x="0" y="76"/>
                    </a:lnTo>
                    <a:lnTo>
                      <a:pt x="98" y="0"/>
                    </a:lnTo>
                    <a:lnTo>
                      <a:pt x="110" y="2"/>
                    </a:lnTo>
                    <a:lnTo>
                      <a:pt x="14" y="78"/>
                    </a:lnTo>
                    <a:close/>
                  </a:path>
                </a:pathLst>
              </a:custGeom>
              <a:solidFill>
                <a:srgbClr val="A7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06" name="未知"/>
              <p:cNvSpPr/>
              <p:nvPr/>
            </p:nvSpPr>
            <p:spPr>
              <a:xfrm>
                <a:off x="1078" y="36"/>
                <a:ext cx="112" cy="78"/>
              </a:xfrm>
              <a:custGeom>
                <a:avLst/>
                <a:gdLst/>
                <a:ahLst/>
                <a:cxnLst>
                  <a:cxn ang="0">
                    <a:pos x="14" y="78"/>
                  </a:cxn>
                  <a:cxn ang="0">
                    <a:pos x="0" y="76"/>
                  </a:cxn>
                  <a:cxn ang="0">
                    <a:pos x="100" y="0"/>
                  </a:cxn>
                  <a:cxn ang="0">
                    <a:pos x="112" y="2"/>
                  </a:cxn>
                  <a:cxn ang="0">
                    <a:pos x="14" y="78"/>
                  </a:cxn>
                </a:cxnLst>
                <a:pathLst>
                  <a:path w="112" h="78">
                    <a:moveTo>
                      <a:pt x="14" y="78"/>
                    </a:moveTo>
                    <a:lnTo>
                      <a:pt x="0" y="76"/>
                    </a:lnTo>
                    <a:lnTo>
                      <a:pt x="100" y="0"/>
                    </a:lnTo>
                    <a:lnTo>
                      <a:pt x="112" y="2"/>
                    </a:lnTo>
                    <a:lnTo>
                      <a:pt x="14" y="78"/>
                    </a:lnTo>
                    <a:close/>
                  </a:path>
                </a:pathLst>
              </a:custGeom>
              <a:solidFill>
                <a:srgbClr val="A6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07" name="未知"/>
              <p:cNvSpPr/>
              <p:nvPr/>
            </p:nvSpPr>
            <p:spPr>
              <a:xfrm>
                <a:off x="1066" y="34"/>
                <a:ext cx="112" cy="78"/>
              </a:xfrm>
              <a:custGeom>
                <a:avLst/>
                <a:gdLst/>
                <a:ahLst/>
                <a:cxnLst>
                  <a:cxn ang="0">
                    <a:pos x="12" y="78"/>
                  </a:cxn>
                  <a:cxn ang="0">
                    <a:pos x="0" y="74"/>
                  </a:cxn>
                  <a:cxn ang="0">
                    <a:pos x="100" y="0"/>
                  </a:cxn>
                  <a:cxn ang="0">
                    <a:pos x="112" y="2"/>
                  </a:cxn>
                  <a:cxn ang="0">
                    <a:pos x="12" y="78"/>
                  </a:cxn>
                </a:cxnLst>
                <a:pathLst>
                  <a:path w="112" h="78">
                    <a:moveTo>
                      <a:pt x="12" y="78"/>
                    </a:moveTo>
                    <a:lnTo>
                      <a:pt x="0" y="74"/>
                    </a:lnTo>
                    <a:lnTo>
                      <a:pt x="100" y="0"/>
                    </a:lnTo>
                    <a:lnTo>
                      <a:pt x="112" y="2"/>
                    </a:lnTo>
                    <a:lnTo>
                      <a:pt x="12" y="78"/>
                    </a:lnTo>
                    <a:close/>
                  </a:path>
                </a:pathLst>
              </a:custGeom>
              <a:solidFill>
                <a:srgbClr val="A5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08" name="未知"/>
              <p:cNvSpPr/>
              <p:nvPr/>
            </p:nvSpPr>
            <p:spPr>
              <a:xfrm>
                <a:off x="947" y="18"/>
                <a:ext cx="219" cy="90"/>
              </a:xfrm>
              <a:custGeom>
                <a:avLst/>
                <a:gdLst/>
                <a:ahLst/>
                <a:cxnLst>
                  <a:cxn ang="0">
                    <a:pos x="119" y="90"/>
                  </a:cxn>
                  <a:cxn ang="0">
                    <a:pos x="0" y="74"/>
                  </a:cxn>
                  <a:cxn ang="0">
                    <a:pos x="113" y="0"/>
                  </a:cxn>
                  <a:cxn ang="0">
                    <a:pos x="219" y="16"/>
                  </a:cxn>
                  <a:cxn ang="0">
                    <a:pos x="119" y="90"/>
                  </a:cxn>
                </a:cxnLst>
                <a:pathLst>
                  <a:path w="219" h="90">
                    <a:moveTo>
                      <a:pt x="119" y="90"/>
                    </a:moveTo>
                    <a:lnTo>
                      <a:pt x="0" y="74"/>
                    </a:lnTo>
                    <a:lnTo>
                      <a:pt x="113" y="0"/>
                    </a:lnTo>
                    <a:lnTo>
                      <a:pt x="219" y="16"/>
                    </a:lnTo>
                    <a:lnTo>
                      <a:pt x="119" y="90"/>
                    </a:lnTo>
                    <a:close/>
                  </a:path>
                </a:pathLst>
              </a:custGeom>
              <a:solidFill>
                <a:srgbClr val="A4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09" name="未知"/>
              <p:cNvSpPr/>
              <p:nvPr/>
            </p:nvSpPr>
            <p:spPr>
              <a:xfrm>
                <a:off x="1025" y="28"/>
                <a:ext cx="141" cy="80"/>
              </a:xfrm>
              <a:custGeom>
                <a:avLst/>
                <a:gdLst/>
                <a:ahLst/>
                <a:cxnLst>
                  <a:cxn ang="0">
                    <a:pos x="41" y="80"/>
                  </a:cxn>
                  <a:cxn ang="0">
                    <a:pos x="0" y="76"/>
                  </a:cxn>
                  <a:cxn ang="0">
                    <a:pos x="105" y="0"/>
                  </a:cxn>
                  <a:cxn ang="0">
                    <a:pos x="141" y="6"/>
                  </a:cxn>
                  <a:cxn ang="0">
                    <a:pos x="41" y="80"/>
                  </a:cxn>
                </a:cxnLst>
                <a:pathLst>
                  <a:path w="141" h="80">
                    <a:moveTo>
                      <a:pt x="41" y="80"/>
                    </a:moveTo>
                    <a:lnTo>
                      <a:pt x="0" y="76"/>
                    </a:lnTo>
                    <a:lnTo>
                      <a:pt x="105" y="0"/>
                    </a:lnTo>
                    <a:lnTo>
                      <a:pt x="141" y="6"/>
                    </a:lnTo>
                    <a:lnTo>
                      <a:pt x="41" y="80"/>
                    </a:lnTo>
                    <a:close/>
                  </a:path>
                </a:pathLst>
              </a:custGeom>
              <a:solidFill>
                <a:srgbClr val="A4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0" name="未知"/>
              <p:cNvSpPr/>
              <p:nvPr/>
            </p:nvSpPr>
            <p:spPr>
              <a:xfrm>
                <a:off x="987" y="22"/>
                <a:ext cx="143" cy="82"/>
              </a:xfrm>
              <a:custGeom>
                <a:avLst/>
                <a:gdLst/>
                <a:ahLst/>
                <a:cxnLst>
                  <a:cxn ang="0">
                    <a:pos x="38" y="82"/>
                  </a:cxn>
                  <a:cxn ang="0">
                    <a:pos x="0" y="76"/>
                  </a:cxn>
                  <a:cxn ang="0">
                    <a:pos x="107" y="0"/>
                  </a:cxn>
                  <a:cxn ang="0">
                    <a:pos x="143" y="6"/>
                  </a:cxn>
                  <a:cxn ang="0">
                    <a:pos x="38" y="82"/>
                  </a:cxn>
                </a:cxnLst>
                <a:pathLst>
                  <a:path w="143" h="82">
                    <a:moveTo>
                      <a:pt x="38" y="82"/>
                    </a:moveTo>
                    <a:lnTo>
                      <a:pt x="0" y="76"/>
                    </a:lnTo>
                    <a:lnTo>
                      <a:pt x="107" y="0"/>
                    </a:lnTo>
                    <a:lnTo>
                      <a:pt x="143" y="6"/>
                    </a:lnTo>
                    <a:lnTo>
                      <a:pt x="38" y="82"/>
                    </a:lnTo>
                    <a:close/>
                  </a:path>
                </a:pathLst>
              </a:custGeom>
              <a:solidFill>
                <a:srgbClr val="A3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1" name="未知"/>
              <p:cNvSpPr/>
              <p:nvPr/>
            </p:nvSpPr>
            <p:spPr>
              <a:xfrm>
                <a:off x="947" y="18"/>
                <a:ext cx="147" cy="80"/>
              </a:xfrm>
              <a:custGeom>
                <a:avLst/>
                <a:gdLst/>
                <a:ahLst/>
                <a:cxnLst>
                  <a:cxn ang="0">
                    <a:pos x="40" y="80"/>
                  </a:cxn>
                  <a:cxn ang="0">
                    <a:pos x="0" y="74"/>
                  </a:cxn>
                  <a:cxn ang="0">
                    <a:pos x="113" y="0"/>
                  </a:cxn>
                  <a:cxn ang="0">
                    <a:pos x="147" y="4"/>
                  </a:cxn>
                  <a:cxn ang="0">
                    <a:pos x="40" y="80"/>
                  </a:cxn>
                </a:cxnLst>
                <a:pathLst>
                  <a:path w="147" h="80">
                    <a:moveTo>
                      <a:pt x="40" y="80"/>
                    </a:moveTo>
                    <a:lnTo>
                      <a:pt x="0" y="74"/>
                    </a:lnTo>
                    <a:lnTo>
                      <a:pt x="113" y="0"/>
                    </a:lnTo>
                    <a:lnTo>
                      <a:pt x="147" y="4"/>
                    </a:lnTo>
                    <a:lnTo>
                      <a:pt x="40" y="80"/>
                    </a:lnTo>
                    <a:close/>
                  </a:path>
                </a:pathLst>
              </a:custGeom>
              <a:solidFill>
                <a:srgbClr val="A2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2" name="未知"/>
              <p:cNvSpPr/>
              <p:nvPr/>
            </p:nvSpPr>
            <p:spPr>
              <a:xfrm>
                <a:off x="885" y="12"/>
                <a:ext cx="175" cy="80"/>
              </a:xfrm>
              <a:custGeom>
                <a:avLst/>
                <a:gdLst/>
                <a:ahLst/>
                <a:cxnLst>
                  <a:cxn ang="0">
                    <a:pos x="62" y="80"/>
                  </a:cxn>
                  <a:cxn ang="0">
                    <a:pos x="0" y="72"/>
                  </a:cxn>
                  <a:cxn ang="0">
                    <a:pos x="118" y="0"/>
                  </a:cxn>
                  <a:cxn ang="0">
                    <a:pos x="175" y="6"/>
                  </a:cxn>
                  <a:cxn ang="0">
                    <a:pos x="62" y="80"/>
                  </a:cxn>
                </a:cxnLst>
                <a:pathLst>
                  <a:path w="175" h="80">
                    <a:moveTo>
                      <a:pt x="62" y="80"/>
                    </a:moveTo>
                    <a:lnTo>
                      <a:pt x="0" y="72"/>
                    </a:lnTo>
                    <a:lnTo>
                      <a:pt x="118" y="0"/>
                    </a:lnTo>
                    <a:lnTo>
                      <a:pt x="175" y="6"/>
                    </a:lnTo>
                    <a:lnTo>
                      <a:pt x="62" y="80"/>
                    </a:lnTo>
                    <a:close/>
                  </a:path>
                </a:pathLst>
              </a:custGeom>
              <a:solidFill>
                <a:srgbClr val="A1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3" name="未知"/>
              <p:cNvSpPr/>
              <p:nvPr/>
            </p:nvSpPr>
            <p:spPr>
              <a:xfrm>
                <a:off x="917" y="14"/>
                <a:ext cx="143" cy="78"/>
              </a:xfrm>
              <a:custGeom>
                <a:avLst/>
                <a:gdLst/>
                <a:ahLst/>
                <a:cxnLst>
                  <a:cxn ang="0">
                    <a:pos x="30" y="78"/>
                  </a:cxn>
                  <a:cxn ang="0">
                    <a:pos x="0" y="74"/>
                  </a:cxn>
                  <a:cxn ang="0">
                    <a:pos x="114" y="0"/>
                  </a:cxn>
                  <a:cxn ang="0">
                    <a:pos x="143" y="4"/>
                  </a:cxn>
                  <a:cxn ang="0">
                    <a:pos x="30" y="78"/>
                  </a:cxn>
                </a:cxnLst>
                <a:pathLst>
                  <a:path w="143" h="78">
                    <a:moveTo>
                      <a:pt x="30" y="78"/>
                    </a:moveTo>
                    <a:lnTo>
                      <a:pt x="0" y="74"/>
                    </a:lnTo>
                    <a:lnTo>
                      <a:pt x="114" y="0"/>
                    </a:lnTo>
                    <a:lnTo>
                      <a:pt x="143" y="4"/>
                    </a:lnTo>
                    <a:lnTo>
                      <a:pt x="30" y="78"/>
                    </a:lnTo>
                    <a:close/>
                  </a:path>
                </a:pathLst>
              </a:custGeom>
              <a:solidFill>
                <a:srgbClr val="A1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4" name="未知"/>
              <p:cNvSpPr/>
              <p:nvPr/>
            </p:nvSpPr>
            <p:spPr>
              <a:xfrm>
                <a:off x="885" y="12"/>
                <a:ext cx="146" cy="76"/>
              </a:xfrm>
              <a:custGeom>
                <a:avLst/>
                <a:gdLst/>
                <a:ahLst/>
                <a:cxnLst>
                  <a:cxn ang="0">
                    <a:pos x="32" y="76"/>
                  </a:cxn>
                  <a:cxn ang="0">
                    <a:pos x="0" y="72"/>
                  </a:cxn>
                  <a:cxn ang="0">
                    <a:pos x="118" y="0"/>
                  </a:cxn>
                  <a:cxn ang="0">
                    <a:pos x="146" y="2"/>
                  </a:cxn>
                  <a:cxn ang="0">
                    <a:pos x="32" y="76"/>
                  </a:cxn>
                </a:cxnLst>
                <a:pathLst>
                  <a:path w="146" h="76">
                    <a:moveTo>
                      <a:pt x="32" y="76"/>
                    </a:moveTo>
                    <a:lnTo>
                      <a:pt x="0" y="72"/>
                    </a:lnTo>
                    <a:lnTo>
                      <a:pt x="118" y="0"/>
                    </a:lnTo>
                    <a:lnTo>
                      <a:pt x="146" y="2"/>
                    </a:lnTo>
                    <a:lnTo>
                      <a:pt x="32" y="76"/>
                    </a:lnTo>
                    <a:close/>
                  </a:path>
                </a:pathLst>
              </a:custGeom>
              <a:solidFill>
                <a:srgbClr val="A0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5" name="未知"/>
              <p:cNvSpPr/>
              <p:nvPr/>
            </p:nvSpPr>
            <p:spPr>
              <a:xfrm>
                <a:off x="823" y="6"/>
                <a:ext cx="180" cy="78"/>
              </a:xfrm>
              <a:custGeom>
                <a:avLst/>
                <a:gdLst/>
                <a:ahLst/>
                <a:cxnLst>
                  <a:cxn ang="0">
                    <a:pos x="62" y="78"/>
                  </a:cxn>
                  <a:cxn ang="0">
                    <a:pos x="0" y="74"/>
                  </a:cxn>
                  <a:cxn ang="0">
                    <a:pos x="122" y="0"/>
                  </a:cxn>
                  <a:cxn ang="0">
                    <a:pos x="180" y="6"/>
                  </a:cxn>
                  <a:cxn ang="0">
                    <a:pos x="62" y="78"/>
                  </a:cxn>
                </a:cxnLst>
                <a:pathLst>
                  <a:path w="180" h="78">
                    <a:moveTo>
                      <a:pt x="62" y="78"/>
                    </a:moveTo>
                    <a:lnTo>
                      <a:pt x="0" y="74"/>
                    </a:lnTo>
                    <a:lnTo>
                      <a:pt x="122" y="0"/>
                    </a:lnTo>
                    <a:lnTo>
                      <a:pt x="180" y="6"/>
                    </a:lnTo>
                    <a:lnTo>
                      <a:pt x="62" y="78"/>
                    </a:lnTo>
                    <a:close/>
                  </a:path>
                </a:pathLst>
              </a:custGeom>
              <a:solidFill>
                <a:srgbClr val="9F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6" name="未知"/>
              <p:cNvSpPr/>
              <p:nvPr/>
            </p:nvSpPr>
            <p:spPr>
              <a:xfrm>
                <a:off x="759" y="2"/>
                <a:ext cx="186" cy="78"/>
              </a:xfrm>
              <a:custGeom>
                <a:avLst/>
                <a:gdLst/>
                <a:ahLst/>
                <a:cxnLst>
                  <a:cxn ang="0">
                    <a:pos x="64" y="78"/>
                  </a:cxn>
                  <a:cxn ang="0">
                    <a:pos x="0" y="72"/>
                  </a:cxn>
                  <a:cxn ang="0">
                    <a:pos x="128" y="0"/>
                  </a:cxn>
                  <a:cxn ang="0">
                    <a:pos x="186" y="4"/>
                  </a:cxn>
                  <a:cxn ang="0">
                    <a:pos x="64" y="78"/>
                  </a:cxn>
                </a:cxnLst>
                <a:pathLst>
                  <a:path w="186" h="78">
                    <a:moveTo>
                      <a:pt x="64" y="78"/>
                    </a:moveTo>
                    <a:lnTo>
                      <a:pt x="0" y="72"/>
                    </a:lnTo>
                    <a:lnTo>
                      <a:pt x="128" y="0"/>
                    </a:lnTo>
                    <a:lnTo>
                      <a:pt x="186" y="4"/>
                    </a:lnTo>
                    <a:lnTo>
                      <a:pt x="64" y="78"/>
                    </a:lnTo>
                    <a:close/>
                  </a:path>
                </a:pathLst>
              </a:custGeom>
              <a:solidFill>
                <a:srgbClr val="9E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7" name="未知"/>
              <p:cNvSpPr/>
              <p:nvPr/>
            </p:nvSpPr>
            <p:spPr>
              <a:xfrm>
                <a:off x="791" y="4"/>
                <a:ext cx="154" cy="76"/>
              </a:xfrm>
              <a:custGeom>
                <a:avLst/>
                <a:gdLst/>
                <a:ahLst/>
                <a:cxnLst>
                  <a:cxn ang="0">
                    <a:pos x="32" y="76"/>
                  </a:cxn>
                  <a:cxn ang="0">
                    <a:pos x="0" y="72"/>
                  </a:cxn>
                  <a:cxn ang="0">
                    <a:pos x="126" y="0"/>
                  </a:cxn>
                  <a:cxn ang="0">
                    <a:pos x="154" y="2"/>
                  </a:cxn>
                  <a:cxn ang="0">
                    <a:pos x="32" y="76"/>
                  </a:cxn>
                </a:cxnLst>
                <a:pathLst>
                  <a:path w="154" h="76">
                    <a:moveTo>
                      <a:pt x="32" y="76"/>
                    </a:moveTo>
                    <a:lnTo>
                      <a:pt x="0" y="72"/>
                    </a:lnTo>
                    <a:lnTo>
                      <a:pt x="126" y="0"/>
                    </a:lnTo>
                    <a:lnTo>
                      <a:pt x="154" y="2"/>
                    </a:lnTo>
                    <a:lnTo>
                      <a:pt x="32" y="76"/>
                    </a:lnTo>
                    <a:close/>
                  </a:path>
                </a:pathLst>
              </a:custGeom>
              <a:solidFill>
                <a:srgbClr val="9E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8" name="未知"/>
              <p:cNvSpPr/>
              <p:nvPr/>
            </p:nvSpPr>
            <p:spPr>
              <a:xfrm>
                <a:off x="759" y="2"/>
                <a:ext cx="158" cy="74"/>
              </a:xfrm>
              <a:custGeom>
                <a:avLst/>
                <a:gdLst/>
                <a:ahLst/>
                <a:cxnLst>
                  <a:cxn ang="0">
                    <a:pos x="32" y="74"/>
                  </a:cxn>
                  <a:cxn ang="0">
                    <a:pos x="0" y="72"/>
                  </a:cxn>
                  <a:cxn ang="0">
                    <a:pos x="128" y="0"/>
                  </a:cxn>
                  <a:cxn ang="0">
                    <a:pos x="158" y="2"/>
                  </a:cxn>
                  <a:cxn ang="0">
                    <a:pos x="32" y="74"/>
                  </a:cxn>
                </a:cxnLst>
                <a:pathLst>
                  <a:path w="158" h="74">
                    <a:moveTo>
                      <a:pt x="32" y="74"/>
                    </a:moveTo>
                    <a:lnTo>
                      <a:pt x="0" y="72"/>
                    </a:lnTo>
                    <a:lnTo>
                      <a:pt x="128" y="0"/>
                    </a:lnTo>
                    <a:lnTo>
                      <a:pt x="158" y="2"/>
                    </a:lnTo>
                    <a:lnTo>
                      <a:pt x="32" y="74"/>
                    </a:lnTo>
                    <a:close/>
                  </a:path>
                </a:pathLst>
              </a:custGeom>
              <a:solidFill>
                <a:srgbClr val="9D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19" name="未知"/>
              <p:cNvSpPr/>
              <p:nvPr/>
            </p:nvSpPr>
            <p:spPr>
              <a:xfrm>
                <a:off x="692" y="0"/>
                <a:ext cx="195" cy="74"/>
              </a:xfrm>
              <a:custGeom>
                <a:avLst/>
                <a:gdLst/>
                <a:ahLst/>
                <a:cxnLst>
                  <a:cxn ang="0">
                    <a:pos x="67" y="74"/>
                  </a:cxn>
                  <a:cxn ang="0">
                    <a:pos x="0" y="72"/>
                  </a:cxn>
                  <a:cxn ang="0">
                    <a:pos x="135" y="0"/>
                  </a:cxn>
                  <a:cxn ang="0">
                    <a:pos x="195" y="2"/>
                  </a:cxn>
                  <a:cxn ang="0">
                    <a:pos x="67" y="74"/>
                  </a:cxn>
                </a:cxnLst>
                <a:pathLst>
                  <a:path w="195" h="74">
                    <a:moveTo>
                      <a:pt x="67" y="74"/>
                    </a:moveTo>
                    <a:lnTo>
                      <a:pt x="0" y="72"/>
                    </a:lnTo>
                    <a:lnTo>
                      <a:pt x="135" y="0"/>
                    </a:lnTo>
                    <a:lnTo>
                      <a:pt x="195" y="2"/>
                    </a:lnTo>
                    <a:lnTo>
                      <a:pt x="67" y="74"/>
                    </a:lnTo>
                    <a:close/>
                  </a:path>
                </a:pathLst>
              </a:custGeom>
              <a:solidFill>
                <a:srgbClr val="9C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20" name="未知"/>
              <p:cNvSpPr/>
              <p:nvPr/>
            </p:nvSpPr>
            <p:spPr>
              <a:xfrm>
                <a:off x="737" y="2"/>
                <a:ext cx="150" cy="72"/>
              </a:xfrm>
              <a:custGeom>
                <a:avLst/>
                <a:gdLst/>
                <a:ahLst/>
                <a:cxnLst>
                  <a:cxn ang="0">
                    <a:pos x="22" y="72"/>
                  </a:cxn>
                  <a:cxn ang="0">
                    <a:pos x="0" y="72"/>
                  </a:cxn>
                  <a:cxn ang="0">
                    <a:pos x="130" y="0"/>
                  </a:cxn>
                  <a:cxn ang="0">
                    <a:pos x="150" y="0"/>
                  </a:cxn>
                  <a:cxn ang="0">
                    <a:pos x="22" y="72"/>
                  </a:cxn>
                </a:cxnLst>
                <a:pathLst>
                  <a:path w="150" h="72">
                    <a:moveTo>
                      <a:pt x="22" y="72"/>
                    </a:moveTo>
                    <a:lnTo>
                      <a:pt x="0" y="72"/>
                    </a:lnTo>
                    <a:lnTo>
                      <a:pt x="130" y="0"/>
                    </a:lnTo>
                    <a:lnTo>
                      <a:pt x="150" y="0"/>
                    </a:lnTo>
                    <a:lnTo>
                      <a:pt x="22" y="72"/>
                    </a:lnTo>
                    <a:close/>
                  </a:path>
                </a:pathLst>
              </a:custGeom>
              <a:solidFill>
                <a:srgbClr val="9C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21" name="未知"/>
              <p:cNvSpPr/>
              <p:nvPr/>
            </p:nvSpPr>
            <p:spPr>
              <a:xfrm>
                <a:off x="714" y="0"/>
                <a:ext cx="153" cy="74"/>
              </a:xfrm>
              <a:custGeom>
                <a:avLst/>
                <a:gdLst/>
                <a:ahLst/>
                <a:cxnLst>
                  <a:cxn ang="0">
                    <a:pos x="23" y="74"/>
                  </a:cxn>
                  <a:cxn ang="0">
                    <a:pos x="0" y="72"/>
                  </a:cxn>
                  <a:cxn ang="0">
                    <a:pos x="133" y="0"/>
                  </a:cxn>
                  <a:cxn ang="0">
                    <a:pos x="153" y="2"/>
                  </a:cxn>
                  <a:cxn ang="0">
                    <a:pos x="23" y="74"/>
                  </a:cxn>
                </a:cxnLst>
                <a:pathLst>
                  <a:path w="153" h="74">
                    <a:moveTo>
                      <a:pt x="23" y="74"/>
                    </a:moveTo>
                    <a:lnTo>
                      <a:pt x="0" y="72"/>
                    </a:lnTo>
                    <a:lnTo>
                      <a:pt x="133" y="0"/>
                    </a:lnTo>
                    <a:lnTo>
                      <a:pt x="153" y="2"/>
                    </a:lnTo>
                    <a:lnTo>
                      <a:pt x="23" y="74"/>
                    </a:lnTo>
                    <a:close/>
                  </a:path>
                </a:pathLst>
              </a:custGeom>
              <a:solidFill>
                <a:srgbClr val="9B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22" name="未知"/>
              <p:cNvSpPr/>
              <p:nvPr/>
            </p:nvSpPr>
            <p:spPr>
              <a:xfrm>
                <a:off x="692" y="0"/>
                <a:ext cx="155" cy="72"/>
              </a:xfrm>
              <a:custGeom>
                <a:avLst/>
                <a:gdLst/>
                <a:ahLst/>
                <a:cxnLst>
                  <a:cxn ang="0">
                    <a:pos x="22" y="72"/>
                  </a:cxn>
                  <a:cxn ang="0">
                    <a:pos x="0" y="72"/>
                  </a:cxn>
                  <a:cxn ang="0">
                    <a:pos x="135" y="0"/>
                  </a:cxn>
                  <a:cxn ang="0">
                    <a:pos x="155" y="0"/>
                  </a:cxn>
                  <a:cxn ang="0">
                    <a:pos x="22" y="72"/>
                  </a:cxn>
                </a:cxnLst>
                <a:pathLst>
                  <a:path w="155" h="72">
                    <a:moveTo>
                      <a:pt x="22" y="72"/>
                    </a:moveTo>
                    <a:lnTo>
                      <a:pt x="0" y="72"/>
                    </a:lnTo>
                    <a:lnTo>
                      <a:pt x="135" y="0"/>
                    </a:lnTo>
                    <a:lnTo>
                      <a:pt x="155" y="0"/>
                    </a:lnTo>
                    <a:lnTo>
                      <a:pt x="22" y="72"/>
                    </a:lnTo>
                    <a:close/>
                  </a:path>
                </a:pathLst>
              </a:custGeom>
              <a:solidFill>
                <a:srgbClr val="9A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23" name="未知"/>
              <p:cNvSpPr/>
              <p:nvPr/>
            </p:nvSpPr>
            <p:spPr>
              <a:xfrm>
                <a:off x="628" y="0"/>
                <a:ext cx="199" cy="72"/>
              </a:xfrm>
              <a:custGeom>
                <a:avLst/>
                <a:gdLst/>
                <a:ahLst/>
                <a:cxnLst>
                  <a:cxn ang="0">
                    <a:pos x="64" y="72"/>
                  </a:cxn>
                  <a:cxn ang="0">
                    <a:pos x="0" y="72"/>
                  </a:cxn>
                  <a:cxn ang="0">
                    <a:pos x="141" y="0"/>
                  </a:cxn>
                  <a:cxn ang="0">
                    <a:pos x="199" y="0"/>
                  </a:cxn>
                  <a:cxn ang="0">
                    <a:pos x="64" y="72"/>
                  </a:cxn>
                </a:cxnLst>
                <a:pathLst>
                  <a:path w="199" h="72">
                    <a:moveTo>
                      <a:pt x="64" y="72"/>
                    </a:moveTo>
                    <a:lnTo>
                      <a:pt x="0" y="72"/>
                    </a:lnTo>
                    <a:lnTo>
                      <a:pt x="141" y="0"/>
                    </a:lnTo>
                    <a:lnTo>
                      <a:pt x="199" y="0"/>
                    </a:lnTo>
                    <a:lnTo>
                      <a:pt x="64" y="72"/>
                    </a:lnTo>
                    <a:close/>
                  </a:path>
                </a:pathLst>
              </a:custGeom>
              <a:solidFill>
                <a:srgbClr val="99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24" name="未知"/>
              <p:cNvSpPr/>
              <p:nvPr/>
            </p:nvSpPr>
            <p:spPr>
              <a:xfrm>
                <a:off x="564" y="0"/>
                <a:ext cx="205" cy="76"/>
              </a:xfrm>
              <a:custGeom>
                <a:avLst/>
                <a:gdLst/>
                <a:ahLst/>
                <a:cxnLst>
                  <a:cxn ang="0">
                    <a:pos x="64" y="72"/>
                  </a:cxn>
                  <a:cxn ang="0">
                    <a:pos x="0" y="76"/>
                  </a:cxn>
                  <a:cxn ang="0">
                    <a:pos x="146" y="2"/>
                  </a:cxn>
                  <a:cxn ang="0">
                    <a:pos x="205" y="0"/>
                  </a:cxn>
                  <a:cxn ang="0">
                    <a:pos x="64" y="72"/>
                  </a:cxn>
                </a:cxnLst>
                <a:pathLst>
                  <a:path w="205" h="76">
                    <a:moveTo>
                      <a:pt x="64" y="72"/>
                    </a:moveTo>
                    <a:lnTo>
                      <a:pt x="0" y="76"/>
                    </a:lnTo>
                    <a:lnTo>
                      <a:pt x="146" y="2"/>
                    </a:lnTo>
                    <a:lnTo>
                      <a:pt x="205" y="0"/>
                    </a:lnTo>
                    <a:lnTo>
                      <a:pt x="64" y="72"/>
                    </a:lnTo>
                    <a:close/>
                  </a:path>
                </a:pathLst>
              </a:custGeom>
              <a:solidFill>
                <a:srgbClr val="9A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25" name="未知"/>
              <p:cNvSpPr/>
              <p:nvPr/>
            </p:nvSpPr>
            <p:spPr>
              <a:xfrm>
                <a:off x="596" y="0"/>
                <a:ext cx="173" cy="74"/>
              </a:xfrm>
              <a:custGeom>
                <a:avLst/>
                <a:gdLst/>
                <a:ahLst/>
                <a:cxnLst>
                  <a:cxn ang="0">
                    <a:pos x="32" y="72"/>
                  </a:cxn>
                  <a:cxn ang="0">
                    <a:pos x="0" y="74"/>
                  </a:cxn>
                  <a:cxn ang="0">
                    <a:pos x="145" y="2"/>
                  </a:cxn>
                  <a:cxn ang="0">
                    <a:pos x="173" y="0"/>
                  </a:cxn>
                  <a:cxn ang="0">
                    <a:pos x="32" y="72"/>
                  </a:cxn>
                </a:cxnLst>
                <a:pathLst>
                  <a:path w="173" h="74">
                    <a:moveTo>
                      <a:pt x="32" y="72"/>
                    </a:moveTo>
                    <a:lnTo>
                      <a:pt x="0" y="74"/>
                    </a:lnTo>
                    <a:lnTo>
                      <a:pt x="145" y="2"/>
                    </a:lnTo>
                    <a:lnTo>
                      <a:pt x="173" y="0"/>
                    </a:lnTo>
                    <a:lnTo>
                      <a:pt x="32" y="72"/>
                    </a:lnTo>
                    <a:close/>
                  </a:path>
                </a:pathLst>
              </a:custGeom>
              <a:solidFill>
                <a:srgbClr val="9A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26" name="未知"/>
              <p:cNvSpPr/>
              <p:nvPr/>
            </p:nvSpPr>
            <p:spPr>
              <a:xfrm>
                <a:off x="564" y="2"/>
                <a:ext cx="177" cy="74"/>
              </a:xfrm>
              <a:custGeom>
                <a:avLst/>
                <a:gdLst/>
                <a:ahLst/>
                <a:cxnLst>
                  <a:cxn ang="0">
                    <a:pos x="32" y="72"/>
                  </a:cxn>
                  <a:cxn ang="0">
                    <a:pos x="0" y="74"/>
                  </a:cxn>
                  <a:cxn ang="0">
                    <a:pos x="146" y="0"/>
                  </a:cxn>
                  <a:cxn ang="0">
                    <a:pos x="177" y="0"/>
                  </a:cxn>
                  <a:cxn ang="0">
                    <a:pos x="32" y="72"/>
                  </a:cxn>
                </a:cxnLst>
                <a:pathLst>
                  <a:path w="177" h="74">
                    <a:moveTo>
                      <a:pt x="32" y="72"/>
                    </a:moveTo>
                    <a:lnTo>
                      <a:pt x="0" y="74"/>
                    </a:lnTo>
                    <a:lnTo>
                      <a:pt x="146" y="0"/>
                    </a:lnTo>
                    <a:lnTo>
                      <a:pt x="177" y="0"/>
                    </a:lnTo>
                    <a:lnTo>
                      <a:pt x="32" y="72"/>
                    </a:lnTo>
                    <a:close/>
                  </a:path>
                </a:pathLst>
              </a:custGeom>
              <a:solidFill>
                <a:srgbClr val="9B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27" name="未知"/>
              <p:cNvSpPr/>
              <p:nvPr/>
            </p:nvSpPr>
            <p:spPr>
              <a:xfrm>
                <a:off x="440" y="2"/>
                <a:ext cx="270" cy="82"/>
              </a:xfrm>
              <a:custGeom>
                <a:avLst/>
                <a:gdLst/>
                <a:ahLst/>
                <a:cxnLst>
                  <a:cxn ang="0">
                    <a:pos x="124" y="74"/>
                  </a:cxn>
                  <a:cxn ang="0">
                    <a:pos x="0" y="82"/>
                  </a:cxn>
                  <a:cxn ang="0">
                    <a:pos x="158" y="8"/>
                  </a:cxn>
                  <a:cxn ang="0">
                    <a:pos x="270" y="0"/>
                  </a:cxn>
                  <a:cxn ang="0">
                    <a:pos x="124" y="74"/>
                  </a:cxn>
                </a:cxnLst>
                <a:pathLst>
                  <a:path w="270" h="82">
                    <a:moveTo>
                      <a:pt x="124" y="74"/>
                    </a:moveTo>
                    <a:lnTo>
                      <a:pt x="0" y="82"/>
                    </a:lnTo>
                    <a:lnTo>
                      <a:pt x="158" y="8"/>
                    </a:lnTo>
                    <a:lnTo>
                      <a:pt x="270" y="0"/>
                    </a:lnTo>
                    <a:lnTo>
                      <a:pt x="124" y="74"/>
                    </a:lnTo>
                    <a:close/>
                  </a:path>
                </a:pathLst>
              </a:custGeom>
              <a:solidFill>
                <a:srgbClr val="9C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28" name="未知"/>
              <p:cNvSpPr/>
              <p:nvPr/>
            </p:nvSpPr>
            <p:spPr>
              <a:xfrm>
                <a:off x="522" y="2"/>
                <a:ext cx="188" cy="76"/>
              </a:xfrm>
              <a:custGeom>
                <a:avLst/>
                <a:gdLst/>
                <a:ahLst/>
                <a:cxnLst>
                  <a:cxn ang="0">
                    <a:pos x="42" y="74"/>
                  </a:cxn>
                  <a:cxn ang="0">
                    <a:pos x="0" y="76"/>
                  </a:cxn>
                  <a:cxn ang="0">
                    <a:pos x="152" y="4"/>
                  </a:cxn>
                  <a:cxn ang="0">
                    <a:pos x="188" y="0"/>
                  </a:cxn>
                  <a:cxn ang="0">
                    <a:pos x="42" y="74"/>
                  </a:cxn>
                </a:cxnLst>
                <a:pathLst>
                  <a:path w="188" h="76">
                    <a:moveTo>
                      <a:pt x="42" y="74"/>
                    </a:moveTo>
                    <a:lnTo>
                      <a:pt x="0" y="76"/>
                    </a:lnTo>
                    <a:lnTo>
                      <a:pt x="152" y="4"/>
                    </a:lnTo>
                    <a:lnTo>
                      <a:pt x="188" y="0"/>
                    </a:lnTo>
                    <a:lnTo>
                      <a:pt x="42" y="74"/>
                    </a:lnTo>
                    <a:close/>
                  </a:path>
                </a:pathLst>
              </a:custGeom>
              <a:solidFill>
                <a:srgbClr val="9C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29" name="未知"/>
              <p:cNvSpPr/>
              <p:nvPr/>
            </p:nvSpPr>
            <p:spPr>
              <a:xfrm>
                <a:off x="482" y="6"/>
                <a:ext cx="192" cy="76"/>
              </a:xfrm>
              <a:custGeom>
                <a:avLst/>
                <a:gdLst/>
                <a:ahLst/>
                <a:cxnLst>
                  <a:cxn ang="0">
                    <a:pos x="40" y="72"/>
                  </a:cxn>
                  <a:cxn ang="0">
                    <a:pos x="0" y="76"/>
                  </a:cxn>
                  <a:cxn ang="0">
                    <a:pos x="154" y="2"/>
                  </a:cxn>
                  <a:cxn ang="0">
                    <a:pos x="192" y="0"/>
                  </a:cxn>
                  <a:cxn ang="0">
                    <a:pos x="40" y="72"/>
                  </a:cxn>
                </a:cxnLst>
                <a:pathLst>
                  <a:path w="192" h="76">
                    <a:moveTo>
                      <a:pt x="40" y="72"/>
                    </a:moveTo>
                    <a:lnTo>
                      <a:pt x="0" y="76"/>
                    </a:lnTo>
                    <a:lnTo>
                      <a:pt x="154" y="2"/>
                    </a:lnTo>
                    <a:lnTo>
                      <a:pt x="192" y="0"/>
                    </a:lnTo>
                    <a:lnTo>
                      <a:pt x="40" y="72"/>
                    </a:lnTo>
                    <a:close/>
                  </a:path>
                </a:pathLst>
              </a:custGeom>
              <a:solidFill>
                <a:srgbClr val="9C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30" name="未知"/>
              <p:cNvSpPr/>
              <p:nvPr/>
            </p:nvSpPr>
            <p:spPr>
              <a:xfrm>
                <a:off x="440" y="8"/>
                <a:ext cx="196" cy="76"/>
              </a:xfrm>
              <a:custGeom>
                <a:avLst/>
                <a:gdLst/>
                <a:ahLst/>
                <a:cxnLst>
                  <a:cxn ang="0">
                    <a:pos x="42" y="74"/>
                  </a:cxn>
                  <a:cxn ang="0">
                    <a:pos x="0" y="76"/>
                  </a:cxn>
                  <a:cxn ang="0">
                    <a:pos x="158" y="2"/>
                  </a:cxn>
                  <a:cxn ang="0">
                    <a:pos x="196" y="0"/>
                  </a:cxn>
                  <a:cxn ang="0">
                    <a:pos x="42" y="74"/>
                  </a:cxn>
                </a:cxnLst>
                <a:pathLst>
                  <a:path w="196" h="76">
                    <a:moveTo>
                      <a:pt x="42" y="74"/>
                    </a:moveTo>
                    <a:lnTo>
                      <a:pt x="0" y="76"/>
                    </a:lnTo>
                    <a:lnTo>
                      <a:pt x="158" y="2"/>
                    </a:lnTo>
                    <a:lnTo>
                      <a:pt x="196" y="0"/>
                    </a:lnTo>
                    <a:lnTo>
                      <a:pt x="42" y="74"/>
                    </a:lnTo>
                    <a:close/>
                  </a:path>
                </a:pathLst>
              </a:custGeom>
              <a:solidFill>
                <a:srgbClr val="9D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31" name="未知"/>
              <p:cNvSpPr/>
              <p:nvPr/>
            </p:nvSpPr>
            <p:spPr>
              <a:xfrm>
                <a:off x="321" y="10"/>
                <a:ext cx="277" cy="88"/>
              </a:xfrm>
              <a:custGeom>
                <a:avLst/>
                <a:gdLst/>
                <a:ahLst/>
                <a:cxnLst>
                  <a:cxn ang="0">
                    <a:pos x="119" y="74"/>
                  </a:cxn>
                  <a:cxn ang="0">
                    <a:pos x="0" y="88"/>
                  </a:cxn>
                  <a:cxn ang="0">
                    <a:pos x="169" y="14"/>
                  </a:cxn>
                  <a:cxn ang="0">
                    <a:pos x="277" y="0"/>
                  </a:cxn>
                  <a:cxn ang="0">
                    <a:pos x="119" y="74"/>
                  </a:cxn>
                </a:cxnLst>
                <a:pathLst>
                  <a:path w="277" h="88">
                    <a:moveTo>
                      <a:pt x="119" y="74"/>
                    </a:moveTo>
                    <a:lnTo>
                      <a:pt x="0" y="88"/>
                    </a:lnTo>
                    <a:lnTo>
                      <a:pt x="169" y="14"/>
                    </a:lnTo>
                    <a:lnTo>
                      <a:pt x="277" y="0"/>
                    </a:lnTo>
                    <a:lnTo>
                      <a:pt x="119" y="74"/>
                    </a:lnTo>
                    <a:close/>
                  </a:path>
                </a:pathLst>
              </a:custGeom>
              <a:solidFill>
                <a:srgbClr val="9F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32" name="未知"/>
              <p:cNvSpPr/>
              <p:nvPr/>
            </p:nvSpPr>
            <p:spPr>
              <a:xfrm>
                <a:off x="399" y="10"/>
                <a:ext cx="199" cy="80"/>
              </a:xfrm>
              <a:custGeom>
                <a:avLst/>
                <a:gdLst/>
                <a:ahLst/>
                <a:cxnLst>
                  <a:cxn ang="0">
                    <a:pos x="41" y="74"/>
                  </a:cxn>
                  <a:cxn ang="0">
                    <a:pos x="0" y="80"/>
                  </a:cxn>
                  <a:cxn ang="0">
                    <a:pos x="163" y="6"/>
                  </a:cxn>
                  <a:cxn ang="0">
                    <a:pos x="199" y="0"/>
                  </a:cxn>
                  <a:cxn ang="0">
                    <a:pos x="41" y="74"/>
                  </a:cxn>
                </a:cxnLst>
                <a:pathLst>
                  <a:path w="199" h="80">
                    <a:moveTo>
                      <a:pt x="41" y="74"/>
                    </a:moveTo>
                    <a:lnTo>
                      <a:pt x="0" y="80"/>
                    </a:lnTo>
                    <a:lnTo>
                      <a:pt x="163" y="6"/>
                    </a:lnTo>
                    <a:lnTo>
                      <a:pt x="199" y="0"/>
                    </a:lnTo>
                    <a:lnTo>
                      <a:pt x="41" y="74"/>
                    </a:lnTo>
                    <a:close/>
                  </a:path>
                </a:pathLst>
              </a:custGeom>
              <a:solidFill>
                <a:srgbClr val="9F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33" name="未知"/>
              <p:cNvSpPr/>
              <p:nvPr/>
            </p:nvSpPr>
            <p:spPr>
              <a:xfrm>
                <a:off x="359" y="16"/>
                <a:ext cx="203" cy="78"/>
              </a:xfrm>
              <a:custGeom>
                <a:avLst/>
                <a:gdLst/>
                <a:ahLst/>
                <a:cxnLst>
                  <a:cxn ang="0">
                    <a:pos x="40" y="74"/>
                  </a:cxn>
                  <a:cxn ang="0">
                    <a:pos x="0" y="78"/>
                  </a:cxn>
                  <a:cxn ang="0">
                    <a:pos x="167" y="4"/>
                  </a:cxn>
                  <a:cxn ang="0">
                    <a:pos x="203" y="0"/>
                  </a:cxn>
                  <a:cxn ang="0">
                    <a:pos x="40" y="74"/>
                  </a:cxn>
                </a:cxnLst>
                <a:pathLst>
                  <a:path w="203" h="78">
                    <a:moveTo>
                      <a:pt x="40" y="74"/>
                    </a:moveTo>
                    <a:lnTo>
                      <a:pt x="0" y="78"/>
                    </a:lnTo>
                    <a:lnTo>
                      <a:pt x="167" y="4"/>
                    </a:lnTo>
                    <a:lnTo>
                      <a:pt x="203" y="0"/>
                    </a:lnTo>
                    <a:lnTo>
                      <a:pt x="40" y="74"/>
                    </a:lnTo>
                    <a:close/>
                  </a:path>
                </a:pathLst>
              </a:custGeom>
              <a:solidFill>
                <a:srgbClr val="9F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34" name="未知"/>
              <p:cNvSpPr/>
              <p:nvPr/>
            </p:nvSpPr>
            <p:spPr>
              <a:xfrm>
                <a:off x="321" y="20"/>
                <a:ext cx="205" cy="78"/>
              </a:xfrm>
              <a:custGeom>
                <a:avLst/>
                <a:gdLst/>
                <a:ahLst/>
                <a:cxnLst>
                  <a:cxn ang="0">
                    <a:pos x="38" y="74"/>
                  </a:cxn>
                  <a:cxn ang="0">
                    <a:pos x="0" y="78"/>
                  </a:cxn>
                  <a:cxn ang="0">
                    <a:pos x="169" y="4"/>
                  </a:cxn>
                  <a:cxn ang="0">
                    <a:pos x="205" y="0"/>
                  </a:cxn>
                  <a:cxn ang="0">
                    <a:pos x="38" y="74"/>
                  </a:cxn>
                </a:cxnLst>
                <a:pathLst>
                  <a:path w="205" h="78">
                    <a:moveTo>
                      <a:pt x="38" y="74"/>
                    </a:moveTo>
                    <a:lnTo>
                      <a:pt x="0" y="78"/>
                    </a:lnTo>
                    <a:lnTo>
                      <a:pt x="169" y="4"/>
                    </a:lnTo>
                    <a:lnTo>
                      <a:pt x="205" y="0"/>
                    </a:lnTo>
                    <a:lnTo>
                      <a:pt x="38" y="74"/>
                    </a:lnTo>
                    <a:close/>
                  </a:path>
                </a:pathLst>
              </a:custGeom>
              <a:solidFill>
                <a:srgbClr val="A0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35" name="未知"/>
              <p:cNvSpPr/>
              <p:nvPr/>
            </p:nvSpPr>
            <p:spPr>
              <a:xfrm>
                <a:off x="207" y="24"/>
                <a:ext cx="283" cy="92"/>
              </a:xfrm>
              <a:custGeom>
                <a:avLst/>
                <a:gdLst/>
                <a:ahLst/>
                <a:cxnLst>
                  <a:cxn ang="0">
                    <a:pos x="114" y="74"/>
                  </a:cxn>
                  <a:cxn ang="0">
                    <a:pos x="0" y="92"/>
                  </a:cxn>
                  <a:cxn ang="0">
                    <a:pos x="178" y="16"/>
                  </a:cxn>
                  <a:cxn ang="0">
                    <a:pos x="283" y="0"/>
                  </a:cxn>
                  <a:cxn ang="0">
                    <a:pos x="114" y="74"/>
                  </a:cxn>
                </a:cxnLst>
                <a:pathLst>
                  <a:path w="283" h="92">
                    <a:moveTo>
                      <a:pt x="114" y="74"/>
                    </a:moveTo>
                    <a:lnTo>
                      <a:pt x="0" y="92"/>
                    </a:lnTo>
                    <a:lnTo>
                      <a:pt x="178" y="16"/>
                    </a:lnTo>
                    <a:lnTo>
                      <a:pt x="283" y="0"/>
                    </a:lnTo>
                    <a:lnTo>
                      <a:pt x="114" y="74"/>
                    </a:lnTo>
                    <a:close/>
                  </a:path>
                </a:pathLst>
              </a:custGeom>
              <a:solidFill>
                <a:srgbClr val="A2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36" name="未知"/>
              <p:cNvSpPr/>
              <p:nvPr/>
            </p:nvSpPr>
            <p:spPr>
              <a:xfrm>
                <a:off x="171" y="40"/>
                <a:ext cx="214" cy="91"/>
              </a:xfrm>
              <a:custGeom>
                <a:avLst/>
                <a:gdLst/>
                <a:ahLst/>
                <a:cxnLst>
                  <a:cxn ang="0">
                    <a:pos x="36" y="76"/>
                  </a:cxn>
                  <a:cxn ang="0">
                    <a:pos x="0" y="91"/>
                  </a:cxn>
                  <a:cxn ang="0">
                    <a:pos x="182" y="12"/>
                  </a:cxn>
                  <a:cxn ang="0">
                    <a:pos x="214" y="0"/>
                  </a:cxn>
                  <a:cxn ang="0">
                    <a:pos x="36" y="76"/>
                  </a:cxn>
                </a:cxnLst>
                <a:pathLst>
                  <a:path w="214" h="91">
                    <a:moveTo>
                      <a:pt x="36" y="76"/>
                    </a:moveTo>
                    <a:lnTo>
                      <a:pt x="0" y="91"/>
                    </a:lnTo>
                    <a:lnTo>
                      <a:pt x="182" y="12"/>
                    </a:lnTo>
                    <a:lnTo>
                      <a:pt x="214" y="0"/>
                    </a:lnTo>
                    <a:lnTo>
                      <a:pt x="36" y="76"/>
                    </a:lnTo>
                    <a:close/>
                  </a:path>
                </a:pathLst>
              </a:custGeom>
              <a:solidFill>
                <a:srgbClr val="B1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37" name="未知"/>
              <p:cNvSpPr/>
              <p:nvPr/>
            </p:nvSpPr>
            <p:spPr>
              <a:xfrm>
                <a:off x="137" y="52"/>
                <a:ext cx="216" cy="91"/>
              </a:xfrm>
              <a:custGeom>
                <a:avLst/>
                <a:gdLst/>
                <a:ahLst/>
                <a:cxnLst>
                  <a:cxn ang="0">
                    <a:pos x="34" y="79"/>
                  </a:cxn>
                  <a:cxn ang="0">
                    <a:pos x="0" y="91"/>
                  </a:cxn>
                  <a:cxn ang="0">
                    <a:pos x="186" y="12"/>
                  </a:cxn>
                  <a:cxn ang="0">
                    <a:pos x="216" y="0"/>
                  </a:cxn>
                  <a:cxn ang="0">
                    <a:pos x="34" y="79"/>
                  </a:cxn>
                </a:cxnLst>
                <a:pathLst>
                  <a:path w="216" h="91">
                    <a:moveTo>
                      <a:pt x="34" y="79"/>
                    </a:moveTo>
                    <a:lnTo>
                      <a:pt x="0" y="91"/>
                    </a:lnTo>
                    <a:lnTo>
                      <a:pt x="186" y="12"/>
                    </a:lnTo>
                    <a:lnTo>
                      <a:pt x="216" y="0"/>
                    </a:lnTo>
                    <a:lnTo>
                      <a:pt x="34" y="79"/>
                    </a:lnTo>
                    <a:close/>
                  </a:path>
                </a:pathLst>
              </a:custGeom>
              <a:solidFill>
                <a:srgbClr val="B2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38" name="未知"/>
              <p:cNvSpPr/>
              <p:nvPr/>
            </p:nvSpPr>
            <p:spPr>
              <a:xfrm>
                <a:off x="1356" y="163"/>
                <a:ext cx="87" cy="945"/>
              </a:xfrm>
              <a:custGeom>
                <a:avLst/>
                <a:gdLst/>
                <a:ahLst/>
                <a:cxnLst>
                  <a:cxn ang="0">
                    <a:pos x="0" y="945"/>
                  </a:cxn>
                  <a:cxn ang="0">
                    <a:pos x="14" y="90"/>
                  </a:cxn>
                  <a:cxn ang="0">
                    <a:pos x="87" y="0"/>
                  </a:cxn>
                  <a:cxn ang="0">
                    <a:pos x="75" y="776"/>
                  </a:cxn>
                  <a:cxn ang="0">
                    <a:pos x="0" y="945"/>
                  </a:cxn>
                </a:cxnLst>
                <a:pathLst>
                  <a:path w="87" h="945">
                    <a:moveTo>
                      <a:pt x="0" y="945"/>
                    </a:moveTo>
                    <a:lnTo>
                      <a:pt x="14" y="90"/>
                    </a:lnTo>
                    <a:lnTo>
                      <a:pt x="87" y="0"/>
                    </a:lnTo>
                    <a:lnTo>
                      <a:pt x="75" y="776"/>
                    </a:lnTo>
                    <a:lnTo>
                      <a:pt x="0" y="945"/>
                    </a:lnTo>
                    <a:close/>
                  </a:path>
                </a:pathLst>
              </a:custGeom>
              <a:solidFill>
                <a:srgbClr val="E1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439" name="未知"/>
              <p:cNvSpPr/>
              <p:nvPr/>
            </p:nvSpPr>
            <p:spPr>
              <a:xfrm>
                <a:off x="0" y="72"/>
                <a:ext cx="1370" cy="1036"/>
              </a:xfrm>
              <a:custGeom>
                <a:avLst/>
                <a:gdLst/>
                <a:ahLst/>
                <a:cxnLst>
                  <a:cxn ang="0">
                    <a:pos x="1370" y="181"/>
                  </a:cxn>
                  <a:cxn ang="0">
                    <a:pos x="1358" y="165"/>
                  </a:cxn>
                  <a:cxn ang="0">
                    <a:pos x="1342" y="149"/>
                  </a:cxn>
                  <a:cxn ang="0">
                    <a:pos x="1324" y="133"/>
                  </a:cxn>
                  <a:cxn ang="0">
                    <a:pos x="1300" y="117"/>
                  </a:cxn>
                  <a:cxn ang="0">
                    <a:pos x="1274" y="103"/>
                  </a:cxn>
                  <a:cxn ang="0">
                    <a:pos x="1244" y="87"/>
                  </a:cxn>
                  <a:cxn ang="0">
                    <a:pos x="1210" y="73"/>
                  </a:cxn>
                  <a:cxn ang="0">
                    <a:pos x="1174" y="59"/>
                  </a:cxn>
                  <a:cxn ang="0">
                    <a:pos x="1066" y="36"/>
                  </a:cxn>
                  <a:cxn ang="0">
                    <a:pos x="947" y="20"/>
                  </a:cxn>
                  <a:cxn ang="0">
                    <a:pos x="885" y="12"/>
                  </a:cxn>
                  <a:cxn ang="0">
                    <a:pos x="823" y="8"/>
                  </a:cxn>
                  <a:cxn ang="0">
                    <a:pos x="759" y="2"/>
                  </a:cxn>
                  <a:cxn ang="0">
                    <a:pos x="692" y="0"/>
                  </a:cxn>
                  <a:cxn ang="0">
                    <a:pos x="628" y="0"/>
                  </a:cxn>
                  <a:cxn ang="0">
                    <a:pos x="564" y="4"/>
                  </a:cxn>
                  <a:cxn ang="0">
                    <a:pos x="440" y="12"/>
                  </a:cxn>
                  <a:cxn ang="0">
                    <a:pos x="321" y="26"/>
                  </a:cxn>
                  <a:cxn ang="0">
                    <a:pos x="207" y="44"/>
                  </a:cxn>
                  <a:cxn ang="0">
                    <a:pos x="171" y="59"/>
                  </a:cxn>
                  <a:cxn ang="0">
                    <a:pos x="137" y="71"/>
                  </a:cxn>
                  <a:cxn ang="0">
                    <a:pos x="107" y="85"/>
                  </a:cxn>
                  <a:cxn ang="0">
                    <a:pos x="80" y="99"/>
                  </a:cxn>
                  <a:cxn ang="0">
                    <a:pos x="56" y="115"/>
                  </a:cxn>
                  <a:cxn ang="0">
                    <a:pos x="38" y="129"/>
                  </a:cxn>
                  <a:cxn ang="0">
                    <a:pos x="24" y="145"/>
                  </a:cxn>
                  <a:cxn ang="0">
                    <a:pos x="12" y="161"/>
                  </a:cxn>
                  <a:cxn ang="0">
                    <a:pos x="0" y="1016"/>
                  </a:cxn>
                  <a:cxn ang="0">
                    <a:pos x="10" y="1000"/>
                  </a:cxn>
                  <a:cxn ang="0">
                    <a:pos x="26" y="984"/>
                  </a:cxn>
                  <a:cxn ang="0">
                    <a:pos x="44" y="969"/>
                  </a:cxn>
                  <a:cxn ang="0">
                    <a:pos x="68" y="955"/>
                  </a:cxn>
                  <a:cxn ang="0">
                    <a:pos x="95" y="941"/>
                  </a:cxn>
                  <a:cxn ang="0">
                    <a:pos x="125" y="927"/>
                  </a:cxn>
                  <a:cxn ang="0">
                    <a:pos x="193" y="899"/>
                  </a:cxn>
                  <a:cxn ang="0">
                    <a:pos x="307" y="881"/>
                  </a:cxn>
                  <a:cxn ang="0">
                    <a:pos x="428" y="867"/>
                  </a:cxn>
                  <a:cxn ang="0">
                    <a:pos x="552" y="859"/>
                  </a:cxn>
                  <a:cxn ang="0">
                    <a:pos x="614" y="855"/>
                  </a:cxn>
                  <a:cxn ang="0">
                    <a:pos x="680" y="855"/>
                  </a:cxn>
                  <a:cxn ang="0">
                    <a:pos x="747" y="857"/>
                  </a:cxn>
                  <a:cxn ang="0">
                    <a:pos x="811" y="863"/>
                  </a:cxn>
                  <a:cxn ang="0">
                    <a:pos x="873" y="867"/>
                  </a:cxn>
                  <a:cxn ang="0">
                    <a:pos x="935" y="875"/>
                  </a:cxn>
                  <a:cxn ang="0">
                    <a:pos x="1051" y="893"/>
                  </a:cxn>
                  <a:cxn ang="0">
                    <a:pos x="1160" y="913"/>
                  </a:cxn>
                  <a:cxn ang="0">
                    <a:pos x="1232" y="943"/>
                  </a:cxn>
                  <a:cxn ang="0">
                    <a:pos x="1262" y="957"/>
                  </a:cxn>
                  <a:cxn ang="0">
                    <a:pos x="1288" y="973"/>
                  </a:cxn>
                  <a:cxn ang="0">
                    <a:pos x="1312" y="988"/>
                  </a:cxn>
                  <a:cxn ang="0">
                    <a:pos x="1330" y="1004"/>
                  </a:cxn>
                  <a:cxn ang="0">
                    <a:pos x="1346" y="1020"/>
                  </a:cxn>
                  <a:cxn ang="0">
                    <a:pos x="1356" y="1036"/>
                  </a:cxn>
                  <a:cxn ang="0">
                    <a:pos x="1370" y="181"/>
                  </a:cxn>
                </a:cxnLst>
                <a:pathLst>
                  <a:path w="1370" h="1036">
                    <a:moveTo>
                      <a:pt x="1370" y="181"/>
                    </a:moveTo>
                    <a:lnTo>
                      <a:pt x="1358" y="165"/>
                    </a:lnTo>
                    <a:lnTo>
                      <a:pt x="1342" y="149"/>
                    </a:lnTo>
                    <a:lnTo>
                      <a:pt x="1324" y="133"/>
                    </a:lnTo>
                    <a:lnTo>
                      <a:pt x="1300" y="117"/>
                    </a:lnTo>
                    <a:lnTo>
                      <a:pt x="1274" y="103"/>
                    </a:lnTo>
                    <a:lnTo>
                      <a:pt x="1244" y="87"/>
                    </a:lnTo>
                    <a:lnTo>
                      <a:pt x="1210" y="73"/>
                    </a:lnTo>
                    <a:lnTo>
                      <a:pt x="1174" y="59"/>
                    </a:lnTo>
                    <a:lnTo>
                      <a:pt x="1066" y="36"/>
                    </a:lnTo>
                    <a:lnTo>
                      <a:pt x="947" y="20"/>
                    </a:lnTo>
                    <a:lnTo>
                      <a:pt x="885" y="12"/>
                    </a:lnTo>
                    <a:lnTo>
                      <a:pt x="823" y="8"/>
                    </a:lnTo>
                    <a:lnTo>
                      <a:pt x="759" y="2"/>
                    </a:lnTo>
                    <a:lnTo>
                      <a:pt x="692" y="0"/>
                    </a:lnTo>
                    <a:lnTo>
                      <a:pt x="628" y="0"/>
                    </a:lnTo>
                    <a:lnTo>
                      <a:pt x="564" y="4"/>
                    </a:lnTo>
                    <a:lnTo>
                      <a:pt x="440" y="12"/>
                    </a:lnTo>
                    <a:lnTo>
                      <a:pt x="321" y="26"/>
                    </a:lnTo>
                    <a:lnTo>
                      <a:pt x="207" y="44"/>
                    </a:lnTo>
                    <a:lnTo>
                      <a:pt x="171" y="59"/>
                    </a:lnTo>
                    <a:lnTo>
                      <a:pt x="137" y="71"/>
                    </a:lnTo>
                    <a:lnTo>
                      <a:pt x="107" y="85"/>
                    </a:lnTo>
                    <a:lnTo>
                      <a:pt x="80" y="99"/>
                    </a:lnTo>
                    <a:lnTo>
                      <a:pt x="56" y="115"/>
                    </a:lnTo>
                    <a:lnTo>
                      <a:pt x="38" y="129"/>
                    </a:lnTo>
                    <a:lnTo>
                      <a:pt x="24" y="145"/>
                    </a:lnTo>
                    <a:lnTo>
                      <a:pt x="12" y="161"/>
                    </a:lnTo>
                    <a:lnTo>
                      <a:pt x="0" y="1016"/>
                    </a:lnTo>
                    <a:lnTo>
                      <a:pt x="10" y="1000"/>
                    </a:lnTo>
                    <a:lnTo>
                      <a:pt x="26" y="984"/>
                    </a:lnTo>
                    <a:lnTo>
                      <a:pt x="44" y="969"/>
                    </a:lnTo>
                    <a:lnTo>
                      <a:pt x="68" y="955"/>
                    </a:lnTo>
                    <a:lnTo>
                      <a:pt x="95" y="941"/>
                    </a:lnTo>
                    <a:lnTo>
                      <a:pt x="125" y="927"/>
                    </a:lnTo>
                    <a:lnTo>
                      <a:pt x="193" y="899"/>
                    </a:lnTo>
                    <a:lnTo>
                      <a:pt x="307" y="881"/>
                    </a:lnTo>
                    <a:lnTo>
                      <a:pt x="428" y="867"/>
                    </a:lnTo>
                    <a:lnTo>
                      <a:pt x="552" y="859"/>
                    </a:lnTo>
                    <a:lnTo>
                      <a:pt x="614" y="855"/>
                    </a:lnTo>
                    <a:lnTo>
                      <a:pt x="680" y="855"/>
                    </a:lnTo>
                    <a:lnTo>
                      <a:pt x="747" y="857"/>
                    </a:lnTo>
                    <a:lnTo>
                      <a:pt x="811" y="863"/>
                    </a:lnTo>
                    <a:lnTo>
                      <a:pt x="873" y="867"/>
                    </a:lnTo>
                    <a:lnTo>
                      <a:pt x="935" y="875"/>
                    </a:lnTo>
                    <a:lnTo>
                      <a:pt x="1051" y="893"/>
                    </a:lnTo>
                    <a:lnTo>
                      <a:pt x="1160" y="913"/>
                    </a:lnTo>
                    <a:lnTo>
                      <a:pt x="1232" y="943"/>
                    </a:lnTo>
                    <a:lnTo>
                      <a:pt x="1262" y="957"/>
                    </a:lnTo>
                    <a:lnTo>
                      <a:pt x="1288" y="973"/>
                    </a:lnTo>
                    <a:lnTo>
                      <a:pt x="1312" y="988"/>
                    </a:lnTo>
                    <a:lnTo>
                      <a:pt x="1330" y="1004"/>
                    </a:lnTo>
                    <a:lnTo>
                      <a:pt x="1346" y="1020"/>
                    </a:lnTo>
                    <a:lnTo>
                      <a:pt x="1356" y="1036"/>
                    </a:lnTo>
                    <a:lnTo>
                      <a:pt x="1370" y="181"/>
                    </a:lnTo>
                    <a:close/>
                  </a:path>
                </a:pathLst>
              </a:custGeom>
              <a:solidFill>
                <a:srgbClr val="C4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3338" name="Group 194"/>
            <p:cNvGrpSpPr/>
            <p:nvPr/>
          </p:nvGrpSpPr>
          <p:grpSpPr>
            <a:xfrm>
              <a:off x="355" y="879"/>
              <a:ext cx="124" cy="1625"/>
              <a:chOff x="0" y="0"/>
              <a:chExt cx="137" cy="1730"/>
            </a:xfrm>
          </p:grpSpPr>
          <p:sp>
            <p:nvSpPr>
              <p:cNvPr id="13348" name="Rectangle 195"/>
              <p:cNvSpPr/>
              <p:nvPr/>
            </p:nvSpPr>
            <p:spPr>
              <a:xfrm>
                <a:off x="51" y="0"/>
                <a:ext cx="36" cy="1597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 dirty="0"/>
              </a:p>
            </p:txBody>
          </p:sp>
          <p:sp>
            <p:nvSpPr>
              <p:cNvPr id="13349" name="未知"/>
              <p:cNvSpPr/>
              <p:nvPr/>
            </p:nvSpPr>
            <p:spPr>
              <a:xfrm>
                <a:off x="0" y="1591"/>
                <a:ext cx="137" cy="13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9" y="139"/>
                  </a:cxn>
                  <a:cxn ang="0">
                    <a:pos x="137" y="0"/>
                  </a:cxn>
                  <a:cxn ang="0">
                    <a:pos x="0" y="0"/>
                  </a:cxn>
                </a:cxnLst>
                <a:pathLst>
                  <a:path w="137" h="139">
                    <a:moveTo>
                      <a:pt x="0" y="0"/>
                    </a:moveTo>
                    <a:lnTo>
                      <a:pt x="69" y="139"/>
                    </a:lnTo>
                    <a:lnTo>
                      <a:pt x="13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3339" name="Group 197"/>
            <p:cNvGrpSpPr/>
            <p:nvPr/>
          </p:nvGrpSpPr>
          <p:grpSpPr>
            <a:xfrm>
              <a:off x="1177" y="929"/>
              <a:ext cx="125" cy="1626"/>
              <a:chOff x="0" y="0"/>
              <a:chExt cx="137" cy="1730"/>
            </a:xfrm>
          </p:grpSpPr>
          <p:sp>
            <p:nvSpPr>
              <p:cNvPr id="13346" name="Rectangle 198"/>
              <p:cNvSpPr/>
              <p:nvPr/>
            </p:nvSpPr>
            <p:spPr>
              <a:xfrm>
                <a:off x="50" y="0"/>
                <a:ext cx="37" cy="1597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 dirty="0"/>
              </a:p>
            </p:txBody>
          </p:sp>
          <p:sp>
            <p:nvSpPr>
              <p:cNvPr id="13347" name="未知"/>
              <p:cNvSpPr/>
              <p:nvPr/>
            </p:nvSpPr>
            <p:spPr>
              <a:xfrm>
                <a:off x="0" y="1591"/>
                <a:ext cx="137" cy="13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8" y="139"/>
                  </a:cxn>
                  <a:cxn ang="0">
                    <a:pos x="137" y="0"/>
                  </a:cxn>
                  <a:cxn ang="0">
                    <a:pos x="0" y="0"/>
                  </a:cxn>
                </a:cxnLst>
                <a:pathLst>
                  <a:path w="137" h="139">
                    <a:moveTo>
                      <a:pt x="0" y="0"/>
                    </a:moveTo>
                    <a:lnTo>
                      <a:pt x="68" y="139"/>
                    </a:lnTo>
                    <a:lnTo>
                      <a:pt x="13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3340" name="Group 200"/>
            <p:cNvGrpSpPr/>
            <p:nvPr/>
          </p:nvGrpSpPr>
          <p:grpSpPr>
            <a:xfrm>
              <a:off x="61" y="879"/>
              <a:ext cx="125" cy="1625"/>
              <a:chOff x="0" y="0"/>
              <a:chExt cx="137" cy="1730"/>
            </a:xfrm>
          </p:grpSpPr>
          <p:sp>
            <p:nvSpPr>
              <p:cNvPr id="13344" name="Rectangle 201"/>
              <p:cNvSpPr/>
              <p:nvPr/>
            </p:nvSpPr>
            <p:spPr>
              <a:xfrm>
                <a:off x="51" y="0"/>
                <a:ext cx="36" cy="1597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 dirty="0"/>
              </a:p>
            </p:txBody>
          </p:sp>
          <p:sp>
            <p:nvSpPr>
              <p:cNvPr id="13345" name="未知"/>
              <p:cNvSpPr/>
              <p:nvPr/>
            </p:nvSpPr>
            <p:spPr>
              <a:xfrm>
                <a:off x="0" y="1591"/>
                <a:ext cx="137" cy="13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9" y="139"/>
                  </a:cxn>
                  <a:cxn ang="0">
                    <a:pos x="137" y="0"/>
                  </a:cxn>
                  <a:cxn ang="0">
                    <a:pos x="0" y="0"/>
                  </a:cxn>
                </a:cxnLst>
                <a:pathLst>
                  <a:path w="137" h="139">
                    <a:moveTo>
                      <a:pt x="0" y="0"/>
                    </a:moveTo>
                    <a:lnTo>
                      <a:pt x="69" y="139"/>
                    </a:lnTo>
                    <a:lnTo>
                      <a:pt x="13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3341" name="Text Box 203"/>
            <p:cNvSpPr txBox="1"/>
            <p:nvPr/>
          </p:nvSpPr>
          <p:spPr>
            <a:xfrm>
              <a:off x="274" y="2544"/>
              <a:ext cx="864" cy="6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6000" dirty="0">
                  <a:latin typeface="Times New Roman" panose="02020603050405020304" pitchFamily="18" charset="0"/>
                </a:rPr>
                <a:t>S</a:t>
              </a:r>
              <a:endParaRPr lang="zh-CN" altLang="en-US" sz="6000" dirty="0">
                <a:latin typeface="Times New Roman" panose="02020603050405020304" pitchFamily="18" charset="0"/>
              </a:endParaRPr>
            </a:p>
          </p:txBody>
        </p:sp>
        <p:sp>
          <p:nvSpPr>
            <p:cNvPr id="13342" name="Text Box 204"/>
            <p:cNvSpPr txBox="1"/>
            <p:nvPr/>
          </p:nvSpPr>
          <p:spPr>
            <a:xfrm>
              <a:off x="178" y="192"/>
              <a:ext cx="960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5400" dirty="0">
                  <a:latin typeface="Times New Roman" panose="02020603050405020304" pitchFamily="18" charset="0"/>
                </a:rPr>
                <a:t>N</a:t>
              </a:r>
              <a:endParaRPr lang="zh-CN" altLang="en-US" sz="5400" dirty="0">
                <a:latin typeface="Times New Roman" panose="02020603050405020304" pitchFamily="18" charset="0"/>
              </a:endParaRPr>
            </a:p>
          </p:txBody>
        </p:sp>
        <p:sp>
          <p:nvSpPr>
            <p:cNvPr id="13343" name="Oval 205"/>
            <p:cNvSpPr/>
            <p:nvPr/>
          </p:nvSpPr>
          <p:spPr>
            <a:xfrm>
              <a:off x="34" y="1008"/>
              <a:ext cx="1248" cy="1248"/>
            </a:xfrm>
            <a:prstGeom prst="ellipse">
              <a:avLst/>
            </a:prstGeom>
            <a:noFill/>
            <a:ln w="38100" cap="rnd" cmpd="sng">
              <a:solidFill>
                <a:schemeClr val="bg1"/>
              </a:solidFill>
              <a:prstDash val="sysDot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</p:grpSp>
      <p:sp>
        <p:nvSpPr>
          <p:cNvPr id="13322" name="Line 206"/>
          <p:cNvSpPr/>
          <p:nvPr/>
        </p:nvSpPr>
        <p:spPr>
          <a:xfrm rot="-1235531" flipV="1">
            <a:off x="1295400" y="34290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3" name="Oval 207"/>
          <p:cNvSpPr/>
          <p:nvPr/>
        </p:nvSpPr>
        <p:spPr>
          <a:xfrm rot="1473045">
            <a:off x="1290638" y="4357688"/>
            <a:ext cx="236537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3324" name="Line 208"/>
          <p:cNvSpPr/>
          <p:nvPr/>
        </p:nvSpPr>
        <p:spPr>
          <a:xfrm rot="-2627563" flipH="1">
            <a:off x="1649413" y="4370388"/>
            <a:ext cx="90487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3325" name="Line 209"/>
          <p:cNvSpPr/>
          <p:nvPr/>
        </p:nvSpPr>
        <p:spPr>
          <a:xfrm rot="7511656" flipH="1">
            <a:off x="2843213" y="2449513"/>
            <a:ext cx="133350" cy="7366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13326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0" y="30480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7" name="Text Box 211"/>
          <p:cNvSpPr txBox="1"/>
          <p:nvPr/>
        </p:nvSpPr>
        <p:spPr>
          <a:xfrm>
            <a:off x="4648200" y="1668463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9668" name="Text Box 212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29" name="Text Box 213"/>
          <p:cNvSpPr txBox="1"/>
          <p:nvPr/>
        </p:nvSpPr>
        <p:spPr>
          <a:xfrm>
            <a:off x="8382000" y="3878263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9670" name="Text Box 214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31" name="Text Box 215"/>
          <p:cNvSpPr txBox="1"/>
          <p:nvPr/>
        </p:nvSpPr>
        <p:spPr>
          <a:xfrm>
            <a:off x="5562600" y="4945063"/>
            <a:ext cx="1676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9672" name="Text Box 216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33" name="Text Box 217"/>
          <p:cNvSpPr txBox="1"/>
          <p:nvPr/>
        </p:nvSpPr>
        <p:spPr>
          <a:xfrm>
            <a:off x="5029200" y="2049463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9674" name="Text Box 218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4339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4340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14341" name="Group 5"/>
          <p:cNvGrpSpPr/>
          <p:nvPr/>
        </p:nvGrpSpPr>
        <p:grpSpPr>
          <a:xfrm>
            <a:off x="2660650" y="2541588"/>
            <a:ext cx="196850" cy="2581275"/>
            <a:chOff x="0" y="0"/>
            <a:chExt cx="137" cy="1730"/>
          </a:xfrm>
        </p:grpSpPr>
        <p:sp>
          <p:nvSpPr>
            <p:cNvPr id="14554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4555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4342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14552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4553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14343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4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345" name="Group 13"/>
          <p:cNvGrpSpPr/>
          <p:nvPr/>
        </p:nvGrpSpPr>
        <p:grpSpPr>
          <a:xfrm>
            <a:off x="2193925" y="2462213"/>
            <a:ext cx="198438" cy="2660650"/>
            <a:chOff x="0" y="0"/>
            <a:chExt cx="137" cy="1784"/>
          </a:xfrm>
        </p:grpSpPr>
        <p:sp>
          <p:nvSpPr>
            <p:cNvPr id="14550" name="Rectangle 14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4551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4346" name="Group 16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14465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66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67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68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69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70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71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72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73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74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75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76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77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78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79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80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81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82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83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84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85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86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87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88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89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90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91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92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93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94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95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96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97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98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99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00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01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02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03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04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05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06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07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08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09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10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11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12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13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14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15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16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17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18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19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20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21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22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23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24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25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26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27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28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29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30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31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32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33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34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35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36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37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38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39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40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41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42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43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44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45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46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47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48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549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4347" name="Group 102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14375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76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77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78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79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0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1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2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3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4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5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6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7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8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9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90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91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92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93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94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95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96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97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98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99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0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1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2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3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4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5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6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7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8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9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10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11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12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13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14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15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16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17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18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19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20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21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22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23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24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25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26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27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28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29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30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31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32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33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34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35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36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37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38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39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40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41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42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43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44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45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46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47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48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49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50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51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52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53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54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55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56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57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58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59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60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61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62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63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64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4348" name="Group 193"/>
          <p:cNvGrpSpPr/>
          <p:nvPr/>
        </p:nvGrpSpPr>
        <p:grpSpPr>
          <a:xfrm>
            <a:off x="1728788" y="2462213"/>
            <a:ext cx="196850" cy="2579687"/>
            <a:chOff x="0" y="0"/>
            <a:chExt cx="137" cy="1730"/>
          </a:xfrm>
        </p:grpSpPr>
        <p:sp>
          <p:nvSpPr>
            <p:cNvPr id="14373" name="Rectangle 194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4374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4349" name="Group 196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14371" name="Rectangle 197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4372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4350" name="Group 199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14369" name="Rectangle 200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4370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4351" name="Text Box 202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4352" name="Text Box 203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4353" name="Oval 204"/>
          <p:cNvSpPr/>
          <p:nvPr/>
        </p:nvSpPr>
        <p:spPr>
          <a:xfrm>
            <a:off x="12954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4354" name="Line 205"/>
          <p:cNvSpPr/>
          <p:nvPr/>
        </p:nvSpPr>
        <p:spPr>
          <a:xfrm rot="-2807152" flipV="1">
            <a:off x="1181100" y="34671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4355" name="Group 206"/>
          <p:cNvGrpSpPr/>
          <p:nvPr/>
        </p:nvGrpSpPr>
        <p:grpSpPr>
          <a:xfrm rot="-1229861">
            <a:off x="1752600" y="4495800"/>
            <a:ext cx="449263" cy="812800"/>
            <a:chOff x="0" y="0"/>
            <a:chExt cx="283" cy="512"/>
          </a:xfrm>
        </p:grpSpPr>
        <p:sp>
          <p:nvSpPr>
            <p:cNvPr id="14367" name="Oval 207"/>
            <p:cNvSpPr/>
            <p:nvPr/>
          </p:nvSpPr>
          <p:spPr>
            <a:xfrm rot="1473045">
              <a:off x="0" y="0"/>
              <a:ext cx="149" cy="144"/>
            </a:xfrm>
            <a:prstGeom prst="ellipse">
              <a:avLst/>
            </a:prstGeom>
            <a:noFill/>
            <a:ln w="57150" cap="flat" cmpd="sng">
              <a:solidFill>
                <a:schemeClr val="hlink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4368" name="Line 208"/>
            <p:cNvSpPr/>
            <p:nvPr/>
          </p:nvSpPr>
          <p:spPr>
            <a:xfrm rot="-2627563" flipH="1">
              <a:off x="226" y="8"/>
              <a:ext cx="57" cy="504"/>
            </a:xfrm>
            <a:prstGeom prst="line">
              <a:avLst/>
            </a:prstGeom>
            <a:ln w="57150" cap="flat" cmpd="sng">
              <a:solidFill>
                <a:schemeClr val="hlink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14356" name="Line 209"/>
          <p:cNvSpPr/>
          <p:nvPr/>
        </p:nvSpPr>
        <p:spPr>
          <a:xfrm rot="6829492" flipH="1">
            <a:off x="2359025" y="2289175"/>
            <a:ext cx="133350" cy="7366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14357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40013" y="2811463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8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9" name="Text Box 212"/>
          <p:cNvSpPr txBox="1"/>
          <p:nvPr/>
        </p:nvSpPr>
        <p:spPr>
          <a:xfrm>
            <a:off x="4800600" y="1363663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0693" name="Text Box 213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61" name="Text Box 214"/>
          <p:cNvSpPr txBox="1"/>
          <p:nvPr/>
        </p:nvSpPr>
        <p:spPr>
          <a:xfrm>
            <a:off x="6781800" y="2811463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0695" name="Text Box 215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63" name="Text Box 216"/>
          <p:cNvSpPr txBox="1"/>
          <p:nvPr/>
        </p:nvSpPr>
        <p:spPr>
          <a:xfrm>
            <a:off x="5638800" y="4724400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0697" name="Text Box 217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65" name="Text Box 218"/>
          <p:cNvSpPr txBox="1"/>
          <p:nvPr/>
        </p:nvSpPr>
        <p:spPr>
          <a:xfrm>
            <a:off x="5029200" y="1981200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0699" name="Text Box 219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5364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15365" name="Group 5"/>
          <p:cNvGrpSpPr/>
          <p:nvPr/>
        </p:nvGrpSpPr>
        <p:grpSpPr>
          <a:xfrm>
            <a:off x="2660650" y="2541588"/>
            <a:ext cx="196850" cy="2581275"/>
            <a:chOff x="0" y="0"/>
            <a:chExt cx="137" cy="1730"/>
          </a:xfrm>
        </p:grpSpPr>
        <p:sp>
          <p:nvSpPr>
            <p:cNvPr id="15579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5580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66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15577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5578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15367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8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369" name="Group 13"/>
          <p:cNvGrpSpPr/>
          <p:nvPr/>
        </p:nvGrpSpPr>
        <p:grpSpPr>
          <a:xfrm>
            <a:off x="2193925" y="2462213"/>
            <a:ext cx="198438" cy="2660650"/>
            <a:chOff x="0" y="0"/>
            <a:chExt cx="137" cy="1784"/>
          </a:xfrm>
        </p:grpSpPr>
        <p:sp>
          <p:nvSpPr>
            <p:cNvPr id="15575" name="Rectangle 14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5576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70" name="Group 16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15490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1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2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3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4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5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6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7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8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99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0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1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2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3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4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5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6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7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8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09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0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1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2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3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4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5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6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7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8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19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0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1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2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3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4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5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6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7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8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29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0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1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2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3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4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5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6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7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8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39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40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41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42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43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44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45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46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47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48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49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50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51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52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53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54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55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56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57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58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59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0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1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2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3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4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5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6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70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71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72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73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74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71" name="Group 102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15400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1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2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3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4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5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6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7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8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9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0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1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2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3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4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5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6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7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8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19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0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1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2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3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4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5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6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7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8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29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0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1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2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3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4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5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6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7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8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39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0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1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2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3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4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5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6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7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8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49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0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1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2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3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4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5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6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7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8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59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0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1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2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3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4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5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6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7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8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69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0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1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2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3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4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5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6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7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8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79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0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1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2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3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4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5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6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7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8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89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72" name="Group 193"/>
          <p:cNvGrpSpPr/>
          <p:nvPr/>
        </p:nvGrpSpPr>
        <p:grpSpPr>
          <a:xfrm>
            <a:off x="1728788" y="2462213"/>
            <a:ext cx="196850" cy="2579687"/>
            <a:chOff x="0" y="0"/>
            <a:chExt cx="137" cy="1730"/>
          </a:xfrm>
        </p:grpSpPr>
        <p:sp>
          <p:nvSpPr>
            <p:cNvPr id="15398" name="Rectangle 194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5399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73" name="Group 196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15396" name="Rectangle 197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5397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374" name="Group 199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15394" name="Rectangle 200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5395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5375" name="Text Box 202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5376" name="Text Box 203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5377" name="Oval 204"/>
          <p:cNvSpPr/>
          <p:nvPr/>
        </p:nvSpPr>
        <p:spPr>
          <a:xfrm>
            <a:off x="12954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5378" name="Line 205"/>
          <p:cNvSpPr/>
          <p:nvPr/>
        </p:nvSpPr>
        <p:spPr>
          <a:xfrm rot="-4646679" flipV="1">
            <a:off x="1104900" y="35433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5379" name="Group 206"/>
          <p:cNvGrpSpPr/>
          <p:nvPr/>
        </p:nvGrpSpPr>
        <p:grpSpPr>
          <a:xfrm rot="-2998837">
            <a:off x="2390775" y="4465638"/>
            <a:ext cx="449263" cy="812800"/>
            <a:chOff x="0" y="0"/>
            <a:chExt cx="283" cy="512"/>
          </a:xfrm>
        </p:grpSpPr>
        <p:sp>
          <p:nvSpPr>
            <p:cNvPr id="15392" name="Oval 207"/>
            <p:cNvSpPr/>
            <p:nvPr/>
          </p:nvSpPr>
          <p:spPr>
            <a:xfrm rot="1473045">
              <a:off x="0" y="0"/>
              <a:ext cx="149" cy="144"/>
            </a:xfrm>
            <a:prstGeom prst="ellipse">
              <a:avLst/>
            </a:prstGeom>
            <a:noFill/>
            <a:ln w="57150" cap="flat" cmpd="sng">
              <a:solidFill>
                <a:schemeClr val="hlink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5393" name="Line 208"/>
            <p:cNvSpPr/>
            <p:nvPr/>
          </p:nvSpPr>
          <p:spPr>
            <a:xfrm rot="-2627563" flipH="1">
              <a:off x="226" y="8"/>
              <a:ext cx="57" cy="504"/>
            </a:xfrm>
            <a:prstGeom prst="line">
              <a:avLst/>
            </a:prstGeom>
            <a:ln w="57150" cap="flat" cmpd="sng">
              <a:solidFill>
                <a:schemeClr val="hlink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15380" name="Line 209"/>
          <p:cNvSpPr/>
          <p:nvPr/>
        </p:nvSpPr>
        <p:spPr>
          <a:xfrm rot="4965130" flipH="1">
            <a:off x="1787525" y="2255838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15381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33600" y="25908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82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2819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83" name="Picture 2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84" name="Text Box 213"/>
          <p:cNvSpPr txBox="1"/>
          <p:nvPr/>
        </p:nvSpPr>
        <p:spPr>
          <a:xfrm>
            <a:off x="4495800" y="1516063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1718" name="Text Box 214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86" name="Text Box 215"/>
          <p:cNvSpPr txBox="1"/>
          <p:nvPr/>
        </p:nvSpPr>
        <p:spPr>
          <a:xfrm>
            <a:off x="6629400" y="3192463"/>
            <a:ext cx="2057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1720" name="Text Box 216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88" name="Text Box 217"/>
          <p:cNvSpPr txBox="1"/>
          <p:nvPr/>
        </p:nvSpPr>
        <p:spPr>
          <a:xfrm>
            <a:off x="5562600" y="4800600"/>
            <a:ext cx="1676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1722" name="Text Box 218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90" name="Text Box 219"/>
          <p:cNvSpPr txBox="1"/>
          <p:nvPr/>
        </p:nvSpPr>
        <p:spPr>
          <a:xfrm>
            <a:off x="5105400" y="1897063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1724" name="Text Box 220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Text Box 2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6387" name="Line 3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16388" name="Group 4"/>
          <p:cNvGrpSpPr/>
          <p:nvPr/>
        </p:nvGrpSpPr>
        <p:grpSpPr>
          <a:xfrm>
            <a:off x="2660650" y="2541588"/>
            <a:ext cx="196850" cy="2581275"/>
            <a:chOff x="0" y="0"/>
            <a:chExt cx="137" cy="1730"/>
          </a:xfrm>
        </p:grpSpPr>
        <p:sp>
          <p:nvSpPr>
            <p:cNvPr id="16602" name="Rectangle 5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6603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6389" name="Group 7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16600" name="Line 8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601" name="Line 9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16390" name="Picture 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1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2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6393" name="Group 13"/>
          <p:cNvGrpSpPr/>
          <p:nvPr/>
        </p:nvGrpSpPr>
        <p:grpSpPr>
          <a:xfrm>
            <a:off x="2193925" y="2462213"/>
            <a:ext cx="198438" cy="2660650"/>
            <a:chOff x="0" y="0"/>
            <a:chExt cx="137" cy="1784"/>
          </a:xfrm>
        </p:grpSpPr>
        <p:sp>
          <p:nvSpPr>
            <p:cNvPr id="16598" name="Rectangle 14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6599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6394" name="Group 16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16513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14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15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16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17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18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19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20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21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22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23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24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25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26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27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28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29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30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31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32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33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34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35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36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37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38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39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40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41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42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43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44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45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46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47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48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49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50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51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52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53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54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55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56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57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58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59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60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61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62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63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64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65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66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67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68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69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70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71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72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73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74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75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76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77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78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79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80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81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82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83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84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85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86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87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88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89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90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91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92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93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94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95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96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97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6395" name="Group 102"/>
          <p:cNvGrpSpPr/>
          <p:nvPr/>
        </p:nvGrpSpPr>
        <p:grpSpPr>
          <a:xfrm>
            <a:off x="1219200" y="1066800"/>
            <a:ext cx="2081213" cy="1652588"/>
            <a:chOff x="0" y="0"/>
            <a:chExt cx="1443" cy="1108"/>
          </a:xfrm>
        </p:grpSpPr>
        <p:sp>
          <p:nvSpPr>
            <p:cNvPr id="16423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24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25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26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27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28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29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0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1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2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3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4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5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6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7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8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9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0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1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2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3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4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5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6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7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8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9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50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51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52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53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54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55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56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57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58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59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60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61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62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63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64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65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66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67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68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69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70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71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72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73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74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75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76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77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78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79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0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1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2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3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4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5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6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7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8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89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90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91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92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93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94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95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96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97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98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99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00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01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02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03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04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05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06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07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08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09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10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11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512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6396" name="Group 193"/>
          <p:cNvGrpSpPr/>
          <p:nvPr/>
        </p:nvGrpSpPr>
        <p:grpSpPr>
          <a:xfrm>
            <a:off x="1728788" y="2462213"/>
            <a:ext cx="196850" cy="2579687"/>
            <a:chOff x="0" y="0"/>
            <a:chExt cx="137" cy="1730"/>
          </a:xfrm>
        </p:grpSpPr>
        <p:sp>
          <p:nvSpPr>
            <p:cNvPr id="16421" name="Rectangle 194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6422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6397" name="Group 196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16419" name="Rectangle 197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6420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6398" name="Group 199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16417" name="Rectangle 200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6418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6399" name="Text Box 202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6400" name="Text Box 203"/>
          <p:cNvSpPr txBox="1"/>
          <p:nvPr/>
        </p:nvSpPr>
        <p:spPr>
          <a:xfrm>
            <a:off x="15240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6401" name="Oval 204"/>
          <p:cNvSpPr/>
          <p:nvPr/>
        </p:nvSpPr>
        <p:spPr>
          <a:xfrm>
            <a:off x="12954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6402" name="Line 205"/>
          <p:cNvSpPr/>
          <p:nvPr/>
        </p:nvSpPr>
        <p:spPr>
          <a:xfrm rot="-6132757" flipV="1">
            <a:off x="1104900" y="34671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403" name="Oval 206"/>
          <p:cNvSpPr/>
          <p:nvPr/>
        </p:nvSpPr>
        <p:spPr>
          <a:xfrm rot="-1525792">
            <a:off x="2590800" y="4495800"/>
            <a:ext cx="236538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6404" name="Line 207"/>
          <p:cNvSpPr/>
          <p:nvPr/>
        </p:nvSpPr>
        <p:spPr>
          <a:xfrm rot="-7643229" flipH="1">
            <a:off x="3021013" y="4064000"/>
            <a:ext cx="90487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405" name="Line 208"/>
          <p:cNvSpPr/>
          <p:nvPr/>
        </p:nvSpPr>
        <p:spPr>
          <a:xfrm rot="2634545" flipH="1">
            <a:off x="1371600" y="2667000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16406" name="Picture 209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76400" y="27432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407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2819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408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09" name="Text Box 212"/>
          <p:cNvSpPr txBox="1"/>
          <p:nvPr/>
        </p:nvSpPr>
        <p:spPr>
          <a:xfrm>
            <a:off x="4572000" y="1744663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2741" name="Text Box 213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411" name="Text Box 214"/>
          <p:cNvSpPr txBox="1"/>
          <p:nvPr/>
        </p:nvSpPr>
        <p:spPr>
          <a:xfrm>
            <a:off x="6858000" y="5173663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2743" name="Text Box 215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413" name="Text Box 216"/>
          <p:cNvSpPr txBox="1"/>
          <p:nvPr/>
        </p:nvSpPr>
        <p:spPr>
          <a:xfrm>
            <a:off x="5029200" y="4411663"/>
            <a:ext cx="1828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2745" name="Text Box 217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415" name="Text Box 218"/>
          <p:cNvSpPr txBox="1"/>
          <p:nvPr/>
        </p:nvSpPr>
        <p:spPr>
          <a:xfrm>
            <a:off x="5029200" y="1820863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2747" name="Text Box 219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7411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7412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17413" name="Group 5"/>
          <p:cNvGrpSpPr/>
          <p:nvPr/>
        </p:nvGrpSpPr>
        <p:grpSpPr>
          <a:xfrm>
            <a:off x="2660650" y="2541588"/>
            <a:ext cx="196850" cy="2581275"/>
            <a:chOff x="0" y="0"/>
            <a:chExt cx="137" cy="1730"/>
          </a:xfrm>
        </p:grpSpPr>
        <p:sp>
          <p:nvSpPr>
            <p:cNvPr id="17628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7629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7414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17626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7627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17415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6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7" name="Picture 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7418" name="Group 14"/>
          <p:cNvGrpSpPr/>
          <p:nvPr/>
        </p:nvGrpSpPr>
        <p:grpSpPr>
          <a:xfrm>
            <a:off x="2193925" y="2462213"/>
            <a:ext cx="198438" cy="2660650"/>
            <a:chOff x="0" y="0"/>
            <a:chExt cx="137" cy="1784"/>
          </a:xfrm>
        </p:grpSpPr>
        <p:sp>
          <p:nvSpPr>
            <p:cNvPr id="17624" name="Rectangle 15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7625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7419" name="Group 17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17539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40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41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42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43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44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45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46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47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48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49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0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1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2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3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4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5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6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7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8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59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60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61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62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63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64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65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66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67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68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69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70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71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72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73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74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75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76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77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78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79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80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81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82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83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84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85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86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87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88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89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90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91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92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93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94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95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96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97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98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99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00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01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02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03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04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05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06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07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08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09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10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11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12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13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14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15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16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17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18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19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20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21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22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623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7420" name="Group 103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17449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50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51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52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53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54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55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56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57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58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59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60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61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62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63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64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65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66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67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68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69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70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71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72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73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74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75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76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77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78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79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80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81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82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83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84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85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86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87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88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89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90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91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92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93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94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95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96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97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98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99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00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01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02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03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04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05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06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07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08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09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10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11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12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13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14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15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16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17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18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19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20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21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22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23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24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25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26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27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28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29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30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31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32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33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34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35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36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37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538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7421" name="Group 194"/>
          <p:cNvGrpSpPr/>
          <p:nvPr/>
        </p:nvGrpSpPr>
        <p:grpSpPr>
          <a:xfrm>
            <a:off x="1728788" y="2462213"/>
            <a:ext cx="196850" cy="2579687"/>
            <a:chOff x="0" y="0"/>
            <a:chExt cx="137" cy="1730"/>
          </a:xfrm>
        </p:grpSpPr>
        <p:sp>
          <p:nvSpPr>
            <p:cNvPr id="17447" name="Rectangle 195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7448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7422" name="Group 197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17445" name="Rectangle 198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7446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7423" name="Group 200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17443" name="Rectangle 201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7444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7424" name="Text Box 203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7425" name="Text Box 204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7426" name="Oval 205"/>
          <p:cNvSpPr/>
          <p:nvPr/>
        </p:nvSpPr>
        <p:spPr>
          <a:xfrm>
            <a:off x="12954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7427" name="Line 206"/>
          <p:cNvSpPr/>
          <p:nvPr/>
        </p:nvSpPr>
        <p:spPr>
          <a:xfrm rot="-8308408" flipV="1">
            <a:off x="1143000" y="35052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28" name="Oval 207"/>
          <p:cNvSpPr/>
          <p:nvPr/>
        </p:nvSpPr>
        <p:spPr>
          <a:xfrm rot="-1525792">
            <a:off x="3124200" y="4191000"/>
            <a:ext cx="236538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7429" name="Line 208"/>
          <p:cNvSpPr/>
          <p:nvPr/>
        </p:nvSpPr>
        <p:spPr>
          <a:xfrm rot="-9773543" flipH="1">
            <a:off x="3352800" y="3505200"/>
            <a:ext cx="90488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430" name="Line 209"/>
          <p:cNvSpPr/>
          <p:nvPr/>
        </p:nvSpPr>
        <p:spPr>
          <a:xfrm rot="1156912" flipH="1">
            <a:off x="1066800" y="3276600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17431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800" y="32004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32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33" name="Picture 2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2819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34" name="Picture 2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35" name="Text Box 214"/>
          <p:cNvSpPr txBox="1"/>
          <p:nvPr/>
        </p:nvSpPr>
        <p:spPr>
          <a:xfrm>
            <a:off x="4800600" y="1516063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3767" name="Text Box 215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37" name="Text Box 216"/>
          <p:cNvSpPr txBox="1"/>
          <p:nvPr/>
        </p:nvSpPr>
        <p:spPr>
          <a:xfrm>
            <a:off x="6629400" y="5097463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3769" name="Text Box 217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39" name="Text Box 218"/>
          <p:cNvSpPr txBox="1"/>
          <p:nvPr/>
        </p:nvSpPr>
        <p:spPr>
          <a:xfrm>
            <a:off x="5638800" y="5486400"/>
            <a:ext cx="1828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3771" name="Text Box 219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41" name="Text Box 220"/>
          <p:cNvSpPr txBox="1"/>
          <p:nvPr/>
        </p:nvSpPr>
        <p:spPr>
          <a:xfrm>
            <a:off x="4953000" y="1828800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3773" name="Text Box 221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8436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18437" name="Group 5"/>
          <p:cNvGrpSpPr/>
          <p:nvPr/>
        </p:nvGrpSpPr>
        <p:grpSpPr>
          <a:xfrm>
            <a:off x="2660650" y="2541588"/>
            <a:ext cx="196850" cy="2581275"/>
            <a:chOff x="0" y="0"/>
            <a:chExt cx="137" cy="1730"/>
          </a:xfrm>
        </p:grpSpPr>
        <p:sp>
          <p:nvSpPr>
            <p:cNvPr id="18653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8654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8438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18651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8652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18439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0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1" name="Picture 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8442" name="Group 14"/>
          <p:cNvGrpSpPr/>
          <p:nvPr/>
        </p:nvGrpSpPr>
        <p:grpSpPr>
          <a:xfrm>
            <a:off x="2193925" y="2462213"/>
            <a:ext cx="198438" cy="2660650"/>
            <a:chOff x="0" y="0"/>
            <a:chExt cx="137" cy="1784"/>
          </a:xfrm>
        </p:grpSpPr>
        <p:sp>
          <p:nvSpPr>
            <p:cNvPr id="18649" name="Rectangle 15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8650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8443" name="Group 17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18564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65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66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67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68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69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70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71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72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73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74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75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76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77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78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79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80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81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82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83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84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85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86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87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88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89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90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91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92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93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94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95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96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97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98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99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00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01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02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03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04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05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06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07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08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09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10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11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12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13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14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15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16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17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18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19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20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21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22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23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24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25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26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27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28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29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30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31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32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33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34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35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36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37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38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39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40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41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42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43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44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45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46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47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648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8444" name="Group 103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18474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75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76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77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78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79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80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81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82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83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84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85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86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87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88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89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90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91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92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93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94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95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96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97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98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99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0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1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2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3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4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5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6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7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8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9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10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11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12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13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14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15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16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17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18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19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20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21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22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23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24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25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26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27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28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29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30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31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32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33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34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35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36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37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38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39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40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41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42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43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44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45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46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47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48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49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50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51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52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53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54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55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56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57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58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59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60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61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62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63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8445" name="Group 194"/>
          <p:cNvGrpSpPr/>
          <p:nvPr/>
        </p:nvGrpSpPr>
        <p:grpSpPr>
          <a:xfrm>
            <a:off x="1728788" y="2462213"/>
            <a:ext cx="196850" cy="2579687"/>
            <a:chOff x="0" y="0"/>
            <a:chExt cx="137" cy="1730"/>
          </a:xfrm>
        </p:grpSpPr>
        <p:sp>
          <p:nvSpPr>
            <p:cNvPr id="18472" name="Rectangle 195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8473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8446" name="Group 197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18470" name="Rectangle 198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8471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8447" name="Group 200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18468" name="Rectangle 201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8469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8448" name="Text Box 203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8449" name="Text Box 204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8450" name="Oval 205"/>
          <p:cNvSpPr/>
          <p:nvPr/>
        </p:nvSpPr>
        <p:spPr>
          <a:xfrm>
            <a:off x="12954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8451" name="Line 206"/>
          <p:cNvSpPr/>
          <p:nvPr/>
        </p:nvSpPr>
        <p:spPr>
          <a:xfrm rot="-10003755" flipV="1">
            <a:off x="1143000" y="35052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452" name="Oval 207"/>
          <p:cNvSpPr/>
          <p:nvPr/>
        </p:nvSpPr>
        <p:spPr>
          <a:xfrm rot="-1525792">
            <a:off x="3124200" y="3657600"/>
            <a:ext cx="236538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8453" name="Line 208"/>
          <p:cNvSpPr/>
          <p:nvPr/>
        </p:nvSpPr>
        <p:spPr>
          <a:xfrm rot="10584171" flipH="1">
            <a:off x="3200400" y="3048000"/>
            <a:ext cx="90488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54" name="Line 209"/>
          <p:cNvSpPr/>
          <p:nvPr/>
        </p:nvSpPr>
        <p:spPr>
          <a:xfrm rot="-650996" flipH="1">
            <a:off x="1219200" y="3962400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18455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" y="37338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6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8400" y="3657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7" name="Picture 2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8" name="Picture 2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2819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9" name="Picture 214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60" name="Text Box 215"/>
          <p:cNvSpPr txBox="1"/>
          <p:nvPr/>
        </p:nvSpPr>
        <p:spPr>
          <a:xfrm>
            <a:off x="4648200" y="1439863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4792" name="Text Box 216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62" name="Text Box 217"/>
          <p:cNvSpPr txBox="1"/>
          <p:nvPr/>
        </p:nvSpPr>
        <p:spPr>
          <a:xfrm>
            <a:off x="5638800" y="5859463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4794" name="Text Box 218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64" name="Text Box 219"/>
          <p:cNvSpPr txBox="1"/>
          <p:nvPr/>
        </p:nvSpPr>
        <p:spPr>
          <a:xfrm>
            <a:off x="5638800" y="5105400"/>
            <a:ext cx="2209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4796" name="Text Box 220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66" name="Text Box 221"/>
          <p:cNvSpPr txBox="1"/>
          <p:nvPr/>
        </p:nvSpPr>
        <p:spPr>
          <a:xfrm>
            <a:off x="5029200" y="2049463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4798" name="Text Box 222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9460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19461" name="Group 5"/>
          <p:cNvGrpSpPr/>
          <p:nvPr/>
        </p:nvGrpSpPr>
        <p:grpSpPr>
          <a:xfrm>
            <a:off x="2667000" y="2514600"/>
            <a:ext cx="196850" cy="2581275"/>
            <a:chOff x="0" y="0"/>
            <a:chExt cx="137" cy="1730"/>
          </a:xfrm>
        </p:grpSpPr>
        <p:sp>
          <p:nvSpPr>
            <p:cNvPr id="19678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9679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462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19676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677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19463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4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5" name="Picture 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9466" name="Group 14"/>
          <p:cNvGrpSpPr/>
          <p:nvPr/>
        </p:nvGrpSpPr>
        <p:grpSpPr>
          <a:xfrm>
            <a:off x="2209800" y="2438400"/>
            <a:ext cx="198438" cy="2660650"/>
            <a:chOff x="0" y="0"/>
            <a:chExt cx="137" cy="1784"/>
          </a:xfrm>
        </p:grpSpPr>
        <p:sp>
          <p:nvSpPr>
            <p:cNvPr id="19674" name="Rectangle 15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9675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467" name="Group 17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19589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0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1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2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3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4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5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6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7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8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99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00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01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02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03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04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05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06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07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08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09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10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11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12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13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14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15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16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17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18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19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20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21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22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23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24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25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26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27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28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29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30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31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32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33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34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35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36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37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38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39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40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41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42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43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44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45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46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47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48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49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50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51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52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53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54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55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56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57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58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59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60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61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62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63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64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65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66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67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68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69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70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71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72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673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468" name="Group 103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19499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0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1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2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3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4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5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6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7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8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9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10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11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12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13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14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15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16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17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18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19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0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1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2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3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4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5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6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7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8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9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30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31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32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33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34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35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36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37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38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39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40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41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42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43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44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45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46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47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48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49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50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51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52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53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54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55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56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57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58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59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60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61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62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63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64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65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66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67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68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69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70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71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72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73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74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75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76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77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78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79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80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81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82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83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84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85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86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87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88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469" name="Group 194"/>
          <p:cNvGrpSpPr/>
          <p:nvPr/>
        </p:nvGrpSpPr>
        <p:grpSpPr>
          <a:xfrm>
            <a:off x="1752600" y="2514600"/>
            <a:ext cx="196850" cy="2579688"/>
            <a:chOff x="0" y="0"/>
            <a:chExt cx="137" cy="1730"/>
          </a:xfrm>
        </p:grpSpPr>
        <p:sp>
          <p:nvSpPr>
            <p:cNvPr id="19497" name="Rectangle 195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9498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470" name="Group 197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19495" name="Rectangle 198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9496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9471" name="Group 200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19493" name="Rectangle 201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19494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9472" name="Text Box 203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19473" name="Text Box 204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19474" name="Oval 205"/>
          <p:cNvSpPr/>
          <p:nvPr/>
        </p:nvSpPr>
        <p:spPr>
          <a:xfrm>
            <a:off x="12954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9475" name="Line 206"/>
          <p:cNvSpPr/>
          <p:nvPr/>
        </p:nvSpPr>
        <p:spPr>
          <a:xfrm rot="9812525" flipV="1">
            <a:off x="1143000" y="35052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76" name="Oval 207"/>
          <p:cNvSpPr/>
          <p:nvPr/>
        </p:nvSpPr>
        <p:spPr>
          <a:xfrm rot="-1525792">
            <a:off x="3048000" y="3200400"/>
            <a:ext cx="236538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9477" name="Line 208"/>
          <p:cNvSpPr/>
          <p:nvPr/>
        </p:nvSpPr>
        <p:spPr>
          <a:xfrm rot="8373769" flipH="1">
            <a:off x="2895600" y="2438400"/>
            <a:ext cx="90488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9478" name="Line 209"/>
          <p:cNvSpPr/>
          <p:nvPr/>
        </p:nvSpPr>
        <p:spPr>
          <a:xfrm rot="-2419771" flipH="1">
            <a:off x="1524000" y="4267200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19479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19200" y="41148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0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8400" y="3657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1" name="Picture 2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2" name="Picture 2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2819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3" name="Picture 214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4" name="Picture 215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0" y="3962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85" name="Text Box 216"/>
          <p:cNvSpPr txBox="1"/>
          <p:nvPr/>
        </p:nvSpPr>
        <p:spPr>
          <a:xfrm>
            <a:off x="4495800" y="1447800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5817" name="Text Box 217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87" name="Text Box 218"/>
          <p:cNvSpPr txBox="1"/>
          <p:nvPr/>
        </p:nvSpPr>
        <p:spPr>
          <a:xfrm>
            <a:off x="6248400" y="5021263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5819" name="Text Box 219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89" name="Text Box 220"/>
          <p:cNvSpPr txBox="1"/>
          <p:nvPr/>
        </p:nvSpPr>
        <p:spPr>
          <a:xfrm>
            <a:off x="5562600" y="5029200"/>
            <a:ext cx="2667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5821" name="Text Box 221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91" name="Text Box 222"/>
          <p:cNvSpPr txBox="1"/>
          <p:nvPr/>
        </p:nvSpPr>
        <p:spPr>
          <a:xfrm>
            <a:off x="5029200" y="1973263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5823" name="Text Box 223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0483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20484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20485" name="Group 5"/>
          <p:cNvGrpSpPr/>
          <p:nvPr/>
        </p:nvGrpSpPr>
        <p:grpSpPr>
          <a:xfrm>
            <a:off x="2667000" y="2514600"/>
            <a:ext cx="196850" cy="2581275"/>
            <a:chOff x="0" y="0"/>
            <a:chExt cx="137" cy="1730"/>
          </a:xfrm>
        </p:grpSpPr>
        <p:sp>
          <p:nvSpPr>
            <p:cNvPr id="20702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0703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0486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20700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0701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20487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8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9" name="Picture 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0490" name="Group 14"/>
          <p:cNvGrpSpPr/>
          <p:nvPr/>
        </p:nvGrpSpPr>
        <p:grpSpPr>
          <a:xfrm>
            <a:off x="2209800" y="2438400"/>
            <a:ext cx="198438" cy="2660650"/>
            <a:chOff x="0" y="0"/>
            <a:chExt cx="137" cy="1784"/>
          </a:xfrm>
        </p:grpSpPr>
        <p:sp>
          <p:nvSpPr>
            <p:cNvPr id="20698" name="Rectangle 15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0699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0491" name="Group 17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20613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4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5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6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7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8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9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0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1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2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3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4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5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6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7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8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9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0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1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2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3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4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5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6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7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8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9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0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1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2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3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4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5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6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7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8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9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0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1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2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3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4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5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6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7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8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9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0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1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2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3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4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5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6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7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8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9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0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1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2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3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4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5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6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7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8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9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0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1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2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3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4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5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6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7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8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9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0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1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2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3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4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5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6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7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0492" name="Group 103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20523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24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25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26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27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28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29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0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1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2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3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4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5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6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7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8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39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0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1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2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3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4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5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6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7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8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49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0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1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2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3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4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5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6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7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8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59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0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1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2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3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4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5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6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7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8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69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0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1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2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3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4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5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6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7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8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79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0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1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2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3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4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5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6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7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8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9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0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1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2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3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4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5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6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7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8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9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0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1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2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3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4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5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6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7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8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9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0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1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2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0493" name="Group 194"/>
          <p:cNvGrpSpPr/>
          <p:nvPr/>
        </p:nvGrpSpPr>
        <p:grpSpPr>
          <a:xfrm>
            <a:off x="1752600" y="2514600"/>
            <a:ext cx="196850" cy="2579688"/>
            <a:chOff x="0" y="0"/>
            <a:chExt cx="137" cy="1730"/>
          </a:xfrm>
        </p:grpSpPr>
        <p:sp>
          <p:nvSpPr>
            <p:cNvPr id="20521" name="Rectangle 195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0522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0494" name="Group 197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20519" name="Rectangle 198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0520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0495" name="Group 200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20517" name="Rectangle 201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0518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0496" name="Text Box 203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20497" name="Text Box 204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0498" name="Oval 205"/>
          <p:cNvSpPr/>
          <p:nvPr/>
        </p:nvSpPr>
        <p:spPr>
          <a:xfrm>
            <a:off x="12954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0499" name="Line 206"/>
          <p:cNvSpPr/>
          <p:nvPr/>
        </p:nvSpPr>
        <p:spPr>
          <a:xfrm rot="8266445" flipV="1">
            <a:off x="1143000" y="35052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00" name="Oval 207"/>
          <p:cNvSpPr/>
          <p:nvPr/>
        </p:nvSpPr>
        <p:spPr>
          <a:xfrm rot="-1525792">
            <a:off x="2743200" y="2819400"/>
            <a:ext cx="236538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0501" name="Line 208"/>
          <p:cNvSpPr/>
          <p:nvPr/>
        </p:nvSpPr>
        <p:spPr>
          <a:xfrm rot="6947465" flipH="1">
            <a:off x="2487613" y="2311400"/>
            <a:ext cx="90487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502" name="Line 209"/>
          <p:cNvSpPr/>
          <p:nvPr/>
        </p:nvSpPr>
        <p:spPr>
          <a:xfrm rot="-3811296" flipH="1">
            <a:off x="2016125" y="4460875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20503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0" y="44958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4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8400" y="3657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5" name="Picture 2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6" name="Picture 2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2819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7" name="Picture 214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8" name="Picture 215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0" y="4191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9" name="Picture 216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0" y="3962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0" name="Text Box 217"/>
          <p:cNvSpPr txBox="1"/>
          <p:nvPr/>
        </p:nvSpPr>
        <p:spPr>
          <a:xfrm>
            <a:off x="4876800" y="1744663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6842" name="Text Box 218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2" name="Text Box 219"/>
          <p:cNvSpPr txBox="1"/>
          <p:nvPr/>
        </p:nvSpPr>
        <p:spPr>
          <a:xfrm>
            <a:off x="6400800" y="5257800"/>
            <a:ext cx="1828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6844" name="Text Box 220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4" name="Text Box 221"/>
          <p:cNvSpPr txBox="1"/>
          <p:nvPr/>
        </p:nvSpPr>
        <p:spPr>
          <a:xfrm>
            <a:off x="5181600" y="4564063"/>
            <a:ext cx="1981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6846" name="Text Box 222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847" name="Text Box 223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1507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21508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21509" name="Group 5"/>
          <p:cNvGrpSpPr/>
          <p:nvPr/>
        </p:nvGrpSpPr>
        <p:grpSpPr>
          <a:xfrm>
            <a:off x="2667000" y="2514600"/>
            <a:ext cx="196850" cy="2581275"/>
            <a:chOff x="0" y="0"/>
            <a:chExt cx="137" cy="1730"/>
          </a:xfrm>
        </p:grpSpPr>
        <p:sp>
          <p:nvSpPr>
            <p:cNvPr id="21728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1729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510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21726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1727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21511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2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3" name="Picture 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1514" name="Group 14"/>
          <p:cNvGrpSpPr/>
          <p:nvPr/>
        </p:nvGrpSpPr>
        <p:grpSpPr>
          <a:xfrm>
            <a:off x="2209800" y="2438400"/>
            <a:ext cx="198438" cy="2660650"/>
            <a:chOff x="0" y="0"/>
            <a:chExt cx="137" cy="1784"/>
          </a:xfrm>
        </p:grpSpPr>
        <p:sp>
          <p:nvSpPr>
            <p:cNvPr id="21724" name="Rectangle 15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1725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515" name="Group 17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21639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0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1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2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3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4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5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6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7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8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49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0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1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2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3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4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5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6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7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8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59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0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1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2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3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4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5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6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7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8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69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0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1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2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3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4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5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6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7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8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79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0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1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2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3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4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5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6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7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8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89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0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1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2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3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4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5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6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7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8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99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0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1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2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3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4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5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6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7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8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09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0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1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2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3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4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5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6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7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8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19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20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21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22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723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516" name="Group 103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21549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0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1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2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3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4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5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6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7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8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59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0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1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2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3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4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5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6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7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8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69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0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1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2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3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4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5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6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7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8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79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0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1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2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3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4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5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6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7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8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89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0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1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2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3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4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5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6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7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8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599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0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1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2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3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4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5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6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7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8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09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0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1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2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3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4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5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6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7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8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19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0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1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2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3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4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5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6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7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8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29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0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1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2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3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4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5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6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7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1638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517" name="Group 194"/>
          <p:cNvGrpSpPr/>
          <p:nvPr/>
        </p:nvGrpSpPr>
        <p:grpSpPr>
          <a:xfrm>
            <a:off x="1752600" y="2514600"/>
            <a:ext cx="196850" cy="2579688"/>
            <a:chOff x="0" y="0"/>
            <a:chExt cx="137" cy="1730"/>
          </a:xfrm>
        </p:grpSpPr>
        <p:sp>
          <p:nvSpPr>
            <p:cNvPr id="21547" name="Rectangle 195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1548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518" name="Group 197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21545" name="Rectangle 198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1546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1519" name="Group 200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21543" name="Rectangle 201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1544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1520" name="Text Box 203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21521" name="Text Box 204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1522" name="Oval 205"/>
          <p:cNvSpPr/>
          <p:nvPr/>
        </p:nvSpPr>
        <p:spPr>
          <a:xfrm>
            <a:off x="1219200" y="26670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1523" name="Line 206"/>
          <p:cNvSpPr/>
          <p:nvPr/>
        </p:nvSpPr>
        <p:spPr>
          <a:xfrm rot="6163696" flipV="1">
            <a:off x="1143000" y="35052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24" name="Oval 207"/>
          <p:cNvSpPr/>
          <p:nvPr/>
        </p:nvSpPr>
        <p:spPr>
          <a:xfrm rot="-1525792">
            <a:off x="2133600" y="2590800"/>
            <a:ext cx="236538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1525" name="Line 208"/>
          <p:cNvSpPr/>
          <p:nvPr/>
        </p:nvSpPr>
        <p:spPr>
          <a:xfrm rot="5044396" flipH="1">
            <a:off x="1878013" y="2159000"/>
            <a:ext cx="90487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1526" name="Line 209"/>
          <p:cNvSpPr/>
          <p:nvPr/>
        </p:nvSpPr>
        <p:spPr>
          <a:xfrm rot="-5786569" flipH="1">
            <a:off x="2625725" y="4308475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21527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33600" y="45720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8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8400" y="3657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9" name="Picture 2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0" name="Picture 2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2819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1" name="Picture 214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2" name="Picture 215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81800" y="4572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3" name="Picture 216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0" y="4343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4" name="Picture 217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0" y="4038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35" name="Text Box 218"/>
          <p:cNvSpPr txBox="1"/>
          <p:nvPr/>
        </p:nvSpPr>
        <p:spPr>
          <a:xfrm>
            <a:off x="4572000" y="1516063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7867" name="Text Box 219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37" name="Text Box 220"/>
          <p:cNvSpPr txBox="1"/>
          <p:nvPr/>
        </p:nvSpPr>
        <p:spPr>
          <a:xfrm>
            <a:off x="6248400" y="5630863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7869" name="Text Box 221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39" name="Text Box 222"/>
          <p:cNvSpPr txBox="1"/>
          <p:nvPr/>
        </p:nvSpPr>
        <p:spPr>
          <a:xfrm>
            <a:off x="5562600" y="5707063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7871" name="Text Box 223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41" name="Text Box 224"/>
          <p:cNvSpPr txBox="1"/>
          <p:nvPr/>
        </p:nvSpPr>
        <p:spPr>
          <a:xfrm>
            <a:off x="4953000" y="1973263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7873" name="Text Box 225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2531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22532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22533" name="Group 5"/>
          <p:cNvGrpSpPr/>
          <p:nvPr/>
        </p:nvGrpSpPr>
        <p:grpSpPr>
          <a:xfrm>
            <a:off x="2667000" y="2514600"/>
            <a:ext cx="196850" cy="2581275"/>
            <a:chOff x="0" y="0"/>
            <a:chExt cx="137" cy="1730"/>
          </a:xfrm>
        </p:grpSpPr>
        <p:sp>
          <p:nvSpPr>
            <p:cNvPr id="22753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2754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534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22751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2752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22535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6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7" name="Picture 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538" name="Group 14"/>
          <p:cNvGrpSpPr/>
          <p:nvPr/>
        </p:nvGrpSpPr>
        <p:grpSpPr>
          <a:xfrm>
            <a:off x="2209800" y="2438400"/>
            <a:ext cx="198438" cy="2660650"/>
            <a:chOff x="0" y="0"/>
            <a:chExt cx="137" cy="1784"/>
          </a:xfrm>
        </p:grpSpPr>
        <p:sp>
          <p:nvSpPr>
            <p:cNvPr id="22749" name="Rectangle 15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2750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539" name="Group 17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22664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65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66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67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68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69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0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1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2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3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4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5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6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7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8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79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0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1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2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3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4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5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6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7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8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89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0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1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2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3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4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5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6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7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8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99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0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1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2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3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4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5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6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7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8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09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0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1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2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3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4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5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6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7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8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19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0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1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2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3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4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5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6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7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8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29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0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1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2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3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4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5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6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7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8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39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40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41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42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43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44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45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46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47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748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540" name="Group 103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22574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75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76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77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78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79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0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1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2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3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4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5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6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7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8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89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0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1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2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3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4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5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6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7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8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99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0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1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2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3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4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5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6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7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8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09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0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1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2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3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4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5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6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7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8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19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0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1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2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3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4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5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6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7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8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29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0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1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2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3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4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5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6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7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8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39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40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41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42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43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44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45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46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47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48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49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0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1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2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3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4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5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6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7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8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59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60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61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62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663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541" name="Group 194"/>
          <p:cNvGrpSpPr/>
          <p:nvPr/>
        </p:nvGrpSpPr>
        <p:grpSpPr>
          <a:xfrm>
            <a:off x="1752600" y="2514600"/>
            <a:ext cx="196850" cy="2579688"/>
            <a:chOff x="0" y="0"/>
            <a:chExt cx="137" cy="1730"/>
          </a:xfrm>
        </p:grpSpPr>
        <p:sp>
          <p:nvSpPr>
            <p:cNvPr id="22572" name="Rectangle 195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2573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542" name="Group 197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22570" name="Rectangle 198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2571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2543" name="Group 200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22568" name="Rectangle 201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2569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2544" name="Text Box 203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22545" name="Text Box 204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2546" name="Oval 205"/>
          <p:cNvSpPr/>
          <p:nvPr/>
        </p:nvSpPr>
        <p:spPr>
          <a:xfrm>
            <a:off x="12954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2547" name="Line 206"/>
          <p:cNvSpPr/>
          <p:nvPr/>
        </p:nvSpPr>
        <p:spPr>
          <a:xfrm rot="4357075" flipV="1">
            <a:off x="1143000" y="35052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48" name="Oval 207"/>
          <p:cNvSpPr/>
          <p:nvPr/>
        </p:nvSpPr>
        <p:spPr>
          <a:xfrm rot="-1525792">
            <a:off x="1600200" y="2743200"/>
            <a:ext cx="236538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2549" name="Line 208"/>
          <p:cNvSpPr/>
          <p:nvPr/>
        </p:nvSpPr>
        <p:spPr>
          <a:xfrm rot="2606545" flipH="1">
            <a:off x="1295400" y="2743200"/>
            <a:ext cx="90488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50" name="Line 209"/>
          <p:cNvSpPr/>
          <p:nvPr/>
        </p:nvSpPr>
        <p:spPr>
          <a:xfrm rot="-8319800" flipH="1">
            <a:off x="3048000" y="3962400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22551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90800" y="44958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2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8400" y="3657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3" name="Picture 2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4" name="Picture 2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2819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5" name="Picture 214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6" name="Picture 215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39000" y="4367213"/>
            <a:ext cx="204788" cy="204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7" name="Picture 216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58013" y="46482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8" name="Picture 217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29400" y="4367213"/>
            <a:ext cx="204788" cy="204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9" name="Picture 218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0" y="4038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60" name="Text Box 219"/>
          <p:cNvSpPr txBox="1"/>
          <p:nvPr/>
        </p:nvSpPr>
        <p:spPr>
          <a:xfrm>
            <a:off x="4572000" y="1516063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8892" name="Text Box 220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62" name="Text Box 221"/>
          <p:cNvSpPr txBox="1"/>
          <p:nvPr/>
        </p:nvSpPr>
        <p:spPr>
          <a:xfrm>
            <a:off x="6629400" y="5554663"/>
            <a:ext cx="1828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8894" name="Text Box 222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64" name="Text Box 223"/>
          <p:cNvSpPr txBox="1"/>
          <p:nvPr/>
        </p:nvSpPr>
        <p:spPr>
          <a:xfrm>
            <a:off x="5715000" y="5554663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8896" name="Text Box 224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66" name="Text Box 225"/>
          <p:cNvSpPr txBox="1"/>
          <p:nvPr/>
        </p:nvSpPr>
        <p:spPr>
          <a:xfrm>
            <a:off x="5029200" y="1897063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8898" name="Text Box 226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23556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23557" name="Group 5"/>
          <p:cNvGrpSpPr/>
          <p:nvPr/>
        </p:nvGrpSpPr>
        <p:grpSpPr>
          <a:xfrm>
            <a:off x="2667000" y="2514600"/>
            <a:ext cx="196850" cy="2581275"/>
            <a:chOff x="0" y="0"/>
            <a:chExt cx="137" cy="1730"/>
          </a:xfrm>
        </p:grpSpPr>
        <p:sp>
          <p:nvSpPr>
            <p:cNvPr id="23778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3779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3558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23776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3777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23559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60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61" name="Picture 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3562" name="Group 14"/>
          <p:cNvGrpSpPr/>
          <p:nvPr/>
        </p:nvGrpSpPr>
        <p:grpSpPr>
          <a:xfrm>
            <a:off x="2209800" y="2438400"/>
            <a:ext cx="198438" cy="2660650"/>
            <a:chOff x="0" y="0"/>
            <a:chExt cx="137" cy="1784"/>
          </a:xfrm>
        </p:grpSpPr>
        <p:sp>
          <p:nvSpPr>
            <p:cNvPr id="23774" name="Rectangle 15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3775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3563" name="Group 17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23689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0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1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2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3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4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5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6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7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8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99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00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01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02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03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04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05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06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07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08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09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10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11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12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13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14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15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16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17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18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19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20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21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22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23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24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25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26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27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28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29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30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31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32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33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34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35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36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37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38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39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40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41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42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43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44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45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46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47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48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49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50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51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52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53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54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55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56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57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58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59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60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61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62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63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64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65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66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67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68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69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70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71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72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773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3564" name="Group 103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23599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00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01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02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03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04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05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06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07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08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09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10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11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12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13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14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15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16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17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18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19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20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21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22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23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24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25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26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27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28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29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30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31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32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33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34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35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36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37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38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39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40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41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42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43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44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45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46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47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48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49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50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51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52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53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54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55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56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57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58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59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60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61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62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63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64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65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66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67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68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69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70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71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72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73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74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75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76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77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78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79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80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81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82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83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84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85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86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87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688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3565" name="Group 194"/>
          <p:cNvGrpSpPr/>
          <p:nvPr/>
        </p:nvGrpSpPr>
        <p:grpSpPr>
          <a:xfrm>
            <a:off x="1752600" y="2514600"/>
            <a:ext cx="196850" cy="2579688"/>
            <a:chOff x="0" y="0"/>
            <a:chExt cx="137" cy="1730"/>
          </a:xfrm>
        </p:grpSpPr>
        <p:sp>
          <p:nvSpPr>
            <p:cNvPr id="23597" name="Rectangle 195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3598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3566" name="Group 197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23595" name="Rectangle 198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3596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3567" name="Group 200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23593" name="Rectangle 201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3594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3568" name="Text Box 203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23569" name="Text Box 204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3570" name="Oval 205"/>
          <p:cNvSpPr/>
          <p:nvPr/>
        </p:nvSpPr>
        <p:spPr>
          <a:xfrm>
            <a:off x="12954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3571" name="Line 206"/>
          <p:cNvSpPr/>
          <p:nvPr/>
        </p:nvSpPr>
        <p:spPr>
          <a:xfrm rot="2887313" flipV="1">
            <a:off x="1143000" y="35052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72" name="Oval 207"/>
          <p:cNvSpPr/>
          <p:nvPr/>
        </p:nvSpPr>
        <p:spPr>
          <a:xfrm rot="-1525792">
            <a:off x="1371600" y="3048000"/>
            <a:ext cx="236538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3573" name="Line 208"/>
          <p:cNvSpPr/>
          <p:nvPr/>
        </p:nvSpPr>
        <p:spPr>
          <a:xfrm rot="1315252" flipH="1">
            <a:off x="1066800" y="3200400"/>
            <a:ext cx="90488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3574" name="Line 209"/>
          <p:cNvSpPr/>
          <p:nvPr/>
        </p:nvSpPr>
        <p:spPr>
          <a:xfrm rot="-9703697" flipH="1">
            <a:off x="3276600" y="3505200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23575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71800" y="41910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76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8400" y="3657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77" name="Picture 2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78" name="Picture 2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2819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79" name="Picture 214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80" name="Picture 215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62813" y="4367213"/>
            <a:ext cx="204787" cy="204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81" name="Picture 216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34200" y="46482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82" name="Picture 217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0" y="4367213"/>
            <a:ext cx="204788" cy="204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83" name="Picture 218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0" y="4038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84" name="Picture 219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15213" y="40386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85" name="Text Box 220"/>
          <p:cNvSpPr txBox="1"/>
          <p:nvPr/>
        </p:nvSpPr>
        <p:spPr>
          <a:xfrm>
            <a:off x="4800600" y="1363663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9917" name="Text Box 221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87" name="Text Box 222"/>
          <p:cNvSpPr txBox="1"/>
          <p:nvPr/>
        </p:nvSpPr>
        <p:spPr>
          <a:xfrm>
            <a:off x="6324600" y="5562600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9919" name="Text Box 223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89" name="Text Box 224"/>
          <p:cNvSpPr txBox="1"/>
          <p:nvPr/>
        </p:nvSpPr>
        <p:spPr>
          <a:xfrm>
            <a:off x="5257800" y="5173663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9921" name="Text Box 225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91" name="Text Box 226"/>
          <p:cNvSpPr txBox="1"/>
          <p:nvPr/>
        </p:nvSpPr>
        <p:spPr>
          <a:xfrm>
            <a:off x="5029200" y="2049463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9923" name="Text Box 227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2"/>
          <p:cNvSpPr txBox="1"/>
          <p:nvPr/>
        </p:nvSpPr>
        <p:spPr>
          <a:xfrm>
            <a:off x="1752600" y="14478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4579" name="Text Box 3"/>
          <p:cNvSpPr txBox="1"/>
          <p:nvPr/>
        </p:nvSpPr>
        <p:spPr>
          <a:xfrm>
            <a:off x="1828800" y="50292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24580" name="Line 4"/>
          <p:cNvSpPr/>
          <p:nvPr/>
        </p:nvSpPr>
        <p:spPr>
          <a:xfrm flipV="1">
            <a:off x="457200" y="3810000"/>
            <a:ext cx="35814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ysDot"/>
            <a:headEnd type="none" w="med" len="med"/>
            <a:tailEnd type="none" w="med" len="med"/>
          </a:ln>
        </p:spPr>
      </p:sp>
      <p:grpSp>
        <p:nvGrpSpPr>
          <p:cNvPr id="24581" name="Group 5"/>
          <p:cNvGrpSpPr/>
          <p:nvPr/>
        </p:nvGrpSpPr>
        <p:grpSpPr>
          <a:xfrm>
            <a:off x="2667000" y="2514600"/>
            <a:ext cx="196850" cy="2581275"/>
            <a:chOff x="0" y="0"/>
            <a:chExt cx="137" cy="1730"/>
          </a:xfrm>
        </p:grpSpPr>
        <p:sp>
          <p:nvSpPr>
            <p:cNvPr id="24803" name="Rectangle 6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4804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4582" name="Group 8"/>
          <p:cNvGrpSpPr/>
          <p:nvPr/>
        </p:nvGrpSpPr>
        <p:grpSpPr>
          <a:xfrm>
            <a:off x="4572000" y="1905000"/>
            <a:ext cx="3581400" cy="3733800"/>
            <a:chOff x="0" y="0"/>
            <a:chExt cx="2256" cy="2352"/>
          </a:xfrm>
        </p:grpSpPr>
        <p:sp>
          <p:nvSpPr>
            <p:cNvPr id="24801" name="Line 9"/>
            <p:cNvSpPr/>
            <p:nvPr/>
          </p:nvSpPr>
          <p:spPr>
            <a:xfrm flipV="1">
              <a:off x="0" y="1200"/>
              <a:ext cx="2256" cy="0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4802" name="Line 10"/>
            <p:cNvSpPr/>
            <p:nvPr/>
          </p:nvSpPr>
          <p:spPr>
            <a:xfrm flipH="1">
              <a:off x="192" y="0"/>
              <a:ext cx="0" cy="2352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</p:grpSp>
      <p:pic>
        <p:nvPicPr>
          <p:cNvPr id="24583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413" y="3733800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4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5" name="Picture 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4586" name="Group 14"/>
          <p:cNvGrpSpPr/>
          <p:nvPr/>
        </p:nvGrpSpPr>
        <p:grpSpPr>
          <a:xfrm>
            <a:off x="2209800" y="2438400"/>
            <a:ext cx="198438" cy="2660650"/>
            <a:chOff x="0" y="0"/>
            <a:chExt cx="137" cy="1784"/>
          </a:xfrm>
        </p:grpSpPr>
        <p:sp>
          <p:nvSpPr>
            <p:cNvPr id="24799" name="Rectangle 15"/>
            <p:cNvSpPr/>
            <p:nvPr/>
          </p:nvSpPr>
          <p:spPr>
            <a:xfrm>
              <a:off x="51" y="0"/>
              <a:ext cx="36" cy="1651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4800" name="未知"/>
            <p:cNvSpPr/>
            <p:nvPr/>
          </p:nvSpPr>
          <p:spPr>
            <a:xfrm>
              <a:off x="0" y="1645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4587" name="Group 17"/>
          <p:cNvGrpSpPr/>
          <p:nvPr/>
        </p:nvGrpSpPr>
        <p:grpSpPr>
          <a:xfrm>
            <a:off x="1254125" y="4832350"/>
            <a:ext cx="2087563" cy="1568450"/>
            <a:chOff x="0" y="0"/>
            <a:chExt cx="1447" cy="1052"/>
          </a:xfrm>
        </p:grpSpPr>
        <p:sp>
          <p:nvSpPr>
            <p:cNvPr id="24714" name="未知"/>
            <p:cNvSpPr/>
            <p:nvPr/>
          </p:nvSpPr>
          <p:spPr>
            <a:xfrm>
              <a:off x="1311" y="14"/>
              <a:ext cx="110" cy="105"/>
            </a:xfrm>
            <a:custGeom>
              <a:avLst/>
              <a:gdLst/>
              <a:ahLst/>
              <a:cxnLst>
                <a:cxn ang="0">
                  <a:pos x="34" y="75"/>
                </a:cxn>
                <a:cxn ang="0">
                  <a:pos x="0" y="105"/>
                </a:cxn>
                <a:cxn ang="0">
                  <a:pos x="78" y="26"/>
                </a:cxn>
                <a:cxn ang="0">
                  <a:pos x="110" y="0"/>
                </a:cxn>
                <a:cxn ang="0">
                  <a:pos x="34" y="75"/>
                </a:cxn>
              </a:cxnLst>
              <a:pathLst>
                <a:path w="110" h="105">
                  <a:moveTo>
                    <a:pt x="34" y="75"/>
                  </a:moveTo>
                  <a:lnTo>
                    <a:pt x="0" y="105"/>
                  </a:lnTo>
                  <a:lnTo>
                    <a:pt x="78" y="26"/>
                  </a:lnTo>
                  <a:lnTo>
                    <a:pt x="110" y="0"/>
                  </a:lnTo>
                  <a:lnTo>
                    <a:pt x="34" y="75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15" name="未知"/>
            <p:cNvSpPr/>
            <p:nvPr/>
          </p:nvSpPr>
          <p:spPr>
            <a:xfrm>
              <a:off x="1288" y="40"/>
              <a:ext cx="101" cy="93"/>
            </a:xfrm>
            <a:custGeom>
              <a:avLst/>
              <a:gdLst/>
              <a:ahLst/>
              <a:cxnLst>
                <a:cxn ang="0">
                  <a:pos x="23" y="79"/>
                </a:cxn>
                <a:cxn ang="0">
                  <a:pos x="0" y="93"/>
                </a:cxn>
                <a:cxn ang="0">
                  <a:pos x="81" y="14"/>
                </a:cxn>
                <a:cxn ang="0">
                  <a:pos x="101" y="0"/>
                </a:cxn>
                <a:cxn ang="0">
                  <a:pos x="23" y="79"/>
                </a:cxn>
              </a:cxnLst>
              <a:pathLst>
                <a:path w="101" h="93">
                  <a:moveTo>
                    <a:pt x="23" y="79"/>
                  </a:moveTo>
                  <a:lnTo>
                    <a:pt x="0" y="93"/>
                  </a:lnTo>
                  <a:lnTo>
                    <a:pt x="81" y="14"/>
                  </a:lnTo>
                  <a:lnTo>
                    <a:pt x="101" y="0"/>
                  </a:lnTo>
                  <a:lnTo>
                    <a:pt x="2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16" name="未知"/>
            <p:cNvSpPr/>
            <p:nvPr/>
          </p:nvSpPr>
          <p:spPr>
            <a:xfrm>
              <a:off x="1298" y="40"/>
              <a:ext cx="91" cy="85"/>
            </a:xfrm>
            <a:custGeom>
              <a:avLst/>
              <a:gdLst/>
              <a:ahLst/>
              <a:cxnLst>
                <a:cxn ang="0">
                  <a:pos x="13" y="79"/>
                </a:cxn>
                <a:cxn ang="0">
                  <a:pos x="0" y="85"/>
                </a:cxn>
                <a:cxn ang="0">
                  <a:pos x="81" y="8"/>
                </a:cxn>
                <a:cxn ang="0">
                  <a:pos x="91" y="0"/>
                </a:cxn>
                <a:cxn ang="0">
                  <a:pos x="13" y="79"/>
                </a:cxn>
              </a:cxnLst>
              <a:pathLst>
                <a:path w="91" h="85">
                  <a:moveTo>
                    <a:pt x="13" y="79"/>
                  </a:moveTo>
                  <a:lnTo>
                    <a:pt x="0" y="85"/>
                  </a:lnTo>
                  <a:lnTo>
                    <a:pt x="81" y="8"/>
                  </a:lnTo>
                  <a:lnTo>
                    <a:pt x="91" y="0"/>
                  </a:lnTo>
                  <a:lnTo>
                    <a:pt x="13" y="79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17" name="未知"/>
            <p:cNvSpPr/>
            <p:nvPr/>
          </p:nvSpPr>
          <p:spPr>
            <a:xfrm>
              <a:off x="1288" y="48"/>
              <a:ext cx="91" cy="85"/>
            </a:xfrm>
            <a:custGeom>
              <a:avLst/>
              <a:gdLst/>
              <a:ahLst/>
              <a:cxnLst>
                <a:cxn ang="0">
                  <a:pos x="10" y="77"/>
                </a:cxn>
                <a:cxn ang="0">
                  <a:pos x="0" y="85"/>
                </a:cxn>
                <a:cxn ang="0">
                  <a:pos x="81" y="6"/>
                </a:cxn>
                <a:cxn ang="0">
                  <a:pos x="91" y="0"/>
                </a:cxn>
                <a:cxn ang="0">
                  <a:pos x="10" y="77"/>
                </a:cxn>
              </a:cxnLst>
              <a:pathLst>
                <a:path w="91" h="85">
                  <a:moveTo>
                    <a:pt x="10" y="77"/>
                  </a:moveTo>
                  <a:lnTo>
                    <a:pt x="0" y="85"/>
                  </a:lnTo>
                  <a:lnTo>
                    <a:pt x="81" y="6"/>
                  </a:lnTo>
                  <a:lnTo>
                    <a:pt x="91" y="0"/>
                  </a:lnTo>
                  <a:lnTo>
                    <a:pt x="10" y="77"/>
                  </a:lnTo>
                  <a:close/>
                </a:path>
              </a:pathLst>
            </a:custGeom>
            <a:solidFill>
              <a:srgbClr val="0000B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18" name="未知"/>
            <p:cNvSpPr/>
            <p:nvPr/>
          </p:nvSpPr>
          <p:spPr>
            <a:xfrm>
              <a:off x="1260" y="54"/>
              <a:ext cx="109" cy="93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0" y="93"/>
                </a:cxn>
                <a:cxn ang="0">
                  <a:pos x="85" y="12"/>
                </a:cxn>
                <a:cxn ang="0">
                  <a:pos x="109" y="0"/>
                </a:cxn>
                <a:cxn ang="0">
                  <a:pos x="28" y="79"/>
                </a:cxn>
              </a:cxnLst>
              <a:pathLst>
                <a:path w="109" h="93">
                  <a:moveTo>
                    <a:pt x="28" y="79"/>
                  </a:moveTo>
                  <a:lnTo>
                    <a:pt x="0" y="93"/>
                  </a:lnTo>
                  <a:lnTo>
                    <a:pt x="85" y="12"/>
                  </a:lnTo>
                  <a:lnTo>
                    <a:pt x="109" y="0"/>
                  </a:lnTo>
                  <a:lnTo>
                    <a:pt x="28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19" name="未知"/>
            <p:cNvSpPr/>
            <p:nvPr/>
          </p:nvSpPr>
          <p:spPr>
            <a:xfrm>
              <a:off x="1274" y="54"/>
              <a:ext cx="95" cy="85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5"/>
                </a:cxn>
                <a:cxn ang="0">
                  <a:pos x="83" y="6"/>
                </a:cxn>
                <a:cxn ang="0">
                  <a:pos x="95" y="0"/>
                </a:cxn>
                <a:cxn ang="0">
                  <a:pos x="14" y="79"/>
                </a:cxn>
              </a:cxnLst>
              <a:pathLst>
                <a:path w="95" h="85">
                  <a:moveTo>
                    <a:pt x="14" y="79"/>
                  </a:moveTo>
                  <a:lnTo>
                    <a:pt x="0" y="85"/>
                  </a:lnTo>
                  <a:lnTo>
                    <a:pt x="83" y="6"/>
                  </a:lnTo>
                  <a:lnTo>
                    <a:pt x="95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20" name="未知"/>
            <p:cNvSpPr/>
            <p:nvPr/>
          </p:nvSpPr>
          <p:spPr>
            <a:xfrm>
              <a:off x="1260" y="60"/>
              <a:ext cx="97" cy="87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87"/>
                </a:cxn>
                <a:cxn ang="0">
                  <a:pos x="85" y="6"/>
                </a:cxn>
                <a:cxn ang="0">
                  <a:pos x="97" y="0"/>
                </a:cxn>
                <a:cxn ang="0">
                  <a:pos x="14" y="79"/>
                </a:cxn>
              </a:cxnLst>
              <a:pathLst>
                <a:path w="97" h="87">
                  <a:moveTo>
                    <a:pt x="14" y="79"/>
                  </a:moveTo>
                  <a:lnTo>
                    <a:pt x="0" y="87"/>
                  </a:lnTo>
                  <a:lnTo>
                    <a:pt x="85" y="6"/>
                  </a:lnTo>
                  <a:lnTo>
                    <a:pt x="97" y="0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21" name="未知"/>
            <p:cNvSpPr/>
            <p:nvPr/>
          </p:nvSpPr>
          <p:spPr>
            <a:xfrm>
              <a:off x="1230" y="66"/>
              <a:ext cx="115" cy="95"/>
            </a:xfrm>
            <a:custGeom>
              <a:avLst/>
              <a:gdLst/>
              <a:ahLst/>
              <a:cxnLst>
                <a:cxn ang="0">
                  <a:pos x="30" y="81"/>
                </a:cxn>
                <a:cxn ang="0">
                  <a:pos x="0" y="95"/>
                </a:cxn>
                <a:cxn ang="0">
                  <a:pos x="87" y="15"/>
                </a:cxn>
                <a:cxn ang="0">
                  <a:pos x="115" y="0"/>
                </a:cxn>
                <a:cxn ang="0">
                  <a:pos x="30" y="81"/>
                </a:cxn>
              </a:cxnLst>
              <a:pathLst>
                <a:path w="115" h="95">
                  <a:moveTo>
                    <a:pt x="30" y="81"/>
                  </a:moveTo>
                  <a:lnTo>
                    <a:pt x="0" y="95"/>
                  </a:lnTo>
                  <a:lnTo>
                    <a:pt x="87" y="15"/>
                  </a:lnTo>
                  <a:lnTo>
                    <a:pt x="115" y="0"/>
                  </a:lnTo>
                  <a:lnTo>
                    <a:pt x="3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22" name="未知"/>
            <p:cNvSpPr/>
            <p:nvPr/>
          </p:nvSpPr>
          <p:spPr>
            <a:xfrm>
              <a:off x="1250" y="66"/>
              <a:ext cx="95" cy="85"/>
            </a:xfrm>
            <a:custGeom>
              <a:avLst/>
              <a:gdLst/>
              <a:ahLst/>
              <a:cxnLst>
                <a:cxn ang="0">
                  <a:pos x="10" y="81"/>
                </a:cxn>
                <a:cxn ang="0">
                  <a:pos x="0" y="85"/>
                </a:cxn>
                <a:cxn ang="0">
                  <a:pos x="85" y="5"/>
                </a:cxn>
                <a:cxn ang="0">
                  <a:pos x="95" y="0"/>
                </a:cxn>
                <a:cxn ang="0">
                  <a:pos x="10" y="81"/>
                </a:cxn>
              </a:cxnLst>
              <a:pathLst>
                <a:path w="95" h="85">
                  <a:moveTo>
                    <a:pt x="10" y="81"/>
                  </a:moveTo>
                  <a:lnTo>
                    <a:pt x="0" y="85"/>
                  </a:lnTo>
                  <a:lnTo>
                    <a:pt x="85" y="5"/>
                  </a:lnTo>
                  <a:lnTo>
                    <a:pt x="95" y="0"/>
                  </a:lnTo>
                  <a:lnTo>
                    <a:pt x="10" y="81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23" name="未知"/>
            <p:cNvSpPr/>
            <p:nvPr/>
          </p:nvSpPr>
          <p:spPr>
            <a:xfrm>
              <a:off x="1240" y="71"/>
              <a:ext cx="95" cy="86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6"/>
                </a:cxn>
                <a:cxn ang="0">
                  <a:pos x="87" y="6"/>
                </a:cxn>
                <a:cxn ang="0">
                  <a:pos x="95" y="0"/>
                </a:cxn>
                <a:cxn ang="0">
                  <a:pos x="10" y="80"/>
                </a:cxn>
              </a:cxnLst>
              <a:pathLst>
                <a:path w="95" h="86">
                  <a:moveTo>
                    <a:pt x="10" y="80"/>
                  </a:moveTo>
                  <a:lnTo>
                    <a:pt x="0" y="86"/>
                  </a:lnTo>
                  <a:lnTo>
                    <a:pt x="87" y="6"/>
                  </a:lnTo>
                  <a:lnTo>
                    <a:pt x="95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24" name="未知"/>
            <p:cNvSpPr/>
            <p:nvPr/>
          </p:nvSpPr>
          <p:spPr>
            <a:xfrm>
              <a:off x="1230" y="77"/>
              <a:ext cx="97" cy="84"/>
            </a:xfrm>
            <a:custGeom>
              <a:avLst/>
              <a:gdLst/>
              <a:ahLst/>
              <a:cxnLst>
                <a:cxn ang="0">
                  <a:pos x="10" y="80"/>
                </a:cxn>
                <a:cxn ang="0">
                  <a:pos x="0" y="84"/>
                </a:cxn>
                <a:cxn ang="0">
                  <a:pos x="87" y="4"/>
                </a:cxn>
                <a:cxn ang="0">
                  <a:pos x="97" y="0"/>
                </a:cxn>
                <a:cxn ang="0">
                  <a:pos x="10" y="80"/>
                </a:cxn>
              </a:cxnLst>
              <a:pathLst>
                <a:path w="97" h="84">
                  <a:moveTo>
                    <a:pt x="10" y="80"/>
                  </a:moveTo>
                  <a:lnTo>
                    <a:pt x="0" y="84"/>
                  </a:lnTo>
                  <a:lnTo>
                    <a:pt x="87" y="4"/>
                  </a:lnTo>
                  <a:lnTo>
                    <a:pt x="97" y="0"/>
                  </a:lnTo>
                  <a:lnTo>
                    <a:pt x="10" y="80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25" name="未知"/>
            <p:cNvSpPr/>
            <p:nvPr/>
          </p:nvSpPr>
          <p:spPr>
            <a:xfrm>
              <a:off x="1160" y="81"/>
              <a:ext cx="157" cy="108"/>
            </a:xfrm>
            <a:custGeom>
              <a:avLst/>
              <a:gdLst/>
              <a:ahLst/>
              <a:cxnLst>
                <a:cxn ang="0">
                  <a:pos x="70" y="80"/>
                </a:cxn>
                <a:cxn ang="0">
                  <a:pos x="0" y="108"/>
                </a:cxn>
                <a:cxn ang="0">
                  <a:pos x="92" y="26"/>
                </a:cxn>
                <a:cxn ang="0">
                  <a:pos x="157" y="0"/>
                </a:cxn>
                <a:cxn ang="0">
                  <a:pos x="70" y="80"/>
                </a:cxn>
              </a:cxnLst>
              <a:pathLst>
                <a:path w="157" h="108">
                  <a:moveTo>
                    <a:pt x="70" y="80"/>
                  </a:moveTo>
                  <a:lnTo>
                    <a:pt x="0" y="108"/>
                  </a:lnTo>
                  <a:lnTo>
                    <a:pt x="92" y="26"/>
                  </a:lnTo>
                  <a:lnTo>
                    <a:pt x="157" y="0"/>
                  </a:lnTo>
                  <a:lnTo>
                    <a:pt x="70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26" name="未知"/>
            <p:cNvSpPr/>
            <p:nvPr/>
          </p:nvSpPr>
          <p:spPr>
            <a:xfrm>
              <a:off x="1196" y="81"/>
              <a:ext cx="121" cy="94"/>
            </a:xfrm>
            <a:custGeom>
              <a:avLst/>
              <a:gdLst/>
              <a:ahLst/>
              <a:cxnLst>
                <a:cxn ang="0">
                  <a:pos x="34" y="80"/>
                </a:cxn>
                <a:cxn ang="0">
                  <a:pos x="0" y="94"/>
                </a:cxn>
                <a:cxn ang="0">
                  <a:pos x="88" y="12"/>
                </a:cxn>
                <a:cxn ang="0">
                  <a:pos x="121" y="0"/>
                </a:cxn>
                <a:cxn ang="0">
                  <a:pos x="34" y="80"/>
                </a:cxn>
              </a:cxnLst>
              <a:pathLst>
                <a:path w="121" h="94">
                  <a:moveTo>
                    <a:pt x="34" y="80"/>
                  </a:moveTo>
                  <a:lnTo>
                    <a:pt x="0" y="94"/>
                  </a:lnTo>
                  <a:lnTo>
                    <a:pt x="88" y="12"/>
                  </a:lnTo>
                  <a:lnTo>
                    <a:pt x="121" y="0"/>
                  </a:lnTo>
                  <a:lnTo>
                    <a:pt x="34" y="80"/>
                  </a:lnTo>
                  <a:close/>
                </a:path>
              </a:pathLst>
            </a:custGeom>
            <a:solidFill>
              <a:srgbClr val="0000B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27" name="未知"/>
            <p:cNvSpPr/>
            <p:nvPr/>
          </p:nvSpPr>
          <p:spPr>
            <a:xfrm>
              <a:off x="1160" y="93"/>
              <a:ext cx="124" cy="96"/>
            </a:xfrm>
            <a:custGeom>
              <a:avLst/>
              <a:gdLst/>
              <a:ahLst/>
              <a:cxnLst>
                <a:cxn ang="0">
                  <a:pos x="36" y="82"/>
                </a:cxn>
                <a:cxn ang="0">
                  <a:pos x="0" y="96"/>
                </a:cxn>
                <a:cxn ang="0">
                  <a:pos x="92" y="14"/>
                </a:cxn>
                <a:cxn ang="0">
                  <a:pos x="124" y="0"/>
                </a:cxn>
                <a:cxn ang="0">
                  <a:pos x="36" y="82"/>
                </a:cxn>
              </a:cxnLst>
              <a:pathLst>
                <a:path w="124" h="96">
                  <a:moveTo>
                    <a:pt x="36" y="82"/>
                  </a:moveTo>
                  <a:lnTo>
                    <a:pt x="0" y="96"/>
                  </a:lnTo>
                  <a:lnTo>
                    <a:pt x="92" y="14"/>
                  </a:lnTo>
                  <a:lnTo>
                    <a:pt x="124" y="0"/>
                  </a:lnTo>
                  <a:lnTo>
                    <a:pt x="36" y="82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28" name="未知"/>
            <p:cNvSpPr/>
            <p:nvPr/>
          </p:nvSpPr>
          <p:spPr>
            <a:xfrm>
              <a:off x="1052" y="107"/>
              <a:ext cx="200" cy="104"/>
            </a:xfrm>
            <a:custGeom>
              <a:avLst/>
              <a:gdLst/>
              <a:ahLst/>
              <a:cxnLst>
                <a:cxn ang="0">
                  <a:pos x="108" y="82"/>
                </a:cxn>
                <a:cxn ang="0">
                  <a:pos x="0" y="104"/>
                </a:cxn>
                <a:cxn ang="0">
                  <a:pos x="102" y="18"/>
                </a:cxn>
                <a:cxn ang="0">
                  <a:pos x="200" y="0"/>
                </a:cxn>
                <a:cxn ang="0">
                  <a:pos x="108" y="82"/>
                </a:cxn>
              </a:cxnLst>
              <a:pathLst>
                <a:path w="200" h="104">
                  <a:moveTo>
                    <a:pt x="108" y="82"/>
                  </a:moveTo>
                  <a:lnTo>
                    <a:pt x="0" y="104"/>
                  </a:lnTo>
                  <a:lnTo>
                    <a:pt x="102" y="18"/>
                  </a:lnTo>
                  <a:lnTo>
                    <a:pt x="200" y="0"/>
                  </a:lnTo>
                  <a:lnTo>
                    <a:pt x="108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29" name="未知"/>
            <p:cNvSpPr/>
            <p:nvPr/>
          </p:nvSpPr>
          <p:spPr>
            <a:xfrm>
              <a:off x="1106" y="107"/>
              <a:ext cx="146" cy="92"/>
            </a:xfrm>
            <a:custGeom>
              <a:avLst/>
              <a:gdLst/>
              <a:ahLst/>
              <a:cxnLst>
                <a:cxn ang="0">
                  <a:pos x="54" y="82"/>
                </a:cxn>
                <a:cxn ang="0">
                  <a:pos x="0" y="92"/>
                </a:cxn>
                <a:cxn ang="0">
                  <a:pos x="98" y="8"/>
                </a:cxn>
                <a:cxn ang="0">
                  <a:pos x="146" y="0"/>
                </a:cxn>
                <a:cxn ang="0">
                  <a:pos x="54" y="82"/>
                </a:cxn>
              </a:cxnLst>
              <a:pathLst>
                <a:path w="146" h="92">
                  <a:moveTo>
                    <a:pt x="54" y="82"/>
                  </a:moveTo>
                  <a:lnTo>
                    <a:pt x="0" y="92"/>
                  </a:lnTo>
                  <a:lnTo>
                    <a:pt x="98" y="8"/>
                  </a:lnTo>
                  <a:lnTo>
                    <a:pt x="146" y="0"/>
                  </a:lnTo>
                  <a:lnTo>
                    <a:pt x="54" y="82"/>
                  </a:lnTo>
                  <a:close/>
                </a:path>
              </a:pathLst>
            </a:custGeom>
            <a:solidFill>
              <a:srgbClr val="0000A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30" name="未知"/>
            <p:cNvSpPr/>
            <p:nvPr/>
          </p:nvSpPr>
          <p:spPr>
            <a:xfrm>
              <a:off x="1052" y="115"/>
              <a:ext cx="152" cy="96"/>
            </a:xfrm>
            <a:custGeom>
              <a:avLst/>
              <a:gdLst/>
              <a:ahLst/>
              <a:cxnLst>
                <a:cxn ang="0">
                  <a:pos x="54" y="84"/>
                </a:cxn>
                <a:cxn ang="0">
                  <a:pos x="0" y="96"/>
                </a:cxn>
                <a:cxn ang="0">
                  <a:pos x="102" y="10"/>
                </a:cxn>
                <a:cxn ang="0">
                  <a:pos x="152" y="0"/>
                </a:cxn>
                <a:cxn ang="0">
                  <a:pos x="54" y="84"/>
                </a:cxn>
              </a:cxnLst>
              <a:pathLst>
                <a:path w="152" h="96">
                  <a:moveTo>
                    <a:pt x="54" y="84"/>
                  </a:moveTo>
                  <a:lnTo>
                    <a:pt x="0" y="96"/>
                  </a:lnTo>
                  <a:lnTo>
                    <a:pt x="102" y="10"/>
                  </a:lnTo>
                  <a:lnTo>
                    <a:pt x="152" y="0"/>
                  </a:lnTo>
                  <a:lnTo>
                    <a:pt x="54" y="84"/>
                  </a:lnTo>
                  <a:close/>
                </a:path>
              </a:pathLst>
            </a:custGeom>
            <a:solidFill>
              <a:srgbClr val="0000A5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31" name="未知"/>
            <p:cNvSpPr/>
            <p:nvPr/>
          </p:nvSpPr>
          <p:spPr>
            <a:xfrm>
              <a:off x="935" y="125"/>
              <a:ext cx="219" cy="102"/>
            </a:xfrm>
            <a:custGeom>
              <a:avLst/>
              <a:gdLst/>
              <a:ahLst/>
              <a:cxnLst>
                <a:cxn ang="0">
                  <a:pos x="117" y="86"/>
                </a:cxn>
                <a:cxn ang="0">
                  <a:pos x="0" y="102"/>
                </a:cxn>
                <a:cxn ang="0">
                  <a:pos x="113" y="16"/>
                </a:cxn>
                <a:cxn ang="0">
                  <a:pos x="219" y="0"/>
                </a:cxn>
                <a:cxn ang="0">
                  <a:pos x="117" y="86"/>
                </a:cxn>
              </a:cxnLst>
              <a:pathLst>
                <a:path w="219" h="102">
                  <a:moveTo>
                    <a:pt x="117" y="86"/>
                  </a:moveTo>
                  <a:lnTo>
                    <a:pt x="0" y="102"/>
                  </a:lnTo>
                  <a:lnTo>
                    <a:pt x="113" y="16"/>
                  </a:lnTo>
                  <a:lnTo>
                    <a:pt x="219" y="0"/>
                  </a:lnTo>
                  <a:lnTo>
                    <a:pt x="117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32" name="未知"/>
            <p:cNvSpPr/>
            <p:nvPr/>
          </p:nvSpPr>
          <p:spPr>
            <a:xfrm>
              <a:off x="1014" y="125"/>
              <a:ext cx="140" cy="90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0"/>
                </a:cxn>
                <a:cxn ang="0">
                  <a:pos x="106" y="6"/>
                </a:cxn>
                <a:cxn ang="0">
                  <a:pos x="140" y="0"/>
                </a:cxn>
                <a:cxn ang="0">
                  <a:pos x="38" y="86"/>
                </a:cxn>
              </a:cxnLst>
              <a:pathLst>
                <a:path w="140" h="90">
                  <a:moveTo>
                    <a:pt x="38" y="86"/>
                  </a:moveTo>
                  <a:lnTo>
                    <a:pt x="0" y="90"/>
                  </a:lnTo>
                  <a:lnTo>
                    <a:pt x="106" y="6"/>
                  </a:lnTo>
                  <a:lnTo>
                    <a:pt x="14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33" name="未知"/>
            <p:cNvSpPr/>
            <p:nvPr/>
          </p:nvSpPr>
          <p:spPr>
            <a:xfrm>
              <a:off x="973" y="131"/>
              <a:ext cx="147" cy="90"/>
            </a:xfrm>
            <a:custGeom>
              <a:avLst/>
              <a:gdLst/>
              <a:ahLst/>
              <a:cxnLst>
                <a:cxn ang="0">
                  <a:pos x="41" y="84"/>
                </a:cxn>
                <a:cxn ang="0">
                  <a:pos x="0" y="90"/>
                </a:cxn>
                <a:cxn ang="0">
                  <a:pos x="111" y="4"/>
                </a:cxn>
                <a:cxn ang="0">
                  <a:pos x="147" y="0"/>
                </a:cxn>
                <a:cxn ang="0">
                  <a:pos x="41" y="84"/>
                </a:cxn>
              </a:cxnLst>
              <a:pathLst>
                <a:path w="147" h="90">
                  <a:moveTo>
                    <a:pt x="41" y="84"/>
                  </a:moveTo>
                  <a:lnTo>
                    <a:pt x="0" y="90"/>
                  </a:lnTo>
                  <a:lnTo>
                    <a:pt x="111" y="4"/>
                  </a:lnTo>
                  <a:lnTo>
                    <a:pt x="147" y="0"/>
                  </a:lnTo>
                  <a:lnTo>
                    <a:pt x="41" y="84"/>
                  </a:lnTo>
                  <a:close/>
                </a:path>
              </a:pathLst>
            </a:custGeom>
            <a:solidFill>
              <a:srgbClr val="0000A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34" name="未知"/>
            <p:cNvSpPr/>
            <p:nvPr/>
          </p:nvSpPr>
          <p:spPr>
            <a:xfrm>
              <a:off x="935" y="135"/>
              <a:ext cx="149" cy="92"/>
            </a:xfrm>
            <a:custGeom>
              <a:avLst/>
              <a:gdLst/>
              <a:ahLst/>
              <a:cxnLst>
                <a:cxn ang="0">
                  <a:pos x="38" y="86"/>
                </a:cxn>
                <a:cxn ang="0">
                  <a:pos x="0" y="92"/>
                </a:cxn>
                <a:cxn ang="0">
                  <a:pos x="113" y="6"/>
                </a:cxn>
                <a:cxn ang="0">
                  <a:pos x="149" y="0"/>
                </a:cxn>
                <a:cxn ang="0">
                  <a:pos x="38" y="86"/>
                </a:cxn>
              </a:cxnLst>
              <a:pathLst>
                <a:path w="149" h="92">
                  <a:moveTo>
                    <a:pt x="38" y="86"/>
                  </a:moveTo>
                  <a:lnTo>
                    <a:pt x="0" y="92"/>
                  </a:lnTo>
                  <a:lnTo>
                    <a:pt x="113" y="6"/>
                  </a:lnTo>
                  <a:lnTo>
                    <a:pt x="149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rgbClr val="0000A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35" name="未知"/>
            <p:cNvSpPr/>
            <p:nvPr/>
          </p:nvSpPr>
          <p:spPr>
            <a:xfrm>
              <a:off x="811" y="141"/>
              <a:ext cx="237" cy="100"/>
            </a:xfrm>
            <a:custGeom>
              <a:avLst/>
              <a:gdLst/>
              <a:ahLst/>
              <a:cxnLst>
                <a:cxn ang="0">
                  <a:pos x="124" y="86"/>
                </a:cxn>
                <a:cxn ang="0">
                  <a:pos x="0" y="100"/>
                </a:cxn>
                <a:cxn ang="0">
                  <a:pos x="124" y="12"/>
                </a:cxn>
                <a:cxn ang="0">
                  <a:pos x="237" y="0"/>
                </a:cxn>
                <a:cxn ang="0">
                  <a:pos x="124" y="86"/>
                </a:cxn>
              </a:cxnLst>
              <a:pathLst>
                <a:path w="237" h="100">
                  <a:moveTo>
                    <a:pt x="124" y="86"/>
                  </a:moveTo>
                  <a:lnTo>
                    <a:pt x="0" y="100"/>
                  </a:lnTo>
                  <a:lnTo>
                    <a:pt x="124" y="12"/>
                  </a:lnTo>
                  <a:lnTo>
                    <a:pt x="237" y="0"/>
                  </a:lnTo>
                  <a:lnTo>
                    <a:pt x="124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36" name="未知"/>
            <p:cNvSpPr/>
            <p:nvPr/>
          </p:nvSpPr>
          <p:spPr>
            <a:xfrm>
              <a:off x="893" y="141"/>
              <a:ext cx="155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17" y="4"/>
                </a:cxn>
                <a:cxn ang="0">
                  <a:pos x="155" y="0"/>
                </a:cxn>
                <a:cxn ang="0">
                  <a:pos x="42" y="86"/>
                </a:cxn>
              </a:cxnLst>
              <a:pathLst>
                <a:path w="155" h="90">
                  <a:moveTo>
                    <a:pt x="42" y="86"/>
                  </a:moveTo>
                  <a:lnTo>
                    <a:pt x="0" y="90"/>
                  </a:lnTo>
                  <a:lnTo>
                    <a:pt x="117" y="4"/>
                  </a:lnTo>
                  <a:lnTo>
                    <a:pt x="155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37" name="未知"/>
            <p:cNvSpPr/>
            <p:nvPr/>
          </p:nvSpPr>
          <p:spPr>
            <a:xfrm>
              <a:off x="851" y="145"/>
              <a:ext cx="159" cy="90"/>
            </a:xfrm>
            <a:custGeom>
              <a:avLst/>
              <a:gdLst/>
              <a:ahLst/>
              <a:cxnLst>
                <a:cxn ang="0">
                  <a:pos x="42" y="86"/>
                </a:cxn>
                <a:cxn ang="0">
                  <a:pos x="0" y="90"/>
                </a:cxn>
                <a:cxn ang="0">
                  <a:pos x="122" y="4"/>
                </a:cxn>
                <a:cxn ang="0">
                  <a:pos x="159" y="0"/>
                </a:cxn>
                <a:cxn ang="0">
                  <a:pos x="42" y="86"/>
                </a:cxn>
              </a:cxnLst>
              <a:pathLst>
                <a:path w="159" h="90">
                  <a:moveTo>
                    <a:pt x="42" y="86"/>
                  </a:moveTo>
                  <a:lnTo>
                    <a:pt x="0" y="90"/>
                  </a:lnTo>
                  <a:lnTo>
                    <a:pt x="122" y="4"/>
                  </a:lnTo>
                  <a:lnTo>
                    <a:pt x="159" y="0"/>
                  </a:lnTo>
                  <a:lnTo>
                    <a:pt x="42" y="86"/>
                  </a:lnTo>
                  <a:close/>
                </a:path>
              </a:pathLst>
            </a:custGeom>
            <a:solidFill>
              <a:srgbClr val="0000A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38" name="未知"/>
            <p:cNvSpPr/>
            <p:nvPr/>
          </p:nvSpPr>
          <p:spPr>
            <a:xfrm>
              <a:off x="811" y="149"/>
              <a:ext cx="162" cy="92"/>
            </a:xfrm>
            <a:custGeom>
              <a:avLst/>
              <a:gdLst/>
              <a:ahLst/>
              <a:cxnLst>
                <a:cxn ang="0">
                  <a:pos x="40" y="86"/>
                </a:cxn>
                <a:cxn ang="0">
                  <a:pos x="0" y="92"/>
                </a:cxn>
                <a:cxn ang="0">
                  <a:pos x="124" y="4"/>
                </a:cxn>
                <a:cxn ang="0">
                  <a:pos x="162" y="0"/>
                </a:cxn>
                <a:cxn ang="0">
                  <a:pos x="40" y="86"/>
                </a:cxn>
              </a:cxnLst>
              <a:pathLst>
                <a:path w="162" h="92">
                  <a:moveTo>
                    <a:pt x="40" y="86"/>
                  </a:moveTo>
                  <a:lnTo>
                    <a:pt x="0" y="92"/>
                  </a:lnTo>
                  <a:lnTo>
                    <a:pt x="124" y="4"/>
                  </a:lnTo>
                  <a:lnTo>
                    <a:pt x="162" y="0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39" name="未知"/>
            <p:cNvSpPr/>
            <p:nvPr/>
          </p:nvSpPr>
          <p:spPr>
            <a:xfrm>
              <a:off x="747" y="153"/>
              <a:ext cx="188" cy="92"/>
            </a:xfrm>
            <a:custGeom>
              <a:avLst/>
              <a:gdLst/>
              <a:ahLst/>
              <a:cxnLst>
                <a:cxn ang="0">
                  <a:pos x="64" y="88"/>
                </a:cxn>
                <a:cxn ang="0">
                  <a:pos x="0" y="92"/>
                </a:cxn>
                <a:cxn ang="0">
                  <a:pos x="130" y="4"/>
                </a:cxn>
                <a:cxn ang="0">
                  <a:pos x="188" y="0"/>
                </a:cxn>
                <a:cxn ang="0">
                  <a:pos x="64" y="88"/>
                </a:cxn>
              </a:cxnLst>
              <a:pathLst>
                <a:path w="188" h="92">
                  <a:moveTo>
                    <a:pt x="64" y="88"/>
                  </a:moveTo>
                  <a:lnTo>
                    <a:pt x="0" y="92"/>
                  </a:lnTo>
                  <a:lnTo>
                    <a:pt x="130" y="4"/>
                  </a:lnTo>
                  <a:lnTo>
                    <a:pt x="188" y="0"/>
                  </a:lnTo>
                  <a:lnTo>
                    <a:pt x="64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40" name="未知"/>
            <p:cNvSpPr/>
            <p:nvPr/>
          </p:nvSpPr>
          <p:spPr>
            <a:xfrm>
              <a:off x="779" y="153"/>
              <a:ext cx="156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26" y="2"/>
                </a:cxn>
                <a:cxn ang="0">
                  <a:pos x="156" y="0"/>
                </a:cxn>
                <a:cxn ang="0">
                  <a:pos x="32" y="88"/>
                </a:cxn>
              </a:cxnLst>
              <a:pathLst>
                <a:path w="156" h="90">
                  <a:moveTo>
                    <a:pt x="32" y="88"/>
                  </a:moveTo>
                  <a:lnTo>
                    <a:pt x="0" y="90"/>
                  </a:lnTo>
                  <a:lnTo>
                    <a:pt x="126" y="2"/>
                  </a:lnTo>
                  <a:lnTo>
                    <a:pt x="156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41" name="未知"/>
            <p:cNvSpPr/>
            <p:nvPr/>
          </p:nvSpPr>
          <p:spPr>
            <a:xfrm>
              <a:off x="747" y="155"/>
              <a:ext cx="158" cy="90"/>
            </a:xfrm>
            <a:custGeom>
              <a:avLst/>
              <a:gdLst/>
              <a:ahLst/>
              <a:cxnLst>
                <a:cxn ang="0">
                  <a:pos x="32" y="88"/>
                </a:cxn>
                <a:cxn ang="0">
                  <a:pos x="0" y="90"/>
                </a:cxn>
                <a:cxn ang="0">
                  <a:pos x="130" y="2"/>
                </a:cxn>
                <a:cxn ang="0">
                  <a:pos x="158" y="0"/>
                </a:cxn>
                <a:cxn ang="0">
                  <a:pos x="32" y="88"/>
                </a:cxn>
              </a:cxnLst>
              <a:pathLst>
                <a:path w="158" h="90">
                  <a:moveTo>
                    <a:pt x="32" y="88"/>
                  </a:moveTo>
                  <a:lnTo>
                    <a:pt x="0" y="90"/>
                  </a:lnTo>
                  <a:lnTo>
                    <a:pt x="130" y="2"/>
                  </a:lnTo>
                  <a:lnTo>
                    <a:pt x="158" y="0"/>
                  </a:lnTo>
                  <a:lnTo>
                    <a:pt x="32" y="88"/>
                  </a:lnTo>
                  <a:close/>
                </a:path>
              </a:pathLst>
            </a:custGeom>
            <a:solidFill>
              <a:srgbClr val="00009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42" name="未知"/>
            <p:cNvSpPr/>
            <p:nvPr/>
          </p:nvSpPr>
          <p:spPr>
            <a:xfrm>
              <a:off x="681" y="157"/>
              <a:ext cx="196" cy="90"/>
            </a:xfrm>
            <a:custGeom>
              <a:avLst/>
              <a:gdLst/>
              <a:ahLst/>
              <a:cxnLst>
                <a:cxn ang="0">
                  <a:pos x="66" y="88"/>
                </a:cxn>
                <a:cxn ang="0">
                  <a:pos x="0" y="90"/>
                </a:cxn>
                <a:cxn ang="0">
                  <a:pos x="136" y="2"/>
                </a:cxn>
                <a:cxn ang="0">
                  <a:pos x="196" y="0"/>
                </a:cxn>
                <a:cxn ang="0">
                  <a:pos x="66" y="88"/>
                </a:cxn>
              </a:cxnLst>
              <a:pathLst>
                <a:path w="196" h="90">
                  <a:moveTo>
                    <a:pt x="66" y="88"/>
                  </a:moveTo>
                  <a:lnTo>
                    <a:pt x="0" y="90"/>
                  </a:lnTo>
                  <a:lnTo>
                    <a:pt x="136" y="2"/>
                  </a:lnTo>
                  <a:lnTo>
                    <a:pt x="196" y="0"/>
                  </a:lnTo>
                  <a:lnTo>
                    <a:pt x="66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43" name="未知"/>
            <p:cNvSpPr/>
            <p:nvPr/>
          </p:nvSpPr>
          <p:spPr>
            <a:xfrm>
              <a:off x="725" y="157"/>
              <a:ext cx="152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2" y="0"/>
                </a:cxn>
                <a:cxn ang="0">
                  <a:pos x="152" y="0"/>
                </a:cxn>
                <a:cxn ang="0">
                  <a:pos x="22" y="88"/>
                </a:cxn>
              </a:cxnLst>
              <a:pathLst>
                <a:path w="152" h="88">
                  <a:moveTo>
                    <a:pt x="22" y="88"/>
                  </a:moveTo>
                  <a:lnTo>
                    <a:pt x="0" y="88"/>
                  </a:lnTo>
                  <a:lnTo>
                    <a:pt x="132" y="0"/>
                  </a:lnTo>
                  <a:lnTo>
                    <a:pt x="152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44" name="未知"/>
            <p:cNvSpPr/>
            <p:nvPr/>
          </p:nvSpPr>
          <p:spPr>
            <a:xfrm>
              <a:off x="703" y="157"/>
              <a:ext cx="154" cy="90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90"/>
                </a:cxn>
                <a:cxn ang="0">
                  <a:pos x="134" y="2"/>
                </a:cxn>
                <a:cxn ang="0">
                  <a:pos x="154" y="0"/>
                </a:cxn>
                <a:cxn ang="0">
                  <a:pos x="22" y="88"/>
                </a:cxn>
              </a:cxnLst>
              <a:pathLst>
                <a:path w="154" h="90">
                  <a:moveTo>
                    <a:pt x="22" y="88"/>
                  </a:moveTo>
                  <a:lnTo>
                    <a:pt x="0" y="90"/>
                  </a:lnTo>
                  <a:lnTo>
                    <a:pt x="134" y="2"/>
                  </a:lnTo>
                  <a:lnTo>
                    <a:pt x="154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45" name="未知"/>
            <p:cNvSpPr/>
            <p:nvPr/>
          </p:nvSpPr>
          <p:spPr>
            <a:xfrm>
              <a:off x="681" y="159"/>
              <a:ext cx="156" cy="88"/>
            </a:xfrm>
            <a:custGeom>
              <a:avLst/>
              <a:gdLst/>
              <a:ahLst/>
              <a:cxnLst>
                <a:cxn ang="0">
                  <a:pos x="22" y="88"/>
                </a:cxn>
                <a:cxn ang="0">
                  <a:pos x="0" y="88"/>
                </a:cxn>
                <a:cxn ang="0">
                  <a:pos x="136" y="0"/>
                </a:cxn>
                <a:cxn ang="0">
                  <a:pos x="156" y="0"/>
                </a:cxn>
                <a:cxn ang="0">
                  <a:pos x="22" y="88"/>
                </a:cxn>
              </a:cxnLst>
              <a:pathLst>
                <a:path w="156" h="88">
                  <a:moveTo>
                    <a:pt x="22" y="88"/>
                  </a:moveTo>
                  <a:lnTo>
                    <a:pt x="0" y="88"/>
                  </a:lnTo>
                  <a:lnTo>
                    <a:pt x="136" y="0"/>
                  </a:lnTo>
                  <a:lnTo>
                    <a:pt x="156" y="0"/>
                  </a:lnTo>
                  <a:lnTo>
                    <a:pt x="22" y="88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46" name="未知"/>
            <p:cNvSpPr/>
            <p:nvPr/>
          </p:nvSpPr>
          <p:spPr>
            <a:xfrm>
              <a:off x="614" y="159"/>
              <a:ext cx="203" cy="88"/>
            </a:xfrm>
            <a:custGeom>
              <a:avLst/>
              <a:gdLst/>
              <a:ahLst/>
              <a:cxnLst>
                <a:cxn ang="0">
                  <a:pos x="67" y="88"/>
                </a:cxn>
                <a:cxn ang="0">
                  <a:pos x="0" y="88"/>
                </a:cxn>
                <a:cxn ang="0">
                  <a:pos x="145" y="0"/>
                </a:cxn>
                <a:cxn ang="0">
                  <a:pos x="203" y="0"/>
                </a:cxn>
                <a:cxn ang="0">
                  <a:pos x="67" y="88"/>
                </a:cxn>
              </a:cxnLst>
              <a:pathLst>
                <a:path w="203" h="88">
                  <a:moveTo>
                    <a:pt x="67" y="88"/>
                  </a:moveTo>
                  <a:lnTo>
                    <a:pt x="0" y="88"/>
                  </a:lnTo>
                  <a:lnTo>
                    <a:pt x="145" y="0"/>
                  </a:lnTo>
                  <a:lnTo>
                    <a:pt x="203" y="0"/>
                  </a:lnTo>
                  <a:lnTo>
                    <a:pt x="67" y="88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47" name="未知"/>
            <p:cNvSpPr/>
            <p:nvPr/>
          </p:nvSpPr>
          <p:spPr>
            <a:xfrm>
              <a:off x="552" y="157"/>
              <a:ext cx="207" cy="90"/>
            </a:xfrm>
            <a:custGeom>
              <a:avLst/>
              <a:gdLst/>
              <a:ahLst/>
              <a:cxnLst>
                <a:cxn ang="0">
                  <a:pos x="6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207" y="2"/>
                </a:cxn>
                <a:cxn ang="0">
                  <a:pos x="62" y="90"/>
                </a:cxn>
              </a:cxnLst>
              <a:pathLst>
                <a:path w="207" h="90">
                  <a:moveTo>
                    <a:pt x="6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207" y="2"/>
                  </a:lnTo>
                  <a:lnTo>
                    <a:pt x="62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48" name="未知"/>
            <p:cNvSpPr/>
            <p:nvPr/>
          </p:nvSpPr>
          <p:spPr>
            <a:xfrm>
              <a:off x="584" y="157"/>
              <a:ext cx="175" cy="90"/>
            </a:xfrm>
            <a:custGeom>
              <a:avLst/>
              <a:gdLst/>
              <a:ahLst/>
              <a:cxnLst>
                <a:cxn ang="0">
                  <a:pos x="30" y="90"/>
                </a:cxn>
                <a:cxn ang="0">
                  <a:pos x="0" y="90"/>
                </a:cxn>
                <a:cxn ang="0">
                  <a:pos x="145" y="0"/>
                </a:cxn>
                <a:cxn ang="0">
                  <a:pos x="175" y="2"/>
                </a:cxn>
                <a:cxn ang="0">
                  <a:pos x="30" y="90"/>
                </a:cxn>
              </a:cxnLst>
              <a:pathLst>
                <a:path w="175" h="90">
                  <a:moveTo>
                    <a:pt x="30" y="90"/>
                  </a:moveTo>
                  <a:lnTo>
                    <a:pt x="0" y="90"/>
                  </a:lnTo>
                  <a:lnTo>
                    <a:pt x="145" y="0"/>
                  </a:lnTo>
                  <a:lnTo>
                    <a:pt x="175" y="2"/>
                  </a:lnTo>
                  <a:lnTo>
                    <a:pt x="30" y="90"/>
                  </a:lnTo>
                  <a:close/>
                </a:path>
              </a:pathLst>
            </a:custGeom>
            <a:solidFill>
              <a:srgbClr val="00009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49" name="未知"/>
            <p:cNvSpPr/>
            <p:nvPr/>
          </p:nvSpPr>
          <p:spPr>
            <a:xfrm>
              <a:off x="552" y="157"/>
              <a:ext cx="177" cy="90"/>
            </a:xfrm>
            <a:custGeom>
              <a:avLst/>
              <a:gdLst/>
              <a:ahLst/>
              <a:cxnLst>
                <a:cxn ang="0">
                  <a:pos x="32" y="90"/>
                </a:cxn>
                <a:cxn ang="0">
                  <a:pos x="0" y="88"/>
                </a:cxn>
                <a:cxn ang="0">
                  <a:pos x="149" y="0"/>
                </a:cxn>
                <a:cxn ang="0">
                  <a:pos x="177" y="0"/>
                </a:cxn>
                <a:cxn ang="0">
                  <a:pos x="32" y="90"/>
                </a:cxn>
              </a:cxnLst>
              <a:pathLst>
                <a:path w="177" h="90">
                  <a:moveTo>
                    <a:pt x="32" y="90"/>
                  </a:moveTo>
                  <a:lnTo>
                    <a:pt x="0" y="88"/>
                  </a:lnTo>
                  <a:lnTo>
                    <a:pt x="149" y="0"/>
                  </a:lnTo>
                  <a:lnTo>
                    <a:pt x="177" y="0"/>
                  </a:lnTo>
                  <a:lnTo>
                    <a:pt x="32" y="90"/>
                  </a:lnTo>
                  <a:close/>
                </a:path>
              </a:pathLst>
            </a:custGeom>
            <a:solidFill>
              <a:srgbClr val="00009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50" name="未知"/>
            <p:cNvSpPr/>
            <p:nvPr/>
          </p:nvSpPr>
          <p:spPr>
            <a:xfrm>
              <a:off x="428" y="151"/>
              <a:ext cx="273" cy="94"/>
            </a:xfrm>
            <a:custGeom>
              <a:avLst/>
              <a:gdLst/>
              <a:ahLst/>
              <a:cxnLst>
                <a:cxn ang="0">
                  <a:pos x="124" y="94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273" y="6"/>
                </a:cxn>
                <a:cxn ang="0">
                  <a:pos x="124" y="94"/>
                </a:cxn>
              </a:cxnLst>
              <a:pathLst>
                <a:path w="273" h="94">
                  <a:moveTo>
                    <a:pt x="124" y="94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273" y="6"/>
                  </a:lnTo>
                  <a:lnTo>
                    <a:pt x="124" y="94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51" name="未知"/>
            <p:cNvSpPr/>
            <p:nvPr/>
          </p:nvSpPr>
          <p:spPr>
            <a:xfrm>
              <a:off x="510" y="155"/>
              <a:ext cx="191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8"/>
                </a:cxn>
                <a:cxn ang="0">
                  <a:pos x="152" y="0"/>
                </a:cxn>
                <a:cxn ang="0">
                  <a:pos x="191" y="2"/>
                </a:cxn>
                <a:cxn ang="0">
                  <a:pos x="42" y="90"/>
                </a:cxn>
              </a:cxnLst>
              <a:pathLst>
                <a:path w="191" h="90">
                  <a:moveTo>
                    <a:pt x="42" y="90"/>
                  </a:moveTo>
                  <a:lnTo>
                    <a:pt x="0" y="88"/>
                  </a:lnTo>
                  <a:lnTo>
                    <a:pt x="152" y="0"/>
                  </a:lnTo>
                  <a:lnTo>
                    <a:pt x="191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52" name="未知"/>
            <p:cNvSpPr/>
            <p:nvPr/>
          </p:nvSpPr>
          <p:spPr>
            <a:xfrm>
              <a:off x="470" y="153"/>
              <a:ext cx="192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8"/>
                </a:cxn>
                <a:cxn ang="0">
                  <a:pos x="154" y="0"/>
                </a:cxn>
                <a:cxn ang="0">
                  <a:pos x="192" y="2"/>
                </a:cxn>
                <a:cxn ang="0">
                  <a:pos x="40" y="90"/>
                </a:cxn>
              </a:cxnLst>
              <a:pathLst>
                <a:path w="192" h="90">
                  <a:moveTo>
                    <a:pt x="40" y="90"/>
                  </a:moveTo>
                  <a:lnTo>
                    <a:pt x="0" y="88"/>
                  </a:lnTo>
                  <a:lnTo>
                    <a:pt x="154" y="0"/>
                  </a:lnTo>
                  <a:lnTo>
                    <a:pt x="192" y="2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53" name="未知"/>
            <p:cNvSpPr/>
            <p:nvPr/>
          </p:nvSpPr>
          <p:spPr>
            <a:xfrm>
              <a:off x="428" y="151"/>
              <a:ext cx="196" cy="90"/>
            </a:xfrm>
            <a:custGeom>
              <a:avLst/>
              <a:gdLst/>
              <a:ahLst/>
              <a:cxnLst>
                <a:cxn ang="0">
                  <a:pos x="42" y="90"/>
                </a:cxn>
                <a:cxn ang="0">
                  <a:pos x="0" y="86"/>
                </a:cxn>
                <a:cxn ang="0">
                  <a:pos x="160" y="0"/>
                </a:cxn>
                <a:cxn ang="0">
                  <a:pos x="196" y="2"/>
                </a:cxn>
                <a:cxn ang="0">
                  <a:pos x="42" y="90"/>
                </a:cxn>
              </a:cxnLst>
              <a:pathLst>
                <a:path w="196" h="90">
                  <a:moveTo>
                    <a:pt x="42" y="90"/>
                  </a:moveTo>
                  <a:lnTo>
                    <a:pt x="0" y="86"/>
                  </a:lnTo>
                  <a:lnTo>
                    <a:pt x="160" y="0"/>
                  </a:lnTo>
                  <a:lnTo>
                    <a:pt x="196" y="2"/>
                  </a:lnTo>
                  <a:lnTo>
                    <a:pt x="42" y="90"/>
                  </a:lnTo>
                  <a:close/>
                </a:path>
              </a:pathLst>
            </a:custGeom>
            <a:solidFill>
              <a:srgbClr val="00009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54" name="未知"/>
            <p:cNvSpPr/>
            <p:nvPr/>
          </p:nvSpPr>
          <p:spPr>
            <a:xfrm>
              <a:off x="307" y="139"/>
              <a:ext cx="281" cy="98"/>
            </a:xfrm>
            <a:custGeom>
              <a:avLst/>
              <a:gdLst/>
              <a:ahLst/>
              <a:cxnLst>
                <a:cxn ang="0">
                  <a:pos x="121" y="98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81" y="12"/>
                </a:cxn>
                <a:cxn ang="0">
                  <a:pos x="121" y="98"/>
                </a:cxn>
              </a:cxnLst>
              <a:pathLst>
                <a:path w="281" h="98">
                  <a:moveTo>
                    <a:pt x="121" y="98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81" y="12"/>
                  </a:lnTo>
                  <a:lnTo>
                    <a:pt x="121" y="98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55" name="未知"/>
            <p:cNvSpPr/>
            <p:nvPr/>
          </p:nvSpPr>
          <p:spPr>
            <a:xfrm>
              <a:off x="388" y="147"/>
              <a:ext cx="200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64" y="0"/>
                </a:cxn>
                <a:cxn ang="0">
                  <a:pos x="200" y="4"/>
                </a:cxn>
                <a:cxn ang="0">
                  <a:pos x="40" y="90"/>
                </a:cxn>
              </a:cxnLst>
              <a:pathLst>
                <a:path w="200" h="90">
                  <a:moveTo>
                    <a:pt x="40" y="90"/>
                  </a:moveTo>
                  <a:lnTo>
                    <a:pt x="0" y="86"/>
                  </a:lnTo>
                  <a:lnTo>
                    <a:pt x="164" y="0"/>
                  </a:lnTo>
                  <a:lnTo>
                    <a:pt x="200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56" name="未知"/>
            <p:cNvSpPr/>
            <p:nvPr/>
          </p:nvSpPr>
          <p:spPr>
            <a:xfrm>
              <a:off x="347" y="143"/>
              <a:ext cx="205" cy="90"/>
            </a:xfrm>
            <a:custGeom>
              <a:avLst/>
              <a:gdLst/>
              <a:ahLst/>
              <a:cxnLst>
                <a:cxn ang="0">
                  <a:pos x="41" y="90"/>
                </a:cxn>
                <a:cxn ang="0">
                  <a:pos x="0" y="86"/>
                </a:cxn>
                <a:cxn ang="0">
                  <a:pos x="169" y="0"/>
                </a:cxn>
                <a:cxn ang="0">
                  <a:pos x="205" y="4"/>
                </a:cxn>
                <a:cxn ang="0">
                  <a:pos x="41" y="90"/>
                </a:cxn>
              </a:cxnLst>
              <a:pathLst>
                <a:path w="205" h="90">
                  <a:moveTo>
                    <a:pt x="41" y="90"/>
                  </a:moveTo>
                  <a:lnTo>
                    <a:pt x="0" y="86"/>
                  </a:lnTo>
                  <a:lnTo>
                    <a:pt x="169" y="0"/>
                  </a:lnTo>
                  <a:lnTo>
                    <a:pt x="205" y="4"/>
                  </a:lnTo>
                  <a:lnTo>
                    <a:pt x="41" y="90"/>
                  </a:lnTo>
                  <a:close/>
                </a:path>
              </a:pathLst>
            </a:custGeom>
            <a:solidFill>
              <a:srgbClr val="00009E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57" name="未知"/>
            <p:cNvSpPr/>
            <p:nvPr/>
          </p:nvSpPr>
          <p:spPr>
            <a:xfrm>
              <a:off x="307" y="139"/>
              <a:ext cx="209" cy="90"/>
            </a:xfrm>
            <a:custGeom>
              <a:avLst/>
              <a:gdLst/>
              <a:ahLst/>
              <a:cxnLst>
                <a:cxn ang="0">
                  <a:pos x="40" y="90"/>
                </a:cxn>
                <a:cxn ang="0">
                  <a:pos x="0" y="86"/>
                </a:cxn>
                <a:cxn ang="0">
                  <a:pos x="173" y="0"/>
                </a:cxn>
                <a:cxn ang="0">
                  <a:pos x="209" y="4"/>
                </a:cxn>
                <a:cxn ang="0">
                  <a:pos x="40" y="90"/>
                </a:cxn>
              </a:cxnLst>
              <a:pathLst>
                <a:path w="209" h="90">
                  <a:moveTo>
                    <a:pt x="40" y="90"/>
                  </a:moveTo>
                  <a:lnTo>
                    <a:pt x="0" y="86"/>
                  </a:lnTo>
                  <a:lnTo>
                    <a:pt x="173" y="0"/>
                  </a:lnTo>
                  <a:lnTo>
                    <a:pt x="209" y="4"/>
                  </a:lnTo>
                  <a:lnTo>
                    <a:pt x="40" y="90"/>
                  </a:lnTo>
                  <a:close/>
                </a:path>
              </a:pathLst>
            </a:custGeom>
            <a:solidFill>
              <a:srgbClr val="00009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58" name="未知"/>
            <p:cNvSpPr/>
            <p:nvPr/>
          </p:nvSpPr>
          <p:spPr>
            <a:xfrm>
              <a:off x="193" y="125"/>
              <a:ext cx="287" cy="100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0" y="84"/>
                </a:cxn>
                <a:cxn ang="0">
                  <a:pos x="183" y="0"/>
                </a:cxn>
                <a:cxn ang="0">
                  <a:pos x="287" y="14"/>
                </a:cxn>
                <a:cxn ang="0">
                  <a:pos x="114" y="100"/>
                </a:cxn>
              </a:cxnLst>
              <a:pathLst>
                <a:path w="287" h="100">
                  <a:moveTo>
                    <a:pt x="114" y="100"/>
                  </a:moveTo>
                  <a:lnTo>
                    <a:pt x="0" y="84"/>
                  </a:lnTo>
                  <a:lnTo>
                    <a:pt x="183" y="0"/>
                  </a:lnTo>
                  <a:lnTo>
                    <a:pt x="287" y="14"/>
                  </a:lnTo>
                  <a:lnTo>
                    <a:pt x="114" y="100"/>
                  </a:lnTo>
                  <a:close/>
                </a:path>
              </a:pathLst>
            </a:custGeom>
            <a:solidFill>
              <a:srgbClr val="0000A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59" name="未知"/>
            <p:cNvSpPr/>
            <p:nvPr/>
          </p:nvSpPr>
          <p:spPr>
            <a:xfrm>
              <a:off x="125" y="101"/>
              <a:ext cx="251" cy="108"/>
            </a:xfrm>
            <a:custGeom>
              <a:avLst/>
              <a:gdLst/>
              <a:ahLst/>
              <a:cxnLst>
                <a:cxn ang="0">
                  <a:pos x="68" y="108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51" y="24"/>
                </a:cxn>
                <a:cxn ang="0">
                  <a:pos x="68" y="108"/>
                </a:cxn>
              </a:cxnLst>
              <a:pathLst>
                <a:path w="251" h="108">
                  <a:moveTo>
                    <a:pt x="68" y="108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51" y="24"/>
                  </a:lnTo>
                  <a:lnTo>
                    <a:pt x="68" y="108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60" name="未知"/>
            <p:cNvSpPr/>
            <p:nvPr/>
          </p:nvSpPr>
          <p:spPr>
            <a:xfrm>
              <a:off x="159" y="113"/>
              <a:ext cx="217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4"/>
                </a:cxn>
                <a:cxn ang="0">
                  <a:pos x="184" y="0"/>
                </a:cxn>
                <a:cxn ang="0">
                  <a:pos x="217" y="12"/>
                </a:cxn>
                <a:cxn ang="0">
                  <a:pos x="34" y="96"/>
                </a:cxn>
              </a:cxnLst>
              <a:pathLst>
                <a:path w="217" h="96">
                  <a:moveTo>
                    <a:pt x="34" y="96"/>
                  </a:moveTo>
                  <a:lnTo>
                    <a:pt x="0" y="84"/>
                  </a:lnTo>
                  <a:lnTo>
                    <a:pt x="184" y="0"/>
                  </a:lnTo>
                  <a:lnTo>
                    <a:pt x="217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61" name="未知"/>
            <p:cNvSpPr/>
            <p:nvPr/>
          </p:nvSpPr>
          <p:spPr>
            <a:xfrm>
              <a:off x="125" y="101"/>
              <a:ext cx="218" cy="96"/>
            </a:xfrm>
            <a:custGeom>
              <a:avLst/>
              <a:gdLst/>
              <a:ahLst/>
              <a:cxnLst>
                <a:cxn ang="0">
                  <a:pos x="34" y="96"/>
                </a:cxn>
                <a:cxn ang="0">
                  <a:pos x="0" y="82"/>
                </a:cxn>
                <a:cxn ang="0">
                  <a:pos x="186" y="0"/>
                </a:cxn>
                <a:cxn ang="0">
                  <a:pos x="218" y="12"/>
                </a:cxn>
                <a:cxn ang="0">
                  <a:pos x="34" y="96"/>
                </a:cxn>
              </a:cxnLst>
              <a:pathLst>
                <a:path w="218" h="96">
                  <a:moveTo>
                    <a:pt x="34" y="96"/>
                  </a:moveTo>
                  <a:lnTo>
                    <a:pt x="0" y="82"/>
                  </a:lnTo>
                  <a:lnTo>
                    <a:pt x="186" y="0"/>
                  </a:lnTo>
                  <a:lnTo>
                    <a:pt x="218" y="12"/>
                  </a:lnTo>
                  <a:lnTo>
                    <a:pt x="34" y="96"/>
                  </a:lnTo>
                  <a:close/>
                </a:path>
              </a:pathLst>
            </a:custGeom>
            <a:solidFill>
              <a:srgbClr val="0000B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62" name="未知"/>
            <p:cNvSpPr/>
            <p:nvPr/>
          </p:nvSpPr>
          <p:spPr>
            <a:xfrm>
              <a:off x="95" y="89"/>
              <a:ext cx="216" cy="94"/>
            </a:xfrm>
            <a:custGeom>
              <a:avLst/>
              <a:gdLst/>
              <a:ahLst/>
              <a:cxnLst>
                <a:cxn ang="0">
                  <a:pos x="30" y="94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216" y="12"/>
                </a:cxn>
                <a:cxn ang="0">
                  <a:pos x="30" y="94"/>
                </a:cxn>
              </a:cxnLst>
              <a:pathLst>
                <a:path w="216" h="94">
                  <a:moveTo>
                    <a:pt x="30" y="94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216" y="12"/>
                  </a:lnTo>
                  <a:lnTo>
                    <a:pt x="30" y="94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63" name="未知"/>
            <p:cNvSpPr/>
            <p:nvPr/>
          </p:nvSpPr>
          <p:spPr>
            <a:xfrm>
              <a:off x="115" y="97"/>
              <a:ext cx="196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6" y="4"/>
                </a:cxn>
                <a:cxn ang="0">
                  <a:pos x="10" y="86"/>
                </a:cxn>
              </a:cxnLst>
              <a:pathLst>
                <a:path w="196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6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64" name="未知"/>
            <p:cNvSpPr/>
            <p:nvPr/>
          </p:nvSpPr>
          <p:spPr>
            <a:xfrm>
              <a:off x="105" y="93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88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88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65" name="未知"/>
            <p:cNvSpPr/>
            <p:nvPr/>
          </p:nvSpPr>
          <p:spPr>
            <a:xfrm>
              <a:off x="95" y="89"/>
              <a:ext cx="198" cy="86"/>
            </a:xfrm>
            <a:custGeom>
              <a:avLst/>
              <a:gdLst/>
              <a:ahLst/>
              <a:cxnLst>
                <a:cxn ang="0">
                  <a:pos x="10" y="86"/>
                </a:cxn>
                <a:cxn ang="0">
                  <a:pos x="0" y="82"/>
                </a:cxn>
                <a:cxn ang="0">
                  <a:pos x="190" y="0"/>
                </a:cxn>
                <a:cxn ang="0">
                  <a:pos x="198" y="4"/>
                </a:cxn>
                <a:cxn ang="0">
                  <a:pos x="10" y="86"/>
                </a:cxn>
              </a:cxnLst>
              <a:pathLst>
                <a:path w="198" h="86">
                  <a:moveTo>
                    <a:pt x="10" y="86"/>
                  </a:moveTo>
                  <a:lnTo>
                    <a:pt x="0" y="82"/>
                  </a:lnTo>
                  <a:lnTo>
                    <a:pt x="190" y="0"/>
                  </a:lnTo>
                  <a:lnTo>
                    <a:pt x="198" y="4"/>
                  </a:lnTo>
                  <a:lnTo>
                    <a:pt x="10" y="86"/>
                  </a:lnTo>
                  <a:close/>
                </a:path>
              </a:pathLst>
            </a:custGeom>
            <a:solidFill>
              <a:srgbClr val="0000B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66" name="未知"/>
            <p:cNvSpPr/>
            <p:nvPr/>
          </p:nvSpPr>
          <p:spPr>
            <a:xfrm>
              <a:off x="69" y="77"/>
              <a:ext cx="216" cy="94"/>
            </a:xfrm>
            <a:custGeom>
              <a:avLst/>
              <a:gdLst/>
              <a:ahLst/>
              <a:cxnLst>
                <a:cxn ang="0">
                  <a:pos x="26" y="9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216" y="12"/>
                </a:cxn>
                <a:cxn ang="0">
                  <a:pos x="26" y="94"/>
                </a:cxn>
              </a:cxnLst>
              <a:pathLst>
                <a:path w="216" h="94">
                  <a:moveTo>
                    <a:pt x="26" y="9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216" y="12"/>
                  </a:lnTo>
                  <a:lnTo>
                    <a:pt x="26" y="9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67" name="未知"/>
            <p:cNvSpPr/>
            <p:nvPr/>
          </p:nvSpPr>
          <p:spPr>
            <a:xfrm>
              <a:off x="87" y="87"/>
              <a:ext cx="198" cy="84"/>
            </a:xfrm>
            <a:custGeom>
              <a:avLst/>
              <a:gdLst/>
              <a:ahLst/>
              <a:cxnLst>
                <a:cxn ang="0">
                  <a:pos x="8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8" y="84"/>
                </a:cxn>
              </a:cxnLst>
              <a:pathLst>
                <a:path w="198" h="84">
                  <a:moveTo>
                    <a:pt x="8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8" y="84"/>
                  </a:lnTo>
                  <a:close/>
                </a:path>
              </a:pathLst>
            </a:custGeom>
            <a:solidFill>
              <a:srgbClr val="0000B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68" name="未知"/>
            <p:cNvSpPr/>
            <p:nvPr/>
          </p:nvSpPr>
          <p:spPr>
            <a:xfrm>
              <a:off x="81" y="83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69" name="未知"/>
            <p:cNvSpPr/>
            <p:nvPr/>
          </p:nvSpPr>
          <p:spPr>
            <a:xfrm>
              <a:off x="75" y="81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2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2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70" name="未知"/>
            <p:cNvSpPr/>
            <p:nvPr/>
          </p:nvSpPr>
          <p:spPr>
            <a:xfrm>
              <a:off x="69" y="77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2"/>
                </a:cxn>
                <a:cxn ang="0">
                  <a:pos x="192" y="0"/>
                </a:cxn>
                <a:cxn ang="0">
                  <a:pos x="198" y="4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2"/>
                  </a:lnTo>
                  <a:lnTo>
                    <a:pt x="192" y="0"/>
                  </a:lnTo>
                  <a:lnTo>
                    <a:pt x="198" y="4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9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71" name="未知"/>
            <p:cNvSpPr/>
            <p:nvPr/>
          </p:nvSpPr>
          <p:spPr>
            <a:xfrm>
              <a:off x="45" y="64"/>
              <a:ext cx="216" cy="95"/>
            </a:xfrm>
            <a:custGeom>
              <a:avLst/>
              <a:gdLst/>
              <a:ahLst/>
              <a:cxnLst>
                <a:cxn ang="0">
                  <a:pos x="24" y="95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216" y="13"/>
                </a:cxn>
                <a:cxn ang="0">
                  <a:pos x="24" y="95"/>
                </a:cxn>
              </a:cxnLst>
              <a:pathLst>
                <a:path w="216" h="95">
                  <a:moveTo>
                    <a:pt x="24" y="95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216" y="13"/>
                  </a:lnTo>
                  <a:lnTo>
                    <a:pt x="24" y="95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72" name="未知"/>
            <p:cNvSpPr/>
            <p:nvPr/>
          </p:nvSpPr>
          <p:spPr>
            <a:xfrm>
              <a:off x="63" y="75"/>
              <a:ext cx="198" cy="84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6" y="84"/>
                </a:cxn>
              </a:cxnLst>
              <a:pathLst>
                <a:path w="198" h="84">
                  <a:moveTo>
                    <a:pt x="6" y="84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6" y="84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73" name="未知"/>
            <p:cNvSpPr/>
            <p:nvPr/>
          </p:nvSpPr>
          <p:spPr>
            <a:xfrm>
              <a:off x="59" y="73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74" name="未知"/>
            <p:cNvSpPr/>
            <p:nvPr/>
          </p:nvSpPr>
          <p:spPr>
            <a:xfrm>
              <a:off x="55" y="71"/>
              <a:ext cx="198" cy="82"/>
            </a:xfrm>
            <a:custGeom>
              <a:avLst/>
              <a:gdLst/>
              <a:ahLst/>
              <a:cxnLst>
                <a:cxn ang="0">
                  <a:pos x="4" y="82"/>
                </a:cxn>
                <a:cxn ang="0">
                  <a:pos x="0" y="80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4" y="82"/>
                </a:cxn>
              </a:cxnLst>
              <a:pathLst>
                <a:path w="198" h="82">
                  <a:moveTo>
                    <a:pt x="4" y="82"/>
                  </a:moveTo>
                  <a:lnTo>
                    <a:pt x="0" y="80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4" y="82"/>
                  </a:lnTo>
                  <a:close/>
                </a:path>
              </a:pathLst>
            </a:custGeom>
            <a:solidFill>
              <a:srgbClr val="0000B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75" name="未知"/>
            <p:cNvSpPr/>
            <p:nvPr/>
          </p:nvSpPr>
          <p:spPr>
            <a:xfrm>
              <a:off x="49" y="69"/>
              <a:ext cx="200" cy="82"/>
            </a:xfrm>
            <a:custGeom>
              <a:avLst/>
              <a:gdLst/>
              <a:ahLst/>
              <a:cxnLst>
                <a:cxn ang="0">
                  <a:pos x="6" y="82"/>
                </a:cxn>
                <a:cxn ang="0">
                  <a:pos x="0" y="78"/>
                </a:cxn>
                <a:cxn ang="0">
                  <a:pos x="194" y="0"/>
                </a:cxn>
                <a:cxn ang="0">
                  <a:pos x="200" y="2"/>
                </a:cxn>
                <a:cxn ang="0">
                  <a:pos x="6" y="82"/>
                </a:cxn>
              </a:cxnLst>
              <a:pathLst>
                <a:path w="200" h="82">
                  <a:moveTo>
                    <a:pt x="6" y="82"/>
                  </a:moveTo>
                  <a:lnTo>
                    <a:pt x="0" y="78"/>
                  </a:lnTo>
                  <a:lnTo>
                    <a:pt x="194" y="0"/>
                  </a:lnTo>
                  <a:lnTo>
                    <a:pt x="200" y="2"/>
                  </a:lnTo>
                  <a:lnTo>
                    <a:pt x="6" y="82"/>
                  </a:lnTo>
                  <a:close/>
                </a:path>
              </a:pathLst>
            </a:custGeom>
            <a:solidFill>
              <a:srgbClr val="0000BC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76" name="未知"/>
            <p:cNvSpPr/>
            <p:nvPr/>
          </p:nvSpPr>
          <p:spPr>
            <a:xfrm>
              <a:off x="45" y="64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5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5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77" name="未知"/>
            <p:cNvSpPr/>
            <p:nvPr/>
          </p:nvSpPr>
          <p:spPr>
            <a:xfrm>
              <a:off x="26" y="52"/>
              <a:ext cx="213" cy="93"/>
            </a:xfrm>
            <a:custGeom>
              <a:avLst/>
              <a:gdLst/>
              <a:ahLst/>
              <a:cxnLst>
                <a:cxn ang="0">
                  <a:pos x="19" y="93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13" y="12"/>
                </a:cxn>
                <a:cxn ang="0">
                  <a:pos x="19" y="93"/>
                </a:cxn>
              </a:cxnLst>
              <a:pathLst>
                <a:path w="213" h="93">
                  <a:moveTo>
                    <a:pt x="19" y="93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13" y="12"/>
                  </a:lnTo>
                  <a:lnTo>
                    <a:pt x="19" y="9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78" name="未知"/>
            <p:cNvSpPr/>
            <p:nvPr/>
          </p:nvSpPr>
          <p:spPr>
            <a:xfrm>
              <a:off x="41" y="62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B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79" name="未知"/>
            <p:cNvSpPr/>
            <p:nvPr/>
          </p:nvSpPr>
          <p:spPr>
            <a:xfrm>
              <a:off x="39" y="60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81"/>
                </a:cxn>
                <a:cxn ang="0">
                  <a:pos x="194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81"/>
                  </a:lnTo>
                  <a:lnTo>
                    <a:pt x="194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80" name="未知"/>
            <p:cNvSpPr/>
            <p:nvPr/>
          </p:nvSpPr>
          <p:spPr>
            <a:xfrm>
              <a:off x="35" y="58"/>
              <a:ext cx="198" cy="83"/>
            </a:xfrm>
            <a:custGeom>
              <a:avLst/>
              <a:gdLst/>
              <a:ahLst/>
              <a:cxnLst>
                <a:cxn ang="0">
                  <a:pos x="4" y="83"/>
                </a:cxn>
                <a:cxn ang="0">
                  <a:pos x="0" y="81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4" y="83"/>
                </a:cxn>
              </a:cxnLst>
              <a:pathLst>
                <a:path w="198" h="83">
                  <a:moveTo>
                    <a:pt x="4" y="83"/>
                  </a:moveTo>
                  <a:lnTo>
                    <a:pt x="0" y="81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4" y="83"/>
                  </a:lnTo>
                  <a:close/>
                </a:path>
              </a:pathLst>
            </a:custGeom>
            <a:solidFill>
              <a:srgbClr val="0000C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81" name="未知"/>
            <p:cNvSpPr/>
            <p:nvPr/>
          </p:nvSpPr>
          <p:spPr>
            <a:xfrm>
              <a:off x="33" y="56"/>
              <a:ext cx="198" cy="83"/>
            </a:xfrm>
            <a:custGeom>
              <a:avLst/>
              <a:gdLst/>
              <a:ahLst/>
              <a:cxnLst>
                <a:cxn ang="0">
                  <a:pos x="2" y="83"/>
                </a:cxn>
                <a:cxn ang="0">
                  <a:pos x="0" y="79"/>
                </a:cxn>
                <a:cxn ang="0">
                  <a:pos x="196" y="0"/>
                </a:cxn>
                <a:cxn ang="0">
                  <a:pos x="198" y="2"/>
                </a:cxn>
                <a:cxn ang="0">
                  <a:pos x="2" y="83"/>
                </a:cxn>
              </a:cxnLst>
              <a:pathLst>
                <a:path w="198" h="83">
                  <a:moveTo>
                    <a:pt x="2" y="83"/>
                  </a:moveTo>
                  <a:lnTo>
                    <a:pt x="0" y="79"/>
                  </a:lnTo>
                  <a:lnTo>
                    <a:pt x="196" y="0"/>
                  </a:lnTo>
                  <a:lnTo>
                    <a:pt x="198" y="2"/>
                  </a:lnTo>
                  <a:lnTo>
                    <a:pt x="2" y="83"/>
                  </a:lnTo>
                  <a:close/>
                </a:path>
              </a:pathLst>
            </a:custGeom>
            <a:solidFill>
              <a:srgbClr val="0000C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82" name="未知"/>
            <p:cNvSpPr/>
            <p:nvPr/>
          </p:nvSpPr>
          <p:spPr>
            <a:xfrm>
              <a:off x="28" y="54"/>
              <a:ext cx="201" cy="81"/>
            </a:xfrm>
            <a:custGeom>
              <a:avLst/>
              <a:gdLst/>
              <a:ahLst/>
              <a:cxnLst>
                <a:cxn ang="0">
                  <a:pos x="5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5" y="81"/>
                </a:cxn>
              </a:cxnLst>
              <a:pathLst>
                <a:path w="201" h="81">
                  <a:moveTo>
                    <a:pt x="5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5" y="81"/>
                  </a:lnTo>
                  <a:close/>
                </a:path>
              </a:pathLst>
            </a:custGeom>
            <a:solidFill>
              <a:srgbClr val="0000C3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83" name="未知"/>
            <p:cNvSpPr/>
            <p:nvPr/>
          </p:nvSpPr>
          <p:spPr>
            <a:xfrm>
              <a:off x="26" y="52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84" name="未知"/>
            <p:cNvSpPr/>
            <p:nvPr/>
          </p:nvSpPr>
          <p:spPr>
            <a:xfrm>
              <a:off x="10" y="40"/>
              <a:ext cx="213" cy="91"/>
            </a:xfrm>
            <a:custGeom>
              <a:avLst/>
              <a:gdLst/>
              <a:ahLst/>
              <a:cxnLst>
                <a:cxn ang="0">
                  <a:pos x="16" y="9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13" y="12"/>
                </a:cxn>
                <a:cxn ang="0">
                  <a:pos x="16" y="91"/>
                </a:cxn>
              </a:cxnLst>
              <a:pathLst>
                <a:path w="213" h="91">
                  <a:moveTo>
                    <a:pt x="16" y="9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13" y="12"/>
                  </a:lnTo>
                  <a:lnTo>
                    <a:pt x="16" y="9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85" name="未知"/>
            <p:cNvSpPr/>
            <p:nvPr/>
          </p:nvSpPr>
          <p:spPr>
            <a:xfrm>
              <a:off x="22" y="50"/>
              <a:ext cx="201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81"/>
                </a:cxn>
              </a:cxnLst>
              <a:pathLst>
                <a:path w="201" h="81">
                  <a:moveTo>
                    <a:pt x="4" y="81"/>
                  </a:moveTo>
                  <a:lnTo>
                    <a:pt x="0" y="79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0000C6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86" name="未知"/>
            <p:cNvSpPr/>
            <p:nvPr/>
          </p:nvSpPr>
          <p:spPr>
            <a:xfrm>
              <a:off x="20" y="48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9"/>
                </a:cxn>
                <a:cxn ang="0">
                  <a:pos x="197" y="0"/>
                </a:cxn>
                <a:cxn ang="0">
                  <a:pos x="201" y="2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9"/>
                  </a:lnTo>
                  <a:lnTo>
                    <a:pt x="197" y="0"/>
                  </a:lnTo>
                  <a:lnTo>
                    <a:pt x="201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7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87" name="未知"/>
            <p:cNvSpPr/>
            <p:nvPr/>
          </p:nvSpPr>
          <p:spPr>
            <a:xfrm>
              <a:off x="18" y="46"/>
              <a:ext cx="199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81"/>
                </a:cxn>
              </a:cxnLst>
              <a:pathLst>
                <a:path w="199" h="81">
                  <a:moveTo>
                    <a:pt x="2" y="81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8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88" name="未知"/>
            <p:cNvSpPr/>
            <p:nvPr/>
          </p:nvSpPr>
          <p:spPr>
            <a:xfrm>
              <a:off x="16" y="44"/>
              <a:ext cx="199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7" y="0"/>
                </a:cxn>
                <a:cxn ang="0">
                  <a:pos x="199" y="2"/>
                </a:cxn>
                <a:cxn ang="0">
                  <a:pos x="2" y="79"/>
                </a:cxn>
              </a:cxnLst>
              <a:pathLst>
                <a:path w="199" h="79">
                  <a:moveTo>
                    <a:pt x="2" y="79"/>
                  </a:moveTo>
                  <a:lnTo>
                    <a:pt x="0" y="77"/>
                  </a:lnTo>
                  <a:lnTo>
                    <a:pt x="197" y="0"/>
                  </a:lnTo>
                  <a:lnTo>
                    <a:pt x="199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A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89" name="未知"/>
            <p:cNvSpPr/>
            <p:nvPr/>
          </p:nvSpPr>
          <p:spPr>
            <a:xfrm>
              <a:off x="12" y="42"/>
              <a:ext cx="201" cy="79"/>
            </a:xfrm>
            <a:custGeom>
              <a:avLst/>
              <a:gdLst/>
              <a:ahLst/>
              <a:cxnLst>
                <a:cxn ang="0">
                  <a:pos x="4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4" y="79"/>
                </a:cxn>
              </a:cxnLst>
              <a:pathLst>
                <a:path w="201" h="79">
                  <a:moveTo>
                    <a:pt x="4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4" y="79"/>
                  </a:lnTo>
                  <a:close/>
                </a:path>
              </a:pathLst>
            </a:custGeom>
            <a:solidFill>
              <a:srgbClr val="0000CB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90" name="未知"/>
            <p:cNvSpPr/>
            <p:nvPr/>
          </p:nvSpPr>
          <p:spPr>
            <a:xfrm>
              <a:off x="10" y="40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D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91" name="未知"/>
            <p:cNvSpPr/>
            <p:nvPr/>
          </p:nvSpPr>
          <p:spPr>
            <a:xfrm>
              <a:off x="0" y="26"/>
              <a:ext cx="209" cy="91"/>
            </a:xfrm>
            <a:custGeom>
              <a:avLst/>
              <a:gdLst/>
              <a:ahLst/>
              <a:cxnLst>
                <a:cxn ang="0">
                  <a:pos x="10" y="91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9" y="14"/>
                </a:cxn>
                <a:cxn ang="0">
                  <a:pos x="10" y="91"/>
                </a:cxn>
              </a:cxnLst>
              <a:pathLst>
                <a:path w="209" h="91">
                  <a:moveTo>
                    <a:pt x="10" y="91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9" y="14"/>
                  </a:lnTo>
                  <a:lnTo>
                    <a:pt x="10" y="9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92" name="未知"/>
            <p:cNvSpPr/>
            <p:nvPr/>
          </p:nvSpPr>
          <p:spPr>
            <a:xfrm>
              <a:off x="8" y="36"/>
              <a:ext cx="201" cy="81"/>
            </a:xfrm>
            <a:custGeom>
              <a:avLst/>
              <a:gdLst/>
              <a:ahLst/>
              <a:cxnLst>
                <a:cxn ang="0">
                  <a:pos x="2" y="81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81"/>
                </a:cxn>
              </a:cxnLst>
              <a:pathLst>
                <a:path w="201" h="81">
                  <a:moveTo>
                    <a:pt x="2" y="81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81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93" name="未知"/>
            <p:cNvSpPr/>
            <p:nvPr/>
          </p:nvSpPr>
          <p:spPr>
            <a:xfrm>
              <a:off x="6" y="34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CF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94" name="未知"/>
            <p:cNvSpPr/>
            <p:nvPr/>
          </p:nvSpPr>
          <p:spPr>
            <a:xfrm>
              <a:off x="4" y="32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95" name="未知"/>
            <p:cNvSpPr/>
            <p:nvPr/>
          </p:nvSpPr>
          <p:spPr>
            <a:xfrm>
              <a:off x="2" y="28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7"/>
                </a:cxn>
                <a:cxn ang="0">
                  <a:pos x="199" y="0"/>
                </a:cxn>
                <a:cxn ang="0">
                  <a:pos x="201" y="4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7"/>
                  </a:lnTo>
                  <a:lnTo>
                    <a:pt x="199" y="0"/>
                  </a:lnTo>
                  <a:lnTo>
                    <a:pt x="201" y="4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96" name="未知"/>
            <p:cNvSpPr/>
            <p:nvPr/>
          </p:nvSpPr>
          <p:spPr>
            <a:xfrm>
              <a:off x="0" y="26"/>
              <a:ext cx="201" cy="79"/>
            </a:xfrm>
            <a:custGeom>
              <a:avLst/>
              <a:gdLst/>
              <a:ahLst/>
              <a:cxnLst>
                <a:cxn ang="0">
                  <a:pos x="2" y="79"/>
                </a:cxn>
                <a:cxn ang="0">
                  <a:pos x="0" y="75"/>
                </a:cxn>
                <a:cxn ang="0">
                  <a:pos x="199" y="0"/>
                </a:cxn>
                <a:cxn ang="0">
                  <a:pos x="201" y="2"/>
                </a:cxn>
                <a:cxn ang="0">
                  <a:pos x="2" y="79"/>
                </a:cxn>
              </a:cxnLst>
              <a:pathLst>
                <a:path w="201" h="79">
                  <a:moveTo>
                    <a:pt x="2" y="79"/>
                  </a:moveTo>
                  <a:lnTo>
                    <a:pt x="0" y="75"/>
                  </a:lnTo>
                  <a:lnTo>
                    <a:pt x="199" y="0"/>
                  </a:lnTo>
                  <a:lnTo>
                    <a:pt x="201" y="2"/>
                  </a:lnTo>
                  <a:lnTo>
                    <a:pt x="2" y="79"/>
                  </a:lnTo>
                  <a:close/>
                </a:path>
              </a:pathLst>
            </a:custGeom>
            <a:solidFill>
              <a:srgbClr val="0000D2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97" name="未知"/>
            <p:cNvSpPr/>
            <p:nvPr/>
          </p:nvSpPr>
          <p:spPr>
            <a:xfrm>
              <a:off x="1357" y="0"/>
              <a:ext cx="90" cy="877"/>
            </a:xfrm>
            <a:custGeom>
              <a:avLst/>
              <a:gdLst/>
              <a:ahLst/>
              <a:cxnLst>
                <a:cxn ang="0">
                  <a:pos x="16" y="877"/>
                </a:cxn>
                <a:cxn ang="0">
                  <a:pos x="0" y="73"/>
                </a:cxn>
                <a:cxn ang="0">
                  <a:pos x="74" y="0"/>
                </a:cxn>
                <a:cxn ang="0">
                  <a:pos x="90" y="731"/>
                </a:cxn>
                <a:cxn ang="0">
                  <a:pos x="16" y="877"/>
                </a:cxn>
              </a:cxnLst>
              <a:pathLst>
                <a:path w="90" h="877">
                  <a:moveTo>
                    <a:pt x="16" y="877"/>
                  </a:moveTo>
                  <a:lnTo>
                    <a:pt x="0" y="73"/>
                  </a:lnTo>
                  <a:lnTo>
                    <a:pt x="74" y="0"/>
                  </a:lnTo>
                  <a:lnTo>
                    <a:pt x="90" y="731"/>
                  </a:lnTo>
                  <a:lnTo>
                    <a:pt x="16" y="877"/>
                  </a:lnTo>
                  <a:close/>
                </a:path>
              </a:pathLst>
            </a:custGeom>
            <a:solidFill>
              <a:srgbClr val="0000E1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98" name="未知"/>
            <p:cNvSpPr/>
            <p:nvPr/>
          </p:nvSpPr>
          <p:spPr>
            <a:xfrm>
              <a:off x="0" y="73"/>
              <a:ext cx="1373" cy="979"/>
            </a:xfrm>
            <a:custGeom>
              <a:avLst/>
              <a:gdLst/>
              <a:ahLst/>
              <a:cxnLst>
                <a:cxn ang="0">
                  <a:pos x="1373" y="804"/>
                </a:cxn>
                <a:cxn ang="0">
                  <a:pos x="1357" y="0"/>
                </a:cxn>
                <a:cxn ang="0">
                  <a:pos x="1345" y="16"/>
                </a:cxn>
                <a:cxn ang="0">
                  <a:pos x="1331" y="32"/>
                </a:cxn>
                <a:cxn ang="0">
                  <a:pos x="1311" y="46"/>
                </a:cxn>
                <a:cxn ang="0">
                  <a:pos x="1288" y="60"/>
                </a:cxn>
                <a:cxn ang="0">
                  <a:pos x="1260" y="74"/>
                </a:cxn>
                <a:cxn ang="0">
                  <a:pos x="1230" y="88"/>
                </a:cxn>
                <a:cxn ang="0">
                  <a:pos x="1160" y="116"/>
                </a:cxn>
                <a:cxn ang="0">
                  <a:pos x="1052" y="138"/>
                </a:cxn>
                <a:cxn ang="0">
                  <a:pos x="935" y="154"/>
                </a:cxn>
                <a:cxn ang="0">
                  <a:pos x="811" y="168"/>
                </a:cxn>
                <a:cxn ang="0">
                  <a:pos x="747" y="172"/>
                </a:cxn>
                <a:cxn ang="0">
                  <a:pos x="681" y="174"/>
                </a:cxn>
                <a:cxn ang="0">
                  <a:pos x="614" y="174"/>
                </a:cxn>
                <a:cxn ang="0">
                  <a:pos x="552" y="172"/>
                </a:cxn>
                <a:cxn ang="0">
                  <a:pos x="428" y="164"/>
                </a:cxn>
                <a:cxn ang="0">
                  <a:pos x="307" y="152"/>
                </a:cxn>
                <a:cxn ang="0">
                  <a:pos x="193" y="136"/>
                </a:cxn>
                <a:cxn ang="0">
                  <a:pos x="125" y="110"/>
                </a:cxn>
                <a:cxn ang="0">
                  <a:pos x="95" y="98"/>
                </a:cxn>
                <a:cxn ang="0">
                  <a:pos x="69" y="86"/>
                </a:cxn>
                <a:cxn ang="0">
                  <a:pos x="45" y="72"/>
                </a:cxn>
                <a:cxn ang="0">
                  <a:pos x="26" y="58"/>
                </a:cxn>
                <a:cxn ang="0">
                  <a:pos x="10" y="44"/>
                </a:cxn>
                <a:cxn ang="0">
                  <a:pos x="0" y="28"/>
                </a:cxn>
                <a:cxn ang="0">
                  <a:pos x="16" y="832"/>
                </a:cxn>
                <a:cxn ang="0">
                  <a:pos x="26" y="848"/>
                </a:cxn>
                <a:cxn ang="0">
                  <a:pos x="43" y="862"/>
                </a:cxn>
                <a:cxn ang="0">
                  <a:pos x="61" y="876"/>
                </a:cxn>
                <a:cxn ang="0">
                  <a:pos x="85" y="890"/>
                </a:cxn>
                <a:cxn ang="0">
                  <a:pos x="111" y="902"/>
                </a:cxn>
                <a:cxn ang="0">
                  <a:pos x="141" y="916"/>
                </a:cxn>
                <a:cxn ang="0">
                  <a:pos x="211" y="941"/>
                </a:cxn>
                <a:cxn ang="0">
                  <a:pos x="325" y="957"/>
                </a:cxn>
                <a:cxn ang="0">
                  <a:pos x="444" y="969"/>
                </a:cxn>
                <a:cxn ang="0">
                  <a:pos x="568" y="977"/>
                </a:cxn>
                <a:cxn ang="0">
                  <a:pos x="632" y="979"/>
                </a:cxn>
                <a:cxn ang="0">
                  <a:pos x="697" y="979"/>
                </a:cxn>
                <a:cxn ang="0">
                  <a:pos x="763" y="975"/>
                </a:cxn>
                <a:cxn ang="0">
                  <a:pos x="827" y="971"/>
                </a:cxn>
                <a:cxn ang="0">
                  <a:pos x="951" y="959"/>
                </a:cxn>
                <a:cxn ang="0">
                  <a:pos x="1070" y="941"/>
                </a:cxn>
                <a:cxn ang="0">
                  <a:pos x="1178" y="920"/>
                </a:cxn>
                <a:cxn ang="0">
                  <a:pos x="1214" y="906"/>
                </a:cxn>
                <a:cxn ang="0">
                  <a:pos x="1248" y="892"/>
                </a:cxn>
                <a:cxn ang="0">
                  <a:pos x="1278" y="878"/>
                </a:cxn>
                <a:cxn ang="0">
                  <a:pos x="1304" y="864"/>
                </a:cxn>
                <a:cxn ang="0">
                  <a:pos x="1329" y="850"/>
                </a:cxn>
                <a:cxn ang="0">
                  <a:pos x="1347" y="834"/>
                </a:cxn>
                <a:cxn ang="0">
                  <a:pos x="1363" y="820"/>
                </a:cxn>
                <a:cxn ang="0">
                  <a:pos x="1373" y="804"/>
                </a:cxn>
              </a:cxnLst>
              <a:pathLst>
                <a:path w="1373" h="979">
                  <a:moveTo>
                    <a:pt x="1373" y="804"/>
                  </a:moveTo>
                  <a:lnTo>
                    <a:pt x="1357" y="0"/>
                  </a:lnTo>
                  <a:lnTo>
                    <a:pt x="1345" y="16"/>
                  </a:lnTo>
                  <a:lnTo>
                    <a:pt x="1331" y="32"/>
                  </a:lnTo>
                  <a:lnTo>
                    <a:pt x="1311" y="46"/>
                  </a:lnTo>
                  <a:lnTo>
                    <a:pt x="1288" y="60"/>
                  </a:lnTo>
                  <a:lnTo>
                    <a:pt x="1260" y="74"/>
                  </a:lnTo>
                  <a:lnTo>
                    <a:pt x="1230" y="88"/>
                  </a:lnTo>
                  <a:lnTo>
                    <a:pt x="1160" y="116"/>
                  </a:lnTo>
                  <a:lnTo>
                    <a:pt x="1052" y="138"/>
                  </a:lnTo>
                  <a:lnTo>
                    <a:pt x="935" y="154"/>
                  </a:lnTo>
                  <a:lnTo>
                    <a:pt x="811" y="168"/>
                  </a:lnTo>
                  <a:lnTo>
                    <a:pt x="747" y="172"/>
                  </a:lnTo>
                  <a:lnTo>
                    <a:pt x="681" y="174"/>
                  </a:lnTo>
                  <a:lnTo>
                    <a:pt x="614" y="174"/>
                  </a:lnTo>
                  <a:lnTo>
                    <a:pt x="552" y="172"/>
                  </a:lnTo>
                  <a:lnTo>
                    <a:pt x="428" y="164"/>
                  </a:lnTo>
                  <a:lnTo>
                    <a:pt x="307" y="152"/>
                  </a:lnTo>
                  <a:lnTo>
                    <a:pt x="193" y="136"/>
                  </a:lnTo>
                  <a:lnTo>
                    <a:pt x="125" y="110"/>
                  </a:lnTo>
                  <a:lnTo>
                    <a:pt x="95" y="98"/>
                  </a:lnTo>
                  <a:lnTo>
                    <a:pt x="69" y="86"/>
                  </a:lnTo>
                  <a:lnTo>
                    <a:pt x="45" y="72"/>
                  </a:lnTo>
                  <a:lnTo>
                    <a:pt x="26" y="58"/>
                  </a:lnTo>
                  <a:lnTo>
                    <a:pt x="10" y="44"/>
                  </a:lnTo>
                  <a:lnTo>
                    <a:pt x="0" y="28"/>
                  </a:lnTo>
                  <a:lnTo>
                    <a:pt x="16" y="832"/>
                  </a:lnTo>
                  <a:lnTo>
                    <a:pt x="26" y="848"/>
                  </a:lnTo>
                  <a:lnTo>
                    <a:pt x="43" y="862"/>
                  </a:lnTo>
                  <a:lnTo>
                    <a:pt x="61" y="876"/>
                  </a:lnTo>
                  <a:lnTo>
                    <a:pt x="85" y="890"/>
                  </a:lnTo>
                  <a:lnTo>
                    <a:pt x="111" y="902"/>
                  </a:lnTo>
                  <a:lnTo>
                    <a:pt x="141" y="916"/>
                  </a:lnTo>
                  <a:lnTo>
                    <a:pt x="211" y="941"/>
                  </a:lnTo>
                  <a:lnTo>
                    <a:pt x="325" y="957"/>
                  </a:lnTo>
                  <a:lnTo>
                    <a:pt x="444" y="969"/>
                  </a:lnTo>
                  <a:lnTo>
                    <a:pt x="568" y="977"/>
                  </a:lnTo>
                  <a:lnTo>
                    <a:pt x="632" y="979"/>
                  </a:lnTo>
                  <a:lnTo>
                    <a:pt x="697" y="979"/>
                  </a:lnTo>
                  <a:lnTo>
                    <a:pt x="763" y="975"/>
                  </a:lnTo>
                  <a:lnTo>
                    <a:pt x="827" y="971"/>
                  </a:lnTo>
                  <a:lnTo>
                    <a:pt x="951" y="959"/>
                  </a:lnTo>
                  <a:lnTo>
                    <a:pt x="1070" y="941"/>
                  </a:lnTo>
                  <a:lnTo>
                    <a:pt x="1178" y="920"/>
                  </a:lnTo>
                  <a:lnTo>
                    <a:pt x="1214" y="906"/>
                  </a:lnTo>
                  <a:lnTo>
                    <a:pt x="1248" y="892"/>
                  </a:lnTo>
                  <a:lnTo>
                    <a:pt x="1278" y="878"/>
                  </a:lnTo>
                  <a:lnTo>
                    <a:pt x="1304" y="864"/>
                  </a:lnTo>
                  <a:lnTo>
                    <a:pt x="1329" y="850"/>
                  </a:lnTo>
                  <a:lnTo>
                    <a:pt x="1347" y="834"/>
                  </a:lnTo>
                  <a:lnTo>
                    <a:pt x="1363" y="820"/>
                  </a:lnTo>
                  <a:lnTo>
                    <a:pt x="1373" y="804"/>
                  </a:lnTo>
                  <a:close/>
                </a:path>
              </a:pathLst>
            </a:custGeom>
            <a:solidFill>
              <a:srgbClr val="0000C4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4588" name="Group 103"/>
          <p:cNvGrpSpPr/>
          <p:nvPr/>
        </p:nvGrpSpPr>
        <p:grpSpPr>
          <a:xfrm>
            <a:off x="1165225" y="1066800"/>
            <a:ext cx="2081213" cy="1652588"/>
            <a:chOff x="0" y="0"/>
            <a:chExt cx="1443" cy="1108"/>
          </a:xfrm>
        </p:grpSpPr>
        <p:sp>
          <p:nvSpPr>
            <p:cNvPr id="24624" name="未知"/>
            <p:cNvSpPr/>
            <p:nvPr/>
          </p:nvSpPr>
          <p:spPr>
            <a:xfrm>
              <a:off x="0" y="907"/>
              <a:ext cx="209" cy="181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10" y="165"/>
                </a:cxn>
                <a:cxn ang="0">
                  <a:pos x="209" y="0"/>
                </a:cxn>
                <a:cxn ang="0">
                  <a:pos x="199" y="14"/>
                </a:cxn>
                <a:cxn ang="0">
                  <a:pos x="0" y="181"/>
                </a:cxn>
              </a:cxnLst>
              <a:pathLst>
                <a:path w="209" h="181">
                  <a:moveTo>
                    <a:pt x="0" y="181"/>
                  </a:moveTo>
                  <a:lnTo>
                    <a:pt x="10" y="165"/>
                  </a:lnTo>
                  <a:lnTo>
                    <a:pt x="209" y="0"/>
                  </a:lnTo>
                  <a:lnTo>
                    <a:pt x="199" y="14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D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5" name="未知"/>
            <p:cNvSpPr/>
            <p:nvPr/>
          </p:nvSpPr>
          <p:spPr>
            <a:xfrm>
              <a:off x="10" y="893"/>
              <a:ext cx="213" cy="179"/>
            </a:xfrm>
            <a:custGeom>
              <a:avLst/>
              <a:gdLst/>
              <a:ahLst/>
              <a:cxnLst>
                <a:cxn ang="0">
                  <a:pos x="0" y="179"/>
                </a:cxn>
                <a:cxn ang="0">
                  <a:pos x="16" y="163"/>
                </a:cxn>
                <a:cxn ang="0">
                  <a:pos x="213" y="0"/>
                </a:cxn>
                <a:cxn ang="0">
                  <a:pos x="199" y="14"/>
                </a:cxn>
                <a:cxn ang="0">
                  <a:pos x="0" y="179"/>
                </a:cxn>
              </a:cxnLst>
              <a:pathLst>
                <a:path w="213" h="179">
                  <a:moveTo>
                    <a:pt x="0" y="179"/>
                  </a:moveTo>
                  <a:lnTo>
                    <a:pt x="16" y="163"/>
                  </a:lnTo>
                  <a:lnTo>
                    <a:pt x="213" y="0"/>
                  </a:lnTo>
                  <a:lnTo>
                    <a:pt x="199" y="14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6" name="未知"/>
            <p:cNvSpPr/>
            <p:nvPr/>
          </p:nvSpPr>
          <p:spPr>
            <a:xfrm>
              <a:off x="1358" y="149"/>
              <a:ext cx="85" cy="104"/>
            </a:xfrm>
            <a:custGeom>
              <a:avLst/>
              <a:gdLst/>
              <a:ahLst/>
              <a:cxnLst>
                <a:cxn ang="0">
                  <a:pos x="12" y="104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85" y="14"/>
                </a:cxn>
                <a:cxn ang="0">
                  <a:pos x="12" y="104"/>
                </a:cxn>
              </a:cxnLst>
              <a:pathLst>
                <a:path w="85" h="104">
                  <a:moveTo>
                    <a:pt x="12" y="104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85" y="14"/>
                  </a:lnTo>
                  <a:lnTo>
                    <a:pt x="12" y="10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7" name="未知"/>
            <p:cNvSpPr/>
            <p:nvPr/>
          </p:nvSpPr>
          <p:spPr>
            <a:xfrm>
              <a:off x="1366" y="159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4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4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8" name="未知"/>
            <p:cNvSpPr/>
            <p:nvPr/>
          </p:nvSpPr>
          <p:spPr>
            <a:xfrm>
              <a:off x="1362" y="153"/>
              <a:ext cx="77" cy="94"/>
            </a:xfrm>
            <a:custGeom>
              <a:avLst/>
              <a:gdLst/>
              <a:ahLst/>
              <a:cxnLst>
                <a:cxn ang="0">
                  <a:pos x="4" y="94"/>
                </a:cxn>
                <a:cxn ang="0">
                  <a:pos x="0" y="88"/>
                </a:cxn>
                <a:cxn ang="0">
                  <a:pos x="73" y="0"/>
                </a:cxn>
                <a:cxn ang="0">
                  <a:pos x="77" y="6"/>
                </a:cxn>
                <a:cxn ang="0">
                  <a:pos x="4" y="94"/>
                </a:cxn>
              </a:cxnLst>
              <a:pathLst>
                <a:path w="77" h="94">
                  <a:moveTo>
                    <a:pt x="4" y="94"/>
                  </a:moveTo>
                  <a:lnTo>
                    <a:pt x="0" y="88"/>
                  </a:lnTo>
                  <a:lnTo>
                    <a:pt x="73" y="0"/>
                  </a:lnTo>
                  <a:lnTo>
                    <a:pt x="77" y="6"/>
                  </a:lnTo>
                  <a:lnTo>
                    <a:pt x="4" y="94"/>
                  </a:lnTo>
                  <a:close/>
                </a:path>
              </a:pathLst>
            </a:custGeom>
            <a:solidFill>
              <a:srgbClr val="D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29" name="未知"/>
            <p:cNvSpPr/>
            <p:nvPr/>
          </p:nvSpPr>
          <p:spPr>
            <a:xfrm>
              <a:off x="1358" y="149"/>
              <a:ext cx="77" cy="92"/>
            </a:xfrm>
            <a:custGeom>
              <a:avLst/>
              <a:gdLst/>
              <a:ahLst/>
              <a:cxnLst>
                <a:cxn ang="0">
                  <a:pos x="4" y="92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4"/>
                </a:cxn>
                <a:cxn ang="0">
                  <a:pos x="4" y="92"/>
                </a:cxn>
              </a:cxnLst>
              <a:pathLst>
                <a:path w="77" h="92">
                  <a:moveTo>
                    <a:pt x="4" y="92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4"/>
                  </a:lnTo>
                  <a:lnTo>
                    <a:pt x="4" y="92"/>
                  </a:lnTo>
                  <a:close/>
                </a:path>
              </a:pathLst>
            </a:custGeom>
            <a:solidFill>
              <a:srgbClr val="D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0" name="未知"/>
            <p:cNvSpPr/>
            <p:nvPr/>
          </p:nvSpPr>
          <p:spPr>
            <a:xfrm>
              <a:off x="1342" y="135"/>
              <a:ext cx="91" cy="102"/>
            </a:xfrm>
            <a:custGeom>
              <a:avLst/>
              <a:gdLst/>
              <a:ahLst/>
              <a:cxnLst>
                <a:cxn ang="0">
                  <a:pos x="16" y="102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91" y="14"/>
                </a:cxn>
                <a:cxn ang="0">
                  <a:pos x="16" y="102"/>
                </a:cxn>
              </a:cxnLst>
              <a:pathLst>
                <a:path w="91" h="102">
                  <a:moveTo>
                    <a:pt x="16" y="102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91" y="14"/>
                  </a:lnTo>
                  <a:lnTo>
                    <a:pt x="16" y="102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1" name="未知"/>
            <p:cNvSpPr/>
            <p:nvPr/>
          </p:nvSpPr>
          <p:spPr>
            <a:xfrm>
              <a:off x="1356" y="147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8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8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D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2" name="未知"/>
            <p:cNvSpPr/>
            <p:nvPr/>
          </p:nvSpPr>
          <p:spPr>
            <a:xfrm>
              <a:off x="1354" y="145"/>
              <a:ext cx="77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90"/>
                </a:cxn>
              </a:cxnLst>
              <a:pathLst>
                <a:path w="77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3" name="未知"/>
            <p:cNvSpPr/>
            <p:nvPr/>
          </p:nvSpPr>
          <p:spPr>
            <a:xfrm>
              <a:off x="1352" y="143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4" name="未知"/>
            <p:cNvSpPr/>
            <p:nvPr/>
          </p:nvSpPr>
          <p:spPr>
            <a:xfrm>
              <a:off x="1350" y="141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5" name="未知"/>
            <p:cNvSpPr/>
            <p:nvPr/>
          </p:nvSpPr>
          <p:spPr>
            <a:xfrm>
              <a:off x="1348" y="139"/>
              <a:ext cx="77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7" y="2"/>
                </a:cxn>
                <a:cxn ang="0">
                  <a:pos x="2" y="88"/>
                </a:cxn>
              </a:cxnLst>
              <a:pathLst>
                <a:path w="77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7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6" name="未知"/>
            <p:cNvSpPr/>
            <p:nvPr/>
          </p:nvSpPr>
          <p:spPr>
            <a:xfrm>
              <a:off x="1344" y="137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7" name="未知"/>
            <p:cNvSpPr/>
            <p:nvPr/>
          </p:nvSpPr>
          <p:spPr>
            <a:xfrm>
              <a:off x="1342" y="135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8" name="未知"/>
            <p:cNvSpPr/>
            <p:nvPr/>
          </p:nvSpPr>
          <p:spPr>
            <a:xfrm>
              <a:off x="1324" y="118"/>
              <a:ext cx="95" cy="103"/>
            </a:xfrm>
            <a:custGeom>
              <a:avLst/>
              <a:gdLst/>
              <a:ahLst/>
              <a:cxnLst>
                <a:cxn ang="0">
                  <a:pos x="18" y="103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95" y="17"/>
                </a:cxn>
                <a:cxn ang="0">
                  <a:pos x="18" y="103"/>
                </a:cxn>
              </a:cxnLst>
              <a:pathLst>
                <a:path w="95" h="103">
                  <a:moveTo>
                    <a:pt x="18" y="103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95" y="17"/>
                  </a:lnTo>
                  <a:lnTo>
                    <a:pt x="18" y="103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39" name="未知"/>
            <p:cNvSpPr/>
            <p:nvPr/>
          </p:nvSpPr>
          <p:spPr>
            <a:xfrm>
              <a:off x="1340" y="131"/>
              <a:ext cx="79" cy="90"/>
            </a:xfrm>
            <a:custGeom>
              <a:avLst/>
              <a:gdLst/>
              <a:ahLst/>
              <a:cxnLst>
                <a:cxn ang="0">
                  <a:pos x="2" y="90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4"/>
                </a:cxn>
                <a:cxn ang="0">
                  <a:pos x="2" y="90"/>
                </a:cxn>
              </a:cxnLst>
              <a:pathLst>
                <a:path w="79" h="90">
                  <a:moveTo>
                    <a:pt x="2" y="90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4"/>
                  </a:lnTo>
                  <a:lnTo>
                    <a:pt x="2" y="90"/>
                  </a:lnTo>
                  <a:close/>
                </a:path>
              </a:pathLst>
            </a:custGeom>
            <a:solidFill>
              <a:srgbClr val="C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0" name="未知"/>
            <p:cNvSpPr/>
            <p:nvPr/>
          </p:nvSpPr>
          <p:spPr>
            <a:xfrm>
              <a:off x="1336" y="129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6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6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1" name="未知"/>
            <p:cNvSpPr/>
            <p:nvPr/>
          </p:nvSpPr>
          <p:spPr>
            <a:xfrm>
              <a:off x="1334" y="127"/>
              <a:ext cx="79" cy="88"/>
            </a:xfrm>
            <a:custGeom>
              <a:avLst/>
              <a:gdLst/>
              <a:ahLst/>
              <a:cxnLst>
                <a:cxn ang="0">
                  <a:pos x="2" y="88"/>
                </a:cxn>
                <a:cxn ang="0">
                  <a:pos x="0" y="86"/>
                </a:cxn>
                <a:cxn ang="0">
                  <a:pos x="75" y="0"/>
                </a:cxn>
                <a:cxn ang="0">
                  <a:pos x="79" y="2"/>
                </a:cxn>
                <a:cxn ang="0">
                  <a:pos x="2" y="88"/>
                </a:cxn>
              </a:cxnLst>
              <a:pathLst>
                <a:path w="79" h="88">
                  <a:moveTo>
                    <a:pt x="2" y="88"/>
                  </a:moveTo>
                  <a:lnTo>
                    <a:pt x="0" y="86"/>
                  </a:lnTo>
                  <a:lnTo>
                    <a:pt x="75" y="0"/>
                  </a:lnTo>
                  <a:lnTo>
                    <a:pt x="79" y="2"/>
                  </a:lnTo>
                  <a:lnTo>
                    <a:pt x="2" y="88"/>
                  </a:lnTo>
                  <a:close/>
                </a:path>
              </a:pathLst>
            </a:custGeom>
            <a:solidFill>
              <a:srgbClr val="C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2" name="未知"/>
            <p:cNvSpPr/>
            <p:nvPr/>
          </p:nvSpPr>
          <p:spPr>
            <a:xfrm>
              <a:off x="1330" y="125"/>
              <a:ext cx="79" cy="88"/>
            </a:xfrm>
            <a:custGeom>
              <a:avLst/>
              <a:gdLst/>
              <a:ahLst/>
              <a:cxnLst>
                <a:cxn ang="0">
                  <a:pos x="4" y="88"/>
                </a:cxn>
                <a:cxn ang="0">
                  <a:pos x="0" y="84"/>
                </a:cxn>
                <a:cxn ang="0">
                  <a:pos x="77" y="0"/>
                </a:cxn>
                <a:cxn ang="0">
                  <a:pos x="79" y="2"/>
                </a:cxn>
                <a:cxn ang="0">
                  <a:pos x="4" y="88"/>
                </a:cxn>
              </a:cxnLst>
              <a:pathLst>
                <a:path w="79" h="88">
                  <a:moveTo>
                    <a:pt x="4" y="88"/>
                  </a:moveTo>
                  <a:lnTo>
                    <a:pt x="0" y="84"/>
                  </a:lnTo>
                  <a:lnTo>
                    <a:pt x="77" y="0"/>
                  </a:lnTo>
                  <a:lnTo>
                    <a:pt x="79" y="2"/>
                  </a:lnTo>
                  <a:lnTo>
                    <a:pt x="4" y="88"/>
                  </a:lnTo>
                  <a:close/>
                </a:path>
              </a:pathLst>
            </a:custGeom>
            <a:solidFill>
              <a:srgbClr val="C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3" name="未知"/>
            <p:cNvSpPr/>
            <p:nvPr/>
          </p:nvSpPr>
          <p:spPr>
            <a:xfrm>
              <a:off x="1326" y="122"/>
              <a:ext cx="81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1" y="3"/>
                </a:cxn>
                <a:cxn ang="0">
                  <a:pos x="4" y="87"/>
                </a:cxn>
              </a:cxnLst>
              <a:pathLst>
                <a:path w="81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1" y="3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4" name="未知"/>
            <p:cNvSpPr/>
            <p:nvPr/>
          </p:nvSpPr>
          <p:spPr>
            <a:xfrm>
              <a:off x="1324" y="118"/>
              <a:ext cx="81" cy="89"/>
            </a:xfrm>
            <a:custGeom>
              <a:avLst/>
              <a:gdLst/>
              <a:ahLst/>
              <a:cxnLst>
                <a:cxn ang="0">
                  <a:pos x="2" y="89"/>
                </a:cxn>
                <a:cxn ang="0">
                  <a:pos x="0" y="87"/>
                </a:cxn>
                <a:cxn ang="0">
                  <a:pos x="77" y="0"/>
                </a:cxn>
                <a:cxn ang="0">
                  <a:pos x="81" y="4"/>
                </a:cxn>
                <a:cxn ang="0">
                  <a:pos x="2" y="89"/>
                </a:cxn>
              </a:cxnLst>
              <a:pathLst>
                <a:path w="81" h="89">
                  <a:moveTo>
                    <a:pt x="2" y="89"/>
                  </a:moveTo>
                  <a:lnTo>
                    <a:pt x="0" y="87"/>
                  </a:lnTo>
                  <a:lnTo>
                    <a:pt x="77" y="0"/>
                  </a:lnTo>
                  <a:lnTo>
                    <a:pt x="81" y="4"/>
                  </a:lnTo>
                  <a:lnTo>
                    <a:pt x="2" y="89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5" name="未知"/>
            <p:cNvSpPr/>
            <p:nvPr/>
          </p:nvSpPr>
          <p:spPr>
            <a:xfrm>
              <a:off x="1300" y="104"/>
              <a:ext cx="101" cy="101"/>
            </a:xfrm>
            <a:custGeom>
              <a:avLst/>
              <a:gdLst/>
              <a:ahLst/>
              <a:cxnLst>
                <a:cxn ang="0">
                  <a:pos x="24" y="101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101" y="14"/>
                </a:cxn>
                <a:cxn ang="0">
                  <a:pos x="24" y="101"/>
                </a:cxn>
              </a:cxnLst>
              <a:pathLst>
                <a:path w="101" h="101">
                  <a:moveTo>
                    <a:pt x="24" y="101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101" y="14"/>
                  </a:lnTo>
                  <a:lnTo>
                    <a:pt x="24" y="101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6" name="未知"/>
            <p:cNvSpPr/>
            <p:nvPr/>
          </p:nvSpPr>
          <p:spPr>
            <a:xfrm>
              <a:off x="1318" y="116"/>
              <a:ext cx="83" cy="89"/>
            </a:xfrm>
            <a:custGeom>
              <a:avLst/>
              <a:gdLst/>
              <a:ahLst/>
              <a:cxnLst>
                <a:cxn ang="0">
                  <a:pos x="6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6" y="89"/>
                </a:cxn>
              </a:cxnLst>
              <a:pathLst>
                <a:path w="83" h="89">
                  <a:moveTo>
                    <a:pt x="6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6" y="89"/>
                  </a:lnTo>
                  <a:close/>
                </a:path>
              </a:pathLst>
            </a:custGeom>
            <a:solidFill>
              <a:srgbClr val="C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7" name="未知"/>
            <p:cNvSpPr/>
            <p:nvPr/>
          </p:nvSpPr>
          <p:spPr>
            <a:xfrm>
              <a:off x="1314" y="114"/>
              <a:ext cx="83" cy="87"/>
            </a:xfrm>
            <a:custGeom>
              <a:avLst/>
              <a:gdLst/>
              <a:ahLst/>
              <a:cxnLst>
                <a:cxn ang="0">
                  <a:pos x="4" y="87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2"/>
                </a:cxn>
                <a:cxn ang="0">
                  <a:pos x="4" y="87"/>
                </a:cxn>
              </a:cxnLst>
              <a:pathLst>
                <a:path w="83" h="87">
                  <a:moveTo>
                    <a:pt x="4" y="87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2"/>
                  </a:lnTo>
                  <a:lnTo>
                    <a:pt x="4" y="87"/>
                  </a:lnTo>
                  <a:close/>
                </a:path>
              </a:pathLst>
            </a:custGeom>
            <a:solidFill>
              <a:srgbClr val="C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8" name="未知"/>
            <p:cNvSpPr/>
            <p:nvPr/>
          </p:nvSpPr>
          <p:spPr>
            <a:xfrm>
              <a:off x="1310" y="110"/>
              <a:ext cx="83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79" y="0"/>
                </a:cxn>
                <a:cxn ang="0">
                  <a:pos x="83" y="4"/>
                </a:cxn>
                <a:cxn ang="0">
                  <a:pos x="4" y="89"/>
                </a:cxn>
              </a:cxnLst>
              <a:pathLst>
                <a:path w="83" h="89">
                  <a:moveTo>
                    <a:pt x="4" y="89"/>
                  </a:moveTo>
                  <a:lnTo>
                    <a:pt x="0" y="85"/>
                  </a:lnTo>
                  <a:lnTo>
                    <a:pt x="79" y="0"/>
                  </a:lnTo>
                  <a:lnTo>
                    <a:pt x="83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C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49" name="未知"/>
            <p:cNvSpPr/>
            <p:nvPr/>
          </p:nvSpPr>
          <p:spPr>
            <a:xfrm>
              <a:off x="1304" y="108"/>
              <a:ext cx="85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2"/>
                </a:cxn>
                <a:cxn ang="0">
                  <a:pos x="6" y="87"/>
                </a:cxn>
              </a:cxnLst>
              <a:pathLst>
                <a:path w="85" h="87">
                  <a:moveTo>
                    <a:pt x="6" y="87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0" name="未知"/>
            <p:cNvSpPr/>
            <p:nvPr/>
          </p:nvSpPr>
          <p:spPr>
            <a:xfrm>
              <a:off x="1300" y="104"/>
              <a:ext cx="85" cy="89"/>
            </a:xfrm>
            <a:custGeom>
              <a:avLst/>
              <a:gdLst/>
              <a:ahLst/>
              <a:cxnLst>
                <a:cxn ang="0">
                  <a:pos x="4" y="89"/>
                </a:cxn>
                <a:cxn ang="0">
                  <a:pos x="0" y="85"/>
                </a:cxn>
                <a:cxn ang="0">
                  <a:pos x="81" y="0"/>
                </a:cxn>
                <a:cxn ang="0">
                  <a:pos x="85" y="4"/>
                </a:cxn>
                <a:cxn ang="0">
                  <a:pos x="4" y="89"/>
                </a:cxn>
              </a:cxnLst>
              <a:pathLst>
                <a:path w="85" h="89">
                  <a:moveTo>
                    <a:pt x="4" y="89"/>
                  </a:moveTo>
                  <a:lnTo>
                    <a:pt x="0" y="85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4" y="89"/>
                  </a:lnTo>
                  <a:close/>
                </a:path>
              </a:pathLst>
            </a:custGeom>
            <a:solidFill>
              <a:srgbClr val="B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1" name="未知"/>
            <p:cNvSpPr/>
            <p:nvPr/>
          </p:nvSpPr>
          <p:spPr>
            <a:xfrm>
              <a:off x="1274" y="92"/>
              <a:ext cx="107" cy="97"/>
            </a:xfrm>
            <a:custGeom>
              <a:avLst/>
              <a:gdLst/>
              <a:ahLst/>
              <a:cxnLst>
                <a:cxn ang="0">
                  <a:pos x="26" y="97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107" y="12"/>
                </a:cxn>
                <a:cxn ang="0">
                  <a:pos x="26" y="97"/>
                </a:cxn>
              </a:cxnLst>
              <a:pathLst>
                <a:path w="107" h="97">
                  <a:moveTo>
                    <a:pt x="26" y="97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107" y="12"/>
                  </a:lnTo>
                  <a:lnTo>
                    <a:pt x="26" y="9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2" name="未知"/>
            <p:cNvSpPr/>
            <p:nvPr/>
          </p:nvSpPr>
          <p:spPr>
            <a:xfrm>
              <a:off x="1294" y="102"/>
              <a:ext cx="87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1" y="0"/>
                </a:cxn>
                <a:cxn ang="0">
                  <a:pos x="87" y="2"/>
                </a:cxn>
                <a:cxn ang="0">
                  <a:pos x="6" y="87"/>
                </a:cxn>
              </a:cxnLst>
              <a:pathLst>
                <a:path w="87" h="87">
                  <a:moveTo>
                    <a:pt x="6" y="87"/>
                  </a:moveTo>
                  <a:lnTo>
                    <a:pt x="0" y="83"/>
                  </a:lnTo>
                  <a:lnTo>
                    <a:pt x="81" y="0"/>
                  </a:lnTo>
                  <a:lnTo>
                    <a:pt x="87" y="2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3" name="未知"/>
            <p:cNvSpPr/>
            <p:nvPr/>
          </p:nvSpPr>
          <p:spPr>
            <a:xfrm>
              <a:off x="1286" y="98"/>
              <a:ext cx="89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9" y="4"/>
                </a:cxn>
                <a:cxn ang="0">
                  <a:pos x="8" y="87"/>
                </a:cxn>
              </a:cxnLst>
              <a:pathLst>
                <a:path w="89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9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4" name="未知"/>
            <p:cNvSpPr/>
            <p:nvPr/>
          </p:nvSpPr>
          <p:spPr>
            <a:xfrm>
              <a:off x="1280" y="94"/>
              <a:ext cx="88" cy="87"/>
            </a:xfrm>
            <a:custGeom>
              <a:avLst/>
              <a:gdLst/>
              <a:ahLst/>
              <a:cxnLst>
                <a:cxn ang="0">
                  <a:pos x="6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6" y="87"/>
                </a:cxn>
              </a:cxnLst>
              <a:pathLst>
                <a:path w="88" h="87">
                  <a:moveTo>
                    <a:pt x="6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B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5" name="未知"/>
            <p:cNvSpPr/>
            <p:nvPr/>
          </p:nvSpPr>
          <p:spPr>
            <a:xfrm>
              <a:off x="1274" y="92"/>
              <a:ext cx="88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3"/>
                </a:cxn>
                <a:cxn ang="0">
                  <a:pos x="80" y="0"/>
                </a:cxn>
                <a:cxn ang="0">
                  <a:pos x="88" y="2"/>
                </a:cxn>
                <a:cxn ang="0">
                  <a:pos x="6" y="85"/>
                </a:cxn>
              </a:cxnLst>
              <a:pathLst>
                <a:path w="88" h="85">
                  <a:moveTo>
                    <a:pt x="6" y="85"/>
                  </a:moveTo>
                  <a:lnTo>
                    <a:pt x="0" y="83"/>
                  </a:lnTo>
                  <a:lnTo>
                    <a:pt x="80" y="0"/>
                  </a:lnTo>
                  <a:lnTo>
                    <a:pt x="88" y="2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6" name="未知"/>
            <p:cNvSpPr/>
            <p:nvPr/>
          </p:nvSpPr>
          <p:spPr>
            <a:xfrm>
              <a:off x="1244" y="78"/>
              <a:ext cx="110" cy="97"/>
            </a:xfrm>
            <a:custGeom>
              <a:avLst/>
              <a:gdLst/>
              <a:ahLst/>
              <a:cxnLst>
                <a:cxn ang="0">
                  <a:pos x="30" y="97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110" y="14"/>
                </a:cxn>
                <a:cxn ang="0">
                  <a:pos x="30" y="97"/>
                </a:cxn>
              </a:cxnLst>
              <a:pathLst>
                <a:path w="110" h="97">
                  <a:moveTo>
                    <a:pt x="30" y="97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110" y="14"/>
                  </a:lnTo>
                  <a:lnTo>
                    <a:pt x="30" y="9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7" name="未知"/>
            <p:cNvSpPr/>
            <p:nvPr/>
          </p:nvSpPr>
          <p:spPr>
            <a:xfrm>
              <a:off x="1266" y="88"/>
              <a:ext cx="88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2" y="0"/>
                </a:cxn>
                <a:cxn ang="0">
                  <a:pos x="88" y="4"/>
                </a:cxn>
                <a:cxn ang="0">
                  <a:pos x="8" y="87"/>
                </a:cxn>
              </a:cxnLst>
              <a:pathLst>
                <a:path w="88" h="87">
                  <a:moveTo>
                    <a:pt x="8" y="87"/>
                  </a:moveTo>
                  <a:lnTo>
                    <a:pt x="0" y="83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8" name="未知"/>
            <p:cNvSpPr/>
            <p:nvPr/>
          </p:nvSpPr>
          <p:spPr>
            <a:xfrm>
              <a:off x="1258" y="84"/>
              <a:ext cx="90" cy="87"/>
            </a:xfrm>
            <a:custGeom>
              <a:avLst/>
              <a:gdLst/>
              <a:ahLst/>
              <a:cxnLst>
                <a:cxn ang="0">
                  <a:pos x="8" y="87"/>
                </a:cxn>
                <a:cxn ang="0">
                  <a:pos x="0" y="83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8" y="87"/>
                </a:cxn>
              </a:cxnLst>
              <a:pathLst>
                <a:path w="90" h="87">
                  <a:moveTo>
                    <a:pt x="8" y="87"/>
                  </a:moveTo>
                  <a:lnTo>
                    <a:pt x="0" y="83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8" y="87"/>
                  </a:lnTo>
                  <a:close/>
                </a:path>
              </a:pathLst>
            </a:custGeom>
            <a:solidFill>
              <a:srgbClr val="B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59" name="未知"/>
            <p:cNvSpPr/>
            <p:nvPr/>
          </p:nvSpPr>
          <p:spPr>
            <a:xfrm>
              <a:off x="1250" y="82"/>
              <a:ext cx="92" cy="85"/>
            </a:xfrm>
            <a:custGeom>
              <a:avLst/>
              <a:gdLst/>
              <a:ahLst/>
              <a:cxnLst>
                <a:cxn ang="0">
                  <a:pos x="8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2" y="2"/>
                </a:cxn>
                <a:cxn ang="0">
                  <a:pos x="8" y="85"/>
                </a:cxn>
              </a:cxnLst>
              <a:pathLst>
                <a:path w="92" h="85">
                  <a:moveTo>
                    <a:pt x="8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2" y="2"/>
                  </a:lnTo>
                  <a:lnTo>
                    <a:pt x="8" y="85"/>
                  </a:lnTo>
                  <a:close/>
                </a:path>
              </a:pathLst>
            </a:custGeom>
            <a:solidFill>
              <a:srgbClr val="B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0" name="未知"/>
            <p:cNvSpPr/>
            <p:nvPr/>
          </p:nvSpPr>
          <p:spPr>
            <a:xfrm>
              <a:off x="1244" y="78"/>
              <a:ext cx="90" cy="85"/>
            </a:xfrm>
            <a:custGeom>
              <a:avLst/>
              <a:gdLst/>
              <a:ahLst/>
              <a:cxnLst>
                <a:cxn ang="0">
                  <a:pos x="6" y="85"/>
                </a:cxn>
                <a:cxn ang="0">
                  <a:pos x="0" y="81"/>
                </a:cxn>
                <a:cxn ang="0">
                  <a:pos x="84" y="0"/>
                </a:cxn>
                <a:cxn ang="0">
                  <a:pos x="90" y="4"/>
                </a:cxn>
                <a:cxn ang="0">
                  <a:pos x="6" y="85"/>
                </a:cxn>
              </a:cxnLst>
              <a:pathLst>
                <a:path w="90" h="85">
                  <a:moveTo>
                    <a:pt x="6" y="85"/>
                  </a:moveTo>
                  <a:lnTo>
                    <a:pt x="0" y="81"/>
                  </a:lnTo>
                  <a:lnTo>
                    <a:pt x="84" y="0"/>
                  </a:lnTo>
                  <a:lnTo>
                    <a:pt x="90" y="4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rgbClr val="B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1" name="未知"/>
            <p:cNvSpPr/>
            <p:nvPr/>
          </p:nvSpPr>
          <p:spPr>
            <a:xfrm>
              <a:off x="1210" y="64"/>
              <a:ext cx="118" cy="95"/>
            </a:xfrm>
            <a:custGeom>
              <a:avLst/>
              <a:gdLst/>
              <a:ahLst/>
              <a:cxnLst>
                <a:cxn ang="0">
                  <a:pos x="34" y="9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118" y="14"/>
                </a:cxn>
                <a:cxn ang="0">
                  <a:pos x="34" y="95"/>
                </a:cxn>
              </a:cxnLst>
              <a:pathLst>
                <a:path w="118" h="95">
                  <a:moveTo>
                    <a:pt x="34" y="9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118" y="14"/>
                  </a:lnTo>
                  <a:lnTo>
                    <a:pt x="34" y="9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2" name="未知"/>
            <p:cNvSpPr/>
            <p:nvPr/>
          </p:nvSpPr>
          <p:spPr>
            <a:xfrm>
              <a:off x="1232" y="74"/>
              <a:ext cx="96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2" y="85"/>
                </a:cxn>
              </a:cxnLst>
              <a:pathLst>
                <a:path w="96" h="85">
                  <a:moveTo>
                    <a:pt x="12" y="85"/>
                  </a:moveTo>
                  <a:lnTo>
                    <a:pt x="0" y="81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3" name="未知"/>
            <p:cNvSpPr/>
            <p:nvPr/>
          </p:nvSpPr>
          <p:spPr>
            <a:xfrm>
              <a:off x="1222" y="70"/>
              <a:ext cx="96" cy="85"/>
            </a:xfrm>
            <a:custGeom>
              <a:avLst/>
              <a:gdLst/>
              <a:ahLst/>
              <a:cxnLst>
                <a:cxn ang="0">
                  <a:pos x="10" y="85"/>
                </a:cxn>
                <a:cxn ang="0">
                  <a:pos x="0" y="79"/>
                </a:cxn>
                <a:cxn ang="0">
                  <a:pos x="86" y="0"/>
                </a:cxn>
                <a:cxn ang="0">
                  <a:pos x="96" y="4"/>
                </a:cxn>
                <a:cxn ang="0">
                  <a:pos x="10" y="85"/>
                </a:cxn>
              </a:cxnLst>
              <a:pathLst>
                <a:path w="96" h="85">
                  <a:moveTo>
                    <a:pt x="10" y="85"/>
                  </a:moveTo>
                  <a:lnTo>
                    <a:pt x="0" y="79"/>
                  </a:lnTo>
                  <a:lnTo>
                    <a:pt x="86" y="0"/>
                  </a:lnTo>
                  <a:lnTo>
                    <a:pt x="96" y="4"/>
                  </a:lnTo>
                  <a:lnTo>
                    <a:pt x="10" y="85"/>
                  </a:lnTo>
                  <a:close/>
                </a:path>
              </a:pathLst>
            </a:custGeom>
            <a:solidFill>
              <a:srgbClr val="B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4" name="未知"/>
            <p:cNvSpPr/>
            <p:nvPr/>
          </p:nvSpPr>
          <p:spPr>
            <a:xfrm>
              <a:off x="1210" y="64"/>
              <a:ext cx="98" cy="85"/>
            </a:xfrm>
            <a:custGeom>
              <a:avLst/>
              <a:gdLst/>
              <a:ahLst/>
              <a:cxnLst>
                <a:cxn ang="0">
                  <a:pos x="12" y="85"/>
                </a:cxn>
                <a:cxn ang="0">
                  <a:pos x="0" y="81"/>
                </a:cxn>
                <a:cxn ang="0">
                  <a:pos x="88" y="0"/>
                </a:cxn>
                <a:cxn ang="0">
                  <a:pos x="98" y="6"/>
                </a:cxn>
                <a:cxn ang="0">
                  <a:pos x="12" y="85"/>
                </a:cxn>
              </a:cxnLst>
              <a:pathLst>
                <a:path w="98" h="85">
                  <a:moveTo>
                    <a:pt x="12" y="85"/>
                  </a:moveTo>
                  <a:lnTo>
                    <a:pt x="0" y="81"/>
                  </a:lnTo>
                  <a:lnTo>
                    <a:pt x="88" y="0"/>
                  </a:lnTo>
                  <a:lnTo>
                    <a:pt x="98" y="6"/>
                  </a:lnTo>
                  <a:lnTo>
                    <a:pt x="12" y="85"/>
                  </a:lnTo>
                  <a:close/>
                </a:path>
              </a:pathLst>
            </a:custGeom>
            <a:solidFill>
              <a:srgbClr val="B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5" name="未知"/>
            <p:cNvSpPr/>
            <p:nvPr/>
          </p:nvSpPr>
          <p:spPr>
            <a:xfrm>
              <a:off x="1174" y="52"/>
              <a:ext cx="124" cy="93"/>
            </a:xfrm>
            <a:custGeom>
              <a:avLst/>
              <a:gdLst/>
              <a:ahLst/>
              <a:cxnLst>
                <a:cxn ang="0">
                  <a:pos x="36" y="93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124" y="12"/>
                </a:cxn>
                <a:cxn ang="0">
                  <a:pos x="36" y="93"/>
                </a:cxn>
              </a:cxnLst>
              <a:pathLst>
                <a:path w="124" h="93">
                  <a:moveTo>
                    <a:pt x="36" y="93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124" y="12"/>
                  </a:lnTo>
                  <a:lnTo>
                    <a:pt x="36" y="93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6" name="未知"/>
            <p:cNvSpPr/>
            <p:nvPr/>
          </p:nvSpPr>
          <p:spPr>
            <a:xfrm>
              <a:off x="1204" y="64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0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7" name="未知"/>
            <p:cNvSpPr/>
            <p:nvPr/>
          </p:nvSpPr>
          <p:spPr>
            <a:xfrm>
              <a:off x="1200" y="62"/>
              <a:ext cx="92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2" y="2"/>
                </a:cxn>
                <a:cxn ang="0">
                  <a:pos x="4" y="81"/>
                </a:cxn>
              </a:cxnLst>
              <a:pathLst>
                <a:path w="92" h="81">
                  <a:moveTo>
                    <a:pt x="4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2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8" name="未知"/>
            <p:cNvSpPr/>
            <p:nvPr/>
          </p:nvSpPr>
          <p:spPr>
            <a:xfrm>
              <a:off x="1194" y="60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88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88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69" name="未知"/>
            <p:cNvSpPr/>
            <p:nvPr/>
          </p:nvSpPr>
          <p:spPr>
            <a:xfrm>
              <a:off x="1188" y="58"/>
              <a:ext cx="94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6" y="81"/>
                </a:cxn>
              </a:cxnLst>
              <a:pathLst>
                <a:path w="94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B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0" name="未知"/>
            <p:cNvSpPr/>
            <p:nvPr/>
          </p:nvSpPr>
          <p:spPr>
            <a:xfrm>
              <a:off x="1184" y="56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1" name="未知"/>
            <p:cNvSpPr/>
            <p:nvPr/>
          </p:nvSpPr>
          <p:spPr>
            <a:xfrm>
              <a:off x="1178" y="54"/>
              <a:ext cx="96" cy="81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6" y="2"/>
                </a:cxn>
                <a:cxn ang="0">
                  <a:pos x="6" y="81"/>
                </a:cxn>
              </a:cxnLst>
              <a:pathLst>
                <a:path w="96" h="81">
                  <a:moveTo>
                    <a:pt x="6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6" y="2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A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2" name="未知"/>
            <p:cNvSpPr/>
            <p:nvPr/>
          </p:nvSpPr>
          <p:spPr>
            <a:xfrm>
              <a:off x="1174" y="52"/>
              <a:ext cx="94" cy="81"/>
            </a:xfrm>
            <a:custGeom>
              <a:avLst/>
              <a:gdLst/>
              <a:ahLst/>
              <a:cxnLst>
                <a:cxn ang="0">
                  <a:pos x="4" y="81"/>
                </a:cxn>
                <a:cxn ang="0">
                  <a:pos x="0" y="79"/>
                </a:cxn>
                <a:cxn ang="0">
                  <a:pos x="90" y="0"/>
                </a:cxn>
                <a:cxn ang="0">
                  <a:pos x="94" y="2"/>
                </a:cxn>
                <a:cxn ang="0">
                  <a:pos x="4" y="81"/>
                </a:cxn>
              </a:cxnLst>
              <a:pathLst>
                <a:path w="94" h="81">
                  <a:moveTo>
                    <a:pt x="4" y="81"/>
                  </a:moveTo>
                  <a:lnTo>
                    <a:pt x="0" y="79"/>
                  </a:lnTo>
                  <a:lnTo>
                    <a:pt x="90" y="0"/>
                  </a:lnTo>
                  <a:lnTo>
                    <a:pt x="94" y="2"/>
                  </a:lnTo>
                  <a:lnTo>
                    <a:pt x="4" y="81"/>
                  </a:lnTo>
                  <a:close/>
                </a:path>
              </a:pathLst>
            </a:custGeom>
            <a:solidFill>
              <a:srgbClr val="A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3" name="未知"/>
            <p:cNvSpPr/>
            <p:nvPr/>
          </p:nvSpPr>
          <p:spPr>
            <a:xfrm>
              <a:off x="1066" y="34"/>
              <a:ext cx="198" cy="97"/>
            </a:xfrm>
            <a:custGeom>
              <a:avLst/>
              <a:gdLst/>
              <a:ahLst/>
              <a:cxnLst>
                <a:cxn ang="0">
                  <a:pos x="108" y="97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98" y="18"/>
                </a:cxn>
                <a:cxn ang="0">
                  <a:pos x="108" y="97"/>
                </a:cxn>
              </a:cxnLst>
              <a:pathLst>
                <a:path w="198" h="97">
                  <a:moveTo>
                    <a:pt x="108" y="97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98" y="18"/>
                  </a:lnTo>
                  <a:lnTo>
                    <a:pt x="108" y="97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4" name="未知"/>
            <p:cNvSpPr/>
            <p:nvPr/>
          </p:nvSpPr>
          <p:spPr>
            <a:xfrm>
              <a:off x="1160" y="50"/>
              <a:ext cx="104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9"/>
                </a:cxn>
                <a:cxn ang="0">
                  <a:pos x="92" y="0"/>
                </a:cxn>
                <a:cxn ang="0">
                  <a:pos x="104" y="2"/>
                </a:cxn>
                <a:cxn ang="0">
                  <a:pos x="14" y="81"/>
                </a:cxn>
              </a:cxnLst>
              <a:pathLst>
                <a:path w="104" h="81">
                  <a:moveTo>
                    <a:pt x="14" y="81"/>
                  </a:moveTo>
                  <a:lnTo>
                    <a:pt x="0" y="79"/>
                  </a:lnTo>
                  <a:lnTo>
                    <a:pt x="92" y="0"/>
                  </a:lnTo>
                  <a:lnTo>
                    <a:pt x="104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5" name="未知"/>
            <p:cNvSpPr/>
            <p:nvPr/>
          </p:nvSpPr>
          <p:spPr>
            <a:xfrm>
              <a:off x="1146" y="48"/>
              <a:ext cx="106" cy="81"/>
            </a:xfrm>
            <a:custGeom>
              <a:avLst/>
              <a:gdLst/>
              <a:ahLst/>
              <a:cxnLst>
                <a:cxn ang="0">
                  <a:pos x="14" y="81"/>
                </a:cxn>
                <a:cxn ang="0">
                  <a:pos x="0" y="77"/>
                </a:cxn>
                <a:cxn ang="0">
                  <a:pos x="94" y="0"/>
                </a:cxn>
                <a:cxn ang="0">
                  <a:pos x="106" y="2"/>
                </a:cxn>
                <a:cxn ang="0">
                  <a:pos x="14" y="81"/>
                </a:cxn>
              </a:cxnLst>
              <a:pathLst>
                <a:path w="106" h="81">
                  <a:moveTo>
                    <a:pt x="14" y="81"/>
                  </a:moveTo>
                  <a:lnTo>
                    <a:pt x="0" y="77"/>
                  </a:lnTo>
                  <a:lnTo>
                    <a:pt x="94" y="0"/>
                  </a:lnTo>
                  <a:lnTo>
                    <a:pt x="106" y="2"/>
                  </a:lnTo>
                  <a:lnTo>
                    <a:pt x="14" y="81"/>
                  </a:lnTo>
                  <a:close/>
                </a:path>
              </a:pathLst>
            </a:custGeom>
            <a:solidFill>
              <a:srgbClr val="A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6" name="未知"/>
            <p:cNvSpPr/>
            <p:nvPr/>
          </p:nvSpPr>
          <p:spPr>
            <a:xfrm>
              <a:off x="1132" y="46"/>
              <a:ext cx="108" cy="79"/>
            </a:xfrm>
            <a:custGeom>
              <a:avLst/>
              <a:gdLst/>
              <a:ahLst/>
              <a:cxnLst>
                <a:cxn ang="0">
                  <a:pos x="14" y="79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79"/>
                </a:cxn>
              </a:cxnLst>
              <a:pathLst>
                <a:path w="108" h="79">
                  <a:moveTo>
                    <a:pt x="14" y="79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79"/>
                  </a:lnTo>
                  <a:close/>
                </a:path>
              </a:pathLst>
            </a:custGeom>
            <a:solidFill>
              <a:srgbClr val="A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7" name="未知"/>
            <p:cNvSpPr/>
            <p:nvPr/>
          </p:nvSpPr>
          <p:spPr>
            <a:xfrm>
              <a:off x="1120" y="42"/>
              <a:ext cx="108" cy="80"/>
            </a:xfrm>
            <a:custGeom>
              <a:avLst/>
              <a:gdLst/>
              <a:ahLst/>
              <a:cxnLst>
                <a:cxn ang="0">
                  <a:pos x="12" y="80"/>
                </a:cxn>
                <a:cxn ang="0">
                  <a:pos x="0" y="78"/>
                </a:cxn>
                <a:cxn ang="0">
                  <a:pos x="94" y="0"/>
                </a:cxn>
                <a:cxn ang="0">
                  <a:pos x="108" y="4"/>
                </a:cxn>
                <a:cxn ang="0">
                  <a:pos x="12" y="80"/>
                </a:cxn>
              </a:cxnLst>
              <a:pathLst>
                <a:path w="108" h="80">
                  <a:moveTo>
                    <a:pt x="12" y="80"/>
                  </a:moveTo>
                  <a:lnTo>
                    <a:pt x="0" y="78"/>
                  </a:lnTo>
                  <a:lnTo>
                    <a:pt x="94" y="0"/>
                  </a:lnTo>
                  <a:lnTo>
                    <a:pt x="108" y="4"/>
                  </a:lnTo>
                  <a:lnTo>
                    <a:pt x="12" y="80"/>
                  </a:lnTo>
                  <a:close/>
                </a:path>
              </a:pathLst>
            </a:custGeom>
            <a:solidFill>
              <a:srgbClr val="A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8" name="未知"/>
            <p:cNvSpPr/>
            <p:nvPr/>
          </p:nvSpPr>
          <p:spPr>
            <a:xfrm>
              <a:off x="1106" y="40"/>
              <a:ext cx="108" cy="80"/>
            </a:xfrm>
            <a:custGeom>
              <a:avLst/>
              <a:gdLst/>
              <a:ahLst/>
              <a:cxnLst>
                <a:cxn ang="0">
                  <a:pos x="14" y="80"/>
                </a:cxn>
                <a:cxn ang="0">
                  <a:pos x="0" y="76"/>
                </a:cxn>
                <a:cxn ang="0">
                  <a:pos x="96" y="0"/>
                </a:cxn>
                <a:cxn ang="0">
                  <a:pos x="108" y="2"/>
                </a:cxn>
                <a:cxn ang="0">
                  <a:pos x="14" y="80"/>
                </a:cxn>
              </a:cxnLst>
              <a:pathLst>
                <a:path w="108" h="80">
                  <a:moveTo>
                    <a:pt x="14" y="80"/>
                  </a:moveTo>
                  <a:lnTo>
                    <a:pt x="0" y="76"/>
                  </a:lnTo>
                  <a:lnTo>
                    <a:pt x="96" y="0"/>
                  </a:lnTo>
                  <a:lnTo>
                    <a:pt x="108" y="2"/>
                  </a:lnTo>
                  <a:lnTo>
                    <a:pt x="14" y="80"/>
                  </a:lnTo>
                  <a:close/>
                </a:path>
              </a:pathLst>
            </a:custGeom>
            <a:solidFill>
              <a:srgbClr val="A8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79" name="未知"/>
            <p:cNvSpPr/>
            <p:nvPr/>
          </p:nvSpPr>
          <p:spPr>
            <a:xfrm>
              <a:off x="1092" y="38"/>
              <a:ext cx="110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98" y="0"/>
                </a:cxn>
                <a:cxn ang="0">
                  <a:pos x="110" y="2"/>
                </a:cxn>
                <a:cxn ang="0">
                  <a:pos x="14" y="78"/>
                </a:cxn>
              </a:cxnLst>
              <a:pathLst>
                <a:path w="110" h="78">
                  <a:moveTo>
                    <a:pt x="14" y="78"/>
                  </a:moveTo>
                  <a:lnTo>
                    <a:pt x="0" y="76"/>
                  </a:lnTo>
                  <a:lnTo>
                    <a:pt x="98" y="0"/>
                  </a:lnTo>
                  <a:lnTo>
                    <a:pt x="110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7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80" name="未知"/>
            <p:cNvSpPr/>
            <p:nvPr/>
          </p:nvSpPr>
          <p:spPr>
            <a:xfrm>
              <a:off x="1078" y="36"/>
              <a:ext cx="112" cy="78"/>
            </a:xfrm>
            <a:custGeom>
              <a:avLst/>
              <a:gdLst/>
              <a:ahLst/>
              <a:cxnLst>
                <a:cxn ang="0">
                  <a:pos x="14" y="78"/>
                </a:cxn>
                <a:cxn ang="0">
                  <a:pos x="0" y="76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4" y="78"/>
                </a:cxn>
              </a:cxnLst>
              <a:pathLst>
                <a:path w="112" h="78">
                  <a:moveTo>
                    <a:pt x="14" y="78"/>
                  </a:moveTo>
                  <a:lnTo>
                    <a:pt x="0" y="76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4" y="78"/>
                  </a:lnTo>
                  <a:close/>
                </a:path>
              </a:pathLst>
            </a:custGeom>
            <a:solidFill>
              <a:srgbClr val="A6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81" name="未知"/>
            <p:cNvSpPr/>
            <p:nvPr/>
          </p:nvSpPr>
          <p:spPr>
            <a:xfrm>
              <a:off x="1066" y="34"/>
              <a:ext cx="112" cy="78"/>
            </a:xfrm>
            <a:custGeom>
              <a:avLst/>
              <a:gdLst/>
              <a:ahLst/>
              <a:cxnLst>
                <a:cxn ang="0">
                  <a:pos x="12" y="78"/>
                </a:cxn>
                <a:cxn ang="0">
                  <a:pos x="0" y="74"/>
                </a:cxn>
                <a:cxn ang="0">
                  <a:pos x="100" y="0"/>
                </a:cxn>
                <a:cxn ang="0">
                  <a:pos x="112" y="2"/>
                </a:cxn>
                <a:cxn ang="0">
                  <a:pos x="12" y="78"/>
                </a:cxn>
              </a:cxnLst>
              <a:pathLst>
                <a:path w="112" h="78">
                  <a:moveTo>
                    <a:pt x="12" y="78"/>
                  </a:moveTo>
                  <a:lnTo>
                    <a:pt x="0" y="74"/>
                  </a:lnTo>
                  <a:lnTo>
                    <a:pt x="100" y="0"/>
                  </a:lnTo>
                  <a:lnTo>
                    <a:pt x="112" y="2"/>
                  </a:lnTo>
                  <a:lnTo>
                    <a:pt x="12" y="78"/>
                  </a:lnTo>
                  <a:close/>
                </a:path>
              </a:pathLst>
            </a:custGeom>
            <a:solidFill>
              <a:srgbClr val="A5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82" name="未知"/>
            <p:cNvSpPr/>
            <p:nvPr/>
          </p:nvSpPr>
          <p:spPr>
            <a:xfrm>
              <a:off x="947" y="18"/>
              <a:ext cx="219" cy="90"/>
            </a:xfrm>
            <a:custGeom>
              <a:avLst/>
              <a:gdLst/>
              <a:ahLst/>
              <a:cxnLst>
                <a:cxn ang="0">
                  <a:pos x="119" y="9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219" y="16"/>
                </a:cxn>
                <a:cxn ang="0">
                  <a:pos x="119" y="90"/>
                </a:cxn>
              </a:cxnLst>
              <a:pathLst>
                <a:path w="219" h="90">
                  <a:moveTo>
                    <a:pt x="119" y="9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219" y="16"/>
                  </a:lnTo>
                  <a:lnTo>
                    <a:pt x="119" y="9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83" name="未知"/>
            <p:cNvSpPr/>
            <p:nvPr/>
          </p:nvSpPr>
          <p:spPr>
            <a:xfrm>
              <a:off x="1025" y="28"/>
              <a:ext cx="141" cy="80"/>
            </a:xfrm>
            <a:custGeom>
              <a:avLst/>
              <a:gdLst/>
              <a:ahLst/>
              <a:cxnLst>
                <a:cxn ang="0">
                  <a:pos x="41" y="80"/>
                </a:cxn>
                <a:cxn ang="0">
                  <a:pos x="0" y="76"/>
                </a:cxn>
                <a:cxn ang="0">
                  <a:pos x="105" y="0"/>
                </a:cxn>
                <a:cxn ang="0">
                  <a:pos x="141" y="6"/>
                </a:cxn>
                <a:cxn ang="0">
                  <a:pos x="41" y="80"/>
                </a:cxn>
              </a:cxnLst>
              <a:pathLst>
                <a:path w="141" h="80">
                  <a:moveTo>
                    <a:pt x="41" y="80"/>
                  </a:moveTo>
                  <a:lnTo>
                    <a:pt x="0" y="76"/>
                  </a:lnTo>
                  <a:lnTo>
                    <a:pt x="105" y="0"/>
                  </a:lnTo>
                  <a:lnTo>
                    <a:pt x="141" y="6"/>
                  </a:lnTo>
                  <a:lnTo>
                    <a:pt x="41" y="80"/>
                  </a:lnTo>
                  <a:close/>
                </a:path>
              </a:pathLst>
            </a:custGeom>
            <a:solidFill>
              <a:srgbClr val="A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84" name="未知"/>
            <p:cNvSpPr/>
            <p:nvPr/>
          </p:nvSpPr>
          <p:spPr>
            <a:xfrm>
              <a:off x="987" y="22"/>
              <a:ext cx="143" cy="82"/>
            </a:xfrm>
            <a:custGeom>
              <a:avLst/>
              <a:gdLst/>
              <a:ahLst/>
              <a:cxnLst>
                <a:cxn ang="0">
                  <a:pos x="38" y="82"/>
                </a:cxn>
                <a:cxn ang="0">
                  <a:pos x="0" y="76"/>
                </a:cxn>
                <a:cxn ang="0">
                  <a:pos x="107" y="0"/>
                </a:cxn>
                <a:cxn ang="0">
                  <a:pos x="143" y="6"/>
                </a:cxn>
                <a:cxn ang="0">
                  <a:pos x="38" y="82"/>
                </a:cxn>
              </a:cxnLst>
              <a:pathLst>
                <a:path w="143" h="82">
                  <a:moveTo>
                    <a:pt x="38" y="82"/>
                  </a:moveTo>
                  <a:lnTo>
                    <a:pt x="0" y="76"/>
                  </a:lnTo>
                  <a:lnTo>
                    <a:pt x="107" y="0"/>
                  </a:lnTo>
                  <a:lnTo>
                    <a:pt x="143" y="6"/>
                  </a:lnTo>
                  <a:lnTo>
                    <a:pt x="38" y="82"/>
                  </a:lnTo>
                  <a:close/>
                </a:path>
              </a:pathLst>
            </a:custGeom>
            <a:solidFill>
              <a:srgbClr val="A3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85" name="未知"/>
            <p:cNvSpPr/>
            <p:nvPr/>
          </p:nvSpPr>
          <p:spPr>
            <a:xfrm>
              <a:off x="947" y="18"/>
              <a:ext cx="147" cy="80"/>
            </a:xfrm>
            <a:custGeom>
              <a:avLst/>
              <a:gdLst/>
              <a:ahLst/>
              <a:cxnLst>
                <a:cxn ang="0">
                  <a:pos x="40" y="80"/>
                </a:cxn>
                <a:cxn ang="0">
                  <a:pos x="0" y="74"/>
                </a:cxn>
                <a:cxn ang="0">
                  <a:pos x="113" y="0"/>
                </a:cxn>
                <a:cxn ang="0">
                  <a:pos x="147" y="4"/>
                </a:cxn>
                <a:cxn ang="0">
                  <a:pos x="40" y="80"/>
                </a:cxn>
              </a:cxnLst>
              <a:pathLst>
                <a:path w="147" h="80">
                  <a:moveTo>
                    <a:pt x="40" y="80"/>
                  </a:moveTo>
                  <a:lnTo>
                    <a:pt x="0" y="74"/>
                  </a:lnTo>
                  <a:lnTo>
                    <a:pt x="113" y="0"/>
                  </a:lnTo>
                  <a:lnTo>
                    <a:pt x="147" y="4"/>
                  </a:lnTo>
                  <a:lnTo>
                    <a:pt x="40" y="80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86" name="未知"/>
            <p:cNvSpPr/>
            <p:nvPr/>
          </p:nvSpPr>
          <p:spPr>
            <a:xfrm>
              <a:off x="885" y="12"/>
              <a:ext cx="175" cy="80"/>
            </a:xfrm>
            <a:custGeom>
              <a:avLst/>
              <a:gdLst/>
              <a:ahLst/>
              <a:cxnLst>
                <a:cxn ang="0">
                  <a:pos x="62" y="80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75" y="6"/>
                </a:cxn>
                <a:cxn ang="0">
                  <a:pos x="62" y="80"/>
                </a:cxn>
              </a:cxnLst>
              <a:pathLst>
                <a:path w="175" h="80">
                  <a:moveTo>
                    <a:pt x="62" y="80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75" y="6"/>
                  </a:lnTo>
                  <a:lnTo>
                    <a:pt x="62" y="80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87" name="未知"/>
            <p:cNvSpPr/>
            <p:nvPr/>
          </p:nvSpPr>
          <p:spPr>
            <a:xfrm>
              <a:off x="917" y="14"/>
              <a:ext cx="143" cy="78"/>
            </a:xfrm>
            <a:custGeom>
              <a:avLst/>
              <a:gdLst/>
              <a:ahLst/>
              <a:cxnLst>
                <a:cxn ang="0">
                  <a:pos x="30" y="78"/>
                </a:cxn>
                <a:cxn ang="0">
                  <a:pos x="0" y="74"/>
                </a:cxn>
                <a:cxn ang="0">
                  <a:pos x="114" y="0"/>
                </a:cxn>
                <a:cxn ang="0">
                  <a:pos x="143" y="4"/>
                </a:cxn>
                <a:cxn ang="0">
                  <a:pos x="30" y="78"/>
                </a:cxn>
              </a:cxnLst>
              <a:pathLst>
                <a:path w="143" h="78">
                  <a:moveTo>
                    <a:pt x="30" y="78"/>
                  </a:moveTo>
                  <a:lnTo>
                    <a:pt x="0" y="74"/>
                  </a:lnTo>
                  <a:lnTo>
                    <a:pt x="114" y="0"/>
                  </a:lnTo>
                  <a:lnTo>
                    <a:pt x="143" y="4"/>
                  </a:lnTo>
                  <a:lnTo>
                    <a:pt x="30" y="78"/>
                  </a:lnTo>
                  <a:close/>
                </a:path>
              </a:pathLst>
            </a:custGeom>
            <a:solidFill>
              <a:srgbClr val="A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88" name="未知"/>
            <p:cNvSpPr/>
            <p:nvPr/>
          </p:nvSpPr>
          <p:spPr>
            <a:xfrm>
              <a:off x="885" y="12"/>
              <a:ext cx="146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18" y="0"/>
                </a:cxn>
                <a:cxn ang="0">
                  <a:pos x="146" y="2"/>
                </a:cxn>
                <a:cxn ang="0">
                  <a:pos x="32" y="76"/>
                </a:cxn>
              </a:cxnLst>
              <a:pathLst>
                <a:path w="146" h="76">
                  <a:moveTo>
                    <a:pt x="32" y="76"/>
                  </a:moveTo>
                  <a:lnTo>
                    <a:pt x="0" y="72"/>
                  </a:lnTo>
                  <a:lnTo>
                    <a:pt x="118" y="0"/>
                  </a:lnTo>
                  <a:lnTo>
                    <a:pt x="146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89" name="未知"/>
            <p:cNvSpPr/>
            <p:nvPr/>
          </p:nvSpPr>
          <p:spPr>
            <a:xfrm>
              <a:off x="823" y="6"/>
              <a:ext cx="180" cy="78"/>
            </a:xfrm>
            <a:custGeom>
              <a:avLst/>
              <a:gdLst/>
              <a:ahLst/>
              <a:cxnLst>
                <a:cxn ang="0">
                  <a:pos x="62" y="78"/>
                </a:cxn>
                <a:cxn ang="0">
                  <a:pos x="0" y="74"/>
                </a:cxn>
                <a:cxn ang="0">
                  <a:pos x="122" y="0"/>
                </a:cxn>
                <a:cxn ang="0">
                  <a:pos x="180" y="6"/>
                </a:cxn>
                <a:cxn ang="0">
                  <a:pos x="62" y="78"/>
                </a:cxn>
              </a:cxnLst>
              <a:pathLst>
                <a:path w="180" h="78">
                  <a:moveTo>
                    <a:pt x="62" y="78"/>
                  </a:moveTo>
                  <a:lnTo>
                    <a:pt x="0" y="74"/>
                  </a:lnTo>
                  <a:lnTo>
                    <a:pt x="122" y="0"/>
                  </a:lnTo>
                  <a:lnTo>
                    <a:pt x="180" y="6"/>
                  </a:lnTo>
                  <a:lnTo>
                    <a:pt x="62" y="78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90" name="未知"/>
            <p:cNvSpPr/>
            <p:nvPr/>
          </p:nvSpPr>
          <p:spPr>
            <a:xfrm>
              <a:off x="759" y="2"/>
              <a:ext cx="186" cy="78"/>
            </a:xfrm>
            <a:custGeom>
              <a:avLst/>
              <a:gdLst/>
              <a:ahLst/>
              <a:cxnLst>
                <a:cxn ang="0">
                  <a:pos x="64" y="78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86" y="4"/>
                </a:cxn>
                <a:cxn ang="0">
                  <a:pos x="64" y="78"/>
                </a:cxn>
              </a:cxnLst>
              <a:pathLst>
                <a:path w="186" h="78">
                  <a:moveTo>
                    <a:pt x="64" y="78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86" y="4"/>
                  </a:lnTo>
                  <a:lnTo>
                    <a:pt x="64" y="78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91" name="未知"/>
            <p:cNvSpPr/>
            <p:nvPr/>
          </p:nvSpPr>
          <p:spPr>
            <a:xfrm>
              <a:off x="791" y="4"/>
              <a:ext cx="154" cy="76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0" y="72"/>
                </a:cxn>
                <a:cxn ang="0">
                  <a:pos x="126" y="0"/>
                </a:cxn>
                <a:cxn ang="0">
                  <a:pos x="154" y="2"/>
                </a:cxn>
                <a:cxn ang="0">
                  <a:pos x="32" y="76"/>
                </a:cxn>
              </a:cxnLst>
              <a:pathLst>
                <a:path w="154" h="76">
                  <a:moveTo>
                    <a:pt x="32" y="76"/>
                  </a:moveTo>
                  <a:lnTo>
                    <a:pt x="0" y="72"/>
                  </a:lnTo>
                  <a:lnTo>
                    <a:pt x="126" y="0"/>
                  </a:lnTo>
                  <a:lnTo>
                    <a:pt x="154" y="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9E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92" name="未知"/>
            <p:cNvSpPr/>
            <p:nvPr/>
          </p:nvSpPr>
          <p:spPr>
            <a:xfrm>
              <a:off x="759" y="2"/>
              <a:ext cx="158" cy="74"/>
            </a:xfrm>
            <a:custGeom>
              <a:avLst/>
              <a:gdLst/>
              <a:ahLst/>
              <a:cxnLst>
                <a:cxn ang="0">
                  <a:pos x="32" y="74"/>
                </a:cxn>
                <a:cxn ang="0">
                  <a:pos x="0" y="72"/>
                </a:cxn>
                <a:cxn ang="0">
                  <a:pos x="128" y="0"/>
                </a:cxn>
                <a:cxn ang="0">
                  <a:pos x="158" y="2"/>
                </a:cxn>
                <a:cxn ang="0">
                  <a:pos x="32" y="74"/>
                </a:cxn>
              </a:cxnLst>
              <a:pathLst>
                <a:path w="158" h="74">
                  <a:moveTo>
                    <a:pt x="32" y="74"/>
                  </a:moveTo>
                  <a:lnTo>
                    <a:pt x="0" y="72"/>
                  </a:lnTo>
                  <a:lnTo>
                    <a:pt x="128" y="0"/>
                  </a:lnTo>
                  <a:lnTo>
                    <a:pt x="158" y="2"/>
                  </a:lnTo>
                  <a:lnTo>
                    <a:pt x="3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93" name="未知"/>
            <p:cNvSpPr/>
            <p:nvPr/>
          </p:nvSpPr>
          <p:spPr>
            <a:xfrm>
              <a:off x="692" y="0"/>
              <a:ext cx="195" cy="74"/>
            </a:xfrm>
            <a:custGeom>
              <a:avLst/>
              <a:gdLst/>
              <a:ahLst/>
              <a:cxnLst>
                <a:cxn ang="0">
                  <a:pos x="67" y="74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95" y="2"/>
                </a:cxn>
                <a:cxn ang="0">
                  <a:pos x="67" y="74"/>
                </a:cxn>
              </a:cxnLst>
              <a:pathLst>
                <a:path w="195" h="74">
                  <a:moveTo>
                    <a:pt x="67" y="74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95" y="2"/>
                  </a:lnTo>
                  <a:lnTo>
                    <a:pt x="67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94" name="未知"/>
            <p:cNvSpPr/>
            <p:nvPr/>
          </p:nvSpPr>
          <p:spPr>
            <a:xfrm>
              <a:off x="737" y="2"/>
              <a:ext cx="150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0" y="0"/>
                </a:cxn>
                <a:cxn ang="0">
                  <a:pos x="150" y="0"/>
                </a:cxn>
                <a:cxn ang="0">
                  <a:pos x="22" y="72"/>
                </a:cxn>
              </a:cxnLst>
              <a:pathLst>
                <a:path w="150" h="72">
                  <a:moveTo>
                    <a:pt x="22" y="72"/>
                  </a:moveTo>
                  <a:lnTo>
                    <a:pt x="0" y="72"/>
                  </a:lnTo>
                  <a:lnTo>
                    <a:pt x="130" y="0"/>
                  </a:lnTo>
                  <a:lnTo>
                    <a:pt x="150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95" name="未知"/>
            <p:cNvSpPr/>
            <p:nvPr/>
          </p:nvSpPr>
          <p:spPr>
            <a:xfrm>
              <a:off x="714" y="0"/>
              <a:ext cx="153" cy="74"/>
            </a:xfrm>
            <a:custGeom>
              <a:avLst/>
              <a:gdLst/>
              <a:ahLst/>
              <a:cxnLst>
                <a:cxn ang="0">
                  <a:pos x="23" y="74"/>
                </a:cxn>
                <a:cxn ang="0">
                  <a:pos x="0" y="72"/>
                </a:cxn>
                <a:cxn ang="0">
                  <a:pos x="133" y="0"/>
                </a:cxn>
                <a:cxn ang="0">
                  <a:pos x="153" y="2"/>
                </a:cxn>
                <a:cxn ang="0">
                  <a:pos x="23" y="74"/>
                </a:cxn>
              </a:cxnLst>
              <a:pathLst>
                <a:path w="153" h="74">
                  <a:moveTo>
                    <a:pt x="23" y="74"/>
                  </a:moveTo>
                  <a:lnTo>
                    <a:pt x="0" y="72"/>
                  </a:lnTo>
                  <a:lnTo>
                    <a:pt x="133" y="0"/>
                  </a:lnTo>
                  <a:lnTo>
                    <a:pt x="153" y="2"/>
                  </a:lnTo>
                  <a:lnTo>
                    <a:pt x="23" y="74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96" name="未知"/>
            <p:cNvSpPr/>
            <p:nvPr/>
          </p:nvSpPr>
          <p:spPr>
            <a:xfrm>
              <a:off x="692" y="0"/>
              <a:ext cx="155" cy="72"/>
            </a:xfrm>
            <a:custGeom>
              <a:avLst/>
              <a:gdLst/>
              <a:ahLst/>
              <a:cxnLst>
                <a:cxn ang="0">
                  <a:pos x="22" y="72"/>
                </a:cxn>
                <a:cxn ang="0">
                  <a:pos x="0" y="72"/>
                </a:cxn>
                <a:cxn ang="0">
                  <a:pos x="135" y="0"/>
                </a:cxn>
                <a:cxn ang="0">
                  <a:pos x="155" y="0"/>
                </a:cxn>
                <a:cxn ang="0">
                  <a:pos x="22" y="72"/>
                </a:cxn>
              </a:cxnLst>
              <a:pathLst>
                <a:path w="155" h="72">
                  <a:moveTo>
                    <a:pt x="22" y="72"/>
                  </a:moveTo>
                  <a:lnTo>
                    <a:pt x="0" y="72"/>
                  </a:lnTo>
                  <a:lnTo>
                    <a:pt x="135" y="0"/>
                  </a:lnTo>
                  <a:lnTo>
                    <a:pt x="155" y="0"/>
                  </a:lnTo>
                  <a:lnTo>
                    <a:pt x="2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97" name="未知"/>
            <p:cNvSpPr/>
            <p:nvPr/>
          </p:nvSpPr>
          <p:spPr>
            <a:xfrm>
              <a:off x="628" y="0"/>
              <a:ext cx="199" cy="72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2"/>
                </a:cxn>
                <a:cxn ang="0">
                  <a:pos x="141" y="0"/>
                </a:cxn>
                <a:cxn ang="0">
                  <a:pos x="199" y="0"/>
                </a:cxn>
                <a:cxn ang="0">
                  <a:pos x="64" y="72"/>
                </a:cxn>
              </a:cxnLst>
              <a:pathLst>
                <a:path w="199" h="72">
                  <a:moveTo>
                    <a:pt x="64" y="72"/>
                  </a:moveTo>
                  <a:lnTo>
                    <a:pt x="0" y="72"/>
                  </a:lnTo>
                  <a:lnTo>
                    <a:pt x="141" y="0"/>
                  </a:lnTo>
                  <a:lnTo>
                    <a:pt x="199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9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98" name="未知"/>
            <p:cNvSpPr/>
            <p:nvPr/>
          </p:nvSpPr>
          <p:spPr>
            <a:xfrm>
              <a:off x="564" y="0"/>
              <a:ext cx="205" cy="76"/>
            </a:xfrm>
            <a:custGeom>
              <a:avLst/>
              <a:gdLst/>
              <a:ahLst/>
              <a:cxnLst>
                <a:cxn ang="0">
                  <a:pos x="64" y="72"/>
                </a:cxn>
                <a:cxn ang="0">
                  <a:pos x="0" y="76"/>
                </a:cxn>
                <a:cxn ang="0">
                  <a:pos x="146" y="2"/>
                </a:cxn>
                <a:cxn ang="0">
                  <a:pos x="205" y="0"/>
                </a:cxn>
                <a:cxn ang="0">
                  <a:pos x="64" y="72"/>
                </a:cxn>
              </a:cxnLst>
              <a:pathLst>
                <a:path w="205" h="76">
                  <a:moveTo>
                    <a:pt x="64" y="72"/>
                  </a:moveTo>
                  <a:lnTo>
                    <a:pt x="0" y="76"/>
                  </a:lnTo>
                  <a:lnTo>
                    <a:pt x="146" y="2"/>
                  </a:lnTo>
                  <a:lnTo>
                    <a:pt x="205" y="0"/>
                  </a:lnTo>
                  <a:lnTo>
                    <a:pt x="64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699" name="未知"/>
            <p:cNvSpPr/>
            <p:nvPr/>
          </p:nvSpPr>
          <p:spPr>
            <a:xfrm>
              <a:off x="596" y="0"/>
              <a:ext cx="173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5" y="2"/>
                </a:cxn>
                <a:cxn ang="0">
                  <a:pos x="173" y="0"/>
                </a:cxn>
                <a:cxn ang="0">
                  <a:pos x="32" y="72"/>
                </a:cxn>
              </a:cxnLst>
              <a:pathLst>
                <a:path w="173" h="74">
                  <a:moveTo>
                    <a:pt x="32" y="72"/>
                  </a:moveTo>
                  <a:lnTo>
                    <a:pt x="0" y="74"/>
                  </a:lnTo>
                  <a:lnTo>
                    <a:pt x="145" y="2"/>
                  </a:lnTo>
                  <a:lnTo>
                    <a:pt x="173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A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00" name="未知"/>
            <p:cNvSpPr/>
            <p:nvPr/>
          </p:nvSpPr>
          <p:spPr>
            <a:xfrm>
              <a:off x="564" y="2"/>
              <a:ext cx="177" cy="74"/>
            </a:xfrm>
            <a:custGeom>
              <a:avLst/>
              <a:gdLst/>
              <a:ahLst/>
              <a:cxnLst>
                <a:cxn ang="0">
                  <a:pos x="32" y="72"/>
                </a:cxn>
                <a:cxn ang="0">
                  <a:pos x="0" y="74"/>
                </a:cxn>
                <a:cxn ang="0">
                  <a:pos x="146" y="0"/>
                </a:cxn>
                <a:cxn ang="0">
                  <a:pos x="177" y="0"/>
                </a:cxn>
                <a:cxn ang="0">
                  <a:pos x="32" y="72"/>
                </a:cxn>
              </a:cxnLst>
              <a:pathLst>
                <a:path w="177" h="74">
                  <a:moveTo>
                    <a:pt x="32" y="72"/>
                  </a:moveTo>
                  <a:lnTo>
                    <a:pt x="0" y="74"/>
                  </a:lnTo>
                  <a:lnTo>
                    <a:pt x="146" y="0"/>
                  </a:lnTo>
                  <a:lnTo>
                    <a:pt x="177" y="0"/>
                  </a:lnTo>
                  <a:lnTo>
                    <a:pt x="32" y="72"/>
                  </a:lnTo>
                  <a:close/>
                </a:path>
              </a:pathLst>
            </a:custGeom>
            <a:solidFill>
              <a:srgbClr val="9B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01" name="未知"/>
            <p:cNvSpPr/>
            <p:nvPr/>
          </p:nvSpPr>
          <p:spPr>
            <a:xfrm>
              <a:off x="440" y="2"/>
              <a:ext cx="270" cy="82"/>
            </a:xfrm>
            <a:custGeom>
              <a:avLst/>
              <a:gdLst/>
              <a:ahLst/>
              <a:cxnLst>
                <a:cxn ang="0">
                  <a:pos x="124" y="74"/>
                </a:cxn>
                <a:cxn ang="0">
                  <a:pos x="0" y="82"/>
                </a:cxn>
                <a:cxn ang="0">
                  <a:pos x="158" y="8"/>
                </a:cxn>
                <a:cxn ang="0">
                  <a:pos x="270" y="0"/>
                </a:cxn>
                <a:cxn ang="0">
                  <a:pos x="124" y="74"/>
                </a:cxn>
              </a:cxnLst>
              <a:pathLst>
                <a:path w="270" h="82">
                  <a:moveTo>
                    <a:pt x="124" y="74"/>
                  </a:moveTo>
                  <a:lnTo>
                    <a:pt x="0" y="82"/>
                  </a:lnTo>
                  <a:lnTo>
                    <a:pt x="158" y="8"/>
                  </a:lnTo>
                  <a:lnTo>
                    <a:pt x="270" y="0"/>
                  </a:lnTo>
                  <a:lnTo>
                    <a:pt x="124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02" name="未知"/>
            <p:cNvSpPr/>
            <p:nvPr/>
          </p:nvSpPr>
          <p:spPr>
            <a:xfrm>
              <a:off x="522" y="2"/>
              <a:ext cx="188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2" y="4"/>
                </a:cxn>
                <a:cxn ang="0">
                  <a:pos x="188" y="0"/>
                </a:cxn>
                <a:cxn ang="0">
                  <a:pos x="42" y="74"/>
                </a:cxn>
              </a:cxnLst>
              <a:pathLst>
                <a:path w="188" h="76">
                  <a:moveTo>
                    <a:pt x="42" y="74"/>
                  </a:moveTo>
                  <a:lnTo>
                    <a:pt x="0" y="76"/>
                  </a:lnTo>
                  <a:lnTo>
                    <a:pt x="152" y="4"/>
                  </a:lnTo>
                  <a:lnTo>
                    <a:pt x="188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03" name="未知"/>
            <p:cNvSpPr/>
            <p:nvPr/>
          </p:nvSpPr>
          <p:spPr>
            <a:xfrm>
              <a:off x="482" y="6"/>
              <a:ext cx="192" cy="76"/>
            </a:xfrm>
            <a:custGeom>
              <a:avLst/>
              <a:gdLst/>
              <a:ahLst/>
              <a:cxnLst>
                <a:cxn ang="0">
                  <a:pos x="40" y="72"/>
                </a:cxn>
                <a:cxn ang="0">
                  <a:pos x="0" y="76"/>
                </a:cxn>
                <a:cxn ang="0">
                  <a:pos x="154" y="2"/>
                </a:cxn>
                <a:cxn ang="0">
                  <a:pos x="192" y="0"/>
                </a:cxn>
                <a:cxn ang="0">
                  <a:pos x="40" y="72"/>
                </a:cxn>
              </a:cxnLst>
              <a:pathLst>
                <a:path w="192" h="76">
                  <a:moveTo>
                    <a:pt x="40" y="72"/>
                  </a:moveTo>
                  <a:lnTo>
                    <a:pt x="0" y="76"/>
                  </a:lnTo>
                  <a:lnTo>
                    <a:pt x="154" y="2"/>
                  </a:lnTo>
                  <a:lnTo>
                    <a:pt x="192" y="0"/>
                  </a:lnTo>
                  <a:lnTo>
                    <a:pt x="40" y="72"/>
                  </a:lnTo>
                  <a:close/>
                </a:path>
              </a:pathLst>
            </a:custGeom>
            <a:solidFill>
              <a:srgbClr val="9C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04" name="未知"/>
            <p:cNvSpPr/>
            <p:nvPr/>
          </p:nvSpPr>
          <p:spPr>
            <a:xfrm>
              <a:off x="440" y="8"/>
              <a:ext cx="196" cy="76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0" y="76"/>
                </a:cxn>
                <a:cxn ang="0">
                  <a:pos x="158" y="2"/>
                </a:cxn>
                <a:cxn ang="0">
                  <a:pos x="196" y="0"/>
                </a:cxn>
                <a:cxn ang="0">
                  <a:pos x="42" y="74"/>
                </a:cxn>
              </a:cxnLst>
              <a:pathLst>
                <a:path w="196" h="76">
                  <a:moveTo>
                    <a:pt x="42" y="74"/>
                  </a:moveTo>
                  <a:lnTo>
                    <a:pt x="0" y="76"/>
                  </a:lnTo>
                  <a:lnTo>
                    <a:pt x="158" y="2"/>
                  </a:lnTo>
                  <a:lnTo>
                    <a:pt x="196" y="0"/>
                  </a:lnTo>
                  <a:lnTo>
                    <a:pt x="42" y="74"/>
                  </a:lnTo>
                  <a:close/>
                </a:path>
              </a:pathLst>
            </a:custGeom>
            <a:solidFill>
              <a:srgbClr val="9D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05" name="未知"/>
            <p:cNvSpPr/>
            <p:nvPr/>
          </p:nvSpPr>
          <p:spPr>
            <a:xfrm>
              <a:off x="321" y="10"/>
              <a:ext cx="277" cy="88"/>
            </a:xfrm>
            <a:custGeom>
              <a:avLst/>
              <a:gdLst/>
              <a:ahLst/>
              <a:cxnLst>
                <a:cxn ang="0">
                  <a:pos x="119" y="74"/>
                </a:cxn>
                <a:cxn ang="0">
                  <a:pos x="0" y="88"/>
                </a:cxn>
                <a:cxn ang="0">
                  <a:pos x="169" y="14"/>
                </a:cxn>
                <a:cxn ang="0">
                  <a:pos x="277" y="0"/>
                </a:cxn>
                <a:cxn ang="0">
                  <a:pos x="119" y="74"/>
                </a:cxn>
              </a:cxnLst>
              <a:pathLst>
                <a:path w="277" h="88">
                  <a:moveTo>
                    <a:pt x="119" y="74"/>
                  </a:moveTo>
                  <a:lnTo>
                    <a:pt x="0" y="88"/>
                  </a:lnTo>
                  <a:lnTo>
                    <a:pt x="169" y="14"/>
                  </a:lnTo>
                  <a:lnTo>
                    <a:pt x="277" y="0"/>
                  </a:lnTo>
                  <a:lnTo>
                    <a:pt x="119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06" name="未知"/>
            <p:cNvSpPr/>
            <p:nvPr/>
          </p:nvSpPr>
          <p:spPr>
            <a:xfrm>
              <a:off x="399" y="10"/>
              <a:ext cx="199" cy="80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0" y="80"/>
                </a:cxn>
                <a:cxn ang="0">
                  <a:pos x="163" y="6"/>
                </a:cxn>
                <a:cxn ang="0">
                  <a:pos x="199" y="0"/>
                </a:cxn>
                <a:cxn ang="0">
                  <a:pos x="41" y="74"/>
                </a:cxn>
              </a:cxnLst>
              <a:pathLst>
                <a:path w="199" h="80">
                  <a:moveTo>
                    <a:pt x="41" y="74"/>
                  </a:moveTo>
                  <a:lnTo>
                    <a:pt x="0" y="80"/>
                  </a:lnTo>
                  <a:lnTo>
                    <a:pt x="163" y="6"/>
                  </a:lnTo>
                  <a:lnTo>
                    <a:pt x="199" y="0"/>
                  </a:lnTo>
                  <a:lnTo>
                    <a:pt x="41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07" name="未知"/>
            <p:cNvSpPr/>
            <p:nvPr/>
          </p:nvSpPr>
          <p:spPr>
            <a:xfrm>
              <a:off x="359" y="16"/>
              <a:ext cx="203" cy="78"/>
            </a:xfrm>
            <a:custGeom>
              <a:avLst/>
              <a:gdLst/>
              <a:ahLst/>
              <a:cxnLst>
                <a:cxn ang="0">
                  <a:pos x="40" y="74"/>
                </a:cxn>
                <a:cxn ang="0">
                  <a:pos x="0" y="78"/>
                </a:cxn>
                <a:cxn ang="0">
                  <a:pos x="167" y="4"/>
                </a:cxn>
                <a:cxn ang="0">
                  <a:pos x="203" y="0"/>
                </a:cxn>
                <a:cxn ang="0">
                  <a:pos x="40" y="74"/>
                </a:cxn>
              </a:cxnLst>
              <a:pathLst>
                <a:path w="203" h="78">
                  <a:moveTo>
                    <a:pt x="40" y="74"/>
                  </a:moveTo>
                  <a:lnTo>
                    <a:pt x="0" y="78"/>
                  </a:lnTo>
                  <a:lnTo>
                    <a:pt x="167" y="4"/>
                  </a:lnTo>
                  <a:lnTo>
                    <a:pt x="203" y="0"/>
                  </a:lnTo>
                  <a:lnTo>
                    <a:pt x="40" y="74"/>
                  </a:lnTo>
                  <a:close/>
                </a:path>
              </a:pathLst>
            </a:custGeom>
            <a:solidFill>
              <a:srgbClr val="9F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08" name="未知"/>
            <p:cNvSpPr/>
            <p:nvPr/>
          </p:nvSpPr>
          <p:spPr>
            <a:xfrm>
              <a:off x="321" y="20"/>
              <a:ext cx="205" cy="78"/>
            </a:xfrm>
            <a:custGeom>
              <a:avLst/>
              <a:gdLst/>
              <a:ahLst/>
              <a:cxnLst>
                <a:cxn ang="0">
                  <a:pos x="38" y="74"/>
                </a:cxn>
                <a:cxn ang="0">
                  <a:pos x="0" y="78"/>
                </a:cxn>
                <a:cxn ang="0">
                  <a:pos x="169" y="4"/>
                </a:cxn>
                <a:cxn ang="0">
                  <a:pos x="205" y="0"/>
                </a:cxn>
                <a:cxn ang="0">
                  <a:pos x="38" y="74"/>
                </a:cxn>
              </a:cxnLst>
              <a:pathLst>
                <a:path w="205" h="78">
                  <a:moveTo>
                    <a:pt x="38" y="74"/>
                  </a:moveTo>
                  <a:lnTo>
                    <a:pt x="0" y="78"/>
                  </a:lnTo>
                  <a:lnTo>
                    <a:pt x="169" y="4"/>
                  </a:lnTo>
                  <a:lnTo>
                    <a:pt x="205" y="0"/>
                  </a:lnTo>
                  <a:lnTo>
                    <a:pt x="38" y="74"/>
                  </a:lnTo>
                  <a:close/>
                </a:path>
              </a:pathLst>
            </a:custGeom>
            <a:solidFill>
              <a:srgbClr val="A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09" name="未知"/>
            <p:cNvSpPr/>
            <p:nvPr/>
          </p:nvSpPr>
          <p:spPr>
            <a:xfrm>
              <a:off x="207" y="24"/>
              <a:ext cx="283" cy="92"/>
            </a:xfrm>
            <a:custGeom>
              <a:avLst/>
              <a:gdLst/>
              <a:ahLst/>
              <a:cxnLst>
                <a:cxn ang="0">
                  <a:pos x="114" y="74"/>
                </a:cxn>
                <a:cxn ang="0">
                  <a:pos x="0" y="92"/>
                </a:cxn>
                <a:cxn ang="0">
                  <a:pos x="178" y="16"/>
                </a:cxn>
                <a:cxn ang="0">
                  <a:pos x="283" y="0"/>
                </a:cxn>
                <a:cxn ang="0">
                  <a:pos x="114" y="74"/>
                </a:cxn>
              </a:cxnLst>
              <a:pathLst>
                <a:path w="283" h="92">
                  <a:moveTo>
                    <a:pt x="114" y="74"/>
                  </a:moveTo>
                  <a:lnTo>
                    <a:pt x="0" y="92"/>
                  </a:lnTo>
                  <a:lnTo>
                    <a:pt x="178" y="16"/>
                  </a:lnTo>
                  <a:lnTo>
                    <a:pt x="283" y="0"/>
                  </a:lnTo>
                  <a:lnTo>
                    <a:pt x="114" y="74"/>
                  </a:lnTo>
                  <a:close/>
                </a:path>
              </a:pathLst>
            </a:custGeom>
            <a:solidFill>
              <a:srgbClr val="A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10" name="未知"/>
            <p:cNvSpPr/>
            <p:nvPr/>
          </p:nvSpPr>
          <p:spPr>
            <a:xfrm>
              <a:off x="171" y="40"/>
              <a:ext cx="214" cy="91"/>
            </a:xfrm>
            <a:custGeom>
              <a:avLst/>
              <a:gdLst/>
              <a:ahLst/>
              <a:cxnLst>
                <a:cxn ang="0">
                  <a:pos x="36" y="76"/>
                </a:cxn>
                <a:cxn ang="0">
                  <a:pos x="0" y="91"/>
                </a:cxn>
                <a:cxn ang="0">
                  <a:pos x="182" y="12"/>
                </a:cxn>
                <a:cxn ang="0">
                  <a:pos x="214" y="0"/>
                </a:cxn>
                <a:cxn ang="0">
                  <a:pos x="36" y="76"/>
                </a:cxn>
              </a:cxnLst>
              <a:pathLst>
                <a:path w="214" h="91">
                  <a:moveTo>
                    <a:pt x="36" y="76"/>
                  </a:moveTo>
                  <a:lnTo>
                    <a:pt x="0" y="91"/>
                  </a:lnTo>
                  <a:lnTo>
                    <a:pt x="182" y="12"/>
                  </a:lnTo>
                  <a:lnTo>
                    <a:pt x="214" y="0"/>
                  </a:lnTo>
                  <a:lnTo>
                    <a:pt x="36" y="76"/>
                  </a:lnTo>
                  <a:close/>
                </a:path>
              </a:pathLst>
            </a:custGeom>
            <a:solidFill>
              <a:srgbClr val="B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11" name="未知"/>
            <p:cNvSpPr/>
            <p:nvPr/>
          </p:nvSpPr>
          <p:spPr>
            <a:xfrm>
              <a:off x="137" y="52"/>
              <a:ext cx="216" cy="91"/>
            </a:xfrm>
            <a:custGeom>
              <a:avLst/>
              <a:gdLst/>
              <a:ahLst/>
              <a:cxnLst>
                <a:cxn ang="0">
                  <a:pos x="34" y="79"/>
                </a:cxn>
                <a:cxn ang="0">
                  <a:pos x="0" y="91"/>
                </a:cxn>
                <a:cxn ang="0">
                  <a:pos x="186" y="12"/>
                </a:cxn>
                <a:cxn ang="0">
                  <a:pos x="216" y="0"/>
                </a:cxn>
                <a:cxn ang="0">
                  <a:pos x="34" y="79"/>
                </a:cxn>
              </a:cxnLst>
              <a:pathLst>
                <a:path w="216" h="91">
                  <a:moveTo>
                    <a:pt x="34" y="79"/>
                  </a:moveTo>
                  <a:lnTo>
                    <a:pt x="0" y="91"/>
                  </a:lnTo>
                  <a:lnTo>
                    <a:pt x="186" y="12"/>
                  </a:lnTo>
                  <a:lnTo>
                    <a:pt x="216" y="0"/>
                  </a:lnTo>
                  <a:lnTo>
                    <a:pt x="34" y="79"/>
                  </a:lnTo>
                  <a:close/>
                </a:path>
              </a:pathLst>
            </a:custGeom>
            <a:solidFill>
              <a:srgbClr val="B2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12" name="未知"/>
            <p:cNvSpPr/>
            <p:nvPr/>
          </p:nvSpPr>
          <p:spPr>
            <a:xfrm>
              <a:off x="1356" y="163"/>
              <a:ext cx="87" cy="945"/>
            </a:xfrm>
            <a:custGeom>
              <a:avLst/>
              <a:gdLst/>
              <a:ahLst/>
              <a:cxnLst>
                <a:cxn ang="0">
                  <a:pos x="0" y="945"/>
                </a:cxn>
                <a:cxn ang="0">
                  <a:pos x="14" y="90"/>
                </a:cxn>
                <a:cxn ang="0">
                  <a:pos x="87" y="0"/>
                </a:cxn>
                <a:cxn ang="0">
                  <a:pos x="75" y="776"/>
                </a:cxn>
                <a:cxn ang="0">
                  <a:pos x="0" y="945"/>
                </a:cxn>
              </a:cxnLst>
              <a:pathLst>
                <a:path w="87" h="945">
                  <a:moveTo>
                    <a:pt x="0" y="945"/>
                  </a:moveTo>
                  <a:lnTo>
                    <a:pt x="14" y="90"/>
                  </a:lnTo>
                  <a:lnTo>
                    <a:pt x="87" y="0"/>
                  </a:lnTo>
                  <a:lnTo>
                    <a:pt x="75" y="776"/>
                  </a:lnTo>
                  <a:lnTo>
                    <a:pt x="0" y="945"/>
                  </a:lnTo>
                  <a:close/>
                </a:path>
              </a:pathLst>
            </a:custGeom>
            <a:solidFill>
              <a:srgbClr val="E1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4713" name="未知"/>
            <p:cNvSpPr/>
            <p:nvPr/>
          </p:nvSpPr>
          <p:spPr>
            <a:xfrm>
              <a:off x="0" y="72"/>
              <a:ext cx="1370" cy="1036"/>
            </a:xfrm>
            <a:custGeom>
              <a:avLst/>
              <a:gdLst/>
              <a:ahLst/>
              <a:cxnLst>
                <a:cxn ang="0">
                  <a:pos x="1370" y="181"/>
                </a:cxn>
                <a:cxn ang="0">
                  <a:pos x="1358" y="165"/>
                </a:cxn>
                <a:cxn ang="0">
                  <a:pos x="1342" y="149"/>
                </a:cxn>
                <a:cxn ang="0">
                  <a:pos x="1324" y="133"/>
                </a:cxn>
                <a:cxn ang="0">
                  <a:pos x="1300" y="117"/>
                </a:cxn>
                <a:cxn ang="0">
                  <a:pos x="1274" y="103"/>
                </a:cxn>
                <a:cxn ang="0">
                  <a:pos x="1244" y="87"/>
                </a:cxn>
                <a:cxn ang="0">
                  <a:pos x="1210" y="73"/>
                </a:cxn>
                <a:cxn ang="0">
                  <a:pos x="1174" y="59"/>
                </a:cxn>
                <a:cxn ang="0">
                  <a:pos x="1066" y="36"/>
                </a:cxn>
                <a:cxn ang="0">
                  <a:pos x="947" y="20"/>
                </a:cxn>
                <a:cxn ang="0">
                  <a:pos x="885" y="12"/>
                </a:cxn>
                <a:cxn ang="0">
                  <a:pos x="823" y="8"/>
                </a:cxn>
                <a:cxn ang="0">
                  <a:pos x="759" y="2"/>
                </a:cxn>
                <a:cxn ang="0">
                  <a:pos x="692" y="0"/>
                </a:cxn>
                <a:cxn ang="0">
                  <a:pos x="628" y="0"/>
                </a:cxn>
                <a:cxn ang="0">
                  <a:pos x="564" y="4"/>
                </a:cxn>
                <a:cxn ang="0">
                  <a:pos x="440" y="12"/>
                </a:cxn>
                <a:cxn ang="0">
                  <a:pos x="321" y="26"/>
                </a:cxn>
                <a:cxn ang="0">
                  <a:pos x="207" y="44"/>
                </a:cxn>
                <a:cxn ang="0">
                  <a:pos x="171" y="59"/>
                </a:cxn>
                <a:cxn ang="0">
                  <a:pos x="137" y="71"/>
                </a:cxn>
                <a:cxn ang="0">
                  <a:pos x="107" y="85"/>
                </a:cxn>
                <a:cxn ang="0">
                  <a:pos x="80" y="99"/>
                </a:cxn>
                <a:cxn ang="0">
                  <a:pos x="56" y="115"/>
                </a:cxn>
                <a:cxn ang="0">
                  <a:pos x="38" y="129"/>
                </a:cxn>
                <a:cxn ang="0">
                  <a:pos x="24" y="145"/>
                </a:cxn>
                <a:cxn ang="0">
                  <a:pos x="12" y="161"/>
                </a:cxn>
                <a:cxn ang="0">
                  <a:pos x="0" y="1016"/>
                </a:cxn>
                <a:cxn ang="0">
                  <a:pos x="10" y="1000"/>
                </a:cxn>
                <a:cxn ang="0">
                  <a:pos x="26" y="984"/>
                </a:cxn>
                <a:cxn ang="0">
                  <a:pos x="44" y="969"/>
                </a:cxn>
                <a:cxn ang="0">
                  <a:pos x="68" y="955"/>
                </a:cxn>
                <a:cxn ang="0">
                  <a:pos x="95" y="941"/>
                </a:cxn>
                <a:cxn ang="0">
                  <a:pos x="125" y="927"/>
                </a:cxn>
                <a:cxn ang="0">
                  <a:pos x="193" y="899"/>
                </a:cxn>
                <a:cxn ang="0">
                  <a:pos x="307" y="881"/>
                </a:cxn>
                <a:cxn ang="0">
                  <a:pos x="428" y="867"/>
                </a:cxn>
                <a:cxn ang="0">
                  <a:pos x="552" y="859"/>
                </a:cxn>
                <a:cxn ang="0">
                  <a:pos x="614" y="855"/>
                </a:cxn>
                <a:cxn ang="0">
                  <a:pos x="680" y="855"/>
                </a:cxn>
                <a:cxn ang="0">
                  <a:pos x="747" y="857"/>
                </a:cxn>
                <a:cxn ang="0">
                  <a:pos x="811" y="863"/>
                </a:cxn>
                <a:cxn ang="0">
                  <a:pos x="873" y="867"/>
                </a:cxn>
                <a:cxn ang="0">
                  <a:pos x="935" y="875"/>
                </a:cxn>
                <a:cxn ang="0">
                  <a:pos x="1051" y="893"/>
                </a:cxn>
                <a:cxn ang="0">
                  <a:pos x="1160" y="913"/>
                </a:cxn>
                <a:cxn ang="0">
                  <a:pos x="1232" y="943"/>
                </a:cxn>
                <a:cxn ang="0">
                  <a:pos x="1262" y="957"/>
                </a:cxn>
                <a:cxn ang="0">
                  <a:pos x="1288" y="973"/>
                </a:cxn>
                <a:cxn ang="0">
                  <a:pos x="1312" y="988"/>
                </a:cxn>
                <a:cxn ang="0">
                  <a:pos x="1330" y="1004"/>
                </a:cxn>
                <a:cxn ang="0">
                  <a:pos x="1346" y="1020"/>
                </a:cxn>
                <a:cxn ang="0">
                  <a:pos x="1356" y="1036"/>
                </a:cxn>
                <a:cxn ang="0">
                  <a:pos x="1370" y="181"/>
                </a:cxn>
              </a:cxnLst>
              <a:pathLst>
                <a:path w="1370" h="1036">
                  <a:moveTo>
                    <a:pt x="1370" y="181"/>
                  </a:moveTo>
                  <a:lnTo>
                    <a:pt x="1358" y="165"/>
                  </a:lnTo>
                  <a:lnTo>
                    <a:pt x="1342" y="149"/>
                  </a:lnTo>
                  <a:lnTo>
                    <a:pt x="1324" y="133"/>
                  </a:lnTo>
                  <a:lnTo>
                    <a:pt x="1300" y="117"/>
                  </a:lnTo>
                  <a:lnTo>
                    <a:pt x="1274" y="103"/>
                  </a:lnTo>
                  <a:lnTo>
                    <a:pt x="1244" y="87"/>
                  </a:lnTo>
                  <a:lnTo>
                    <a:pt x="1210" y="73"/>
                  </a:lnTo>
                  <a:lnTo>
                    <a:pt x="1174" y="59"/>
                  </a:lnTo>
                  <a:lnTo>
                    <a:pt x="1066" y="36"/>
                  </a:lnTo>
                  <a:lnTo>
                    <a:pt x="947" y="20"/>
                  </a:lnTo>
                  <a:lnTo>
                    <a:pt x="885" y="12"/>
                  </a:lnTo>
                  <a:lnTo>
                    <a:pt x="823" y="8"/>
                  </a:lnTo>
                  <a:lnTo>
                    <a:pt x="759" y="2"/>
                  </a:lnTo>
                  <a:lnTo>
                    <a:pt x="692" y="0"/>
                  </a:lnTo>
                  <a:lnTo>
                    <a:pt x="628" y="0"/>
                  </a:lnTo>
                  <a:lnTo>
                    <a:pt x="564" y="4"/>
                  </a:lnTo>
                  <a:lnTo>
                    <a:pt x="440" y="12"/>
                  </a:lnTo>
                  <a:lnTo>
                    <a:pt x="321" y="26"/>
                  </a:lnTo>
                  <a:lnTo>
                    <a:pt x="207" y="44"/>
                  </a:lnTo>
                  <a:lnTo>
                    <a:pt x="171" y="59"/>
                  </a:lnTo>
                  <a:lnTo>
                    <a:pt x="137" y="71"/>
                  </a:lnTo>
                  <a:lnTo>
                    <a:pt x="107" y="85"/>
                  </a:lnTo>
                  <a:lnTo>
                    <a:pt x="80" y="99"/>
                  </a:lnTo>
                  <a:lnTo>
                    <a:pt x="56" y="115"/>
                  </a:lnTo>
                  <a:lnTo>
                    <a:pt x="38" y="129"/>
                  </a:lnTo>
                  <a:lnTo>
                    <a:pt x="24" y="145"/>
                  </a:lnTo>
                  <a:lnTo>
                    <a:pt x="12" y="161"/>
                  </a:lnTo>
                  <a:lnTo>
                    <a:pt x="0" y="1016"/>
                  </a:lnTo>
                  <a:lnTo>
                    <a:pt x="10" y="1000"/>
                  </a:lnTo>
                  <a:lnTo>
                    <a:pt x="26" y="984"/>
                  </a:lnTo>
                  <a:lnTo>
                    <a:pt x="44" y="969"/>
                  </a:lnTo>
                  <a:lnTo>
                    <a:pt x="68" y="955"/>
                  </a:lnTo>
                  <a:lnTo>
                    <a:pt x="95" y="941"/>
                  </a:lnTo>
                  <a:lnTo>
                    <a:pt x="125" y="927"/>
                  </a:lnTo>
                  <a:lnTo>
                    <a:pt x="193" y="899"/>
                  </a:lnTo>
                  <a:lnTo>
                    <a:pt x="307" y="881"/>
                  </a:lnTo>
                  <a:lnTo>
                    <a:pt x="428" y="867"/>
                  </a:lnTo>
                  <a:lnTo>
                    <a:pt x="552" y="859"/>
                  </a:lnTo>
                  <a:lnTo>
                    <a:pt x="614" y="855"/>
                  </a:lnTo>
                  <a:lnTo>
                    <a:pt x="680" y="855"/>
                  </a:lnTo>
                  <a:lnTo>
                    <a:pt x="747" y="857"/>
                  </a:lnTo>
                  <a:lnTo>
                    <a:pt x="811" y="863"/>
                  </a:lnTo>
                  <a:lnTo>
                    <a:pt x="873" y="867"/>
                  </a:lnTo>
                  <a:lnTo>
                    <a:pt x="935" y="875"/>
                  </a:lnTo>
                  <a:lnTo>
                    <a:pt x="1051" y="893"/>
                  </a:lnTo>
                  <a:lnTo>
                    <a:pt x="1160" y="913"/>
                  </a:lnTo>
                  <a:lnTo>
                    <a:pt x="1232" y="943"/>
                  </a:lnTo>
                  <a:lnTo>
                    <a:pt x="1262" y="957"/>
                  </a:lnTo>
                  <a:lnTo>
                    <a:pt x="1288" y="973"/>
                  </a:lnTo>
                  <a:lnTo>
                    <a:pt x="1312" y="988"/>
                  </a:lnTo>
                  <a:lnTo>
                    <a:pt x="1330" y="1004"/>
                  </a:lnTo>
                  <a:lnTo>
                    <a:pt x="1346" y="1020"/>
                  </a:lnTo>
                  <a:lnTo>
                    <a:pt x="1356" y="1036"/>
                  </a:lnTo>
                  <a:lnTo>
                    <a:pt x="1370" y="181"/>
                  </a:lnTo>
                  <a:close/>
                </a:path>
              </a:pathLst>
            </a:custGeom>
            <a:solidFill>
              <a:srgbClr val="C4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4589" name="Group 194"/>
          <p:cNvGrpSpPr/>
          <p:nvPr/>
        </p:nvGrpSpPr>
        <p:grpSpPr>
          <a:xfrm>
            <a:off x="1752600" y="2514600"/>
            <a:ext cx="196850" cy="2579688"/>
            <a:chOff x="0" y="0"/>
            <a:chExt cx="137" cy="1730"/>
          </a:xfrm>
        </p:grpSpPr>
        <p:sp>
          <p:nvSpPr>
            <p:cNvPr id="24622" name="Rectangle 195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4623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4590" name="Group 197"/>
          <p:cNvGrpSpPr/>
          <p:nvPr/>
        </p:nvGrpSpPr>
        <p:grpSpPr>
          <a:xfrm>
            <a:off x="3033713" y="2541588"/>
            <a:ext cx="198437" cy="2581275"/>
            <a:chOff x="0" y="0"/>
            <a:chExt cx="137" cy="1730"/>
          </a:xfrm>
        </p:grpSpPr>
        <p:sp>
          <p:nvSpPr>
            <p:cNvPr id="24620" name="Rectangle 198"/>
            <p:cNvSpPr/>
            <p:nvPr/>
          </p:nvSpPr>
          <p:spPr>
            <a:xfrm>
              <a:off x="50" y="0"/>
              <a:ext cx="37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4621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8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8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4591" name="Group 200"/>
          <p:cNvGrpSpPr/>
          <p:nvPr/>
        </p:nvGrpSpPr>
        <p:grpSpPr>
          <a:xfrm>
            <a:off x="1262063" y="2462213"/>
            <a:ext cx="198437" cy="2579687"/>
            <a:chOff x="0" y="0"/>
            <a:chExt cx="137" cy="1730"/>
          </a:xfrm>
        </p:grpSpPr>
        <p:sp>
          <p:nvSpPr>
            <p:cNvPr id="24618" name="Rectangle 201"/>
            <p:cNvSpPr/>
            <p:nvPr/>
          </p:nvSpPr>
          <p:spPr>
            <a:xfrm>
              <a:off x="51" y="0"/>
              <a:ext cx="36" cy="1597"/>
            </a:xfrm>
            <a:prstGeom prst="rect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4619" name="未知"/>
            <p:cNvSpPr/>
            <p:nvPr/>
          </p:nvSpPr>
          <p:spPr>
            <a:xfrm>
              <a:off x="0" y="1591"/>
              <a:ext cx="137" cy="13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9" y="139"/>
                </a:cxn>
                <a:cxn ang="0">
                  <a:pos x="137" y="0"/>
                </a:cxn>
                <a:cxn ang="0">
                  <a:pos x="0" y="0"/>
                </a:cxn>
              </a:cxnLst>
              <a:pathLst>
                <a:path w="137" h="139">
                  <a:moveTo>
                    <a:pt x="0" y="0"/>
                  </a:moveTo>
                  <a:lnTo>
                    <a:pt x="69" y="13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4592" name="Text Box 203"/>
          <p:cNvSpPr txBox="1"/>
          <p:nvPr/>
        </p:nvSpPr>
        <p:spPr>
          <a:xfrm>
            <a:off x="1600200" y="5105400"/>
            <a:ext cx="13716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latin typeface="Times New Roman" panose="02020603050405020304" pitchFamily="18" charset="0"/>
              </a:rPr>
              <a:t>S</a:t>
            </a:r>
            <a:endParaRPr lang="zh-CN" altLang="en-US" sz="6000" dirty="0">
              <a:latin typeface="Times New Roman" panose="02020603050405020304" pitchFamily="18" charset="0"/>
            </a:endParaRPr>
          </a:p>
        </p:txBody>
      </p:sp>
      <p:sp>
        <p:nvSpPr>
          <p:cNvPr id="24593" name="Text Box 204"/>
          <p:cNvSpPr txBox="1"/>
          <p:nvPr/>
        </p:nvSpPr>
        <p:spPr>
          <a:xfrm>
            <a:off x="1447800" y="1371600"/>
            <a:ext cx="1524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latin typeface="Times New Roman" panose="02020603050405020304" pitchFamily="18" charset="0"/>
              </a:rPr>
              <a:t>N</a:t>
            </a:r>
            <a:endParaRPr lang="zh-CN" altLang="en-US" sz="5400" dirty="0">
              <a:latin typeface="Times New Roman" panose="02020603050405020304" pitchFamily="18" charset="0"/>
            </a:endParaRPr>
          </a:p>
        </p:txBody>
      </p:sp>
      <p:sp>
        <p:nvSpPr>
          <p:cNvPr id="24594" name="Oval 205"/>
          <p:cNvSpPr/>
          <p:nvPr/>
        </p:nvSpPr>
        <p:spPr>
          <a:xfrm>
            <a:off x="1219200" y="2743200"/>
            <a:ext cx="1981200" cy="1981200"/>
          </a:xfrm>
          <a:prstGeom prst="ellipse">
            <a:avLst/>
          </a:prstGeom>
          <a:noFill/>
          <a:ln w="38100" cap="rnd" cmpd="sng">
            <a:solidFill>
              <a:schemeClr val="bg1"/>
            </a:solidFill>
            <a:prstDash val="sysDot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4595" name="Line 206"/>
          <p:cNvSpPr/>
          <p:nvPr/>
        </p:nvSpPr>
        <p:spPr>
          <a:xfrm rot="774525" flipV="1">
            <a:off x="1143000" y="3505200"/>
            <a:ext cx="2286000" cy="533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596" name="Oval 207"/>
          <p:cNvSpPr/>
          <p:nvPr/>
        </p:nvSpPr>
        <p:spPr>
          <a:xfrm rot="-1525792">
            <a:off x="1066800" y="3657600"/>
            <a:ext cx="236538" cy="228600"/>
          </a:xfrm>
          <a:prstGeom prst="ellipse">
            <a:avLst/>
          </a:prstGeom>
          <a:noFill/>
          <a:ln w="5715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4597" name="Line 208"/>
          <p:cNvSpPr/>
          <p:nvPr/>
        </p:nvSpPr>
        <p:spPr>
          <a:xfrm rot="-440450" flipH="1">
            <a:off x="1143000" y="3886200"/>
            <a:ext cx="90488" cy="8001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4598" name="Line 209"/>
          <p:cNvSpPr/>
          <p:nvPr/>
        </p:nvSpPr>
        <p:spPr>
          <a:xfrm rot="10349906" flipH="1">
            <a:off x="3276600" y="2895600"/>
            <a:ext cx="133350" cy="812800"/>
          </a:xfrm>
          <a:prstGeom prst="line">
            <a:avLst/>
          </a:prstGeom>
          <a:ln w="5715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24599" name="Picture 2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0400" y="3657600"/>
            <a:ext cx="3048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0" name="Picture 2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8400" y="3657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1" name="Picture 2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3352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2" name="Picture 2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2819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3" name="Picture 214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30480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4" name="Picture 215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5200" y="43434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5" name="Picture 216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34200" y="46482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6" name="Picture 217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0" y="4367213"/>
            <a:ext cx="204788" cy="204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7" name="Picture 218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0" y="4038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8" name="Picture 219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00" y="37338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609" name="Picture 22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67600" y="403860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610" name="Text Box 221"/>
          <p:cNvSpPr txBox="1"/>
          <p:nvPr/>
        </p:nvSpPr>
        <p:spPr>
          <a:xfrm>
            <a:off x="4648200" y="1439863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30942" name="Text Box 222"/>
          <p:cNvSpPr txBox="1">
            <a:spLocks noChangeArrowheads="1"/>
          </p:cNvSpPr>
          <p:nvPr/>
        </p:nvSpPr>
        <p:spPr bwMode="auto">
          <a:xfrm>
            <a:off x="4343400" y="1143000"/>
            <a:ext cx="11430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612" name="Text Box 223"/>
          <p:cNvSpPr txBox="1"/>
          <p:nvPr/>
        </p:nvSpPr>
        <p:spPr>
          <a:xfrm>
            <a:off x="6781800" y="5638800"/>
            <a:ext cx="1981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30944" name="Text Box 224"/>
          <p:cNvSpPr txBox="1">
            <a:spLocks noChangeArrowheads="1"/>
          </p:cNvSpPr>
          <p:nvPr/>
        </p:nvSpPr>
        <p:spPr bwMode="auto">
          <a:xfrm>
            <a:off x="8153400" y="3429000"/>
            <a:ext cx="533400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614" name="Text Box 225"/>
          <p:cNvSpPr txBox="1"/>
          <p:nvPr/>
        </p:nvSpPr>
        <p:spPr>
          <a:xfrm>
            <a:off x="3657600" y="5021263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30946" name="Text Box 226"/>
          <p:cNvSpPr txBox="1">
            <a:spLocks noChangeArrowheads="1"/>
          </p:cNvSpPr>
          <p:nvPr/>
        </p:nvSpPr>
        <p:spPr bwMode="auto">
          <a:xfrm>
            <a:off x="4343400" y="37338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616" name="Text Box 227"/>
          <p:cNvSpPr txBox="1"/>
          <p:nvPr/>
        </p:nvSpPr>
        <p:spPr>
          <a:xfrm>
            <a:off x="4953000" y="2049463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30948" name="Text Box 228"/>
          <p:cNvSpPr txBox="1">
            <a:spLocks noChangeArrowheads="1"/>
          </p:cNvSpPr>
          <p:nvPr/>
        </p:nvSpPr>
        <p:spPr bwMode="auto">
          <a:xfrm>
            <a:off x="4876800" y="20574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Line 2"/>
          <p:cNvSpPr/>
          <p:nvPr/>
        </p:nvSpPr>
        <p:spPr>
          <a:xfrm flipV="1">
            <a:off x="685800" y="4495800"/>
            <a:ext cx="7467600" cy="22225"/>
          </a:xfrm>
          <a:prstGeom prst="line">
            <a:avLst/>
          </a:prstGeom>
          <a:ln w="57150" cap="flat" cmpd="sng">
            <a:solidFill>
              <a:srgbClr val="8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5603" name="Line 3"/>
          <p:cNvSpPr/>
          <p:nvPr/>
        </p:nvSpPr>
        <p:spPr>
          <a:xfrm flipH="1">
            <a:off x="1236663" y="1524000"/>
            <a:ext cx="0" cy="5867400"/>
          </a:xfrm>
          <a:prstGeom prst="line">
            <a:avLst/>
          </a:prstGeom>
          <a:ln w="57150" cap="flat" cmpd="sng">
            <a:solidFill>
              <a:srgbClr val="800000"/>
            </a:solidFill>
            <a:prstDash val="solid"/>
            <a:headEnd type="triangle" w="med" len="med"/>
            <a:tailEnd type="none" w="med" len="med"/>
          </a:ln>
        </p:spPr>
      </p:sp>
      <p:pic>
        <p:nvPicPr>
          <p:cNvPr id="25604" name="Picture 4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" y="4397375"/>
            <a:ext cx="369888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5" name="Picture 5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7800" y="3733800"/>
            <a:ext cx="369888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6" name="Picture 6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24200" y="3200400"/>
            <a:ext cx="369888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7" name="Picture 7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86200" y="4343400"/>
            <a:ext cx="369888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8" name="Picture 8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05200" y="3733800"/>
            <a:ext cx="369888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9" name="Picture 9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4600" y="2819400"/>
            <a:ext cx="369888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0" name="Picture 10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5000" y="3200400"/>
            <a:ext cx="371475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1" name="Picture 11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3600" y="5562600"/>
            <a:ext cx="369888" cy="320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2" name="Picture 12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7800" y="6019800"/>
            <a:ext cx="369888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3" name="Picture 13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0" y="5562600"/>
            <a:ext cx="369888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4" name="Picture 14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91000" y="4953000"/>
            <a:ext cx="371475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5" name="Picture 15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3200" y="4419600"/>
            <a:ext cx="371475" cy="322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6" name="Picture 16" descr="A1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4600" y="5029200"/>
            <a:ext cx="369888" cy="322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17" name="Line 17"/>
          <p:cNvSpPr/>
          <p:nvPr/>
        </p:nvSpPr>
        <p:spPr>
          <a:xfrm>
            <a:off x="2703513" y="3109913"/>
            <a:ext cx="0" cy="1371600"/>
          </a:xfrm>
          <a:prstGeom prst="line">
            <a:avLst/>
          </a:prstGeom>
          <a:ln w="38100" cap="flat" cmpd="sng">
            <a:solidFill>
              <a:schemeClr val="bg2"/>
            </a:solidFill>
            <a:prstDash val="solid"/>
            <a:headEnd type="triangle" w="med" len="med"/>
            <a:tailEnd type="triangle" w="med" len="med"/>
          </a:ln>
          <a:effectLst>
            <a:outerShdw dist="35921" dir="2699999" algn="ctr" rotWithShape="0">
              <a:schemeClr val="bg2"/>
            </a:outerShdw>
          </a:effectLst>
        </p:spPr>
      </p:sp>
      <p:sp>
        <p:nvSpPr>
          <p:cNvPr id="25618" name="Text Box 18"/>
          <p:cNvSpPr txBox="1"/>
          <p:nvPr/>
        </p:nvSpPr>
        <p:spPr>
          <a:xfrm>
            <a:off x="2743200" y="2209800"/>
            <a:ext cx="41148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4400" dirty="0">
                <a:solidFill>
                  <a:schemeClr val="bg2"/>
                </a:solidFill>
                <a:latin typeface="Times New Roman" panose="02020603050405020304" pitchFamily="18" charset="0"/>
                <a:ea typeface="楷体_GB2312" pitchFamily="49" charset="-122"/>
              </a:rPr>
              <a:t>最大值</a:t>
            </a:r>
            <a:endParaRPr lang="zh-CN" altLang="zh-CN" sz="4400" dirty="0">
              <a:solidFill>
                <a:schemeClr val="bg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619" name="Line 19"/>
          <p:cNvSpPr/>
          <p:nvPr/>
        </p:nvSpPr>
        <p:spPr>
          <a:xfrm flipV="1">
            <a:off x="2819400" y="2743200"/>
            <a:ext cx="1066800" cy="381000"/>
          </a:xfrm>
          <a:prstGeom prst="line">
            <a:avLst/>
          </a:prstGeom>
          <a:ln w="28575" cap="flat" cmpd="sng">
            <a:solidFill>
              <a:schemeClr val="bg2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31764" name="Text Box 20"/>
          <p:cNvSpPr txBox="1">
            <a:spLocks noChangeArrowheads="1"/>
          </p:cNvSpPr>
          <p:nvPr/>
        </p:nvSpPr>
        <p:spPr bwMode="auto">
          <a:xfrm>
            <a:off x="5410200" y="2286000"/>
            <a:ext cx="2590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400" b="1" i="1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765" name="Text Box 21"/>
          <p:cNvSpPr txBox="1">
            <a:spLocks noChangeArrowheads="1"/>
          </p:cNvSpPr>
          <p:nvPr/>
        </p:nvSpPr>
        <p:spPr bwMode="auto">
          <a:xfrm>
            <a:off x="3352800" y="457200"/>
            <a:ext cx="3733800" cy="192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800" b="1" i="0" u="none" strike="noStrike" kern="1200" cap="none" spc="0" normalizeH="0" baseline="0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 Narrow" panose="020B0606020202030204" pitchFamily="34" charset="0"/>
                <a:ea typeface="MS Hei" pitchFamily="1" charset="-122"/>
                <a:cs typeface="+mn-cs"/>
              </a:rPr>
              <a:t>e </a:t>
            </a:r>
            <a:r>
              <a:rPr kumimoji="0" lang="zh-CN" altLang="en-US" sz="4800" b="1" i="0" u="none" strike="noStrike" kern="1200" cap="none" spc="0" normalizeH="0" baseline="0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kumimoji="0" lang="zh-CN" altLang="en-US" sz="4800" b="1" i="0" u="sng" strike="noStrike" kern="1200" cap="none" spc="0" normalizeH="0" baseline="0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BLV</a:t>
            </a:r>
            <a:r>
              <a:rPr kumimoji="0" lang="zh-CN" altLang="en-US" sz="4800" b="1" i="0" u="none" strike="noStrike" kern="1200" cap="none" spc="0" normalizeH="0" baseline="0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sin </a:t>
            </a:r>
            <a:r>
              <a:rPr kumimoji="0" lang="zh-CN" altLang="en-US" sz="4800" b="1" i="0" u="none" strike="noStrike" kern="1200" cap="none" spc="0" normalizeH="0" baseline="0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Symbol" panose="05050102010706020507" pitchFamily="18" charset="2"/>
                <a:ea typeface="MingLiU" pitchFamily="49" charset="-120"/>
                <a:cs typeface="+mn-cs"/>
              </a:rPr>
              <a:t>w</a:t>
            </a:r>
            <a:r>
              <a:rPr kumimoji="0" lang="zh-CN" altLang="en-US" sz="4800" b="1" i="0" u="none" strike="noStrike" kern="1200" cap="none" spc="0" normalizeH="0" baseline="0" noProof="0" smtClean="0">
                <a:ln>
                  <a:noFill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MingLiU" pitchFamily="49" charset="-120"/>
                <a:cs typeface="+mn-cs"/>
              </a:rPr>
              <a:t>t</a:t>
            </a:r>
            <a:endParaRPr kumimoji="0" lang="zh-CN" altLang="en-US" sz="4800" b="1" i="0" u="none" strike="noStrike" kern="1200" cap="none" spc="0" normalizeH="0" baseline="0" noProof="0" smtClean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MingLiU" pitchFamily="49" charset="-120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4800" b="1" i="0" u="none" strike="noStrike" kern="1200" cap="none" spc="0" normalizeH="0" baseline="0" noProof="0" smtClean="0">
              <a:ln>
                <a:noFill/>
              </a:ln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22" name="Line 22"/>
          <p:cNvSpPr/>
          <p:nvPr/>
        </p:nvSpPr>
        <p:spPr>
          <a:xfrm flipV="1">
            <a:off x="4800600" y="1447800"/>
            <a:ext cx="304800" cy="990600"/>
          </a:xfrm>
          <a:prstGeom prst="line">
            <a:avLst/>
          </a:prstGeom>
          <a:ln w="19050" cap="flat" cmpd="sng">
            <a:solidFill>
              <a:schemeClr val="bg2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25623" name="AutoShape 23"/>
          <p:cNvSpPr/>
          <p:nvPr/>
        </p:nvSpPr>
        <p:spPr>
          <a:xfrm>
            <a:off x="5791200" y="2438400"/>
            <a:ext cx="990600" cy="381000"/>
          </a:xfrm>
          <a:prstGeom prst="notchedRightArrow">
            <a:avLst>
              <a:gd name="adj1" fmla="val 50000"/>
              <a:gd name="adj2" fmla="val 65000"/>
            </a:avLst>
          </a:prstGeom>
          <a:solidFill>
            <a:srgbClr val="00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31768" name="Text Box 24"/>
          <p:cNvSpPr txBox="1">
            <a:spLocks noChangeArrowheads="1"/>
          </p:cNvSpPr>
          <p:nvPr/>
        </p:nvSpPr>
        <p:spPr bwMode="auto">
          <a:xfrm>
            <a:off x="6934200" y="2209800"/>
            <a:ext cx="1143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</a:t>
            </a:r>
            <a:endParaRPr kumimoji="0" lang="zh-CN" altLang="en-US" sz="40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25" name="Text Box 25"/>
          <p:cNvSpPr txBox="1"/>
          <p:nvPr/>
        </p:nvSpPr>
        <p:spPr>
          <a:xfrm>
            <a:off x="8229600" y="4343400"/>
            <a:ext cx="457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660066"/>
                </a:solidFill>
                <a:latin typeface="Times New Roman" panose="02020603050405020304" pitchFamily="18" charset="0"/>
              </a:rPr>
              <a:t>t</a:t>
            </a:r>
            <a:endParaRPr lang="zh-CN" altLang="en-US" sz="2400" dirty="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26" name="Text Box 26"/>
          <p:cNvSpPr txBox="1"/>
          <p:nvPr/>
        </p:nvSpPr>
        <p:spPr>
          <a:xfrm>
            <a:off x="1295400" y="13716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660066"/>
                </a:solidFill>
                <a:latin typeface="Times New Roman" panose="02020603050405020304" pitchFamily="18" charset="0"/>
              </a:rPr>
              <a:t>e</a:t>
            </a:r>
            <a:endParaRPr lang="zh-CN" altLang="en-US" sz="2400" dirty="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27" name="Text Box 27"/>
          <p:cNvSpPr txBox="1"/>
          <p:nvPr/>
        </p:nvSpPr>
        <p:spPr>
          <a:xfrm>
            <a:off x="1676400" y="5554663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31772" name="Text Box 28"/>
          <p:cNvSpPr txBox="1">
            <a:spLocks noChangeArrowheads="1"/>
          </p:cNvSpPr>
          <p:nvPr/>
        </p:nvSpPr>
        <p:spPr bwMode="auto">
          <a:xfrm>
            <a:off x="685800" y="4419600"/>
            <a:ext cx="381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</a:t>
            </a:r>
            <a:endParaRPr kumimoji="0" lang="zh-CN" altLang="en-US" sz="4000" b="0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29" name="Text Box 29"/>
          <p:cNvSpPr txBox="1"/>
          <p:nvPr/>
        </p:nvSpPr>
        <p:spPr>
          <a:xfrm>
            <a:off x="1371600" y="1897063"/>
            <a:ext cx="304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31774" name="Text Box 30"/>
          <p:cNvSpPr txBox="1">
            <a:spLocks noChangeArrowheads="1"/>
          </p:cNvSpPr>
          <p:nvPr/>
        </p:nvSpPr>
        <p:spPr bwMode="auto">
          <a:xfrm>
            <a:off x="914400" y="16002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31" name="Line 31"/>
          <p:cNvSpPr/>
          <p:nvPr/>
        </p:nvSpPr>
        <p:spPr>
          <a:xfrm>
            <a:off x="5410200" y="4495800"/>
            <a:ext cx="0" cy="1600200"/>
          </a:xfrm>
          <a:prstGeom prst="line">
            <a:avLst/>
          </a:prstGeom>
          <a:ln w="38100" cap="flat" cmpd="sng">
            <a:solidFill>
              <a:schemeClr val="bg2"/>
            </a:solidFill>
            <a:prstDash val="solid"/>
            <a:headEnd type="triangle" w="med" len="med"/>
            <a:tailEnd type="triangle" w="med" len="med"/>
          </a:ln>
          <a:effectLst>
            <a:outerShdw dist="35921" dir="2699999" algn="ctr" rotWithShape="0">
              <a:schemeClr val="bg2"/>
            </a:outerShdw>
          </a:effectLst>
        </p:spPr>
      </p:sp>
      <p:sp>
        <p:nvSpPr>
          <p:cNvPr id="25632" name="Text Box 32"/>
          <p:cNvSpPr txBox="1"/>
          <p:nvPr/>
        </p:nvSpPr>
        <p:spPr>
          <a:xfrm>
            <a:off x="3200400" y="5562600"/>
            <a:ext cx="1447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3600" dirty="0">
                <a:solidFill>
                  <a:srgbClr val="080808"/>
                </a:solidFill>
                <a:latin typeface="Times New Roman" panose="02020603050405020304" pitchFamily="18" charset="0"/>
              </a:rPr>
              <a:t>峰值</a:t>
            </a:r>
            <a:endParaRPr lang="zh-CN" altLang="zh-CN" sz="3600" dirty="0">
              <a:solidFill>
                <a:srgbClr val="080808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77" name="Line 33"/>
          <p:cNvSpPr/>
          <p:nvPr/>
        </p:nvSpPr>
        <p:spPr>
          <a:xfrm flipH="1" flipV="1">
            <a:off x="2743200" y="4038600"/>
            <a:ext cx="914400" cy="1524000"/>
          </a:xfrm>
          <a:prstGeom prst="line">
            <a:avLst/>
          </a:prstGeom>
          <a:ln w="28575" cap="flat" cmpd="sng">
            <a:solidFill>
              <a:schemeClr val="bg2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1778" name="Line 34"/>
          <p:cNvSpPr/>
          <p:nvPr/>
        </p:nvSpPr>
        <p:spPr>
          <a:xfrm flipV="1">
            <a:off x="3810000" y="5257800"/>
            <a:ext cx="1600200" cy="381000"/>
          </a:xfrm>
          <a:prstGeom prst="line">
            <a:avLst/>
          </a:prstGeom>
          <a:ln w="28575" cap="flat" cmpd="sng">
            <a:solidFill>
              <a:schemeClr val="bg2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Text Box 2"/>
          <p:cNvSpPr txBox="1"/>
          <p:nvPr/>
        </p:nvSpPr>
        <p:spPr>
          <a:xfrm>
            <a:off x="228600" y="2925763"/>
            <a:ext cx="5257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（2）电流的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变化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规律是？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33795" name="Object 3"/>
          <p:cNvGraphicFramePr>
            <a:graphicFrameLocks noChangeAspect="1"/>
          </p:cNvGraphicFramePr>
          <p:nvPr/>
        </p:nvGraphicFramePr>
        <p:xfrm>
          <a:off x="301625" y="3460750"/>
          <a:ext cx="7546975" cy="1416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842135" imgH="393700" progId="">
                  <p:embed/>
                </p:oleObj>
              </mc:Choice>
              <mc:Fallback>
                <p:oleObj name="" r:id="rId1" imgW="1842135" imgH="393700" progId="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1625" y="3460750"/>
                        <a:ext cx="7546975" cy="1416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6" name="Text Box 4"/>
          <p:cNvSpPr txBox="1"/>
          <p:nvPr/>
        </p:nvSpPr>
        <p:spPr>
          <a:xfrm>
            <a:off x="304800" y="4672013"/>
            <a:ext cx="75930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（3）电路上的电压</a:t>
            </a:r>
            <a:r>
              <a:rPr lang="zh-CN" altLang="en-US" b="1" dirty="0">
                <a:solidFill>
                  <a:srgbClr val="0000FF"/>
                </a:solidFill>
                <a:ea typeface="楷体_GB2312" pitchFamily="49" charset="-122"/>
              </a:rPr>
              <a:t>的变化</a:t>
            </a:r>
            <a:r>
              <a:rPr lang="zh-CN" altLang="en-US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规律？</a:t>
            </a:r>
            <a:endParaRPr lang="zh-CN" altLang="en-US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33797" name="Object 5"/>
          <p:cNvGraphicFramePr>
            <a:graphicFrameLocks noChangeAspect="1"/>
          </p:cNvGraphicFramePr>
          <p:nvPr/>
        </p:nvGraphicFramePr>
        <p:xfrm>
          <a:off x="5791200" y="5924550"/>
          <a:ext cx="2930525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839470" imgH="229235" progId="">
                  <p:embed/>
                </p:oleObj>
              </mc:Choice>
              <mc:Fallback>
                <p:oleObj name="" r:id="rId3" imgW="839470" imgH="229235" progId="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1200" y="5924550"/>
                        <a:ext cx="2930525" cy="704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798" name="Group 6"/>
          <p:cNvGrpSpPr/>
          <p:nvPr/>
        </p:nvGrpSpPr>
        <p:grpSpPr>
          <a:xfrm>
            <a:off x="304800" y="5241925"/>
            <a:ext cx="7772400" cy="701675"/>
            <a:chOff x="0" y="0"/>
            <a:chExt cx="3632" cy="442"/>
          </a:xfrm>
        </p:grpSpPr>
        <p:sp>
          <p:nvSpPr>
            <p:cNvPr id="27690" name="Text Box 7"/>
            <p:cNvSpPr txBox="1"/>
            <p:nvPr/>
          </p:nvSpPr>
          <p:spPr>
            <a:xfrm>
              <a:off x="0" y="0"/>
              <a:ext cx="36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latin typeface="楷体_GB2312" pitchFamily="49" charset="-122"/>
                  <a:ea typeface="楷体_GB2312" pitchFamily="49" charset="-122"/>
                </a:rPr>
                <a:t> 电流　　　　　　　　通过电阻</a:t>
              </a:r>
              <a:r>
                <a:rPr lang="zh-CN" altLang="en-US" b="1" i="1" dirty="0">
                  <a:latin typeface="楷体_GB2312" pitchFamily="49" charset="-122"/>
                  <a:ea typeface="楷体_GB2312" pitchFamily="49" charset="-122"/>
                </a:rPr>
                <a:t>R</a:t>
              </a:r>
              <a:r>
                <a:rPr lang="zh-CN" altLang="en-US" b="1" i="1" dirty="0"/>
                <a:t>′</a:t>
              </a:r>
              <a:r>
                <a:rPr lang="zh-CN" altLang="en-US" b="1" dirty="0">
                  <a:latin typeface="楷体_GB2312" pitchFamily="49" charset="-122"/>
                  <a:ea typeface="楷体_GB2312" pitchFamily="49" charset="-122"/>
                </a:rPr>
                <a:t>时： </a:t>
              </a:r>
              <a:endParaRPr lang="zh-CN" altLang="en-US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graphicFrame>
          <p:nvGraphicFramePr>
            <p:cNvPr id="27691" name="Object 8"/>
            <p:cNvGraphicFramePr>
              <a:graphicFrameLocks noChangeAspect="1"/>
            </p:cNvGraphicFramePr>
            <p:nvPr/>
          </p:nvGraphicFramePr>
          <p:xfrm>
            <a:off x="586" y="53"/>
            <a:ext cx="1296" cy="3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5" imgW="763270" imgH="228600" progId="">
                    <p:embed/>
                  </p:oleObj>
                </mc:Choice>
                <mc:Fallback>
                  <p:oleObj name="" r:id="rId5" imgW="763270" imgH="228600" progId="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586" y="53"/>
                          <a:ext cx="1296" cy="3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3801" name="Object 9"/>
          <p:cNvGraphicFramePr>
            <a:graphicFrameLocks noChangeAspect="1"/>
          </p:cNvGraphicFramePr>
          <p:nvPr/>
        </p:nvGraphicFramePr>
        <p:xfrm>
          <a:off x="1447800" y="5997575"/>
          <a:ext cx="381476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7" imgW="1259205" imgH="229235" progId="">
                  <p:embed/>
                </p:oleObj>
              </mc:Choice>
              <mc:Fallback>
                <p:oleObj name="" r:id="rId7" imgW="1259205" imgH="229235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447800" y="5997575"/>
                        <a:ext cx="3814763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6" name="Rectangle 10"/>
          <p:cNvSpPr/>
          <p:nvPr/>
        </p:nvSpPr>
        <p:spPr>
          <a:xfrm>
            <a:off x="990600" y="1066800"/>
            <a:ext cx="4419600" cy="9906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7657" name="Text Box 11"/>
          <p:cNvSpPr txBox="1"/>
          <p:nvPr/>
        </p:nvSpPr>
        <p:spPr>
          <a:xfrm>
            <a:off x="990600" y="1219200"/>
            <a:ext cx="3810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4000" dirty="0">
                <a:solidFill>
                  <a:srgbClr val="0000FF"/>
                </a:solidFill>
                <a:ea typeface="黑体" panose="02010609060101010101" pitchFamily="49" charset="-122"/>
              </a:rPr>
              <a:t>当外电路存在时</a:t>
            </a:r>
            <a:endParaRPr lang="zh-CN" altLang="zh-CN" sz="4000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grpSp>
        <p:nvGrpSpPr>
          <p:cNvPr id="27658" name="Group 12"/>
          <p:cNvGrpSpPr/>
          <p:nvPr/>
        </p:nvGrpSpPr>
        <p:grpSpPr>
          <a:xfrm>
            <a:off x="5257800" y="19050"/>
            <a:ext cx="3048000" cy="3429000"/>
            <a:chOff x="0" y="0"/>
            <a:chExt cx="1920" cy="2160"/>
          </a:xfrm>
        </p:grpSpPr>
        <p:sp>
          <p:nvSpPr>
            <p:cNvPr id="27659" name="xjhzja25"/>
            <p:cNvSpPr/>
            <p:nvPr/>
          </p:nvSpPr>
          <p:spPr>
            <a:xfrm>
              <a:off x="849" y="1476"/>
              <a:ext cx="739" cy="3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5"/>
                </a:cxn>
                <a:cxn ang="0">
                  <a:pos x="69" y="45"/>
                </a:cxn>
                <a:cxn ang="0">
                  <a:pos x="69" y="0"/>
                </a:cxn>
              </a:cxnLst>
              <a:pathLst>
                <a:path w="2420" h="840">
                  <a:moveTo>
                    <a:pt x="0" y="0"/>
                  </a:moveTo>
                  <a:lnTo>
                    <a:pt x="0" y="840"/>
                  </a:lnTo>
                  <a:lnTo>
                    <a:pt x="2420" y="840"/>
                  </a:lnTo>
                  <a:lnTo>
                    <a:pt x="2420" y="0"/>
                  </a:lnTo>
                </a:path>
              </a:pathLst>
            </a:custGeom>
            <a:noFill/>
            <a:ln w="38100" cap="flat" cmpd="sng">
              <a:solidFill>
                <a:srgbClr val="000000">
                  <a:alpha val="100000"/>
                </a:srgbClr>
              </a:solidFill>
              <a:prstDash val="solid"/>
              <a:bevel/>
              <a:headEnd type="oval" w="sm" len="sm"/>
              <a:tailEnd type="oval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7660" name="xjhzja24"/>
            <p:cNvSpPr/>
            <p:nvPr/>
          </p:nvSpPr>
          <p:spPr>
            <a:xfrm>
              <a:off x="639" y="1457"/>
              <a:ext cx="1172" cy="0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oval" w="sm" len="sm"/>
              <a:tailEnd type="oval" w="sm" len="sm"/>
            </a:ln>
          </p:spPr>
        </p:sp>
        <p:sp>
          <p:nvSpPr>
            <p:cNvPr id="27661" name="Rectangle 15"/>
            <p:cNvSpPr/>
            <p:nvPr/>
          </p:nvSpPr>
          <p:spPr>
            <a:xfrm>
              <a:off x="485" y="1301"/>
              <a:ext cx="172" cy="7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FF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7662" name="Line 16"/>
            <p:cNvSpPr/>
            <p:nvPr/>
          </p:nvSpPr>
          <p:spPr>
            <a:xfrm flipH="1">
              <a:off x="354" y="1296"/>
              <a:ext cx="197" cy="269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3" name="Line 17"/>
            <p:cNvSpPr/>
            <p:nvPr/>
          </p:nvSpPr>
          <p:spPr>
            <a:xfrm flipH="1">
              <a:off x="623" y="1296"/>
              <a:ext cx="72" cy="158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4" name="Oval 18"/>
            <p:cNvSpPr/>
            <p:nvPr/>
          </p:nvSpPr>
          <p:spPr>
            <a:xfrm>
              <a:off x="483" y="1379"/>
              <a:ext cx="164" cy="71"/>
            </a:xfrm>
            <a:prstGeom prst="ellipse">
              <a:avLst/>
            </a:prstGeom>
            <a:solidFill>
              <a:srgbClr val="FFFFFF"/>
            </a:soli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7665" name="Oval 19"/>
            <p:cNvSpPr/>
            <p:nvPr/>
          </p:nvSpPr>
          <p:spPr>
            <a:xfrm>
              <a:off x="376" y="1520"/>
              <a:ext cx="163" cy="70"/>
            </a:xfrm>
            <a:prstGeom prst="ellipse">
              <a:avLst/>
            </a:prstGeom>
            <a:solidFill>
              <a:srgbClr val="FFFFFF"/>
            </a:soli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7666" name="Line 20"/>
            <p:cNvSpPr/>
            <p:nvPr/>
          </p:nvSpPr>
          <p:spPr>
            <a:xfrm rot="2156134">
              <a:off x="911" y="0"/>
              <a:ext cx="19" cy="1769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lgDashDot"/>
              <a:headEnd type="none" w="med" len="med"/>
              <a:tailEnd type="none" w="med" len="med"/>
            </a:ln>
          </p:spPr>
        </p:sp>
        <p:sp>
          <p:nvSpPr>
            <p:cNvPr id="27667" name="xjhzja19"/>
            <p:cNvSpPr/>
            <p:nvPr/>
          </p:nvSpPr>
          <p:spPr>
            <a:xfrm>
              <a:off x="1084" y="1414"/>
              <a:ext cx="343" cy="58"/>
            </a:xfrm>
            <a:prstGeom prst="rect">
              <a:avLst/>
            </a:prstGeom>
            <a:solidFill>
              <a:schemeClr val="folHlink"/>
            </a:solidFill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7668" name="Line 22"/>
            <p:cNvSpPr/>
            <p:nvPr/>
          </p:nvSpPr>
          <p:spPr>
            <a:xfrm>
              <a:off x="376" y="1541"/>
              <a:ext cx="0" cy="511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69" name="Line 23"/>
            <p:cNvSpPr/>
            <p:nvPr/>
          </p:nvSpPr>
          <p:spPr>
            <a:xfrm>
              <a:off x="395" y="2052"/>
              <a:ext cx="1452" cy="0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0" name="Line 24"/>
            <p:cNvSpPr/>
            <p:nvPr/>
          </p:nvSpPr>
          <p:spPr>
            <a:xfrm flipH="1" flipV="1">
              <a:off x="1828" y="1457"/>
              <a:ext cx="7" cy="595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1" name="Line 25"/>
            <p:cNvSpPr/>
            <p:nvPr/>
          </p:nvSpPr>
          <p:spPr>
            <a:xfrm>
              <a:off x="575" y="738"/>
              <a:ext cx="0" cy="507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7672" name="Line 26"/>
            <p:cNvSpPr/>
            <p:nvPr/>
          </p:nvSpPr>
          <p:spPr>
            <a:xfrm>
              <a:off x="958" y="717"/>
              <a:ext cx="0" cy="507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7673" name="Line 27"/>
            <p:cNvSpPr/>
            <p:nvPr/>
          </p:nvSpPr>
          <p:spPr>
            <a:xfrm>
              <a:off x="810" y="309"/>
              <a:ext cx="0" cy="506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7674" name="Line 28"/>
            <p:cNvSpPr/>
            <p:nvPr/>
          </p:nvSpPr>
          <p:spPr>
            <a:xfrm>
              <a:off x="1074" y="309"/>
              <a:ext cx="0" cy="506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7675" name="Oval 29"/>
            <p:cNvSpPr/>
            <p:nvPr/>
          </p:nvSpPr>
          <p:spPr>
            <a:xfrm>
              <a:off x="1079" y="1620"/>
              <a:ext cx="246" cy="265"/>
            </a:xfrm>
            <a:prstGeom prst="ellipse">
              <a:avLst/>
            </a:prstGeom>
            <a:solidFill>
              <a:schemeClr val="folHlink"/>
            </a:soli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7676" name="Rectangle 30"/>
            <p:cNvSpPr/>
            <p:nvPr/>
          </p:nvSpPr>
          <p:spPr>
            <a:xfrm>
              <a:off x="528" y="228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Times New Roman" panose="02020603050405020304" pitchFamily="18" charset="0"/>
                </a:rPr>
                <a:t>a</a:t>
              </a:r>
              <a:endParaRPr lang="zh-CN" altLang="en-US" sz="28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7677" name="Rectangle 31"/>
            <p:cNvSpPr/>
            <p:nvPr/>
          </p:nvSpPr>
          <p:spPr>
            <a:xfrm>
              <a:off x="0" y="1092"/>
              <a:ext cx="2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Times New Roman" panose="02020603050405020304" pitchFamily="18" charset="0"/>
                </a:rPr>
                <a:t>b</a:t>
              </a:r>
              <a:endParaRPr lang="zh-CN" altLang="en-US" sz="28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7678" name="Rectangle 32"/>
            <p:cNvSpPr/>
            <p:nvPr/>
          </p:nvSpPr>
          <p:spPr>
            <a:xfrm>
              <a:off x="1080" y="1087"/>
              <a:ext cx="21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Times New Roman" panose="02020603050405020304" pitchFamily="18" charset="0"/>
                </a:rPr>
                <a:t>c</a:t>
              </a:r>
              <a:endParaRPr lang="zh-CN" altLang="en-US" sz="28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7679" name="Rectangle 33"/>
            <p:cNvSpPr/>
            <p:nvPr/>
          </p:nvSpPr>
          <p:spPr>
            <a:xfrm>
              <a:off x="1679" y="228"/>
              <a:ext cx="2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Times New Roman" panose="02020603050405020304" pitchFamily="18" charset="0"/>
                </a:rPr>
                <a:t>d</a:t>
              </a:r>
              <a:endParaRPr lang="zh-CN" altLang="en-US" sz="28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7680" name="Rectangle 34"/>
            <p:cNvSpPr/>
            <p:nvPr/>
          </p:nvSpPr>
          <p:spPr>
            <a:xfrm>
              <a:off x="997" y="734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Times New Roman" panose="02020603050405020304" pitchFamily="18" charset="0"/>
                </a:rPr>
                <a:t>B</a:t>
              </a:r>
              <a:endParaRPr lang="zh-CN" altLang="en-US" sz="28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7681" name="Rectangle 35"/>
            <p:cNvSpPr/>
            <p:nvPr/>
          </p:nvSpPr>
          <p:spPr>
            <a:xfrm>
              <a:off x="1377" y="1212"/>
              <a:ext cx="39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b="1" dirty="0">
                  <a:latin typeface="Times New Roman" panose="02020603050405020304" pitchFamily="18" charset="0"/>
                </a:rPr>
                <a:t>R</a:t>
              </a:r>
              <a:r>
                <a:rPr lang="zh-CN" altLang="en-US" sz="1800" b="1" dirty="0"/>
                <a:t>′</a:t>
              </a:r>
              <a:endParaRPr lang="zh-CN" altLang="en-US" sz="1800" b="1" dirty="0"/>
            </a:p>
          </p:txBody>
        </p:sp>
        <p:grpSp>
          <p:nvGrpSpPr>
            <p:cNvPr id="27682" name="Group 36"/>
            <p:cNvGrpSpPr/>
            <p:nvPr/>
          </p:nvGrpSpPr>
          <p:grpSpPr>
            <a:xfrm>
              <a:off x="227" y="432"/>
              <a:ext cx="1404" cy="864"/>
              <a:chOff x="0" y="0"/>
              <a:chExt cx="1872" cy="1152"/>
            </a:xfrm>
          </p:grpSpPr>
          <p:sp>
            <p:nvSpPr>
              <p:cNvPr id="27686" name="Line 37"/>
              <p:cNvSpPr/>
              <p:nvPr/>
            </p:nvSpPr>
            <p:spPr>
              <a:xfrm flipH="1">
                <a:off x="0" y="0"/>
                <a:ext cx="816" cy="115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87" name="Line 38"/>
              <p:cNvSpPr/>
              <p:nvPr/>
            </p:nvSpPr>
            <p:spPr>
              <a:xfrm flipH="1">
                <a:off x="1056" y="0"/>
                <a:ext cx="816" cy="115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88" name="Line 39"/>
              <p:cNvSpPr/>
              <p:nvPr/>
            </p:nvSpPr>
            <p:spPr>
              <a:xfrm>
                <a:off x="816" y="0"/>
                <a:ext cx="105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89" name="Line 40"/>
              <p:cNvSpPr/>
              <p:nvPr/>
            </p:nvSpPr>
            <p:spPr>
              <a:xfrm>
                <a:off x="0" y="1152"/>
                <a:ext cx="105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7683" name="Rectangle 41"/>
            <p:cNvSpPr/>
            <p:nvPr/>
          </p:nvSpPr>
          <p:spPr>
            <a:xfrm>
              <a:off x="1056" y="1620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b="1" dirty="0">
                  <a:latin typeface="Times New Roman" panose="02020603050405020304" pitchFamily="18" charset="0"/>
                </a:rPr>
                <a:t>V</a:t>
              </a:r>
              <a:endParaRPr lang="zh-CN" altLang="en-US" sz="24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7684" name="Oval 42"/>
            <p:cNvSpPr/>
            <p:nvPr/>
          </p:nvSpPr>
          <p:spPr>
            <a:xfrm>
              <a:off x="839" y="1895"/>
              <a:ext cx="246" cy="265"/>
            </a:xfrm>
            <a:prstGeom prst="ellipse">
              <a:avLst/>
            </a:prstGeom>
            <a:solidFill>
              <a:schemeClr val="folHlink"/>
            </a:solidFill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dirty="0"/>
            </a:p>
          </p:txBody>
        </p:sp>
        <p:sp>
          <p:nvSpPr>
            <p:cNvPr id="27685" name="Rectangle 43"/>
            <p:cNvSpPr/>
            <p:nvPr/>
          </p:nvSpPr>
          <p:spPr>
            <a:xfrm>
              <a:off x="849" y="1860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 b="1" dirty="0">
                  <a:latin typeface="Times New Roman" panose="02020603050405020304" pitchFamily="18" charset="0"/>
                </a:rPr>
                <a:t>A</a:t>
              </a:r>
              <a:endParaRPr lang="zh-CN" altLang="en-US" sz="2400" b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Rectangle 2"/>
          <p:cNvSpPr>
            <a:spLocks noGrp="1"/>
          </p:cNvSpPr>
          <p:nvPr>
            <p:ph type="title" idx="4294967295"/>
          </p:nvPr>
        </p:nvSpPr>
        <p:spPr>
          <a:xfrm>
            <a:off x="609600" y="609600"/>
            <a:ext cx="7772400" cy="2286000"/>
          </a:xfrm>
        </p:spPr>
        <p:txBody>
          <a:bodyPr vert="horz" wrap="square" lIns="91440" tIns="45720" rIns="91440" bIns="45720" anchor="ctr"/>
          <a:p>
            <a:pPr algn="l" eaLnBrk="1" hangingPunct="1">
              <a:spcBef>
                <a:spcPct val="50000"/>
              </a:spcBef>
            </a:pPr>
            <a:r>
              <a:rPr lang="zh-CN" alt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   公式</a:t>
            </a:r>
            <a:r>
              <a:rPr lang="zh-CN" altLang="en-US" sz="2400" dirty="0">
                <a:solidFill>
                  <a:schemeClr val="tx1"/>
                </a:solidFill>
                <a:latin typeface="Times New Roman" panose="02020603050405020304" pitchFamily="18" charset="0"/>
              </a:rPr>
              <a:t>                </a:t>
            </a:r>
            <a:r>
              <a:rPr lang="zh-CN" altLang="en-US" sz="4800" b="1" dirty="0">
                <a:solidFill>
                  <a:schemeClr val="tx1"/>
                </a:solidFill>
                <a:latin typeface="Arial Narrow" panose="020B0606020202030204" pitchFamily="34" charset="0"/>
                <a:ea typeface="MS Hei" pitchFamily="1" charset="-122"/>
              </a:rPr>
              <a:t>e 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=E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sin </a:t>
            </a:r>
            <a:r>
              <a:rPr lang="zh-CN" altLang="en-US" sz="3600" b="1" dirty="0">
                <a:solidFill>
                  <a:schemeClr val="tx1"/>
                </a:solidFill>
                <a:latin typeface="Symbol" panose="05050102010706020507" pitchFamily="18" charset="2"/>
                <a:ea typeface="MingLiU" pitchFamily="49" charset="-120"/>
              </a:rPr>
              <a:t>w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MingLiU" pitchFamily="49" charset="-120"/>
              </a:rPr>
              <a:t>t 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MingLiU" pitchFamily="49" charset="-120"/>
              </a:rPr>
              <a:t>          </a:t>
            </a:r>
            <a:b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MingLiU" pitchFamily="49" charset="-120"/>
              </a:rPr>
            </a:b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MingLiU" pitchFamily="49" charset="-120"/>
              </a:rPr>
              <a:t>                  i =I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MingLiU" pitchFamily="49" charset="-120"/>
              </a:rPr>
              <a:t>m</a:t>
            </a:r>
            <a:r>
              <a:rPr lang="zh-CN" altLang="en-US" sz="4800" b="1" dirty="0">
                <a:solidFill>
                  <a:schemeClr val="tx1"/>
                </a:solidFill>
                <a:latin typeface="Times New Roman" panose="02020603050405020304" pitchFamily="18" charset="0"/>
                <a:ea typeface="MingLiU" pitchFamily="49" charset="-120"/>
              </a:rPr>
              <a:t> sin </a:t>
            </a:r>
            <a:r>
              <a:rPr lang="zh-CN" altLang="en-US" sz="3600" b="1" dirty="0">
                <a:solidFill>
                  <a:schemeClr val="tx1"/>
                </a:solidFill>
                <a:latin typeface="Symbol" panose="05050102010706020507" pitchFamily="18" charset="2"/>
                <a:ea typeface="MingLiU" pitchFamily="49" charset="-120"/>
              </a:rPr>
              <a:t>w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MingLiU" pitchFamily="49" charset="-120"/>
              </a:rPr>
              <a:t>t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MingLiU" pitchFamily="49" charset="-120"/>
            </a:endParaRP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762000" y="4724400"/>
            <a:ext cx="1905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图形</a:t>
            </a:r>
            <a:endParaRPr kumimoji="0" lang="zh-CN" sz="4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28676" name="Text Box 4"/>
          <p:cNvSpPr txBox="1"/>
          <p:nvPr/>
        </p:nvSpPr>
        <p:spPr>
          <a:xfrm>
            <a:off x="457200" y="457200"/>
            <a:ext cx="891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8677" name="Text Box 5"/>
          <p:cNvSpPr txBox="1"/>
          <p:nvPr/>
        </p:nvSpPr>
        <p:spPr>
          <a:xfrm>
            <a:off x="304800" y="533400"/>
            <a:ext cx="845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8678" name="Text Box 6"/>
          <p:cNvSpPr txBox="1"/>
          <p:nvPr/>
        </p:nvSpPr>
        <p:spPr>
          <a:xfrm>
            <a:off x="609600" y="685800"/>
            <a:ext cx="815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152400" y="304800"/>
            <a:ext cx="8991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交变电流是按正弦规律变化的，叫做</a:t>
            </a:r>
            <a:r>
              <a:rPr kumimoji="0" lang="zh-CN" sz="32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正弦式电流。</a:t>
            </a:r>
            <a:endParaRPr kumimoji="0" lang="zh-CN" sz="3200" b="0" i="0" u="sng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grpSp>
        <p:nvGrpSpPr>
          <p:cNvPr id="32776" name="Group 8"/>
          <p:cNvGrpSpPr/>
          <p:nvPr/>
        </p:nvGrpSpPr>
        <p:grpSpPr>
          <a:xfrm>
            <a:off x="2286000" y="3141663"/>
            <a:ext cx="6248400" cy="3462337"/>
            <a:chOff x="0" y="0"/>
            <a:chExt cx="3936" cy="2181"/>
          </a:xfrm>
        </p:grpSpPr>
        <p:sp>
          <p:nvSpPr>
            <p:cNvPr id="32777" name="Text Box 9"/>
            <p:cNvSpPr txBox="1">
              <a:spLocks noChangeArrowheads="1"/>
            </p:cNvSpPr>
            <p:nvPr/>
          </p:nvSpPr>
          <p:spPr bwMode="auto">
            <a:xfrm>
              <a:off x="1933" y="0"/>
              <a:ext cx="850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4400" b="1" i="1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682" name="Line 10"/>
            <p:cNvSpPr/>
            <p:nvPr/>
          </p:nvSpPr>
          <p:spPr>
            <a:xfrm flipV="1">
              <a:off x="432" y="1162"/>
              <a:ext cx="2448" cy="8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8683" name="Line 11"/>
            <p:cNvSpPr/>
            <p:nvPr/>
          </p:nvSpPr>
          <p:spPr>
            <a:xfrm flipH="1">
              <a:off x="624" y="117"/>
              <a:ext cx="0" cy="2064"/>
            </a:xfrm>
            <a:prstGeom prst="line">
              <a:avLst/>
            </a:prstGeom>
            <a:ln w="57150" cap="flat" cmpd="sng">
              <a:solidFill>
                <a:srgbClr val="800000"/>
              </a:solidFill>
              <a:prstDash val="solid"/>
              <a:headEnd type="triangle" w="med" len="med"/>
              <a:tailEnd type="none" w="med" len="med"/>
            </a:ln>
          </p:spPr>
        </p:sp>
        <p:pic>
          <p:nvPicPr>
            <p:cNvPr id="28684" name="Picture 12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82" y="1128"/>
              <a:ext cx="121" cy="11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85" name="Picture 13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82" y="894"/>
              <a:ext cx="121" cy="11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86" name="Picture 14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31" y="707"/>
              <a:ext cx="122" cy="11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87" name="Picture 15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81" y="1109"/>
              <a:ext cx="121" cy="11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88" name="Picture 16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56" y="894"/>
              <a:ext cx="122" cy="11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89" name="Picture 17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32" y="573"/>
              <a:ext cx="121" cy="11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90" name="Picture 18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832" y="707"/>
              <a:ext cx="121" cy="11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91" name="Picture 19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156" y="1538"/>
              <a:ext cx="121" cy="1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92" name="Picture 20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931" y="1699"/>
              <a:ext cx="121" cy="11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93" name="Picture 21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706" y="1538"/>
              <a:ext cx="121" cy="11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94" name="Picture 22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81" y="1323"/>
              <a:ext cx="122" cy="11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95" name="Picture 23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355" y="1136"/>
              <a:ext cx="122" cy="11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96" name="Picture 24" descr="A14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80" y="1350"/>
              <a:ext cx="122" cy="11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2793" name="Text Box 25"/>
            <p:cNvSpPr txBox="1">
              <a:spLocks noChangeArrowheads="1"/>
            </p:cNvSpPr>
            <p:nvPr/>
          </p:nvSpPr>
          <p:spPr bwMode="auto">
            <a:xfrm>
              <a:off x="0" y="117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e(i)</a:t>
              </a: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698" name="Text Box 26"/>
            <p:cNvSpPr txBox="1"/>
            <p:nvPr/>
          </p:nvSpPr>
          <p:spPr>
            <a:xfrm>
              <a:off x="2688" y="1029"/>
              <a:ext cx="62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latin typeface="Times New Roman" panose="02020603050405020304" pitchFamily="18" charset="0"/>
                </a:rPr>
                <a:t>t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8699" name="Text Box 27"/>
            <p:cNvSpPr txBox="1"/>
            <p:nvPr/>
          </p:nvSpPr>
          <p:spPr>
            <a:xfrm>
              <a:off x="432" y="1125"/>
              <a:ext cx="2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400" dirty="0">
                  <a:latin typeface="Times New Roman" panose="02020603050405020304" pitchFamily="18" charset="0"/>
                </a:rPr>
                <a:t>o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8700" name="Text Box 28"/>
            <p:cNvSpPr txBox="1"/>
            <p:nvPr/>
          </p:nvSpPr>
          <p:spPr>
            <a:xfrm>
              <a:off x="720" y="256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32797" name="Text Box 29"/>
            <p:cNvSpPr txBox="1">
              <a:spLocks noChangeArrowheads="1"/>
            </p:cNvSpPr>
            <p:nvPr/>
          </p:nvSpPr>
          <p:spPr bwMode="auto">
            <a:xfrm>
              <a:off x="624" y="165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+</a:t>
              </a:r>
              <a:endPara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798" name="Text Box 30"/>
            <p:cNvSpPr txBox="1">
              <a:spLocks noChangeArrowheads="1"/>
            </p:cNvSpPr>
            <p:nvPr/>
          </p:nvSpPr>
          <p:spPr bwMode="auto">
            <a:xfrm>
              <a:off x="864" y="1893"/>
              <a:ext cx="30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楷体_GB2312" pitchFamily="49" charset="-122"/>
                  <a:cs typeface="+mn-cs"/>
                </a:rPr>
                <a:t>(线圈处于中性面位置时开始计时)</a:t>
              </a: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/>
      <p:bldP spid="3277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2"/>
          <p:cNvSpPr>
            <a:spLocks noGrp="1"/>
          </p:cNvSpPr>
          <p:nvPr>
            <p:ph type="title" idx="4294967295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dirty="0"/>
              <a:t>小结</a:t>
            </a:r>
            <a:endParaRPr lang="zh-CN" altLang="en-US" dirty="0"/>
          </a:p>
        </p:txBody>
      </p:sp>
      <p:sp>
        <p:nvSpPr>
          <p:cNvPr id="31747" name="Rectangle 3"/>
          <p:cNvSpPr>
            <a:spLocks noGrp="1"/>
          </p:cNvSpPr>
          <p:nvPr>
            <p:ph type="body" idx="4294967295"/>
          </p:nvPr>
        </p:nvSpPr>
        <p:spPr/>
        <p:txBody>
          <a:bodyPr vert="horz" wrap="square" lIns="91440" tIns="45720" rIns="91440" bIns="45720" anchor="t"/>
          <a:p>
            <a:pPr eaLnBrk="1" hangingPunct="1"/>
            <a:endParaRPr lang="zh-CN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Default Design">
  <a:themeElements>
    <a:clrScheme name="3_Default Design 3">
      <a:dk1>
        <a:srgbClr val="080808"/>
      </a:dk1>
      <a:lt1>
        <a:srgbClr val="FFFFFF"/>
      </a:lt1>
      <a:dk2>
        <a:srgbClr val="A59A55"/>
      </a:dk2>
      <a:lt2>
        <a:srgbClr val="DDDDDD"/>
      </a:lt2>
      <a:accent1>
        <a:srgbClr val="4AB1E4"/>
      </a:accent1>
      <a:accent2>
        <a:srgbClr val="8F038F"/>
      </a:accent2>
      <a:accent3>
        <a:srgbClr val="FFFFFF"/>
      </a:accent3>
      <a:accent4>
        <a:srgbClr val="060606"/>
      </a:accent4>
      <a:accent5>
        <a:srgbClr val="B1D5EF"/>
      </a:accent5>
      <a:accent6>
        <a:srgbClr val="810281"/>
      </a:accent6>
      <a:hlink>
        <a:srgbClr val="F77A1D"/>
      </a:hlink>
      <a:folHlink>
        <a:srgbClr val="5BBE4E"/>
      </a:folHlink>
    </a:clrScheme>
    <a:fontScheme name="3_Default Design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  <a:ln>
          <a:noFill/>
        </a:ln>
      </a:spPr>
      <a:bodyPr wrap="square" rtlCol="0">
        <a:spAutoFit/>
      </a:bodyPr>
      <a:lstStyle>
        <a:defPPr>
          <a:buFontTx/>
          <a:buNone/>
          <a:defRPr sz="3200" b="1" kern="0" dirty="0" smtClean="0">
            <a:solidFill>
              <a:srgbClr val="0000FF"/>
            </a:solidFill>
            <a:latin typeface="黑体" panose="02010609060101010101" pitchFamily="49" charset="-122"/>
            <a:ea typeface="黑体" panose="02010609060101010101" pitchFamily="49" charset="-122"/>
          </a:defRPr>
        </a:defPPr>
      </a:lstStyle>
      <a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a:style>
    </a:txDef>
  </a:objectDefaults>
  <a:extraClrSchemeLst>
    <a:extraClrScheme>
      <a:clrScheme name="3_Default Design 1">
        <a:dk1>
          <a:srgbClr val="5F5F5F"/>
        </a:dk1>
        <a:lt1>
          <a:srgbClr val="FFFFFF"/>
        </a:lt1>
        <a:dk2>
          <a:srgbClr val="C36609"/>
        </a:dk2>
        <a:lt2>
          <a:srgbClr val="DDDDDD"/>
        </a:lt2>
        <a:accent1>
          <a:srgbClr val="D2B94E"/>
        </a:accent1>
        <a:accent2>
          <a:srgbClr val="2395B9"/>
        </a:accent2>
        <a:accent3>
          <a:srgbClr val="FFFFFF"/>
        </a:accent3>
        <a:accent4>
          <a:srgbClr val="505050"/>
        </a:accent4>
        <a:accent5>
          <a:srgbClr val="E5D9B2"/>
        </a:accent5>
        <a:accent6>
          <a:srgbClr val="1F87A7"/>
        </a:accent6>
        <a:hlink>
          <a:srgbClr val="5C984E"/>
        </a:hlink>
        <a:folHlink>
          <a:srgbClr val="B5C77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5F5F5F"/>
        </a:dk1>
        <a:lt1>
          <a:srgbClr val="FFFFFF"/>
        </a:lt1>
        <a:dk2>
          <a:srgbClr val="9FC591"/>
        </a:dk2>
        <a:lt2>
          <a:srgbClr val="DDDDDD"/>
        </a:lt2>
        <a:accent1>
          <a:srgbClr val="7B82B7"/>
        </a:accent1>
        <a:accent2>
          <a:srgbClr val="8D337C"/>
        </a:accent2>
        <a:accent3>
          <a:srgbClr val="FFFFFF"/>
        </a:accent3>
        <a:accent4>
          <a:srgbClr val="505050"/>
        </a:accent4>
        <a:accent5>
          <a:srgbClr val="BFC1D8"/>
        </a:accent5>
        <a:accent6>
          <a:srgbClr val="7F2D70"/>
        </a:accent6>
        <a:hlink>
          <a:srgbClr val="CC87E1"/>
        </a:hlink>
        <a:folHlink>
          <a:srgbClr val="76C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80808"/>
        </a:dk1>
        <a:lt1>
          <a:srgbClr val="FFFFFF"/>
        </a:lt1>
        <a:dk2>
          <a:srgbClr val="A59A55"/>
        </a:dk2>
        <a:lt2>
          <a:srgbClr val="DDDDDD"/>
        </a:lt2>
        <a:accent1>
          <a:srgbClr val="4AB1E4"/>
        </a:accent1>
        <a:accent2>
          <a:srgbClr val="8F038F"/>
        </a:accent2>
        <a:accent3>
          <a:srgbClr val="FFFFFF"/>
        </a:accent3>
        <a:accent4>
          <a:srgbClr val="060606"/>
        </a:accent4>
        <a:accent5>
          <a:srgbClr val="B1D5EF"/>
        </a:accent5>
        <a:accent6>
          <a:srgbClr val="810281"/>
        </a:accent6>
        <a:hlink>
          <a:srgbClr val="F77A1D"/>
        </a:hlink>
        <a:folHlink>
          <a:srgbClr val="5BBE4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1202</Words>
  <Application>WPS 演示</Application>
  <PresentationFormat>全屏显示(4:3)</PresentationFormat>
  <Paragraphs>525</Paragraphs>
  <Slides>33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33</vt:i4>
      </vt:variant>
    </vt:vector>
  </HeadingPairs>
  <TitlesOfParts>
    <vt:vector size="55" baseType="lpstr">
      <vt:lpstr>Arial</vt:lpstr>
      <vt:lpstr>宋体</vt:lpstr>
      <vt:lpstr>Wingdings</vt:lpstr>
      <vt:lpstr>华文新魏</vt:lpstr>
      <vt:lpstr>黑体</vt:lpstr>
      <vt:lpstr>Times New Roman</vt:lpstr>
      <vt:lpstr>方正姚体</vt:lpstr>
      <vt:lpstr>华文细黑</vt:lpstr>
      <vt:lpstr>楷体_GB2312</vt:lpstr>
      <vt:lpstr>新宋体</vt:lpstr>
      <vt:lpstr>仿宋_GB2312</vt:lpstr>
      <vt:lpstr>Symbol</vt:lpstr>
      <vt:lpstr>微软雅黑</vt:lpstr>
      <vt:lpstr>Arial Unicode MS</vt:lpstr>
      <vt:lpstr>Arial Narrow</vt:lpstr>
      <vt:lpstr>MS Hei</vt:lpstr>
      <vt:lpstr>MingLiU</vt:lpstr>
      <vt:lpstr>Monotype Corsiva</vt:lpstr>
      <vt:lpstr>仿宋</vt:lpstr>
      <vt:lpstr>MingLiU-ExtB</vt:lpstr>
      <vt:lpstr>默认设计模板</vt:lpstr>
      <vt:lpstr>3_Default Design</vt:lpstr>
      <vt:lpstr>2.1认识交变电流 2.2交变电流的描述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公式                e =Em sin wt                              i =Im sin wt</vt:lpstr>
      <vt:lpstr>小结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2.1认识交变电流 2.2交变电流的描述</dc:title>
  <dc:creator>Administrator</dc:creator>
  <cp:lastModifiedBy>辰昊</cp:lastModifiedBy>
  <cp:revision>17</cp:revision>
  <dcterms:created xsi:type="dcterms:W3CDTF">2015-03-06T07:12:00Z</dcterms:created>
  <dcterms:modified xsi:type="dcterms:W3CDTF">2021-02-25T08:42:19Z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