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518F60-2D58-466E-87F8-1E8746D69E43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8D9A5F-EB18-4CA7-ABE0-1281F390F6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33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8D9A5F-EB18-4CA7-ABE0-1281F390F6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57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909E634-847B-E486-D369-897334095D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9908CF-74E8-422E-B8A8-995A58AE9978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73730" name="Rectangle 2">
            <a:extLst>
              <a:ext uri="{FF2B5EF4-FFF2-40B4-BE49-F238E27FC236}">
                <a16:creationId xmlns:a16="http://schemas.microsoft.com/office/drawing/2014/main" id="{642E0782-AB66-AC96-2EC5-06D4DD5980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B92EFBB8-3A6F-D70C-EF9B-FF205A80BB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bn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38AA99-D913-E573-F47B-E4285F1ED6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54E41A6-9CCB-2648-8D34-1721ABA61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7B9285-198B-085F-0723-422539878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0D2619-D6D5-C2DA-E901-78F9F0A70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8E9720-0265-7338-C657-8C86E9222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29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F7C177-EF49-C263-60C5-DD98E978D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8B26EB-9A6A-3DEC-62E0-089AD577E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E8CF8C-E20D-A5D9-FFE9-E130AD024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D1D530-C612-5F45-F5B9-83C68ED3E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F1F05C0-B161-B9A3-90ED-DDD1CF0D6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271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090E01-4881-94BA-6F27-7AD59A86F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BC4D743-D4D1-F732-36EB-B15D2E29F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0760FFB-E1C1-70F5-8ADF-2E598E79E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3E6A98-DB2E-A71E-68ED-B9591DD0E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A062AD-46A4-3134-0AF3-DA098AA4A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24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98094D-2A1A-FCA6-B23F-61DD89F9B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74023FB-7B4B-4407-55D6-445F77FE67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3064B17-FF0B-9B98-8D48-308627230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8C60C88-8DBF-2F5D-5637-7CC5DC76B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5C27F15-9334-13DB-31DE-C24127CD5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B39AE01-54FB-D26D-7FEF-CC450CE06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12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4586C1-2D57-9341-4B02-B7F51E89E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96D0960-CB57-908A-4944-762502D6A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F849A2C-D3DB-F232-0DBA-4B6D3B3A14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8E97C21-5858-40A9-73C2-5F8C571F2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261964C-482C-B485-C9B1-9963CE141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8195E63-727A-C4AE-BC22-B4D2893C4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5CC6A8F-A850-A916-F245-2ABE676F9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91C3B6D-25F1-CBC6-4576-BA8D77108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471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379A1D-7F78-D520-D3BD-5B15259BC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5843630-91E3-F03F-3BE1-05451FB20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20B77F3-13CF-9532-D0A2-09E5A2333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90B4CE1-7452-E048-7B37-0EFED3E5A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327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A8ED182-A35E-6DB1-4DAB-A38569DA0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90D8CD4-D501-C2BC-80D2-28CC00E90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EC7E2B9-883B-DB19-9123-8C0E2CAB4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556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D6F57F-EDD2-4425-5EA6-1E777A89E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6AF5E60-12D1-4373-EBB8-05AB1036A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AC0445C-7DC9-C803-8F40-36849F020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960F2BF-E434-F5BC-AD1E-C4A2626A0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B0F63AE-7E93-CA76-EC24-88953D520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B612C6-F61F-4C09-530B-9739AA249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005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979095-DEBF-1511-F8E7-99A8FA17E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5D51E13-B7FF-E0C9-EFD1-22D9D0A3FB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8E53539-0E07-F2B0-3076-653692720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2FB44D-5123-9DAE-C286-85994E517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3E768D5-EA8D-2965-A2B2-C629D1E0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8B40CAA-E562-C30F-2B4D-2204855BF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461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227581-28A1-2A47-FCF9-44A777DAC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3BA8BA8-A1FC-A00B-1D51-82F4CCA556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40984EA-9AEC-10B5-3446-7C3DD5867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5E8767-D672-82D9-AA1D-7F14EC096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B8C5D6-E209-CA72-9B8F-A415FA4AE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69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1567D23-7DF2-D78E-CCF8-6271BAF0F9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5751F84-D9B2-C16B-8FEA-EC259B374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BCFE84-38CB-AA42-0821-59839CCC9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5E62D0-11CF-B756-AC8C-9FDE862B5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82A8A5-FFF8-17E6-1D20-ECEE66127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006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4833ADC-E554-614B-6457-F31394003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7E93C5-A631-0C67-924D-2085E357F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C6447A-7CCF-E413-5AAC-EE090DE0AF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0ED00-4550-45B7-B814-245F9FCD1932}" type="datetimeFigureOut">
              <a:rPr lang="zh-CN" altLang="en-US" smtClean="0"/>
              <a:t>2022/11/1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11AD9B-9907-1270-E958-593C9C4C3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5A6796A-67EF-05FE-479C-54C30561A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E2232-6567-4F33-854F-99D3618C4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245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C3122A-649C-3C31-3918-5921F1B1B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0C7929EB-29D2-C62A-BEA1-D4DD537FB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矩形: 圆角 5">
            <a:extLst>
              <a:ext uri="{FF2B5EF4-FFF2-40B4-BE49-F238E27FC236}">
                <a16:creationId xmlns:a16="http://schemas.microsoft.com/office/drawing/2014/main" id="{A099A1CD-B8BB-5532-698E-DB3ECB844886}"/>
              </a:ext>
            </a:extLst>
          </p:cNvPr>
          <p:cNvSpPr/>
          <p:nvPr/>
        </p:nvSpPr>
        <p:spPr>
          <a:xfrm>
            <a:off x="5774634" y="5675242"/>
            <a:ext cx="4019606" cy="817633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杭天琪 - 唱脸谱">
            <a:hlinkClick r:id="" action="ppaction://media"/>
            <a:extLst>
              <a:ext uri="{FF2B5EF4-FFF2-40B4-BE49-F238E27FC236}">
                <a16:creationId xmlns:a16="http://schemas.microsoft.com/office/drawing/2014/main" id="{D74A1895-B65F-DE0C-074E-A2DCA4A9D8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12764" y="5675242"/>
            <a:ext cx="848361" cy="848361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883CB39C-8CD2-42B1-F8ED-A502036FE936}"/>
              </a:ext>
            </a:extLst>
          </p:cNvPr>
          <p:cNvSpPr txBox="1"/>
          <p:nvPr/>
        </p:nvSpPr>
        <p:spPr>
          <a:xfrm>
            <a:off x="10743120" y="4135120"/>
            <a:ext cx="1292662" cy="32410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中山大学附属中学</a:t>
            </a:r>
            <a:r>
              <a:rPr lang="zh-CN" altLang="en-US" sz="24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   </a:t>
            </a:r>
          </a:p>
          <a:p>
            <a:endParaRPr lang="zh-CN" altLang="en-US" sz="24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477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04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>
            <a:extLst>
              <a:ext uri="{FF2B5EF4-FFF2-40B4-BE49-F238E27FC236}">
                <a16:creationId xmlns:a16="http://schemas.microsoft.com/office/drawing/2014/main" id="{3084B60C-8169-B0D3-1A1A-2E09F751E7B5}"/>
              </a:ext>
            </a:extLst>
          </p:cNvPr>
          <p:cNvSpPr>
            <a:spLocks noGrp="1" noRot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/>
              <a:t> 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F5DE243-E5CA-CB62-DB5F-6CF94F9CC1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" y="934720"/>
            <a:ext cx="3190240" cy="4645599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7780A6A-817F-3E8C-2BB7-3DEF48E00E70}"/>
              </a:ext>
            </a:extLst>
          </p:cNvPr>
          <p:cNvSpPr txBox="1"/>
          <p:nvPr/>
        </p:nvSpPr>
        <p:spPr>
          <a:xfrm>
            <a:off x="3403600" y="396240"/>
            <a:ext cx="86868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义务教育教科书（花城版）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八年级 上册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第四单元</a:t>
            </a:r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梨园奇葩</a:t>
            </a:r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之二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zh-CN" altLang="en-US" sz="4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学习目标：</a:t>
            </a:r>
            <a:endParaRPr lang="en-US" altLang="zh-CN" sz="40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1 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对京剧保持浓厚兴趣，进一步关注学习，产生热爱祖国优秀传统文化的情感。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2 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了解京剧的历史、行当、表现形式和伴奏乐器等知识。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3 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尝试学唱京歌</a:t>
            </a:r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《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唱脸谱</a:t>
            </a:r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》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和锣鼓经片段的奏法。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84</Words>
  <Application>Microsoft Office PowerPoint</Application>
  <PresentationFormat>宽屏</PresentationFormat>
  <Paragraphs>16</Paragraphs>
  <Slides>2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8" baseType="lpstr">
      <vt:lpstr>等线</vt:lpstr>
      <vt:lpstr>等线 Light</vt:lpstr>
      <vt:lpstr>黑体</vt:lpstr>
      <vt:lpstr>华文仿宋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1529584130@qq.com</dc:creator>
  <cp:lastModifiedBy>1529584130@qq.com</cp:lastModifiedBy>
  <cp:revision>8</cp:revision>
  <dcterms:created xsi:type="dcterms:W3CDTF">2022-10-28T04:05:35Z</dcterms:created>
  <dcterms:modified xsi:type="dcterms:W3CDTF">2022-11-01T04:15:29Z</dcterms:modified>
</cp:coreProperties>
</file>