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22"/>
  </p:handoutMasterIdLst>
  <p:sldIdLst>
    <p:sldId id="259" r:id="rId3"/>
    <p:sldId id="397" r:id="rId5"/>
    <p:sldId id="381" r:id="rId6"/>
    <p:sldId id="383" r:id="rId7"/>
    <p:sldId id="384" r:id="rId8"/>
    <p:sldId id="370" r:id="rId9"/>
    <p:sldId id="385" r:id="rId10"/>
    <p:sldId id="386" r:id="rId11"/>
    <p:sldId id="387" r:id="rId12"/>
    <p:sldId id="390" r:id="rId13"/>
    <p:sldId id="388" r:id="rId14"/>
    <p:sldId id="391" r:id="rId15"/>
    <p:sldId id="389" r:id="rId16"/>
    <p:sldId id="394" r:id="rId17"/>
    <p:sldId id="373" r:id="rId18"/>
    <p:sldId id="376" r:id="rId19"/>
    <p:sldId id="393" r:id="rId20"/>
    <p:sldId id="321" r:id="rId2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幸全" initials="幸全" lastIdx="0" clrIdx="0"/>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C4E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238"/>
        <p:guide pos="3840"/>
      </p:guideLst>
    </p:cSldViewPr>
  </p:slideViewPr>
  <p:notesTextViewPr>
    <p:cViewPr>
      <p:scale>
        <a:sx n="3" d="2"/>
        <a:sy n="3" d="2"/>
      </p:scale>
      <p:origin x="0" y="0"/>
    </p:cViewPr>
  </p:notesTextViewPr>
  <p:notesViewPr>
    <p:cSldViewPr>
      <p:cViewPr>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6" Type="http://schemas.openxmlformats.org/officeDocument/2006/relationships/commentAuthors" Target="commentAuthors.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handoutMaster" Target="handoutMasters/handoutMaster1.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5" Type="http://schemas.openxmlformats.org/officeDocument/2006/relationships/tags" Target="../tags/tag3.xml"/><Relationship Id="rId4" Type="http://schemas.openxmlformats.org/officeDocument/2006/relationships/tags" Target="../tags/tag2.xml"/><Relationship Id="rId3" Type="http://schemas.openxmlformats.org/officeDocument/2006/relationships/image" Target="../media/image1.jpeg"/><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5" Type="http://schemas.openxmlformats.org/officeDocument/2006/relationships/image" Target="../media/image3.png"/><Relationship Id="rId4" Type="http://schemas.openxmlformats.org/officeDocument/2006/relationships/tags" Target="../tags/tag5.xml"/><Relationship Id="rId3" Type="http://schemas.openxmlformats.org/officeDocument/2006/relationships/image" Target="../media/image2.png"/><Relationship Id="rId2" Type="http://schemas.openxmlformats.org/officeDocument/2006/relationships/tags" Target="../tags/tag4.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9" Type="http://schemas.openxmlformats.org/officeDocument/2006/relationships/tags" Target="../tags/tag10.xml"/><Relationship Id="rId8" Type="http://schemas.openxmlformats.org/officeDocument/2006/relationships/tags" Target="../tags/tag9.xml"/><Relationship Id="rId7" Type="http://schemas.openxmlformats.org/officeDocument/2006/relationships/image" Target="../media/image3.png"/><Relationship Id="rId6" Type="http://schemas.openxmlformats.org/officeDocument/2006/relationships/tags" Target="../tags/tag8.xml"/><Relationship Id="rId5" Type="http://schemas.openxmlformats.org/officeDocument/2006/relationships/image" Target="../media/image2.png"/><Relationship Id="rId4" Type="http://schemas.openxmlformats.org/officeDocument/2006/relationships/tags" Target="../tags/tag7.xml"/><Relationship Id="rId3" Type="http://schemas.openxmlformats.org/officeDocument/2006/relationships/image" Target="../media/image4.png"/><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5" Type="http://schemas.openxmlformats.org/officeDocument/2006/relationships/image" Target="../media/image3.png"/><Relationship Id="rId4" Type="http://schemas.openxmlformats.org/officeDocument/2006/relationships/tags" Target="../tags/tag12.xml"/><Relationship Id="rId3" Type="http://schemas.openxmlformats.org/officeDocument/2006/relationships/image" Target="../media/image2.png"/><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5" Type="http://schemas.openxmlformats.org/officeDocument/2006/relationships/image" Target="../media/image3.png"/><Relationship Id="rId4" Type="http://schemas.openxmlformats.org/officeDocument/2006/relationships/tags" Target="../tags/tag14.xml"/><Relationship Id="rId3" Type="http://schemas.openxmlformats.org/officeDocument/2006/relationships/image" Target="../media/image2.png"/><Relationship Id="rId2" Type="http://schemas.openxmlformats.org/officeDocument/2006/relationships/tags" Target="../tags/tag13.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image" Target="../media/image2.png"/><Relationship Id="rId4" Type="http://schemas.openxmlformats.org/officeDocument/2006/relationships/tags" Target="../tags/tag16.xml"/><Relationship Id="rId3" Type="http://schemas.openxmlformats.org/officeDocument/2006/relationships/image" Target="../media/image5.png"/><Relationship Id="rId2" Type="http://schemas.openxmlformats.org/officeDocument/2006/relationships/tags" Target="../tags/tag15.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5" Type="http://schemas.openxmlformats.org/officeDocument/2006/relationships/image" Target="../media/image3.png"/><Relationship Id="rId4" Type="http://schemas.openxmlformats.org/officeDocument/2006/relationships/tags" Target="../tags/tag18.xml"/><Relationship Id="rId3" Type="http://schemas.openxmlformats.org/officeDocument/2006/relationships/image" Target="../media/image2.png"/><Relationship Id="rId2" Type="http://schemas.openxmlformats.org/officeDocument/2006/relationships/tags" Target="../tags/tag1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5" Type="http://schemas.openxmlformats.org/officeDocument/2006/relationships/image" Target="../media/image3.png"/><Relationship Id="rId4" Type="http://schemas.openxmlformats.org/officeDocument/2006/relationships/tags" Target="../tags/tag20.xml"/><Relationship Id="rId3" Type="http://schemas.openxmlformats.org/officeDocument/2006/relationships/image" Target="../media/image2.png"/><Relationship Id="rId2" Type="http://schemas.openxmlformats.org/officeDocument/2006/relationships/tags" Target="../tags/tag19.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image" Target="../media/image3.png"/><Relationship Id="rId4" Type="http://schemas.openxmlformats.org/officeDocument/2006/relationships/tags" Target="../tags/tag22.xml"/><Relationship Id="rId3" Type="http://schemas.openxmlformats.org/officeDocument/2006/relationships/image" Target="../media/image2.png"/><Relationship Id="rId2" Type="http://schemas.openxmlformats.org/officeDocument/2006/relationships/tags" Target="../tags/tag21.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image" Target="../media/image1.jpeg"/><Relationship Id="rId2" Type="http://schemas.openxmlformats.org/officeDocument/2006/relationships/tags" Target="../tags/tag23.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31.xml"/><Relationship Id="rId8" Type="http://schemas.openxmlformats.org/officeDocument/2006/relationships/tags" Target="../tags/tag30.xml"/><Relationship Id="rId7" Type="http://schemas.openxmlformats.org/officeDocument/2006/relationships/tags" Target="../tags/tag29.xml"/><Relationship Id="rId6" Type="http://schemas.openxmlformats.org/officeDocument/2006/relationships/tags" Target="../tags/tag28.xml"/><Relationship Id="rId5" Type="http://schemas.openxmlformats.org/officeDocument/2006/relationships/image" Target="../media/image3.png"/><Relationship Id="rId4" Type="http://schemas.openxmlformats.org/officeDocument/2006/relationships/tags" Target="../tags/tag27.xml"/><Relationship Id="rId3" Type="http://schemas.openxmlformats.org/officeDocument/2006/relationships/image" Target="../media/image2.png"/><Relationship Id="rId2" Type="http://schemas.openxmlformats.org/officeDocument/2006/relationships/tags" Target="../tags/tag26.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9" Type="http://schemas.openxmlformats.org/officeDocument/2006/relationships/tags" Target="../tags/tag37.xml"/><Relationship Id="rId8" Type="http://schemas.openxmlformats.org/officeDocument/2006/relationships/tags" Target="../tags/tag36.xml"/><Relationship Id="rId7" Type="http://schemas.openxmlformats.org/officeDocument/2006/relationships/tags" Target="../tags/tag35.xml"/><Relationship Id="rId6" Type="http://schemas.openxmlformats.org/officeDocument/2006/relationships/image" Target="../media/image3.png"/><Relationship Id="rId5" Type="http://schemas.openxmlformats.org/officeDocument/2006/relationships/tags" Target="../tags/tag34.xml"/><Relationship Id="rId4" Type="http://schemas.openxmlformats.org/officeDocument/2006/relationships/image" Target="../media/image2.png"/><Relationship Id="rId3" Type="http://schemas.openxmlformats.org/officeDocument/2006/relationships/tags" Target="../tags/tag33.xml"/><Relationship Id="rId2" Type="http://schemas.openxmlformats.org/officeDocument/2006/relationships/tags" Target="../tags/tag32.xml"/><Relationship Id="rId11" Type="http://schemas.openxmlformats.org/officeDocument/2006/relationships/tags" Target="../tags/tag39.xml"/><Relationship Id="rId10" Type="http://schemas.openxmlformats.org/officeDocument/2006/relationships/tags" Target="../tags/tag38.xml"/><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45.xml"/><Relationship Id="rId8" Type="http://schemas.openxmlformats.org/officeDocument/2006/relationships/tags" Target="../tags/tag44.xml"/><Relationship Id="rId7" Type="http://schemas.openxmlformats.org/officeDocument/2006/relationships/tags" Target="../tags/tag43.xml"/><Relationship Id="rId6" Type="http://schemas.openxmlformats.org/officeDocument/2006/relationships/image" Target="../media/image3.png"/><Relationship Id="rId5" Type="http://schemas.openxmlformats.org/officeDocument/2006/relationships/tags" Target="../tags/tag42.xml"/><Relationship Id="rId4" Type="http://schemas.openxmlformats.org/officeDocument/2006/relationships/image" Target="../media/image2.png"/><Relationship Id="rId3" Type="http://schemas.openxmlformats.org/officeDocument/2006/relationships/tags" Target="../tags/tag41.xml"/><Relationship Id="rId2" Type="http://schemas.openxmlformats.org/officeDocument/2006/relationships/tags" Target="../tags/tag40.xml"/><Relationship Id="rId12" Type="http://schemas.openxmlformats.org/officeDocument/2006/relationships/tags" Target="../tags/tag48.xml"/><Relationship Id="rId11" Type="http://schemas.openxmlformats.org/officeDocument/2006/relationships/tags" Target="../tags/tag47.xml"/><Relationship Id="rId10" Type="http://schemas.openxmlformats.org/officeDocument/2006/relationships/tags" Target="../tags/tag46.xml"/><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9" Type="http://schemas.openxmlformats.org/officeDocument/2006/relationships/tags" Target="../tags/tag54.xml"/><Relationship Id="rId8" Type="http://schemas.openxmlformats.org/officeDocument/2006/relationships/tags" Target="../tags/tag53.xml"/><Relationship Id="rId7" Type="http://schemas.openxmlformats.org/officeDocument/2006/relationships/tags" Target="../tags/tag52.xml"/><Relationship Id="rId6" Type="http://schemas.openxmlformats.org/officeDocument/2006/relationships/image" Target="../media/image3.png"/><Relationship Id="rId5" Type="http://schemas.openxmlformats.org/officeDocument/2006/relationships/tags" Target="../tags/tag51.xml"/><Relationship Id="rId4" Type="http://schemas.openxmlformats.org/officeDocument/2006/relationships/image" Target="../media/image2.png"/><Relationship Id="rId3" Type="http://schemas.openxmlformats.org/officeDocument/2006/relationships/tags" Target="../tags/tag50.xml"/><Relationship Id="rId2" Type="http://schemas.openxmlformats.org/officeDocument/2006/relationships/tags" Target="../tags/tag49.xml"/><Relationship Id="rId12" Type="http://schemas.openxmlformats.org/officeDocument/2006/relationships/tags" Target="../tags/tag57.xml"/><Relationship Id="rId11" Type="http://schemas.openxmlformats.org/officeDocument/2006/relationships/tags" Target="../tags/tag56.xml"/><Relationship Id="rId10" Type="http://schemas.openxmlformats.org/officeDocument/2006/relationships/tags" Target="../tags/tag55.xml"/><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63.xml"/><Relationship Id="rId8" Type="http://schemas.openxmlformats.org/officeDocument/2006/relationships/tags" Target="../tags/tag62.xml"/><Relationship Id="rId7" Type="http://schemas.openxmlformats.org/officeDocument/2006/relationships/tags" Target="../tags/tag61.xml"/><Relationship Id="rId6" Type="http://schemas.openxmlformats.org/officeDocument/2006/relationships/image" Target="../media/image3.png"/><Relationship Id="rId5" Type="http://schemas.openxmlformats.org/officeDocument/2006/relationships/tags" Target="../tags/tag60.xml"/><Relationship Id="rId4" Type="http://schemas.openxmlformats.org/officeDocument/2006/relationships/image" Target="../media/image2.png"/><Relationship Id="rId3" Type="http://schemas.openxmlformats.org/officeDocument/2006/relationships/tags" Target="../tags/tag59.xml"/><Relationship Id="rId2" Type="http://schemas.openxmlformats.org/officeDocument/2006/relationships/tags" Target="../tags/tag58.xml"/><Relationship Id="rId12" Type="http://schemas.openxmlformats.org/officeDocument/2006/relationships/tags" Target="../tags/tag66.xml"/><Relationship Id="rId11" Type="http://schemas.openxmlformats.org/officeDocument/2006/relationships/tags" Target="../tags/tag65.xml"/><Relationship Id="rId10" Type="http://schemas.openxmlformats.org/officeDocument/2006/relationships/tags" Target="../tags/tag64.xml"/><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9" Type="http://schemas.openxmlformats.org/officeDocument/2006/relationships/tags" Target="../tags/tag72.xml"/><Relationship Id="rId8" Type="http://schemas.openxmlformats.org/officeDocument/2006/relationships/tags" Target="../tags/tag71.xml"/><Relationship Id="rId7" Type="http://schemas.openxmlformats.org/officeDocument/2006/relationships/tags" Target="../tags/tag70.xml"/><Relationship Id="rId6" Type="http://schemas.openxmlformats.org/officeDocument/2006/relationships/image" Target="../media/image3.png"/><Relationship Id="rId5" Type="http://schemas.openxmlformats.org/officeDocument/2006/relationships/tags" Target="../tags/tag69.xml"/><Relationship Id="rId4" Type="http://schemas.openxmlformats.org/officeDocument/2006/relationships/image" Target="../media/image2.png"/><Relationship Id="rId3" Type="http://schemas.openxmlformats.org/officeDocument/2006/relationships/tags" Target="../tags/tag68.xml"/><Relationship Id="rId2" Type="http://schemas.openxmlformats.org/officeDocument/2006/relationships/tags" Target="../tags/tag67.xml"/><Relationship Id="rId14" Type="http://schemas.openxmlformats.org/officeDocument/2006/relationships/tags" Target="../tags/tag77.xml"/><Relationship Id="rId13" Type="http://schemas.openxmlformats.org/officeDocument/2006/relationships/tags" Target="../tags/tag76.xml"/><Relationship Id="rId12" Type="http://schemas.openxmlformats.org/officeDocument/2006/relationships/tags" Target="../tags/tag75.xml"/><Relationship Id="rId11" Type="http://schemas.openxmlformats.org/officeDocument/2006/relationships/tags" Target="../tags/tag74.xml"/><Relationship Id="rId10" Type="http://schemas.openxmlformats.org/officeDocument/2006/relationships/tags" Target="../tags/tag73.xm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9" Type="http://schemas.openxmlformats.org/officeDocument/2006/relationships/tags" Target="../tags/tag83.xml"/><Relationship Id="rId8" Type="http://schemas.openxmlformats.org/officeDocument/2006/relationships/tags" Target="../tags/tag82.xml"/><Relationship Id="rId7" Type="http://schemas.openxmlformats.org/officeDocument/2006/relationships/tags" Target="../tags/tag81.xml"/><Relationship Id="rId6" Type="http://schemas.openxmlformats.org/officeDocument/2006/relationships/image" Target="../media/image3.png"/><Relationship Id="rId5" Type="http://schemas.openxmlformats.org/officeDocument/2006/relationships/tags" Target="../tags/tag80.xml"/><Relationship Id="rId4" Type="http://schemas.openxmlformats.org/officeDocument/2006/relationships/image" Target="../media/image2.png"/><Relationship Id="rId3" Type="http://schemas.openxmlformats.org/officeDocument/2006/relationships/tags" Target="../tags/tag79.xml"/><Relationship Id="rId2" Type="http://schemas.openxmlformats.org/officeDocument/2006/relationships/tags" Target="../tags/tag78.xml"/><Relationship Id="rId11" Type="http://schemas.openxmlformats.org/officeDocument/2006/relationships/tags" Target="../tags/tag85.xml"/><Relationship Id="rId10" Type="http://schemas.openxmlformats.org/officeDocument/2006/relationships/tags" Target="../tags/tag84.xml"/><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2" name="图片 1" descr="图片6"/>
          <p:cNvPicPr>
            <a:picLocks noChangeAspect="1"/>
          </p:cNvPicPr>
          <p:nvPr>
            <p:custDataLst>
              <p:tags r:id="rId2"/>
            </p:custDataLst>
          </p:nvPr>
        </p:nvPicPr>
        <p:blipFill>
          <a:blip r:embed="rId3"/>
          <a:stretch>
            <a:fillRect/>
          </a:stretch>
        </p:blipFill>
        <p:spPr>
          <a:xfrm>
            <a:off x="10143" y="0"/>
            <a:ext cx="12171714" cy="6858000"/>
          </a:xfrm>
          <a:prstGeom prst="rect">
            <a:avLst/>
          </a:prstGeom>
        </p:spPr>
      </p:pic>
      <p:sp>
        <p:nvSpPr>
          <p:cNvPr id="16" name="日期占位符 15"/>
          <p:cNvSpPr>
            <a:spLocks noGrp="1"/>
          </p:cNvSpPr>
          <p:nvPr>
            <p:ph type="dt" sz="half" idx="10"/>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18" name="灯片编号占位符 17"/>
          <p:cNvSpPr>
            <a:spLocks noGrp="1"/>
          </p:cNvSpPr>
          <p:nvPr>
            <p:ph type="sldNum" sz="quarter" idx="12"/>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
        <p:nvSpPr>
          <p:cNvPr id="3" name="标题 2"/>
          <p:cNvSpPr/>
          <p:nvPr>
            <p:ph type="ctrTitle" idx="2" hasCustomPrompt="1"/>
            <p:custDataLst>
              <p:tags r:id="rId4"/>
            </p:custDataLst>
          </p:nvPr>
        </p:nvSpPr>
        <p:spPr>
          <a:xfrm>
            <a:off x="6299269" y="2095765"/>
            <a:ext cx="4825365" cy="1846659"/>
          </a:xfrm>
        </p:spPr>
        <p:txBody>
          <a:bodyPr vert="horz" wrap="square" lIns="0" tIns="0" rIns="0" bIns="0" rtlCol="0" anchor="b" anchorCtr="0">
            <a:normAutofit lnSpcReduction="10000"/>
          </a:bodyPr>
          <a:lstStyle>
            <a:lvl1pPr marL="0" marR="0" lvl="0" algn="l" defTabSz="914400" rtl="0" eaLnBrk="1" fontAlgn="auto" latinLnBrk="0" hangingPunct="1">
              <a:lnSpc>
                <a:spcPct val="100000"/>
              </a:lnSpc>
              <a:spcBef>
                <a:spcPct val="0"/>
              </a:spcBef>
              <a:spcAft>
                <a:spcPct val="0"/>
              </a:spcAft>
              <a:buClrTx/>
              <a:buSzTx/>
              <a:buFontTx/>
              <a:buNone/>
              <a:defRPr kumimoji="0" lang="zh-CN" altLang="en-US" sz="6000" b="1" i="0" u="none" strike="noStrike" kern="1200" cap="none" spc="600" normalizeH="0" baseline="0" noProof="0">
                <a:ln>
                  <a:noFill/>
                </a:ln>
                <a:solidFill>
                  <a:schemeClr val="dk1">
                    <a:lumMod val="85000"/>
                    <a:lumOff val="15000"/>
                  </a:schemeClr>
                </a:solidFill>
                <a:effectLst/>
                <a:uLnTx/>
                <a:uFillTx/>
                <a:latin typeface="Arial" panose="020B0604020202020204" pitchFamily="34" charset="0"/>
                <a:ea typeface="汉仪乐喵体W" panose="00020600040101010101" charset="-122"/>
                <a:cs typeface="+mj-cs"/>
                <a:sym typeface="Arial" panose="020B0604020202020204" pitchFamily="34" charset="0"/>
              </a:defRPr>
            </a:lvl1pPr>
          </a:lstStyle>
          <a:p>
            <a:pPr lvl="0"/>
            <a:r>
              <a:rPr>
                <a:sym typeface="+mn-ea"/>
              </a:rPr>
              <a:t>编辑标题</a:t>
            </a:r>
            <a:endParaRPr>
              <a:sym typeface="+mn-ea"/>
            </a:endParaRPr>
          </a:p>
        </p:txBody>
      </p:sp>
      <p:sp>
        <p:nvSpPr>
          <p:cNvPr id="4" name="副标题 3"/>
          <p:cNvSpPr/>
          <p:nvPr>
            <p:ph type="subTitle" idx="3" hasCustomPrompt="1"/>
            <p:custDataLst>
              <p:tags r:id="rId5"/>
            </p:custDataLst>
          </p:nvPr>
        </p:nvSpPr>
        <p:spPr>
          <a:xfrm>
            <a:off x="6299269" y="4115857"/>
            <a:ext cx="4826000" cy="370205"/>
          </a:xfrm>
        </p:spPr>
        <p:txBody>
          <a:bodyPr vert="horz" wrap="square" lIns="0" tIns="0" rIns="0" bIns="0" rtlCol="0">
            <a:normAutofit/>
          </a:bodyPr>
          <a:lstStyle>
            <a:lvl1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kumimoji="0" lang="zh-CN" altLang="en-US" sz="2200" b="0" i="0" u="none" strike="noStrike" kern="1200" cap="none" spc="200" normalizeH="0" baseline="0" noProof="0">
                <a:ln>
                  <a:noFill/>
                </a:ln>
                <a:solidFill>
                  <a:schemeClr val="dk1">
                    <a:lumMod val="65000"/>
                    <a:lumOff val="35000"/>
                  </a:schemeClr>
                </a:solidFill>
                <a:effectLst/>
                <a:uLnTx/>
                <a:uFillTx/>
                <a:latin typeface="Arial" panose="020B0604020202020204" pitchFamily="34" charset="0"/>
                <a:ea typeface="幼圆" panose="02010509060101010101" charset="-122"/>
                <a:cs typeface="+mn-cs"/>
                <a:sym typeface="Arial" panose="020B0604020202020204" pitchFamily="34" charset="0"/>
              </a:defRPr>
            </a:lvl1pPr>
            <a:lvl2pPr marL="457200" indent="0" algn="ctr" defTabSz="914400" rtl="0" eaLnBrk="1" fontAlgn="auto" latinLnBrk="0" hangingPunct="1">
              <a:lnSpc>
                <a:spcPct val="130000"/>
              </a:lnSpc>
              <a:spcBef>
                <a:spcPct val="0"/>
              </a:spcBef>
              <a:spcAft>
                <a:spcPts val="1000"/>
              </a:spcAft>
              <a:buFont typeface="Arial" panose="020B0604020202020204" pitchFamily="34" charset="0"/>
              <a:buNone/>
              <a:tabLst>
                <a:tab pos="1609725" algn="l"/>
              </a:tabLst>
              <a:defRPr sz="20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2pPr>
            <a:lvl3pPr marL="914400" indent="0" algn="ctr" defTabSz="914400" rtl="0" eaLnBrk="1" fontAlgn="auto" latinLnBrk="0" hangingPunct="1">
              <a:lnSpc>
                <a:spcPct val="130000"/>
              </a:lnSpc>
              <a:spcBef>
                <a:spcPct val="0"/>
              </a:spcBef>
              <a:spcAft>
                <a:spcPts val="1000"/>
              </a:spcAft>
              <a:buFont typeface="Arial" panose="020B0604020202020204" pitchFamily="34" charset="0"/>
              <a:buNone/>
              <a:defRPr sz="18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3pPr>
            <a:lvl4pPr marL="1371600" indent="0" algn="ctr" defTabSz="914400" rtl="0" eaLnBrk="1" fontAlgn="auto" latinLnBrk="0" hangingPunct="1">
              <a:lnSpc>
                <a:spcPct val="13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4pPr>
            <a:lvl5pPr marL="1828800" indent="0" algn="ctr" defTabSz="914400" rtl="0" eaLnBrk="1" fontAlgn="auto" latinLnBrk="0" hangingPunct="1">
              <a:lnSpc>
                <a:spcPct val="13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r>
              <a:rPr>
                <a:sym typeface="+mn-ea"/>
              </a:rPr>
              <a:t>单击此处编辑副标题</a:t>
            </a:r>
            <a:endParaRPr>
              <a:sym typeface="+mn-ea"/>
            </a:endParaRP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8" name="图片 7" descr="图片9"/>
          <p:cNvPicPr>
            <a:picLocks noChangeAspect="1"/>
          </p:cNvPicPr>
          <p:nvPr>
            <p:custDataLst>
              <p:tags r:id="rId2"/>
            </p:custDataLst>
          </p:nvPr>
        </p:nvPicPr>
        <p:blipFill>
          <a:blip r:embed="rId3"/>
          <a:stretch>
            <a:fillRect/>
          </a:stretch>
        </p:blipFill>
        <p:spPr>
          <a:xfrm>
            <a:off x="0" y="0"/>
            <a:ext cx="720090" cy="720090"/>
          </a:xfrm>
          <a:prstGeom prst="rect">
            <a:avLst/>
          </a:prstGeom>
        </p:spPr>
      </p:pic>
      <p:pic>
        <p:nvPicPr>
          <p:cNvPr id="7" name="图片 6" descr="图片8"/>
          <p:cNvPicPr>
            <a:picLocks noChangeAspect="1"/>
          </p:cNvPicPr>
          <p:nvPr>
            <p:custDataLst>
              <p:tags r:id="rId4"/>
            </p:custDataLst>
          </p:nvPr>
        </p:nvPicPr>
        <p:blipFill>
          <a:blip r:embed="rId5"/>
          <a:stretch>
            <a:fillRect/>
          </a:stretch>
        </p:blipFill>
        <p:spPr>
          <a:xfrm>
            <a:off x="11471910" y="6137910"/>
            <a:ext cx="720090" cy="720090"/>
          </a:xfrm>
          <a:prstGeom prst="rect">
            <a:avLst/>
          </a:prstGeom>
        </p:spPr>
      </p:pic>
      <p:sp>
        <p:nvSpPr>
          <p:cNvPr id="2"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nvPr>
        </p:nvSpPr>
        <p:spPr>
          <a:xfrm>
            <a:off x="669882" y="952508"/>
            <a:ext cx="10852237"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6" name="灯片编号占位符 5"/>
          <p:cNvSpPr>
            <a:spLocks noGrp="1"/>
          </p:cNvSpPr>
          <p:nvPr>
            <p:ph type="sldNum" sz="quarter" idx="12"/>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3" name="图片 2" descr="图片7"/>
          <p:cNvPicPr>
            <a:picLocks noChangeAspect="1"/>
          </p:cNvPicPr>
          <p:nvPr>
            <p:custDataLst>
              <p:tags r:id="rId2"/>
            </p:custDataLst>
          </p:nvPr>
        </p:nvPicPr>
        <p:blipFill>
          <a:blip r:embed="rId3"/>
          <a:stretch>
            <a:fillRect/>
          </a:stretch>
        </p:blipFill>
        <p:spPr>
          <a:xfrm>
            <a:off x="215153" y="1811319"/>
            <a:ext cx="3235350" cy="3235350"/>
          </a:xfrm>
          <a:prstGeom prst="rect">
            <a:avLst/>
          </a:prstGeom>
        </p:spPr>
      </p:pic>
      <p:pic>
        <p:nvPicPr>
          <p:cNvPr id="2" name="图片 1" descr="图片9"/>
          <p:cNvPicPr>
            <a:picLocks noChangeAspect="1"/>
          </p:cNvPicPr>
          <p:nvPr>
            <p:custDataLst>
              <p:tags r:id="rId4"/>
            </p:custDataLst>
          </p:nvPr>
        </p:nvPicPr>
        <p:blipFill>
          <a:blip r:embed="rId5"/>
          <a:stretch>
            <a:fillRect/>
          </a:stretch>
        </p:blipFill>
        <p:spPr>
          <a:xfrm>
            <a:off x="11471910" y="6137910"/>
            <a:ext cx="720090" cy="720090"/>
          </a:xfrm>
          <a:prstGeom prst="rect">
            <a:avLst/>
          </a:prstGeom>
        </p:spPr>
      </p:pic>
      <p:pic>
        <p:nvPicPr>
          <p:cNvPr id="7" name="图片 6" descr="图片8"/>
          <p:cNvPicPr>
            <a:picLocks noChangeAspect="1"/>
          </p:cNvPicPr>
          <p:nvPr>
            <p:custDataLst>
              <p:tags r:id="rId6"/>
            </p:custDataLst>
          </p:nvPr>
        </p:nvPicPr>
        <p:blipFill>
          <a:blip r:embed="rId7"/>
          <a:stretch>
            <a:fillRect/>
          </a:stretch>
        </p:blipFill>
        <p:spPr>
          <a:xfrm>
            <a:off x="11471910" y="0"/>
            <a:ext cx="720090" cy="720090"/>
          </a:xfrm>
          <a:prstGeom prst="rect">
            <a:avLst/>
          </a:prstGeom>
        </p:spPr>
      </p:pic>
      <p:sp>
        <p:nvSpPr>
          <p:cNvPr id="4" name="日期占位符 3"/>
          <p:cNvSpPr>
            <a:spLocks noGrp="1"/>
          </p:cNvSpPr>
          <p:nvPr>
            <p:ph type="dt" sz="half" idx="10"/>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6" name="灯片编号占位符 5"/>
          <p:cNvSpPr>
            <a:spLocks noGrp="1"/>
          </p:cNvSpPr>
          <p:nvPr>
            <p:ph type="sldNum" sz="quarter" idx="12"/>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
        <p:nvSpPr>
          <p:cNvPr id="8" name="副标题 2"/>
          <p:cNvSpPr/>
          <p:nvPr>
            <p:ph type="subTitle" idx="3" hasCustomPrompt="1"/>
            <p:custDataLst>
              <p:tags r:id="rId8"/>
            </p:custDataLst>
          </p:nvPr>
        </p:nvSpPr>
        <p:spPr>
          <a:xfrm>
            <a:off x="4521236" y="2976598"/>
            <a:ext cx="6857365" cy="825334"/>
          </a:xfrm>
        </p:spPr>
        <p:txBody>
          <a:bodyPr vert="horz" wrap="square" lIns="0" tIns="0" rIns="0" bIns="0" rtlCol="0">
            <a:normAutofit/>
          </a:bodyPr>
          <a:lstStyle>
            <a:lvl1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kumimoji="0" lang="zh-CN" altLang="en-US" sz="1800" b="0" i="0" u="none" strike="noStrike" kern="1200" cap="none" spc="200" normalizeH="0" baseline="0" noProof="0">
                <a:ln>
                  <a:noFill/>
                </a:ln>
                <a:solidFill>
                  <a:schemeClr val="dk1">
                    <a:lumMod val="65000"/>
                    <a:lumOff val="35000"/>
                  </a:schemeClr>
                </a:solidFill>
                <a:effectLst/>
                <a:uLnTx/>
                <a:uFillTx/>
                <a:latin typeface="Arial" panose="020B0604020202020204" pitchFamily="34" charset="0"/>
                <a:ea typeface="幼圆" panose="02010509060101010101" charset="-122"/>
                <a:cs typeface="+mn-cs"/>
              </a:defRPr>
            </a:lvl1pPr>
            <a:lvl2pPr marL="457200" indent="0" algn="ctr" defTabSz="914400" rtl="0" eaLnBrk="1" fontAlgn="auto" latinLnBrk="0" hangingPunct="1">
              <a:lnSpc>
                <a:spcPct val="130000"/>
              </a:lnSpc>
              <a:spcBef>
                <a:spcPct val="0"/>
              </a:spcBef>
              <a:spcAft>
                <a:spcPts val="1000"/>
              </a:spcAft>
              <a:buFont typeface="Arial" panose="020B0604020202020204" pitchFamily="34" charset="0"/>
              <a:buNone/>
              <a:tabLst>
                <a:tab pos="1609725" algn="l"/>
              </a:tabLst>
              <a:defRPr sz="20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2pPr>
            <a:lvl3pPr marL="914400" indent="0" algn="ctr" defTabSz="914400" rtl="0" eaLnBrk="1" fontAlgn="auto" latinLnBrk="0" hangingPunct="1">
              <a:lnSpc>
                <a:spcPct val="130000"/>
              </a:lnSpc>
              <a:spcBef>
                <a:spcPct val="0"/>
              </a:spcBef>
              <a:spcAft>
                <a:spcPts val="1000"/>
              </a:spcAft>
              <a:buFont typeface="Arial" panose="020B0604020202020204" pitchFamily="34" charset="0"/>
              <a:buNone/>
              <a:defRPr sz="18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3pPr>
            <a:lvl4pPr marL="1371600" indent="0" algn="ctr" defTabSz="914400" rtl="0" eaLnBrk="1" fontAlgn="auto" latinLnBrk="0" hangingPunct="1">
              <a:lnSpc>
                <a:spcPct val="13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4pPr>
            <a:lvl5pPr marL="1828800" indent="0" algn="ctr" defTabSz="914400" rtl="0" eaLnBrk="1" fontAlgn="auto" latinLnBrk="0" hangingPunct="1">
              <a:lnSpc>
                <a:spcPct val="13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r>
              <a:rPr>
                <a:sym typeface="+mn-ea"/>
              </a:rPr>
              <a:t>单击此处编辑副标题</a:t>
            </a:r>
            <a:endParaRPr>
              <a:sym typeface="+mn-ea"/>
            </a:endParaRPr>
          </a:p>
        </p:txBody>
      </p:sp>
      <p:sp>
        <p:nvSpPr>
          <p:cNvPr id="9" name="标题 3"/>
          <p:cNvSpPr/>
          <p:nvPr>
            <p:ph type="ctrTitle" idx="2" hasCustomPrompt="1"/>
            <p:custDataLst>
              <p:tags r:id="rId9"/>
            </p:custDataLst>
          </p:nvPr>
        </p:nvSpPr>
        <p:spPr>
          <a:xfrm>
            <a:off x="4521236" y="2000603"/>
            <a:ext cx="6858000" cy="845820"/>
          </a:xfrm>
        </p:spPr>
        <p:txBody>
          <a:bodyPr vert="horz" wrap="square" lIns="0" tIns="0" rIns="0" bIns="0" rtlCol="0" anchor="b" anchorCtr="0">
            <a:normAutofit fontScale="90000"/>
          </a:bodyPr>
          <a:lstStyle>
            <a:lvl1pPr marL="0" marR="0" lvl="0" algn="l" defTabSz="914400" rtl="0" eaLnBrk="1" fontAlgn="auto" latinLnBrk="0" hangingPunct="1">
              <a:lnSpc>
                <a:spcPct val="100000"/>
              </a:lnSpc>
              <a:spcBef>
                <a:spcPct val="0"/>
              </a:spcBef>
              <a:spcAft>
                <a:spcPct val="0"/>
              </a:spcAft>
              <a:buClrTx/>
              <a:buSzTx/>
              <a:buFontTx/>
              <a:buNone/>
              <a:defRPr kumimoji="0" lang="zh-CN" altLang="en-US" sz="5500" b="1" i="0" u="none" strike="noStrike" kern="1200" cap="none" spc="500" normalizeH="0" baseline="0" noProof="0">
                <a:ln>
                  <a:noFill/>
                </a:ln>
                <a:solidFill>
                  <a:schemeClr val="dk1">
                    <a:lumMod val="85000"/>
                    <a:lumOff val="15000"/>
                  </a:schemeClr>
                </a:solidFill>
                <a:effectLst/>
                <a:uLnTx/>
                <a:uFillTx/>
                <a:latin typeface="Arial" panose="020B0604020202020204" pitchFamily="34" charset="0"/>
                <a:ea typeface="汉仪乐喵体W" panose="00020600040101010101" charset="-122"/>
                <a:cs typeface="+mj-cs"/>
                <a:sym typeface="+mn-ea"/>
              </a:defRPr>
            </a:lvl1pPr>
          </a:lstStyle>
          <a:p>
            <a:pPr lvl="0"/>
            <a:r>
              <a:rPr>
                <a:sym typeface="+mn-ea"/>
              </a:rPr>
              <a:t>编辑标题</a:t>
            </a:r>
            <a:endParaRPr>
              <a:sym typeface="+mn-ea"/>
            </a:endParaRP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pic>
        <p:nvPicPr>
          <p:cNvPr id="9" name="图片 8" descr="图片9"/>
          <p:cNvPicPr>
            <a:picLocks noChangeAspect="1"/>
          </p:cNvPicPr>
          <p:nvPr>
            <p:custDataLst>
              <p:tags r:id="rId2"/>
            </p:custDataLst>
          </p:nvPr>
        </p:nvPicPr>
        <p:blipFill>
          <a:blip r:embed="rId3"/>
          <a:stretch>
            <a:fillRect/>
          </a:stretch>
        </p:blipFill>
        <p:spPr>
          <a:xfrm>
            <a:off x="0" y="0"/>
            <a:ext cx="720090" cy="720090"/>
          </a:xfrm>
          <a:prstGeom prst="rect">
            <a:avLst/>
          </a:prstGeom>
        </p:spPr>
      </p:pic>
      <p:pic>
        <p:nvPicPr>
          <p:cNvPr id="8" name="图片 7" descr="图片8"/>
          <p:cNvPicPr>
            <a:picLocks noChangeAspect="1"/>
          </p:cNvPicPr>
          <p:nvPr>
            <p:custDataLst>
              <p:tags r:id="rId4"/>
            </p:custDataLst>
          </p:nvPr>
        </p:nvPicPr>
        <p:blipFill>
          <a:blip r:embed="rId5"/>
          <a:stretch>
            <a:fillRect/>
          </a:stretch>
        </p:blipFill>
        <p:spPr>
          <a:xfrm>
            <a:off x="11471910" y="6137910"/>
            <a:ext cx="720090" cy="720090"/>
          </a:xfrm>
          <a:prstGeom prst="rect">
            <a:avLst/>
          </a:prstGeom>
        </p:spPr>
      </p:pic>
      <p:sp>
        <p:nvSpPr>
          <p:cNvPr id="2"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nvPr>
        </p:nvSpPr>
        <p:spPr>
          <a:xfrm>
            <a:off x="669930"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nvPr>
        </p:nvSpPr>
        <p:spPr>
          <a:xfrm>
            <a:off x="6238877" y="952508"/>
            <a:ext cx="5283242" cy="5388907"/>
          </a:xfrm>
        </p:spPr>
        <p:txBody>
          <a:bodyPr lIns="90170" tIns="46990" rIns="90170" bIns="46990">
            <a:normAutofit/>
          </a:bodyPr>
          <a:lstStyle>
            <a:lvl1pPr eaLnBrk="1" fontAlgn="auto" latinLnBrk="0" hangingPunct="1">
              <a:defRPr sz="1600">
                <a:solidFill>
                  <a:schemeClr val="tx1"/>
                </a:solidFill>
                <a:latin typeface="Arial" panose="020B0604020202020204" pitchFamily="34" charset="0"/>
                <a:ea typeface="幼圆" panose="02010509060101010101" charset="-122"/>
              </a:defRPr>
            </a:lvl1pPr>
            <a:lvl2pPr eaLnBrk="1" fontAlgn="auto" latinLnBrk="0" hangingPunct="1">
              <a:defRPr sz="1600">
                <a:solidFill>
                  <a:schemeClr val="tx1"/>
                </a:solidFill>
                <a:latin typeface="Arial" panose="020B0604020202020204" pitchFamily="34" charset="0"/>
                <a:ea typeface="幼圆" panose="02010509060101010101" charset="-122"/>
              </a:defRPr>
            </a:lvl2pPr>
            <a:lvl3pPr eaLnBrk="1" fontAlgn="auto" latinLnBrk="0" hangingPunct="1">
              <a:defRPr sz="1600">
                <a:solidFill>
                  <a:schemeClr val="tx1"/>
                </a:solidFill>
                <a:latin typeface="Arial" panose="020B0604020202020204" pitchFamily="34" charset="0"/>
                <a:ea typeface="幼圆" panose="02010509060101010101" charset="-122"/>
              </a:defRPr>
            </a:lvl3pPr>
            <a:lvl4pPr eaLnBrk="1" fontAlgn="auto" latinLnBrk="0" hangingPunct="1">
              <a:defRPr sz="1600">
                <a:solidFill>
                  <a:schemeClr val="tx1"/>
                </a:solidFill>
                <a:latin typeface="Arial" panose="020B0604020202020204" pitchFamily="34" charset="0"/>
                <a:ea typeface="幼圆" panose="02010509060101010101" charset="-122"/>
              </a:defRPr>
            </a:lvl4pPr>
            <a:lvl5pPr eaLnBrk="1" fontAlgn="auto" latinLnBrk="0" hangingPunct="1">
              <a:defRPr sz="1600">
                <a:solidFill>
                  <a:schemeClr val="tx1"/>
                </a:solidFill>
                <a:latin typeface="Arial" panose="020B0604020202020204" pitchFamily="34" charset="0"/>
                <a:ea typeface="幼圆"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7" name="灯片编号占位符 6"/>
          <p:cNvSpPr>
            <a:spLocks noGrp="1"/>
          </p:cNvSpPr>
          <p:nvPr>
            <p:ph type="sldNum" sz="quarter" idx="12"/>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pic>
        <p:nvPicPr>
          <p:cNvPr id="11" name="图片 10" descr="图片9"/>
          <p:cNvPicPr>
            <a:picLocks noChangeAspect="1"/>
          </p:cNvPicPr>
          <p:nvPr>
            <p:custDataLst>
              <p:tags r:id="rId2"/>
            </p:custDataLst>
          </p:nvPr>
        </p:nvPicPr>
        <p:blipFill>
          <a:blip r:embed="rId3"/>
          <a:stretch>
            <a:fillRect/>
          </a:stretch>
        </p:blipFill>
        <p:spPr>
          <a:xfrm>
            <a:off x="0" y="0"/>
            <a:ext cx="720090" cy="720090"/>
          </a:xfrm>
          <a:prstGeom prst="rect">
            <a:avLst/>
          </a:prstGeom>
        </p:spPr>
      </p:pic>
      <p:pic>
        <p:nvPicPr>
          <p:cNvPr id="10" name="图片 9" descr="图片8"/>
          <p:cNvPicPr>
            <a:picLocks noChangeAspect="1"/>
          </p:cNvPicPr>
          <p:nvPr>
            <p:custDataLst>
              <p:tags r:id="rId4"/>
            </p:custDataLst>
          </p:nvPr>
        </p:nvPicPr>
        <p:blipFill>
          <a:blip r:embed="rId5"/>
          <a:stretch>
            <a:fillRect/>
          </a:stretch>
        </p:blipFill>
        <p:spPr>
          <a:xfrm>
            <a:off x="11471910" y="6137910"/>
            <a:ext cx="720090" cy="720090"/>
          </a:xfrm>
          <a:prstGeom prst="rect">
            <a:avLst/>
          </a:prstGeom>
        </p:spPr>
      </p:pic>
      <p:sp>
        <p:nvSpPr>
          <p:cNvPr id="2"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nvPr>
        </p:nvSpPr>
        <p:spPr>
          <a:xfrm>
            <a:off x="669930" y="952508"/>
            <a:ext cx="5283242" cy="381003"/>
          </a:xfrm>
        </p:spPr>
        <p:txBody>
          <a:bodyPr lIns="90170" tIns="46990" rIns="90170" bIns="46990" anchor="ctr" anchorCtr="0">
            <a:noAutofit/>
          </a:bodyPr>
          <a:lstStyle>
            <a:lvl1pPr marL="0" indent="0" eaLnBrk="1" fontAlgn="auto" latinLnBrk="0" hangingPunct="1">
              <a:lnSpc>
                <a:spcPct val="100000"/>
              </a:lnSpc>
              <a:spcAft>
                <a:spcPct val="0"/>
              </a:spcAft>
              <a:buNone/>
              <a:defRPr sz="2000" b="0" u="none" strike="noStrike" kern="1200" cap="none" spc="200" normalizeH="0" baseline="0">
                <a:solidFill>
                  <a:schemeClr val="tx1"/>
                </a:solidFill>
                <a:uFillTx/>
                <a:latin typeface="Arial" panose="020B0604020202020204" pitchFamily="34" charset="0"/>
                <a:ea typeface="幼圆" panose="02010509060101010101"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nvPr>
        </p:nvSpPr>
        <p:spPr>
          <a:xfrm>
            <a:off x="669925" y="1406525"/>
            <a:ext cx="5283200"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nvPr>
        </p:nvSpPr>
        <p:spPr>
          <a:xfrm>
            <a:off x="6235750" y="952508"/>
            <a:ext cx="5283242" cy="381003"/>
          </a:xfrm>
        </p:spPr>
        <p:txBody>
          <a:bodyPr vert="horz" lIns="90170" tIns="46990" rIns="90170" bIns="46990" rtlCol="0" anchor="ctr" anchorCtr="0">
            <a:no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0" i="0" u="none" strike="noStrike" kern="1200" cap="none" spc="200" normalizeH="0" baseline="0" noProof="1">
                <a:solidFill>
                  <a:schemeClr val="tx1"/>
                </a:solidFill>
                <a:uFillTx/>
                <a:latin typeface="Arial" panose="020B0604020202020204" pitchFamily="34" charset="0"/>
                <a:ea typeface="幼圆" panose="02010509060101010101"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nvPr>
        </p:nvSpPr>
        <p:spPr>
          <a:xfrm>
            <a:off x="6235750" y="1406525"/>
            <a:ext cx="5283242"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9" name="灯片编号占位符 8"/>
          <p:cNvSpPr>
            <a:spLocks noGrp="1"/>
          </p:cNvSpPr>
          <p:nvPr>
            <p:ph type="sldNum" sz="quarter" idx="12"/>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pic>
        <p:nvPicPr>
          <p:cNvPr id="7" name="图片 6" descr="图片7"/>
          <p:cNvPicPr>
            <a:picLocks noChangeAspect="1"/>
          </p:cNvPicPr>
          <p:nvPr>
            <p:custDataLst>
              <p:tags r:id="rId2"/>
            </p:custDataLst>
          </p:nvPr>
        </p:nvPicPr>
        <p:blipFill>
          <a:blip r:embed="rId3"/>
          <a:stretch>
            <a:fillRect/>
          </a:stretch>
        </p:blipFill>
        <p:spPr>
          <a:xfrm>
            <a:off x="408790" y="1234440"/>
            <a:ext cx="4389120" cy="4389120"/>
          </a:xfrm>
          <a:prstGeom prst="rect">
            <a:avLst/>
          </a:prstGeom>
        </p:spPr>
      </p:pic>
      <p:pic>
        <p:nvPicPr>
          <p:cNvPr id="6" name="图片 5" descr="图片9"/>
          <p:cNvPicPr>
            <a:picLocks noChangeAspect="1"/>
          </p:cNvPicPr>
          <p:nvPr>
            <p:custDataLst>
              <p:tags r:id="rId4"/>
            </p:custDataLst>
          </p:nvPr>
        </p:nvPicPr>
        <p:blipFill>
          <a:blip r:embed="rId5"/>
          <a:stretch>
            <a:fillRect/>
          </a:stretch>
        </p:blipFill>
        <p:spPr>
          <a:xfrm>
            <a:off x="11471910" y="0"/>
            <a:ext cx="720090" cy="720090"/>
          </a:xfrm>
          <a:prstGeom prst="rect">
            <a:avLst/>
          </a:prstGeom>
        </p:spPr>
      </p:pic>
      <p:sp>
        <p:nvSpPr>
          <p:cNvPr id="2" name="标题 1"/>
          <p:cNvSpPr>
            <a:spLocks noGrp="1"/>
          </p:cNvSpPr>
          <p:nvPr>
            <p:ph type="title"/>
          </p:nvPr>
        </p:nvSpPr>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5" name="灯片编号占位符 4"/>
          <p:cNvSpPr>
            <a:spLocks noGrp="1"/>
          </p:cNvSpPr>
          <p:nvPr>
            <p:ph type="sldNum" sz="quarter" idx="12"/>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4" name="灯片编号占位符 3"/>
          <p:cNvSpPr>
            <a:spLocks noGrp="1"/>
          </p:cNvSpPr>
          <p:nvPr>
            <p:ph type="sldNum" sz="quarter" idx="12"/>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pic>
        <p:nvPicPr>
          <p:cNvPr id="9" name="图片 8" descr="图片9"/>
          <p:cNvPicPr>
            <a:picLocks noChangeAspect="1"/>
          </p:cNvPicPr>
          <p:nvPr>
            <p:custDataLst>
              <p:tags r:id="rId2"/>
            </p:custDataLst>
          </p:nvPr>
        </p:nvPicPr>
        <p:blipFill>
          <a:blip r:embed="rId3"/>
          <a:stretch>
            <a:fillRect/>
          </a:stretch>
        </p:blipFill>
        <p:spPr>
          <a:xfrm>
            <a:off x="0" y="0"/>
            <a:ext cx="720090" cy="720090"/>
          </a:xfrm>
          <a:prstGeom prst="rect">
            <a:avLst/>
          </a:prstGeom>
        </p:spPr>
      </p:pic>
      <p:pic>
        <p:nvPicPr>
          <p:cNvPr id="8" name="图片 7" descr="图片8"/>
          <p:cNvPicPr>
            <a:picLocks noChangeAspect="1"/>
          </p:cNvPicPr>
          <p:nvPr>
            <p:custDataLst>
              <p:tags r:id="rId4"/>
            </p:custDataLst>
          </p:nvPr>
        </p:nvPicPr>
        <p:blipFill>
          <a:blip r:embed="rId5"/>
          <a:stretch>
            <a:fillRect/>
          </a:stretch>
        </p:blipFill>
        <p:spPr>
          <a:xfrm>
            <a:off x="11471910" y="6137910"/>
            <a:ext cx="720090" cy="720090"/>
          </a:xfrm>
          <a:prstGeom prst="rect">
            <a:avLst/>
          </a:prstGeom>
        </p:spPr>
      </p:pic>
      <p:sp>
        <p:nvSpPr>
          <p:cNvPr id="2" name="标题 1"/>
          <p:cNvSpPr>
            <a:spLocks noGrp="1"/>
          </p:cNvSpPr>
          <p:nvPr>
            <p:ph type="title"/>
          </p:nvPr>
        </p:nvSpPr>
        <p:spPr>
          <a:xfrm>
            <a:off x="669930"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a:r>
              <a:rPr>
                <a:sym typeface="+mn-ea"/>
              </a:rPr>
              <a:t>单击此处编辑母版标题样式</a:t>
            </a:r>
            <a:endParaRPr>
              <a:sym typeface="+mn-ea"/>
            </a:endParaRPr>
          </a:p>
        </p:txBody>
      </p:sp>
      <p:sp>
        <p:nvSpPr>
          <p:cNvPr id="3" name="图片占位符 2"/>
          <p:cNvSpPr>
            <a:spLocks noGrp="1"/>
          </p:cNvSpPr>
          <p:nvPr>
            <p:ph type="pic" idx="1"/>
          </p:nvPr>
        </p:nvSpPr>
        <p:spPr>
          <a:xfrm>
            <a:off x="669930" y="952508"/>
            <a:ext cx="5283242" cy="5388907"/>
          </a:xfrm>
        </p:spPr>
        <p:txBody>
          <a:bodyPr vert="horz" lIns="90170" tIns="46990" rIns="90170" bIns="4699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幼圆" panose="02010509060101010101" charset="-122"/>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nvPr>
        </p:nvSpPr>
        <p:spPr>
          <a:xfrm>
            <a:off x="6238925"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9EFD9D74-47D9-4702-A33C-335B63B48DBF}" type="datetimeFigureOut">
              <a:rPr lang="zh-CN" altLang="en-US" smtClean="0"/>
            </a:fld>
            <a:endParaRPr lang="zh-CN" altLang="en-US"/>
          </a:p>
        </p:txBody>
      </p:sp>
      <p:sp>
        <p:nvSpPr>
          <p:cNvPr id="6" name="页脚占位符 5"/>
          <p:cNvSpPr>
            <a:spLocks noGrp="1"/>
          </p:cNvSpPr>
          <p:nvPr>
            <p:ph type="ftr" sz="quarter" idx="11"/>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7" name="灯片编号占位符 6"/>
          <p:cNvSpPr>
            <a:spLocks noGrp="1"/>
          </p:cNvSpPr>
          <p:nvPr>
            <p:ph type="sldNum" sz="quarter" idx="12"/>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FABC47A4-756D-490B-A52F-7D9E2C9FC05F}" type="slidenum">
              <a:rPr lang="zh-CN" altLang="en-US" smtClean="0"/>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8" name="图片 7" descr="图片9"/>
          <p:cNvPicPr>
            <a:picLocks noChangeAspect="1"/>
          </p:cNvPicPr>
          <p:nvPr>
            <p:custDataLst>
              <p:tags r:id="rId2"/>
            </p:custDataLst>
          </p:nvPr>
        </p:nvPicPr>
        <p:blipFill>
          <a:blip r:embed="rId3"/>
          <a:stretch>
            <a:fillRect/>
          </a:stretch>
        </p:blipFill>
        <p:spPr>
          <a:xfrm>
            <a:off x="0" y="0"/>
            <a:ext cx="720090" cy="720090"/>
          </a:xfrm>
          <a:prstGeom prst="rect">
            <a:avLst/>
          </a:prstGeom>
        </p:spPr>
      </p:pic>
      <p:pic>
        <p:nvPicPr>
          <p:cNvPr id="7" name="图片 6" descr="图片8"/>
          <p:cNvPicPr>
            <a:picLocks noChangeAspect="1"/>
          </p:cNvPicPr>
          <p:nvPr>
            <p:custDataLst>
              <p:tags r:id="rId4"/>
            </p:custDataLst>
          </p:nvPr>
        </p:nvPicPr>
        <p:blipFill>
          <a:blip r:embed="rId5"/>
          <a:stretch>
            <a:fillRect/>
          </a:stretch>
        </p:blipFill>
        <p:spPr>
          <a:xfrm>
            <a:off x="11471910" y="6137910"/>
            <a:ext cx="720090" cy="720090"/>
          </a:xfrm>
          <a:prstGeom prst="rect">
            <a:avLst/>
          </a:prstGeom>
        </p:spPr>
      </p:pic>
      <p:sp>
        <p:nvSpPr>
          <p:cNvPr id="2" name="竖排标题 1"/>
          <p:cNvSpPr>
            <a:spLocks noGrp="1"/>
          </p:cNvSpPr>
          <p:nvPr>
            <p:ph type="title" orient="vert"/>
          </p:nvPr>
        </p:nvSpPr>
        <p:spPr>
          <a:xfrm>
            <a:off x="10571135" y="952508"/>
            <a:ext cx="950984" cy="5388907"/>
          </a:xfrm>
        </p:spPr>
        <p:txBody>
          <a:bodyPr vert="eaVert" lIns="90170" tIns="46990" rIns="90170" bIns="4699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nvPr>
        </p:nvSpPr>
        <p:spPr>
          <a:xfrm>
            <a:off x="669925" y="952500"/>
            <a:ext cx="9828101" cy="5388907"/>
          </a:xfrm>
        </p:spPr>
        <p:txBody>
          <a:bodyPr vert="eaVert"/>
          <a:lstStyle>
            <a:lvl1pPr indent="0" eaLnBrk="1" fontAlgn="auto" latinLnBrk="0" hangingPunct="1">
              <a:defRPr>
                <a:solidFill>
                  <a:schemeClr val="tx1"/>
                </a:solidFill>
                <a:latin typeface="Arial" panose="020B0604020202020204" pitchFamily="34" charset="0"/>
                <a:ea typeface="幼圆" panose="02010509060101010101" charset="-122"/>
              </a:defRPr>
            </a:lvl1pPr>
            <a:lvl2pPr indent="0" eaLnBrk="1" fontAlgn="auto" latinLnBrk="0" hangingPunct="1">
              <a:defRPr>
                <a:solidFill>
                  <a:schemeClr val="tx1"/>
                </a:solidFill>
                <a:latin typeface="Arial" panose="020B0604020202020204" pitchFamily="34" charset="0"/>
                <a:ea typeface="幼圆" panose="02010509060101010101" charset="-122"/>
              </a:defRPr>
            </a:lvl2pPr>
            <a:lvl3pPr indent="0" eaLnBrk="1" fontAlgn="auto" latinLnBrk="0" hangingPunct="1">
              <a:defRPr>
                <a:solidFill>
                  <a:schemeClr val="tx1"/>
                </a:solidFill>
                <a:latin typeface="Arial" panose="020B0604020202020204" pitchFamily="34" charset="0"/>
                <a:ea typeface="幼圆" panose="02010509060101010101" charset="-122"/>
              </a:defRPr>
            </a:lvl3pPr>
            <a:lvl4pPr indent="0" eaLnBrk="1" fontAlgn="auto" latinLnBrk="0" hangingPunct="1">
              <a:defRPr>
                <a:solidFill>
                  <a:schemeClr val="tx1"/>
                </a:solidFill>
                <a:latin typeface="Arial" panose="020B0604020202020204" pitchFamily="34" charset="0"/>
                <a:ea typeface="幼圆" panose="02010509060101010101" charset="-122"/>
              </a:defRPr>
            </a:lvl4pPr>
            <a:lvl5pPr indent="0" eaLnBrk="1" fontAlgn="auto" latinLnBrk="0" hangingPunct="1">
              <a:defRPr>
                <a:solidFill>
                  <a:schemeClr val="tx1"/>
                </a:solidFill>
                <a:latin typeface="Arial" panose="020B0604020202020204" pitchFamily="34" charset="0"/>
                <a:ea typeface="幼圆"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6" name="灯片编号占位符 5"/>
          <p:cNvSpPr>
            <a:spLocks noGrp="1"/>
          </p:cNvSpPr>
          <p:nvPr>
            <p:ph type="sldNum" sz="quarter" idx="12"/>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pic>
        <p:nvPicPr>
          <p:cNvPr id="6" name="图片 5" descr="图片9"/>
          <p:cNvPicPr>
            <a:picLocks noChangeAspect="1"/>
          </p:cNvPicPr>
          <p:nvPr>
            <p:custDataLst>
              <p:tags r:id="rId2"/>
            </p:custDataLst>
          </p:nvPr>
        </p:nvPicPr>
        <p:blipFill>
          <a:blip r:embed="rId3"/>
          <a:stretch>
            <a:fillRect/>
          </a:stretch>
        </p:blipFill>
        <p:spPr>
          <a:xfrm>
            <a:off x="0" y="0"/>
            <a:ext cx="720090" cy="720090"/>
          </a:xfrm>
          <a:prstGeom prst="rect">
            <a:avLst/>
          </a:prstGeom>
        </p:spPr>
      </p:pic>
      <p:pic>
        <p:nvPicPr>
          <p:cNvPr id="2" name="图片 1" descr="图片8"/>
          <p:cNvPicPr>
            <a:picLocks noChangeAspect="1"/>
          </p:cNvPicPr>
          <p:nvPr>
            <p:custDataLst>
              <p:tags r:id="rId4"/>
            </p:custDataLst>
          </p:nvPr>
        </p:nvPicPr>
        <p:blipFill>
          <a:blip r:embed="rId5"/>
          <a:stretch>
            <a:fillRect/>
          </a:stretch>
        </p:blipFill>
        <p:spPr>
          <a:xfrm>
            <a:off x="11471910" y="6137910"/>
            <a:ext cx="720090" cy="720090"/>
          </a:xfrm>
          <a:prstGeom prst="rect">
            <a:avLst/>
          </a:prstGeom>
        </p:spPr>
      </p:pic>
      <p:sp>
        <p:nvSpPr>
          <p:cNvPr id="3" name="日期占位符 2"/>
          <p:cNvSpPr>
            <a:spLocks noGrp="1"/>
          </p:cNvSpPr>
          <p:nvPr>
            <p:ph type="dt" sz="half" idx="10"/>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5" name="灯片编号占位符 4"/>
          <p:cNvSpPr>
            <a:spLocks noGrp="1"/>
          </p:cNvSpPr>
          <p:nvPr>
            <p:ph type="sldNum" sz="quarter" idx="12"/>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669930" y="952508"/>
            <a:ext cx="10852237" cy="5388907"/>
          </a:xfrm>
        </p:spPr>
        <p:txBody>
          <a:bodyPr/>
          <a:lstStyle>
            <a:lvl1pPr>
              <a:defRPr>
                <a:solidFill>
                  <a:schemeClr val="tx1"/>
                </a:solidFill>
                <a:latin typeface="Arial" panose="020B0604020202020204" pitchFamily="34" charset="0"/>
                <a:ea typeface="幼圆" panose="02010509060101010101" charset="-122"/>
              </a:defRPr>
            </a:lvl1pPr>
            <a:lvl2pPr>
              <a:defRPr>
                <a:solidFill>
                  <a:schemeClr val="tx1"/>
                </a:solidFill>
                <a:latin typeface="Arial" panose="020B0604020202020204" pitchFamily="34" charset="0"/>
                <a:ea typeface="幼圆" panose="02010509060101010101" charset="-122"/>
              </a:defRPr>
            </a:lvl2pPr>
            <a:lvl3pPr>
              <a:defRPr>
                <a:solidFill>
                  <a:schemeClr val="tx1"/>
                </a:solidFill>
                <a:latin typeface="Arial" panose="020B0604020202020204" pitchFamily="34" charset="0"/>
                <a:ea typeface="幼圆" panose="02010509060101010101" charset="-122"/>
              </a:defRPr>
            </a:lvl3pPr>
            <a:lvl4pPr>
              <a:defRPr>
                <a:solidFill>
                  <a:schemeClr val="tx1"/>
                </a:solidFill>
                <a:latin typeface="Arial" panose="020B0604020202020204" pitchFamily="34" charset="0"/>
                <a:ea typeface="幼圆" panose="02010509060101010101" charset="-122"/>
              </a:defRPr>
            </a:lvl4pPr>
            <a:lvl5pPr>
              <a:defRPr>
                <a:solidFill>
                  <a:schemeClr val="tx1"/>
                </a:solidFill>
                <a:latin typeface="Arial" panose="020B0604020202020204" pitchFamily="34" charset="0"/>
                <a:ea typeface="幼圆"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pic>
        <p:nvPicPr>
          <p:cNvPr id="2" name="图片 1" descr="图片6"/>
          <p:cNvPicPr>
            <a:picLocks noChangeAspect="1"/>
          </p:cNvPicPr>
          <p:nvPr>
            <p:custDataLst>
              <p:tags r:id="rId2"/>
            </p:custDataLst>
          </p:nvPr>
        </p:nvPicPr>
        <p:blipFill>
          <a:blip r:embed="rId3"/>
          <a:stretch>
            <a:fillRect/>
          </a:stretch>
        </p:blipFill>
        <p:spPr>
          <a:xfrm>
            <a:off x="10143" y="0"/>
            <a:ext cx="12171714" cy="6858000"/>
          </a:xfrm>
          <a:prstGeom prst="rect">
            <a:avLst/>
          </a:prstGeom>
        </p:spPr>
      </p:pic>
      <p:sp>
        <p:nvSpPr>
          <p:cNvPr id="3" name="日期占位符 2"/>
          <p:cNvSpPr>
            <a:spLocks noGrp="1"/>
          </p:cNvSpPr>
          <p:nvPr>
            <p:ph type="dt" sz="half" idx="10"/>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5" name="灯片编号占位符 4"/>
          <p:cNvSpPr>
            <a:spLocks noGrp="1"/>
          </p:cNvSpPr>
          <p:nvPr>
            <p:ph type="sldNum" sz="quarter" idx="12"/>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
        <p:nvSpPr>
          <p:cNvPr id="6" name="文本占位符 4"/>
          <p:cNvSpPr/>
          <p:nvPr>
            <p:ph type="body" idx="1" hasCustomPrompt="1"/>
            <p:custDataLst>
              <p:tags r:id="rId4"/>
            </p:custDataLst>
          </p:nvPr>
        </p:nvSpPr>
        <p:spPr>
          <a:xfrm>
            <a:off x="6604687" y="2463322"/>
            <a:ext cx="4825403" cy="640394"/>
          </a:xfrm>
        </p:spPr>
        <p:txBody>
          <a:bodyPr vert="horz" wrap="square" lIns="0" tIns="0" rIns="0" bIns="0" rtlCol="0" anchor="b" anchorCtr="0">
            <a:normAutofit/>
          </a:bodyPr>
          <a:lstStyle>
            <a:lvl1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kumimoji="0" lang="zh-CN" altLang="en-US" sz="2400" b="0" i="0" u="none" strike="noStrike" kern="1200" cap="none" spc="200" normalizeH="0" baseline="0" noProof="0">
                <a:ln>
                  <a:noFill/>
                </a:ln>
                <a:solidFill>
                  <a:schemeClr val="dk1">
                    <a:lumMod val="65000"/>
                    <a:lumOff val="35000"/>
                  </a:schemeClr>
                </a:solidFill>
                <a:effectLst/>
                <a:uLnTx/>
                <a:uFillTx/>
                <a:latin typeface="Arial" panose="020B0604020202020204" pitchFamily="34" charset="0"/>
                <a:ea typeface="幼圆" panose="02010509060101010101" charset="-122"/>
                <a:cs typeface="+mn-cs"/>
              </a:defRPr>
            </a:lvl1pPr>
            <a:lvl2pPr marL="457200" indent="0" algn="ctr" defTabSz="914400" rtl="0" eaLnBrk="1" fontAlgn="auto" latinLnBrk="0" hangingPunct="1">
              <a:lnSpc>
                <a:spcPct val="130000"/>
              </a:lnSpc>
              <a:spcBef>
                <a:spcPct val="0"/>
              </a:spcBef>
              <a:spcAft>
                <a:spcPts val="1000"/>
              </a:spcAft>
              <a:buFont typeface="Arial" panose="020B0604020202020204" pitchFamily="34" charset="0"/>
              <a:buNone/>
              <a:tabLst>
                <a:tab pos="1609725" algn="l"/>
              </a:tabLst>
              <a:defRPr sz="20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2pPr>
            <a:lvl3pPr marL="914400" indent="0" algn="ctr" defTabSz="914400" rtl="0" eaLnBrk="1" fontAlgn="auto" latinLnBrk="0" hangingPunct="1">
              <a:lnSpc>
                <a:spcPct val="130000"/>
              </a:lnSpc>
              <a:spcBef>
                <a:spcPct val="0"/>
              </a:spcBef>
              <a:spcAft>
                <a:spcPts val="1000"/>
              </a:spcAft>
              <a:buFont typeface="Arial" panose="020B0604020202020204" pitchFamily="34" charset="0"/>
              <a:buNone/>
              <a:defRPr sz="18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3pPr>
            <a:lvl4pPr marL="1371600" indent="0" algn="ctr" defTabSz="914400" rtl="0" eaLnBrk="1" fontAlgn="auto" latinLnBrk="0" hangingPunct="1">
              <a:lnSpc>
                <a:spcPct val="13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4pPr>
            <a:lvl5pPr marL="1828800" indent="0" algn="ctr" defTabSz="914400" rtl="0" eaLnBrk="1" fontAlgn="auto" latinLnBrk="0" hangingPunct="1">
              <a:lnSpc>
                <a:spcPct val="13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r>
              <a:rPr>
                <a:sym typeface="+mn-ea"/>
              </a:rPr>
              <a:t>单击此处编辑副标题</a:t>
            </a:r>
            <a:endParaRPr>
              <a:sym typeface="+mn-ea"/>
            </a:endParaRPr>
          </a:p>
        </p:txBody>
      </p:sp>
      <p:sp>
        <p:nvSpPr>
          <p:cNvPr id="7" name="标题 5"/>
          <p:cNvSpPr/>
          <p:nvPr>
            <p:ph type="title" hasCustomPrompt="1"/>
            <p:custDataLst>
              <p:tags r:id="rId5"/>
            </p:custDataLst>
          </p:nvPr>
        </p:nvSpPr>
        <p:spPr>
          <a:xfrm>
            <a:off x="6604053" y="3256115"/>
            <a:ext cx="4826038" cy="1138555"/>
          </a:xfrm>
        </p:spPr>
        <p:txBody>
          <a:bodyPr vert="horz" wrap="square" lIns="0" tIns="0" rIns="0" bIns="0" rtlCol="0" anchor="t" anchorCtr="0">
            <a:normAutofit/>
          </a:bodyPr>
          <a:lstStyle>
            <a:lvl1pPr marL="0" marR="0" lvl="0" algn="l" defTabSz="914400" rtl="0" eaLnBrk="1" fontAlgn="auto" latinLnBrk="0" hangingPunct="1">
              <a:lnSpc>
                <a:spcPct val="100000"/>
              </a:lnSpc>
              <a:spcBef>
                <a:spcPct val="0"/>
              </a:spcBef>
              <a:spcAft>
                <a:spcPct val="0"/>
              </a:spcAft>
              <a:buClrTx/>
              <a:buSzTx/>
              <a:buFontTx/>
              <a:buNone/>
              <a:defRPr kumimoji="0" lang="zh-CN" altLang="en-US" sz="6600" b="1" i="0" u="none" strike="noStrike" kern="1200" cap="none" spc="700" normalizeH="0" baseline="0" noProof="0">
                <a:ln>
                  <a:noFill/>
                </a:ln>
                <a:solidFill>
                  <a:schemeClr val="dk1">
                    <a:lumMod val="85000"/>
                    <a:lumOff val="15000"/>
                  </a:schemeClr>
                </a:solidFill>
                <a:effectLst/>
                <a:uLnTx/>
                <a:uFillTx/>
                <a:latin typeface="Arial" panose="020B0604020202020204" pitchFamily="34" charset="0"/>
                <a:ea typeface="汉仪乐喵体W" panose="00020600040101010101" charset="-122"/>
                <a:cs typeface="+mj-cs"/>
                <a:sym typeface="+mn-ea"/>
              </a:defRPr>
            </a:lvl1pPr>
          </a:lstStyle>
          <a:p>
            <a:pPr lvl="0"/>
            <a:r>
              <a:rPr>
                <a:sym typeface="+mn-ea"/>
              </a:rPr>
              <a:t>编辑标题</a:t>
            </a:r>
            <a:endParaRPr>
              <a:sym typeface="+mn-ea"/>
            </a:endParaRPr>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spTree>
      <p:nvGrpSpPr>
        <p:cNvPr id="1" name=""/>
        <p:cNvGrpSpPr/>
        <p:nvPr/>
      </p:nvGrpSpPr>
      <p:grpSpPr>
        <a:xfrm>
          <a:off x="0" y="0"/>
          <a:ext cx="0" cy="0"/>
          <a:chOff x="0" y="0"/>
          <a:chExt cx="0" cy="0"/>
        </a:xfrm>
      </p:grpSpPr>
      <p:pic>
        <p:nvPicPr>
          <p:cNvPr id="7" name="图片 6" descr="图片9"/>
          <p:cNvPicPr>
            <a:picLocks noChangeAspect="1"/>
          </p:cNvPicPr>
          <p:nvPr>
            <p:custDataLst>
              <p:tags r:id="rId2"/>
            </p:custDataLst>
          </p:nvPr>
        </p:nvPicPr>
        <p:blipFill>
          <a:blip r:embed="rId3"/>
          <a:stretch>
            <a:fillRect/>
          </a:stretch>
        </p:blipFill>
        <p:spPr>
          <a:xfrm>
            <a:off x="0" y="0"/>
            <a:ext cx="720090" cy="720090"/>
          </a:xfrm>
          <a:prstGeom prst="rect">
            <a:avLst/>
          </a:prstGeom>
        </p:spPr>
      </p:pic>
      <p:pic>
        <p:nvPicPr>
          <p:cNvPr id="6" name="图片 5" descr="图片8"/>
          <p:cNvPicPr>
            <a:picLocks noChangeAspect="1"/>
          </p:cNvPicPr>
          <p:nvPr>
            <p:custDataLst>
              <p:tags r:id="rId4"/>
            </p:custDataLst>
          </p:nvPr>
        </p:nvPicPr>
        <p:blipFill>
          <a:blip r:embed="rId5"/>
          <a:stretch>
            <a:fillRect/>
          </a:stretch>
        </p:blipFill>
        <p:spPr>
          <a:xfrm>
            <a:off x="11471910" y="6137910"/>
            <a:ext cx="720090" cy="720090"/>
          </a:xfrm>
          <a:prstGeom prst="rect">
            <a:avLst/>
          </a:prstGeom>
        </p:spPr>
      </p:pic>
      <p:sp>
        <p:nvSpPr>
          <p:cNvPr id="2" name="标题 1"/>
          <p:cNvSpPr>
            <a:spLocks noGrp="1"/>
          </p:cNvSpPr>
          <p:nvPr>
            <p:ph type="title"/>
            <p:custDataLst>
              <p:tags r:id="rId6"/>
            </p:custDataLst>
          </p:nvPr>
        </p:nvSpPr>
        <p:spPr/>
        <p:txBody>
          <a:bodyPr/>
          <a:lstStyle>
            <a:lvl1pPr>
              <a:defRPr baseline="0">
                <a:solidFill>
                  <a:schemeClr val="tx1"/>
                </a:solidFill>
                <a:latin typeface="Arial" panose="020B0604020202020204" pitchFamily="34" charset="0"/>
                <a:ea typeface="幼圆" panose="02010509060101010101"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7"/>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5" name="灯片编号占位符 4"/>
          <p:cNvSpPr>
            <a:spLocks noGrp="1"/>
          </p:cNvSpPr>
          <p:nvPr>
            <p:ph type="sldNum" sz="quarter" idx="12"/>
            <p:custDataLst>
              <p:tags r:id="rId9"/>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spTree>
      <p:nvGrpSpPr>
        <p:cNvPr id="1" name=""/>
        <p:cNvGrpSpPr/>
        <p:nvPr/>
      </p:nvGrpSpPr>
      <p:grpSpPr>
        <a:xfrm>
          <a:off x="0" y="0"/>
          <a:ext cx="0" cy="0"/>
          <a:chOff x="0" y="0"/>
          <a:chExt cx="0" cy="0"/>
        </a:xfrm>
      </p:grpSpPr>
      <p:sp>
        <p:nvSpPr>
          <p:cNvPr id="9" name="矩形 8"/>
          <p:cNvSpPr/>
          <p:nvPr>
            <p:custDataLst>
              <p:tags r:id="rId2"/>
            </p:custDataLst>
          </p:nvPr>
        </p:nvSpPr>
        <p:spPr>
          <a:xfrm>
            <a:off x="294600" y="302400"/>
            <a:ext cx="11602796" cy="6253188"/>
          </a:xfrm>
          <a:prstGeom prst="rect">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pic>
        <p:nvPicPr>
          <p:cNvPr id="8" name="图片 7" descr="图片9"/>
          <p:cNvPicPr>
            <a:picLocks noChangeAspect="1"/>
          </p:cNvPicPr>
          <p:nvPr>
            <p:custDataLst>
              <p:tags r:id="rId3"/>
            </p:custDataLst>
          </p:nvPr>
        </p:nvPicPr>
        <p:blipFill>
          <a:blip r:embed="rId4"/>
          <a:stretch>
            <a:fillRect/>
          </a:stretch>
        </p:blipFill>
        <p:spPr>
          <a:xfrm>
            <a:off x="294600" y="302400"/>
            <a:ext cx="720090" cy="720090"/>
          </a:xfrm>
          <a:prstGeom prst="rect">
            <a:avLst/>
          </a:prstGeom>
        </p:spPr>
      </p:pic>
      <p:pic>
        <p:nvPicPr>
          <p:cNvPr id="6" name="图片 5" descr="图片8"/>
          <p:cNvPicPr>
            <a:picLocks noChangeAspect="1"/>
          </p:cNvPicPr>
          <p:nvPr>
            <p:custDataLst>
              <p:tags r:id="rId5"/>
            </p:custDataLst>
          </p:nvPr>
        </p:nvPicPr>
        <p:blipFill>
          <a:blip r:embed="rId6"/>
          <a:stretch>
            <a:fillRect/>
          </a:stretch>
        </p:blipFill>
        <p:spPr>
          <a:xfrm>
            <a:off x="11177310" y="5835510"/>
            <a:ext cx="720090" cy="720090"/>
          </a:xfrm>
          <a:prstGeom prst="rect">
            <a:avLst/>
          </a:prstGeom>
        </p:spPr>
      </p:pic>
      <p:sp>
        <p:nvSpPr>
          <p:cNvPr id="2" name="标题 1"/>
          <p:cNvSpPr>
            <a:spLocks noGrp="1"/>
          </p:cNvSpPr>
          <p:nvPr>
            <p:ph type="title" hasCustomPrompt="1"/>
            <p:custDataLst>
              <p:tags r:id="rId7"/>
            </p:custDataLst>
          </p:nvPr>
        </p:nvSpPr>
        <p:spPr>
          <a:xfrm>
            <a:off x="1281600" y="1249200"/>
            <a:ext cx="9626400" cy="723600"/>
          </a:xfrm>
        </p:spPr>
        <p:txBody>
          <a:bodyPr anchor="ctr"/>
          <a:lstStyle>
            <a:lvl1pPr>
              <a:defRPr sz="3200" baseline="0">
                <a:solidFill>
                  <a:schemeClr val="tx1"/>
                </a:solidFill>
                <a:latin typeface="Arial" panose="020B0604020202020204" pitchFamily="34" charset="0"/>
                <a:ea typeface="幼圆" panose="02010509060101010101" charset="-122"/>
              </a:defRPr>
            </a:lvl1pPr>
          </a:lstStyle>
          <a:p>
            <a:r>
              <a:rPr lang="zh-CN" altLang="en-US"/>
              <a:t>单击此处编辑标题</a:t>
            </a:r>
            <a:endParaRPr lang="zh-CN" altLang="en-US"/>
          </a:p>
        </p:txBody>
      </p:sp>
      <p:sp>
        <p:nvSpPr>
          <p:cNvPr id="7" name="内容占位符 6"/>
          <p:cNvSpPr>
            <a:spLocks noGrp="1"/>
          </p:cNvSpPr>
          <p:nvPr>
            <p:ph sz="quarter" idx="13"/>
            <p:custDataLst>
              <p:tags r:id="rId8"/>
            </p:custDataLst>
          </p:nvPr>
        </p:nvSpPr>
        <p:spPr>
          <a:xfrm>
            <a:off x="1281113" y="2163600"/>
            <a:ext cx="9626600" cy="34452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3" name="日期占位符 2"/>
          <p:cNvSpPr>
            <a:spLocks noGrp="1"/>
          </p:cNvSpPr>
          <p:nvPr>
            <p:ph type="dt" sz="half" idx="10"/>
            <p:custDataLst>
              <p:tags r:id="rId9"/>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5" name="灯片编号占位符 4"/>
          <p:cNvSpPr>
            <a:spLocks noGrp="1"/>
          </p:cNvSpPr>
          <p:nvPr>
            <p:ph type="sldNum" sz="quarter" idx="12"/>
            <p:custDataLst>
              <p:tags r:id="rId11"/>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spTree>
      <p:nvGrpSpPr>
        <p:cNvPr id="1" name=""/>
        <p:cNvGrpSpPr/>
        <p:nvPr/>
      </p:nvGrpSpPr>
      <p:grpSpPr>
        <a:xfrm>
          <a:off x="0" y="0"/>
          <a:ext cx="0" cy="0"/>
          <a:chOff x="0" y="0"/>
          <a:chExt cx="0" cy="0"/>
        </a:xfrm>
      </p:grpSpPr>
      <p:sp>
        <p:nvSpPr>
          <p:cNvPr id="10" name="矩形 9"/>
          <p:cNvSpPr/>
          <p:nvPr>
            <p:custDataLst>
              <p:tags r:id="rId2"/>
            </p:custDataLst>
          </p:nvPr>
        </p:nvSpPr>
        <p:spPr>
          <a:xfrm>
            <a:off x="0" y="-10800"/>
            <a:ext cx="4827588" cy="6868795"/>
          </a:xfrm>
          <a:prstGeom prst="rect">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pic>
        <p:nvPicPr>
          <p:cNvPr id="8" name="图片 7" descr="图片9"/>
          <p:cNvPicPr>
            <a:picLocks noChangeAspect="1"/>
          </p:cNvPicPr>
          <p:nvPr>
            <p:custDataLst>
              <p:tags r:id="rId3"/>
            </p:custDataLst>
          </p:nvPr>
        </p:nvPicPr>
        <p:blipFill>
          <a:blip r:embed="rId4"/>
          <a:stretch>
            <a:fillRect/>
          </a:stretch>
        </p:blipFill>
        <p:spPr>
          <a:xfrm>
            <a:off x="11471910" y="0"/>
            <a:ext cx="720090" cy="720090"/>
          </a:xfrm>
          <a:prstGeom prst="rect">
            <a:avLst/>
          </a:prstGeom>
        </p:spPr>
      </p:pic>
      <p:pic>
        <p:nvPicPr>
          <p:cNvPr id="6" name="图片 5" descr="图片8"/>
          <p:cNvPicPr>
            <a:picLocks noChangeAspect="1"/>
          </p:cNvPicPr>
          <p:nvPr>
            <p:custDataLst>
              <p:tags r:id="rId5"/>
            </p:custDataLst>
          </p:nvPr>
        </p:nvPicPr>
        <p:blipFill>
          <a:blip r:embed="rId6"/>
          <a:stretch>
            <a:fillRect/>
          </a:stretch>
        </p:blipFill>
        <p:spPr>
          <a:xfrm>
            <a:off x="0" y="6137910"/>
            <a:ext cx="720090" cy="720090"/>
          </a:xfrm>
          <a:prstGeom prst="rect">
            <a:avLst/>
          </a:prstGeom>
        </p:spPr>
      </p:pic>
      <p:sp>
        <p:nvSpPr>
          <p:cNvPr id="2" name="标题 1"/>
          <p:cNvSpPr>
            <a:spLocks noGrp="1"/>
          </p:cNvSpPr>
          <p:nvPr>
            <p:ph type="title" hasCustomPrompt="1"/>
            <p:custDataLst>
              <p:tags r:id="rId7"/>
            </p:custDataLst>
          </p:nvPr>
        </p:nvSpPr>
        <p:spPr>
          <a:xfrm>
            <a:off x="583200" y="770400"/>
            <a:ext cx="3960000" cy="882000"/>
          </a:xfrm>
        </p:spPr>
        <p:txBody>
          <a:bodyPr anchor="ctr" anchorCtr="0"/>
          <a:lstStyle>
            <a:lvl1pPr>
              <a:defRPr sz="3600" baseline="0">
                <a:solidFill>
                  <a:schemeClr val="tx1"/>
                </a:solidFill>
                <a:latin typeface="Arial" panose="020B0604020202020204" pitchFamily="34" charset="0"/>
                <a:ea typeface="幼圆" panose="02010509060101010101" charset="-122"/>
              </a:defRPr>
            </a:lvl1pPr>
          </a:lstStyle>
          <a:p>
            <a:r>
              <a:rPr lang="zh-CN" altLang="en-US"/>
              <a:t>单击编辑标题</a:t>
            </a:r>
            <a:endParaRPr lang="zh-CN" altLang="en-US"/>
          </a:p>
        </p:txBody>
      </p:sp>
      <p:sp>
        <p:nvSpPr>
          <p:cNvPr id="3" name="日期占位符 2"/>
          <p:cNvSpPr>
            <a:spLocks noGrp="1"/>
          </p:cNvSpPr>
          <p:nvPr>
            <p:ph type="dt" sz="half" idx="10"/>
            <p:custDataLst>
              <p:tags r:id="rId8"/>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5" name="灯片编号占位符 4"/>
          <p:cNvSpPr>
            <a:spLocks noGrp="1"/>
          </p:cNvSpPr>
          <p:nvPr>
            <p:ph type="sldNum" sz="quarter" idx="12"/>
            <p:custDataLst>
              <p:tags r:id="rId10"/>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
        <p:nvSpPr>
          <p:cNvPr id="7" name="文本占位符 6"/>
          <p:cNvSpPr>
            <a:spLocks noGrp="1"/>
          </p:cNvSpPr>
          <p:nvPr>
            <p:ph type="body" sz="quarter" idx="13"/>
            <p:custDataLst>
              <p:tags r:id="rId11"/>
            </p:custDataLst>
          </p:nvPr>
        </p:nvSpPr>
        <p:spPr>
          <a:xfrm>
            <a:off x="586800" y="1764000"/>
            <a:ext cx="3956400" cy="40932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内容占位符 8"/>
          <p:cNvSpPr>
            <a:spLocks noGrp="1"/>
          </p:cNvSpPr>
          <p:nvPr>
            <p:ph sz="quarter" idx="14"/>
            <p:custDataLst>
              <p:tags r:id="rId12"/>
            </p:custDataLst>
          </p:nvPr>
        </p:nvSpPr>
        <p:spPr>
          <a:xfrm>
            <a:off x="5101200" y="769938"/>
            <a:ext cx="6480000" cy="5087937"/>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spTree>
      <p:nvGrpSpPr>
        <p:cNvPr id="1" name=""/>
        <p:cNvGrpSpPr/>
        <p:nvPr/>
      </p:nvGrpSpPr>
      <p:grpSpPr>
        <a:xfrm>
          <a:off x="0" y="0"/>
          <a:ext cx="0" cy="0"/>
          <a:chOff x="0" y="0"/>
          <a:chExt cx="0" cy="0"/>
        </a:xfrm>
      </p:grpSpPr>
      <p:sp>
        <p:nvSpPr>
          <p:cNvPr id="10" name="矩形 9"/>
          <p:cNvSpPr/>
          <p:nvPr>
            <p:custDataLst>
              <p:tags r:id="rId2"/>
            </p:custDataLst>
          </p:nvPr>
        </p:nvSpPr>
        <p:spPr>
          <a:xfrm>
            <a:off x="0" y="-10800"/>
            <a:ext cx="12189600" cy="2660396"/>
          </a:xfrm>
          <a:prstGeom prst="rect">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pic>
        <p:nvPicPr>
          <p:cNvPr id="8" name="图片 7" descr="图片9"/>
          <p:cNvPicPr>
            <a:picLocks noChangeAspect="1"/>
          </p:cNvPicPr>
          <p:nvPr>
            <p:custDataLst>
              <p:tags r:id="rId3"/>
            </p:custDataLst>
          </p:nvPr>
        </p:nvPicPr>
        <p:blipFill>
          <a:blip r:embed="rId4"/>
          <a:stretch>
            <a:fillRect/>
          </a:stretch>
        </p:blipFill>
        <p:spPr>
          <a:xfrm>
            <a:off x="0" y="-10800"/>
            <a:ext cx="720090" cy="720090"/>
          </a:xfrm>
          <a:prstGeom prst="rect">
            <a:avLst/>
          </a:prstGeom>
        </p:spPr>
      </p:pic>
      <p:pic>
        <p:nvPicPr>
          <p:cNvPr id="6" name="图片 5" descr="图片8"/>
          <p:cNvPicPr>
            <a:picLocks noChangeAspect="1"/>
          </p:cNvPicPr>
          <p:nvPr>
            <p:custDataLst>
              <p:tags r:id="rId5"/>
            </p:custDataLst>
          </p:nvPr>
        </p:nvPicPr>
        <p:blipFill>
          <a:blip r:embed="rId6"/>
          <a:stretch>
            <a:fillRect/>
          </a:stretch>
        </p:blipFill>
        <p:spPr>
          <a:xfrm>
            <a:off x="11471910" y="6137910"/>
            <a:ext cx="720090" cy="720090"/>
          </a:xfrm>
          <a:prstGeom prst="rect">
            <a:avLst/>
          </a:prstGeom>
        </p:spPr>
      </p:pic>
      <p:sp>
        <p:nvSpPr>
          <p:cNvPr id="2" name="标题 1"/>
          <p:cNvSpPr>
            <a:spLocks noGrp="1"/>
          </p:cNvSpPr>
          <p:nvPr>
            <p:ph type="title"/>
            <p:custDataLst>
              <p:tags r:id="rId7"/>
            </p:custDataLst>
          </p:nvPr>
        </p:nvSpPr>
        <p:spPr>
          <a:xfrm>
            <a:off x="612000" y="781200"/>
            <a:ext cx="10976400" cy="626400"/>
          </a:xfrm>
        </p:spPr>
        <p:txBody>
          <a:bodyPr anchor="ctr"/>
          <a:lstStyle>
            <a:lvl1pPr algn="ctr">
              <a:defRPr sz="3600" baseline="0">
                <a:solidFill>
                  <a:schemeClr val="tx1"/>
                </a:solidFill>
                <a:latin typeface="Arial" panose="020B0604020202020204" pitchFamily="34" charset="0"/>
                <a:ea typeface="幼圆" panose="02010509060101010101"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8"/>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5" name="灯片编号占位符 4"/>
          <p:cNvSpPr>
            <a:spLocks noGrp="1"/>
          </p:cNvSpPr>
          <p:nvPr>
            <p:ph type="sldNum" sz="quarter" idx="12"/>
            <p:custDataLst>
              <p:tags r:id="rId10"/>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
        <p:nvSpPr>
          <p:cNvPr id="7" name="文本占位符 6"/>
          <p:cNvSpPr>
            <a:spLocks noGrp="1"/>
          </p:cNvSpPr>
          <p:nvPr>
            <p:ph type="body" sz="quarter" idx="13"/>
            <p:custDataLst>
              <p:tags r:id="rId11"/>
            </p:custDataLst>
          </p:nvPr>
        </p:nvSpPr>
        <p:spPr>
          <a:xfrm>
            <a:off x="612000" y="1659600"/>
            <a:ext cx="10975975" cy="828000"/>
          </a:xfrm>
        </p:spPr>
        <p:txBody>
          <a:bodyPr/>
          <a:lstStyle>
            <a:lvl1pPr algn="ctr">
              <a:defRPr baseline="0">
                <a:solidFill>
                  <a:schemeClr val="tx1"/>
                </a:solidFill>
                <a:latin typeface="Arial" panose="020B0604020202020204" pitchFamily="34" charset="0"/>
                <a:ea typeface="幼圆" panose="02010509060101010101" charset="-122"/>
              </a:defRPr>
            </a:lvl1pPr>
          </a:lstStyle>
          <a:p>
            <a:pPr lvl="0"/>
            <a:r>
              <a:rPr lang="zh-CN" altLang="en-US"/>
              <a:t>单击此处编辑母版文本样式</a:t>
            </a:r>
            <a:endParaRPr lang="zh-CN" altLang="en-US"/>
          </a:p>
        </p:txBody>
      </p:sp>
      <p:sp>
        <p:nvSpPr>
          <p:cNvPr id="9" name="内容占位符 8"/>
          <p:cNvSpPr>
            <a:spLocks noGrp="1"/>
          </p:cNvSpPr>
          <p:nvPr>
            <p:ph sz="quarter" idx="14"/>
            <p:custDataLst>
              <p:tags r:id="rId12"/>
            </p:custDataLst>
          </p:nvPr>
        </p:nvSpPr>
        <p:spPr>
          <a:xfrm>
            <a:off x="612775" y="2808000"/>
            <a:ext cx="10965600" cy="34308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spTree>
      <p:nvGrpSpPr>
        <p:cNvPr id="1" name=""/>
        <p:cNvGrpSpPr/>
        <p:nvPr/>
      </p:nvGrpSpPr>
      <p:grpSpPr>
        <a:xfrm>
          <a:off x="0" y="0"/>
          <a:ext cx="0" cy="0"/>
          <a:chOff x="0" y="0"/>
          <a:chExt cx="0" cy="0"/>
        </a:xfrm>
      </p:grpSpPr>
      <p:sp>
        <p:nvSpPr>
          <p:cNvPr id="10" name="矩形 9"/>
          <p:cNvSpPr/>
          <p:nvPr>
            <p:custDataLst>
              <p:tags r:id="rId2"/>
            </p:custDataLst>
          </p:nvPr>
        </p:nvSpPr>
        <p:spPr>
          <a:xfrm>
            <a:off x="0" y="5029200"/>
            <a:ext cx="12189600" cy="1828800"/>
          </a:xfrm>
          <a:prstGeom prst="rect">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pic>
        <p:nvPicPr>
          <p:cNvPr id="8" name="图片 7" descr="图片9"/>
          <p:cNvPicPr>
            <a:picLocks noChangeAspect="1"/>
          </p:cNvPicPr>
          <p:nvPr>
            <p:custDataLst>
              <p:tags r:id="rId3"/>
            </p:custDataLst>
          </p:nvPr>
        </p:nvPicPr>
        <p:blipFill>
          <a:blip r:embed="rId4"/>
          <a:stretch>
            <a:fillRect/>
          </a:stretch>
        </p:blipFill>
        <p:spPr>
          <a:xfrm>
            <a:off x="0" y="0"/>
            <a:ext cx="720090" cy="720090"/>
          </a:xfrm>
          <a:prstGeom prst="rect">
            <a:avLst/>
          </a:prstGeom>
        </p:spPr>
      </p:pic>
      <p:pic>
        <p:nvPicPr>
          <p:cNvPr id="6" name="图片 5" descr="图片8"/>
          <p:cNvPicPr>
            <a:picLocks noChangeAspect="1"/>
          </p:cNvPicPr>
          <p:nvPr>
            <p:custDataLst>
              <p:tags r:id="rId5"/>
            </p:custDataLst>
          </p:nvPr>
        </p:nvPicPr>
        <p:blipFill>
          <a:blip r:embed="rId6"/>
          <a:stretch>
            <a:fillRect/>
          </a:stretch>
        </p:blipFill>
        <p:spPr>
          <a:xfrm>
            <a:off x="11471910" y="6137910"/>
            <a:ext cx="720090" cy="720090"/>
          </a:xfrm>
          <a:prstGeom prst="rect">
            <a:avLst/>
          </a:prstGeom>
        </p:spPr>
      </p:pic>
      <p:sp>
        <p:nvSpPr>
          <p:cNvPr id="2" name="标题 1"/>
          <p:cNvSpPr>
            <a:spLocks noGrp="1"/>
          </p:cNvSpPr>
          <p:nvPr>
            <p:ph type="title"/>
            <p:custDataLst>
              <p:tags r:id="rId7"/>
            </p:custDataLst>
          </p:nvPr>
        </p:nvSpPr>
        <p:spPr>
          <a:xfrm>
            <a:off x="604800" y="669600"/>
            <a:ext cx="10976400" cy="565200"/>
          </a:xfrm>
        </p:spPr>
        <p:txBody>
          <a:bodyPr anchor="ctr" anchorCtr="0"/>
          <a:lstStyle>
            <a:lvl1pPr algn="ctr">
              <a:defRPr sz="3200" baseline="0">
                <a:solidFill>
                  <a:schemeClr val="tx1"/>
                </a:solidFill>
                <a:latin typeface="Arial" panose="020B0604020202020204" pitchFamily="34" charset="0"/>
                <a:ea typeface="幼圆" panose="02010509060101010101"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8"/>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5" name="灯片编号占位符 4"/>
          <p:cNvSpPr>
            <a:spLocks noGrp="1"/>
          </p:cNvSpPr>
          <p:nvPr>
            <p:ph type="sldNum" sz="quarter" idx="12"/>
            <p:custDataLst>
              <p:tags r:id="rId10"/>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11"/>
            </p:custDataLst>
          </p:nvPr>
        </p:nvSpPr>
        <p:spPr>
          <a:xfrm>
            <a:off x="604837" y="1681200"/>
            <a:ext cx="10990800" cy="32112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文本占位符 8"/>
          <p:cNvSpPr>
            <a:spLocks noGrp="1"/>
          </p:cNvSpPr>
          <p:nvPr>
            <p:ph type="body" sz="quarter" idx="14"/>
            <p:custDataLst>
              <p:tags r:id="rId12"/>
            </p:custDataLst>
          </p:nvPr>
        </p:nvSpPr>
        <p:spPr>
          <a:xfrm>
            <a:off x="594000" y="5180400"/>
            <a:ext cx="11001600" cy="1011600"/>
          </a:xfrm>
        </p:spPr>
        <p:txBody>
          <a:bodyPr/>
          <a:lstStyle>
            <a:lvl1pPr>
              <a:defRPr baseline="0">
                <a:solidFill>
                  <a:schemeClr val="tx1"/>
                </a:solidFill>
                <a:latin typeface="Arial" panose="020B0604020202020204" pitchFamily="34" charset="0"/>
                <a:ea typeface="幼圆" panose="02010509060101010101" charset="-122"/>
              </a:defRPr>
            </a:lvl1pPr>
          </a:lstStyle>
          <a:p>
            <a:pPr lvl="0"/>
            <a:r>
              <a:rPr lang="zh-CN" altLang="en-US"/>
              <a:t>单击此处编辑母版文本样式</a:t>
            </a:r>
            <a:endParaRPr lang="zh-CN" altLang="en-US"/>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spTree>
      <p:nvGrpSpPr>
        <p:cNvPr id="1" name=""/>
        <p:cNvGrpSpPr/>
        <p:nvPr/>
      </p:nvGrpSpPr>
      <p:grpSpPr>
        <a:xfrm>
          <a:off x="0" y="0"/>
          <a:ext cx="0" cy="0"/>
          <a:chOff x="0" y="0"/>
          <a:chExt cx="0" cy="0"/>
        </a:xfrm>
      </p:grpSpPr>
      <p:sp>
        <p:nvSpPr>
          <p:cNvPr id="10" name="矩形 9"/>
          <p:cNvSpPr/>
          <p:nvPr>
            <p:custDataLst>
              <p:tags r:id="rId2"/>
            </p:custDataLst>
          </p:nvPr>
        </p:nvSpPr>
        <p:spPr>
          <a:xfrm>
            <a:off x="0" y="-10800"/>
            <a:ext cx="12189600" cy="914400"/>
          </a:xfrm>
          <a:prstGeom prst="rect">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pic>
        <p:nvPicPr>
          <p:cNvPr id="8" name="图片 7" descr="图片9"/>
          <p:cNvPicPr>
            <a:picLocks noChangeAspect="1"/>
          </p:cNvPicPr>
          <p:nvPr>
            <p:custDataLst>
              <p:tags r:id="rId3"/>
            </p:custDataLst>
          </p:nvPr>
        </p:nvPicPr>
        <p:blipFill>
          <a:blip r:embed="rId4"/>
          <a:stretch>
            <a:fillRect/>
          </a:stretch>
        </p:blipFill>
        <p:spPr>
          <a:xfrm>
            <a:off x="11471910" y="6137910"/>
            <a:ext cx="720090" cy="720090"/>
          </a:xfrm>
          <a:prstGeom prst="rect">
            <a:avLst/>
          </a:prstGeom>
        </p:spPr>
      </p:pic>
      <p:pic>
        <p:nvPicPr>
          <p:cNvPr id="6" name="图片 5" descr="图片8"/>
          <p:cNvPicPr>
            <a:picLocks noChangeAspect="1"/>
          </p:cNvPicPr>
          <p:nvPr>
            <p:custDataLst>
              <p:tags r:id="rId5"/>
            </p:custDataLst>
          </p:nvPr>
        </p:nvPicPr>
        <p:blipFill>
          <a:blip r:embed="rId6"/>
          <a:stretch>
            <a:fillRect/>
          </a:stretch>
        </p:blipFill>
        <p:spPr>
          <a:xfrm>
            <a:off x="0" y="6137910"/>
            <a:ext cx="720090" cy="720090"/>
          </a:xfrm>
          <a:prstGeom prst="rect">
            <a:avLst/>
          </a:prstGeom>
        </p:spPr>
      </p:pic>
      <p:sp>
        <p:nvSpPr>
          <p:cNvPr id="2" name="标题 1"/>
          <p:cNvSpPr>
            <a:spLocks noGrp="1"/>
          </p:cNvSpPr>
          <p:nvPr>
            <p:ph type="title"/>
            <p:custDataLst>
              <p:tags r:id="rId7"/>
            </p:custDataLst>
          </p:nvPr>
        </p:nvSpPr>
        <p:spPr>
          <a:xfrm>
            <a:off x="579600" y="237600"/>
            <a:ext cx="11037600" cy="441964"/>
          </a:xfrm>
        </p:spPr>
        <p:txBody>
          <a:bodyPr/>
          <a:lstStyle>
            <a:lvl1pPr>
              <a:defRPr baseline="0">
                <a:solidFill>
                  <a:schemeClr val="tx1"/>
                </a:solidFill>
                <a:latin typeface="Arial" panose="020B0604020202020204" pitchFamily="34" charset="0"/>
                <a:ea typeface="幼圆" panose="02010509060101010101"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8"/>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5" name="灯片编号占位符 4"/>
          <p:cNvSpPr>
            <a:spLocks noGrp="1"/>
          </p:cNvSpPr>
          <p:nvPr>
            <p:ph type="sldNum" sz="quarter" idx="12"/>
            <p:custDataLst>
              <p:tags r:id="rId10"/>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11"/>
            </p:custDataLst>
          </p:nvPr>
        </p:nvSpPr>
        <p:spPr>
          <a:xfrm>
            <a:off x="579600" y="1663200"/>
            <a:ext cx="5342400" cy="28944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内容占位符 8"/>
          <p:cNvSpPr>
            <a:spLocks noGrp="1"/>
          </p:cNvSpPr>
          <p:nvPr>
            <p:ph sz="quarter" idx="14"/>
            <p:custDataLst>
              <p:tags r:id="rId12"/>
            </p:custDataLst>
          </p:nvPr>
        </p:nvSpPr>
        <p:spPr>
          <a:xfrm>
            <a:off x="6242400" y="1663200"/>
            <a:ext cx="5367600" cy="28944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1" name="文本占位符 10"/>
          <p:cNvSpPr>
            <a:spLocks noGrp="1"/>
          </p:cNvSpPr>
          <p:nvPr>
            <p:ph type="body" sz="quarter" idx="15"/>
            <p:custDataLst>
              <p:tags r:id="rId13"/>
            </p:custDataLst>
          </p:nvPr>
        </p:nvSpPr>
        <p:spPr>
          <a:xfrm>
            <a:off x="572400" y="4816800"/>
            <a:ext cx="5342400" cy="781200"/>
          </a:xfrm>
        </p:spPr>
        <p:txBody>
          <a:bodyPr/>
          <a:lstStyle>
            <a:lvl1pPr>
              <a:defRPr baseline="0">
                <a:solidFill>
                  <a:schemeClr val="tx1"/>
                </a:solidFill>
                <a:latin typeface="Arial" panose="020B0604020202020204" pitchFamily="34" charset="0"/>
                <a:ea typeface="幼圆" panose="02010509060101010101" charset="-122"/>
              </a:defRPr>
            </a:lvl1pPr>
          </a:lstStyle>
          <a:p>
            <a:pPr lvl="0"/>
            <a:r>
              <a:rPr lang="zh-CN" altLang="en-US"/>
              <a:t>单击此处编辑母版文本样式</a:t>
            </a:r>
            <a:endParaRPr lang="zh-CN" altLang="en-US"/>
          </a:p>
        </p:txBody>
      </p:sp>
      <p:sp>
        <p:nvSpPr>
          <p:cNvPr id="13" name="文本占位符 12"/>
          <p:cNvSpPr>
            <a:spLocks noGrp="1"/>
          </p:cNvSpPr>
          <p:nvPr>
            <p:ph type="body" sz="quarter" idx="16"/>
            <p:custDataLst>
              <p:tags r:id="rId14"/>
            </p:custDataLst>
          </p:nvPr>
        </p:nvSpPr>
        <p:spPr>
          <a:xfrm>
            <a:off x="6253200" y="4813200"/>
            <a:ext cx="5367600" cy="781200"/>
          </a:xfrm>
        </p:spPr>
        <p:txBody>
          <a:bodyPr/>
          <a:lstStyle>
            <a:lvl1pPr>
              <a:defRPr baseline="0">
                <a:solidFill>
                  <a:schemeClr val="tx1"/>
                </a:solidFill>
                <a:latin typeface="Arial" panose="020B0604020202020204" pitchFamily="34" charset="0"/>
                <a:ea typeface="幼圆" panose="02010509060101010101" charset="-122"/>
              </a:defRPr>
            </a:lvl1pPr>
          </a:lstStyle>
          <a:p>
            <a:pPr lvl="0"/>
            <a:r>
              <a:rPr lang="zh-CN" altLang="en-US"/>
              <a:t>单击此处编辑母版文本样式</a:t>
            </a:r>
            <a:endParaRPr lang="zh-CN" altLang="en-US"/>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spTree>
      <p:nvGrpSpPr>
        <p:cNvPr id="1" name=""/>
        <p:cNvGrpSpPr/>
        <p:nvPr/>
      </p:nvGrpSpPr>
      <p:grpSpPr>
        <a:xfrm>
          <a:off x="0" y="0"/>
          <a:ext cx="0" cy="0"/>
          <a:chOff x="0" y="0"/>
          <a:chExt cx="0" cy="0"/>
        </a:xfrm>
      </p:grpSpPr>
      <p:sp>
        <p:nvSpPr>
          <p:cNvPr id="9" name="矩形 8"/>
          <p:cNvSpPr/>
          <p:nvPr>
            <p:custDataLst>
              <p:tags r:id="rId2"/>
            </p:custDataLst>
          </p:nvPr>
        </p:nvSpPr>
        <p:spPr>
          <a:xfrm>
            <a:off x="0" y="959400"/>
            <a:ext cx="12189600" cy="4939195"/>
          </a:xfrm>
          <a:prstGeom prst="rect">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pic>
        <p:nvPicPr>
          <p:cNvPr id="8" name="图片 7" descr="图片9"/>
          <p:cNvPicPr>
            <a:picLocks noChangeAspect="1"/>
          </p:cNvPicPr>
          <p:nvPr>
            <p:custDataLst>
              <p:tags r:id="rId3"/>
            </p:custDataLst>
          </p:nvPr>
        </p:nvPicPr>
        <p:blipFill>
          <a:blip r:embed="rId4"/>
          <a:stretch>
            <a:fillRect/>
          </a:stretch>
        </p:blipFill>
        <p:spPr>
          <a:xfrm>
            <a:off x="10436061" y="-10801"/>
            <a:ext cx="1753527" cy="1753527"/>
          </a:xfrm>
          <a:prstGeom prst="rect">
            <a:avLst/>
          </a:prstGeom>
        </p:spPr>
      </p:pic>
      <p:pic>
        <p:nvPicPr>
          <p:cNvPr id="6" name="图片 5" descr="图片8"/>
          <p:cNvPicPr>
            <a:picLocks noChangeAspect="1"/>
          </p:cNvPicPr>
          <p:nvPr>
            <p:custDataLst>
              <p:tags r:id="rId5"/>
            </p:custDataLst>
          </p:nvPr>
        </p:nvPicPr>
        <p:blipFill>
          <a:blip r:embed="rId6"/>
          <a:stretch>
            <a:fillRect/>
          </a:stretch>
        </p:blipFill>
        <p:spPr>
          <a:xfrm>
            <a:off x="0" y="5104461"/>
            <a:ext cx="1753527" cy="1753527"/>
          </a:xfrm>
          <a:prstGeom prst="rect">
            <a:avLst/>
          </a:prstGeom>
        </p:spPr>
      </p:pic>
      <p:sp>
        <p:nvSpPr>
          <p:cNvPr id="2" name="标题 1"/>
          <p:cNvSpPr>
            <a:spLocks noGrp="1"/>
          </p:cNvSpPr>
          <p:nvPr>
            <p:ph type="title" hasCustomPrompt="1"/>
            <p:custDataLst>
              <p:tags r:id="rId7"/>
            </p:custDataLst>
          </p:nvPr>
        </p:nvSpPr>
        <p:spPr>
          <a:xfrm>
            <a:off x="1522800" y="1339200"/>
            <a:ext cx="9144000" cy="2386800"/>
          </a:xfrm>
        </p:spPr>
        <p:txBody>
          <a:bodyPr anchor="b"/>
          <a:lstStyle>
            <a:lvl1pPr algn="ctr">
              <a:defRPr sz="6000" baseline="0">
                <a:solidFill>
                  <a:schemeClr val="tx1"/>
                </a:solidFill>
                <a:latin typeface="Arial" panose="020B0604020202020204" pitchFamily="34" charset="0"/>
                <a:ea typeface="幼圆" panose="02010509060101010101" charset="-122"/>
              </a:defRPr>
            </a:lvl1pPr>
          </a:lstStyle>
          <a:p>
            <a:r>
              <a:rPr lang="zh-CN" altLang="en-US"/>
              <a:t>单击此处编辑标题</a:t>
            </a:r>
            <a:endParaRPr lang="zh-CN" altLang="en-US"/>
          </a:p>
        </p:txBody>
      </p:sp>
      <p:sp>
        <p:nvSpPr>
          <p:cNvPr id="3" name="日期占位符 2"/>
          <p:cNvSpPr>
            <a:spLocks noGrp="1"/>
          </p:cNvSpPr>
          <p:nvPr>
            <p:ph type="dt" sz="half" idx="10"/>
            <p:custDataLst>
              <p:tags r:id="rId8"/>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5" name="灯片编号占位符 4"/>
          <p:cNvSpPr>
            <a:spLocks noGrp="1"/>
          </p:cNvSpPr>
          <p:nvPr>
            <p:ph type="sldNum" sz="quarter" idx="12"/>
            <p:custDataLst>
              <p:tags r:id="rId10"/>
            </p:custDataLst>
          </p:nvPr>
        </p:nvSpPr>
        <p:spPr/>
        <p:txBody>
          <a:bodyPr/>
          <a:lstStyle>
            <a:lvl1pPr>
              <a:defRPr>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
        <p:nvSpPr>
          <p:cNvPr id="7" name="文本占位符 6"/>
          <p:cNvSpPr>
            <a:spLocks noGrp="1"/>
          </p:cNvSpPr>
          <p:nvPr>
            <p:ph type="body" sz="quarter" idx="13"/>
            <p:custDataLst>
              <p:tags r:id="rId11"/>
            </p:custDataLst>
          </p:nvPr>
        </p:nvSpPr>
        <p:spPr>
          <a:xfrm>
            <a:off x="1522413" y="3862800"/>
            <a:ext cx="9144000" cy="1656000"/>
          </a:xfrm>
        </p:spPr>
        <p:txBody>
          <a:bodyPr/>
          <a:lstStyle>
            <a:lvl1pPr algn="ctr">
              <a:defRPr baseline="0">
                <a:solidFill>
                  <a:schemeClr val="tx1"/>
                </a:solidFill>
                <a:latin typeface="Arial" panose="020B0604020202020204" pitchFamily="34" charset="0"/>
                <a:ea typeface="幼圆" panose="02010509060101010101" charset="-122"/>
              </a:defRPr>
            </a:lvl1pPr>
          </a:lstStyle>
          <a:p>
            <a:pPr lvl="0"/>
            <a:r>
              <a:rPr lang="zh-CN" altLang="en-US"/>
              <a:t>单击此处编辑母版文本样式</a:t>
            </a:r>
            <a:endParaRPr lang="zh-CN" altLang="en-US"/>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内容与标题">
    <p:bg>
      <p:bgPr>
        <a:solidFill>
          <a:schemeClr val="bg1">
            <a:lumMod val="95000"/>
          </a:schemeClr>
        </a:solidFill>
        <a:effectLst/>
      </p:bgPr>
    </p:bg>
    <p:spTree>
      <p:nvGrpSpPr>
        <p:cNvPr id="1" name=""/>
        <p:cNvGrpSpPr/>
        <p:nvPr/>
      </p:nvGrpSpPr>
      <p:grpSpPr>
        <a:xfrm>
          <a:off x="0" y="0"/>
          <a:ext cx="0" cy="0"/>
          <a:chOff x="0" y="0"/>
          <a:chExt cx="0" cy="0"/>
        </a:xfrm>
      </p:grpSpPr>
      <p:sp>
        <p:nvSpPr>
          <p:cNvPr id="59" name="矩形 58"/>
          <p:cNvSpPr/>
          <p:nvPr userDrawn="1"/>
        </p:nvSpPr>
        <p:spPr>
          <a:xfrm>
            <a:off x="0" y="0"/>
            <a:ext cx="12192000" cy="11315700"/>
          </a:xfrm>
          <a:prstGeom prst="rect">
            <a:avLst/>
          </a:prstGeom>
          <a:blipFill dpi="0" rotWithShape="1">
            <a:blip r:embed="rId2">
              <a:alphaModFix amt="2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10" name="直接连接符 9"/>
          <p:cNvCxnSpPr/>
          <p:nvPr userDrawn="1"/>
        </p:nvCxnSpPr>
        <p:spPr>
          <a:xfrm>
            <a:off x="750309" y="833614"/>
            <a:ext cx="11053811" cy="0"/>
          </a:xfrm>
          <a:prstGeom prst="line">
            <a:avLst/>
          </a:prstGeom>
          <a:ln w="12700">
            <a:solidFill>
              <a:srgbClr val="005188"/>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userDrawn="1"/>
        </p:nvGrpSpPr>
        <p:grpSpPr>
          <a:xfrm>
            <a:off x="11242277" y="240965"/>
            <a:ext cx="561843" cy="592649"/>
            <a:chOff x="4197350" y="2182813"/>
            <a:chExt cx="608013" cy="641350"/>
          </a:xfrm>
          <a:solidFill>
            <a:srgbClr val="005188"/>
          </a:solidFill>
        </p:grpSpPr>
        <p:sp>
          <p:nvSpPr>
            <p:cNvPr id="13" name="Freeform 166"/>
            <p:cNvSpPr/>
            <p:nvPr/>
          </p:nvSpPr>
          <p:spPr bwMode="auto">
            <a:xfrm>
              <a:off x="4229100" y="2211388"/>
              <a:ext cx="39688" cy="157163"/>
            </a:xfrm>
            <a:custGeom>
              <a:avLst/>
              <a:gdLst/>
              <a:ahLst/>
              <a:cxnLst>
                <a:cxn ang="0">
                  <a:pos x="63" y="2"/>
                </a:cxn>
                <a:cxn ang="0">
                  <a:pos x="63" y="2"/>
                </a:cxn>
                <a:cxn ang="0">
                  <a:pos x="58" y="14"/>
                </a:cxn>
                <a:cxn ang="0">
                  <a:pos x="54" y="25"/>
                </a:cxn>
                <a:cxn ang="0">
                  <a:pos x="47" y="49"/>
                </a:cxn>
                <a:cxn ang="0">
                  <a:pos x="34" y="96"/>
                </a:cxn>
                <a:cxn ang="0">
                  <a:pos x="34" y="96"/>
                </a:cxn>
                <a:cxn ang="0">
                  <a:pos x="27" y="122"/>
                </a:cxn>
                <a:cxn ang="0">
                  <a:pos x="21" y="149"/>
                </a:cxn>
                <a:cxn ang="0">
                  <a:pos x="10" y="203"/>
                </a:cxn>
                <a:cxn ang="0">
                  <a:pos x="10" y="203"/>
                </a:cxn>
                <a:cxn ang="0">
                  <a:pos x="6" y="222"/>
                </a:cxn>
                <a:cxn ang="0">
                  <a:pos x="3" y="243"/>
                </a:cxn>
                <a:cxn ang="0">
                  <a:pos x="1" y="263"/>
                </a:cxn>
                <a:cxn ang="0">
                  <a:pos x="0" y="283"/>
                </a:cxn>
                <a:cxn ang="0">
                  <a:pos x="0" y="283"/>
                </a:cxn>
                <a:cxn ang="0">
                  <a:pos x="1" y="290"/>
                </a:cxn>
                <a:cxn ang="0">
                  <a:pos x="2" y="292"/>
                </a:cxn>
                <a:cxn ang="0">
                  <a:pos x="3" y="294"/>
                </a:cxn>
                <a:cxn ang="0">
                  <a:pos x="6" y="296"/>
                </a:cxn>
                <a:cxn ang="0">
                  <a:pos x="8" y="296"/>
                </a:cxn>
                <a:cxn ang="0">
                  <a:pos x="11" y="296"/>
                </a:cxn>
                <a:cxn ang="0">
                  <a:pos x="14" y="294"/>
                </a:cxn>
                <a:cxn ang="0">
                  <a:pos x="14" y="294"/>
                </a:cxn>
                <a:cxn ang="0">
                  <a:pos x="15" y="293"/>
                </a:cxn>
                <a:cxn ang="0">
                  <a:pos x="16" y="291"/>
                </a:cxn>
                <a:cxn ang="0">
                  <a:pos x="15" y="287"/>
                </a:cxn>
                <a:cxn ang="0">
                  <a:pos x="14" y="285"/>
                </a:cxn>
                <a:cxn ang="0">
                  <a:pos x="12" y="285"/>
                </a:cxn>
                <a:cxn ang="0">
                  <a:pos x="11" y="284"/>
                </a:cxn>
                <a:cxn ang="0">
                  <a:pos x="9" y="285"/>
                </a:cxn>
                <a:cxn ang="0">
                  <a:pos x="9" y="285"/>
                </a:cxn>
                <a:cxn ang="0">
                  <a:pos x="11" y="282"/>
                </a:cxn>
                <a:cxn ang="0">
                  <a:pos x="12" y="276"/>
                </a:cxn>
                <a:cxn ang="0">
                  <a:pos x="14" y="259"/>
                </a:cxn>
                <a:cxn ang="0">
                  <a:pos x="14" y="232"/>
                </a:cxn>
                <a:cxn ang="0">
                  <a:pos x="14" y="232"/>
                </a:cxn>
                <a:cxn ang="0">
                  <a:pos x="17" y="212"/>
                </a:cxn>
                <a:cxn ang="0">
                  <a:pos x="21" y="193"/>
                </a:cxn>
                <a:cxn ang="0">
                  <a:pos x="29" y="155"/>
                </a:cxn>
                <a:cxn ang="0">
                  <a:pos x="29" y="155"/>
                </a:cxn>
                <a:cxn ang="0">
                  <a:pos x="38" y="119"/>
                </a:cxn>
                <a:cxn ang="0">
                  <a:pos x="48" y="83"/>
                </a:cxn>
                <a:cxn ang="0">
                  <a:pos x="48" y="83"/>
                </a:cxn>
                <a:cxn ang="0">
                  <a:pos x="58" y="45"/>
                </a:cxn>
                <a:cxn ang="0">
                  <a:pos x="64" y="25"/>
                </a:cxn>
                <a:cxn ang="0">
                  <a:pos x="68" y="16"/>
                </a:cxn>
                <a:cxn ang="0">
                  <a:pos x="72" y="8"/>
                </a:cxn>
                <a:cxn ang="0">
                  <a:pos x="72" y="8"/>
                </a:cxn>
                <a:cxn ang="0">
                  <a:pos x="73" y="5"/>
                </a:cxn>
                <a:cxn ang="0">
                  <a:pos x="73" y="3"/>
                </a:cxn>
                <a:cxn ang="0">
                  <a:pos x="72" y="2"/>
                </a:cxn>
                <a:cxn ang="0">
                  <a:pos x="71" y="1"/>
                </a:cxn>
                <a:cxn ang="0">
                  <a:pos x="69" y="0"/>
                </a:cxn>
                <a:cxn ang="0">
                  <a:pos x="67" y="0"/>
                </a:cxn>
                <a:cxn ang="0">
                  <a:pos x="65" y="1"/>
                </a:cxn>
                <a:cxn ang="0">
                  <a:pos x="63" y="2"/>
                </a:cxn>
                <a:cxn ang="0">
                  <a:pos x="63" y="2"/>
                </a:cxn>
              </a:cxnLst>
              <a:rect l="0" t="0" r="r" b="b"/>
              <a:pathLst>
                <a:path w="73" h="296">
                  <a:moveTo>
                    <a:pt x="63" y="2"/>
                  </a:moveTo>
                  <a:lnTo>
                    <a:pt x="63" y="2"/>
                  </a:lnTo>
                  <a:lnTo>
                    <a:pt x="58" y="14"/>
                  </a:lnTo>
                  <a:lnTo>
                    <a:pt x="54" y="25"/>
                  </a:lnTo>
                  <a:lnTo>
                    <a:pt x="47" y="49"/>
                  </a:lnTo>
                  <a:lnTo>
                    <a:pt x="34" y="96"/>
                  </a:lnTo>
                  <a:lnTo>
                    <a:pt x="34" y="96"/>
                  </a:lnTo>
                  <a:lnTo>
                    <a:pt x="27" y="122"/>
                  </a:lnTo>
                  <a:lnTo>
                    <a:pt x="21" y="149"/>
                  </a:lnTo>
                  <a:lnTo>
                    <a:pt x="10" y="203"/>
                  </a:lnTo>
                  <a:lnTo>
                    <a:pt x="10" y="203"/>
                  </a:lnTo>
                  <a:lnTo>
                    <a:pt x="6" y="222"/>
                  </a:lnTo>
                  <a:lnTo>
                    <a:pt x="3" y="243"/>
                  </a:lnTo>
                  <a:lnTo>
                    <a:pt x="1" y="263"/>
                  </a:lnTo>
                  <a:lnTo>
                    <a:pt x="0" y="283"/>
                  </a:lnTo>
                  <a:lnTo>
                    <a:pt x="0" y="283"/>
                  </a:lnTo>
                  <a:lnTo>
                    <a:pt x="1" y="290"/>
                  </a:lnTo>
                  <a:lnTo>
                    <a:pt x="2" y="292"/>
                  </a:lnTo>
                  <a:lnTo>
                    <a:pt x="3" y="294"/>
                  </a:lnTo>
                  <a:lnTo>
                    <a:pt x="6" y="296"/>
                  </a:lnTo>
                  <a:lnTo>
                    <a:pt x="8" y="296"/>
                  </a:lnTo>
                  <a:lnTo>
                    <a:pt x="11" y="296"/>
                  </a:lnTo>
                  <a:lnTo>
                    <a:pt x="14" y="294"/>
                  </a:lnTo>
                  <a:lnTo>
                    <a:pt x="14" y="294"/>
                  </a:lnTo>
                  <a:lnTo>
                    <a:pt x="15" y="293"/>
                  </a:lnTo>
                  <a:lnTo>
                    <a:pt x="16" y="291"/>
                  </a:lnTo>
                  <a:lnTo>
                    <a:pt x="15" y="287"/>
                  </a:lnTo>
                  <a:lnTo>
                    <a:pt x="14" y="285"/>
                  </a:lnTo>
                  <a:lnTo>
                    <a:pt x="12" y="285"/>
                  </a:lnTo>
                  <a:lnTo>
                    <a:pt x="11" y="284"/>
                  </a:lnTo>
                  <a:lnTo>
                    <a:pt x="9" y="285"/>
                  </a:lnTo>
                  <a:lnTo>
                    <a:pt x="9" y="285"/>
                  </a:lnTo>
                  <a:lnTo>
                    <a:pt x="11" y="282"/>
                  </a:lnTo>
                  <a:lnTo>
                    <a:pt x="12" y="276"/>
                  </a:lnTo>
                  <a:lnTo>
                    <a:pt x="14" y="259"/>
                  </a:lnTo>
                  <a:lnTo>
                    <a:pt x="14" y="232"/>
                  </a:lnTo>
                  <a:lnTo>
                    <a:pt x="14" y="232"/>
                  </a:lnTo>
                  <a:lnTo>
                    <a:pt x="17" y="212"/>
                  </a:lnTo>
                  <a:lnTo>
                    <a:pt x="21" y="193"/>
                  </a:lnTo>
                  <a:lnTo>
                    <a:pt x="29" y="155"/>
                  </a:lnTo>
                  <a:lnTo>
                    <a:pt x="29" y="155"/>
                  </a:lnTo>
                  <a:lnTo>
                    <a:pt x="38" y="119"/>
                  </a:lnTo>
                  <a:lnTo>
                    <a:pt x="48" y="83"/>
                  </a:lnTo>
                  <a:lnTo>
                    <a:pt x="48" y="83"/>
                  </a:lnTo>
                  <a:lnTo>
                    <a:pt x="58" y="45"/>
                  </a:lnTo>
                  <a:lnTo>
                    <a:pt x="64" y="25"/>
                  </a:lnTo>
                  <a:lnTo>
                    <a:pt x="68" y="16"/>
                  </a:lnTo>
                  <a:lnTo>
                    <a:pt x="72" y="8"/>
                  </a:lnTo>
                  <a:lnTo>
                    <a:pt x="72" y="8"/>
                  </a:lnTo>
                  <a:lnTo>
                    <a:pt x="73" y="5"/>
                  </a:lnTo>
                  <a:lnTo>
                    <a:pt x="73" y="3"/>
                  </a:lnTo>
                  <a:lnTo>
                    <a:pt x="72" y="2"/>
                  </a:lnTo>
                  <a:lnTo>
                    <a:pt x="71" y="1"/>
                  </a:lnTo>
                  <a:lnTo>
                    <a:pt x="69" y="0"/>
                  </a:lnTo>
                  <a:lnTo>
                    <a:pt x="67" y="0"/>
                  </a:lnTo>
                  <a:lnTo>
                    <a:pt x="65" y="1"/>
                  </a:lnTo>
                  <a:lnTo>
                    <a:pt x="63" y="2"/>
                  </a:lnTo>
                  <a:lnTo>
                    <a:pt x="63" y="2"/>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14" name="Freeform 167"/>
            <p:cNvSpPr/>
            <p:nvPr/>
          </p:nvSpPr>
          <p:spPr bwMode="auto">
            <a:xfrm>
              <a:off x="4251325" y="2206625"/>
              <a:ext cx="39688" cy="177800"/>
            </a:xfrm>
            <a:custGeom>
              <a:avLst/>
              <a:gdLst/>
              <a:ahLst/>
              <a:cxnLst>
                <a:cxn ang="0">
                  <a:pos x="66" y="3"/>
                </a:cxn>
                <a:cxn ang="0">
                  <a:pos x="66" y="3"/>
                </a:cxn>
                <a:cxn ang="0">
                  <a:pos x="51" y="40"/>
                </a:cxn>
                <a:cxn ang="0">
                  <a:pos x="44" y="59"/>
                </a:cxn>
                <a:cxn ang="0">
                  <a:pos x="38" y="78"/>
                </a:cxn>
                <a:cxn ang="0">
                  <a:pos x="38" y="78"/>
                </a:cxn>
                <a:cxn ang="0">
                  <a:pos x="33" y="101"/>
                </a:cxn>
                <a:cxn ang="0">
                  <a:pos x="29" y="124"/>
                </a:cxn>
                <a:cxn ang="0">
                  <a:pos x="20" y="170"/>
                </a:cxn>
                <a:cxn ang="0">
                  <a:pos x="20" y="170"/>
                </a:cxn>
                <a:cxn ang="0">
                  <a:pos x="5" y="249"/>
                </a:cxn>
                <a:cxn ang="0">
                  <a:pos x="5" y="249"/>
                </a:cxn>
                <a:cxn ang="0">
                  <a:pos x="2" y="270"/>
                </a:cxn>
                <a:cxn ang="0">
                  <a:pos x="1" y="290"/>
                </a:cxn>
                <a:cxn ang="0">
                  <a:pos x="0" y="311"/>
                </a:cxn>
                <a:cxn ang="0">
                  <a:pos x="0" y="332"/>
                </a:cxn>
                <a:cxn ang="0">
                  <a:pos x="0" y="332"/>
                </a:cxn>
                <a:cxn ang="0">
                  <a:pos x="0" y="334"/>
                </a:cxn>
                <a:cxn ang="0">
                  <a:pos x="1" y="336"/>
                </a:cxn>
                <a:cxn ang="0">
                  <a:pos x="3" y="336"/>
                </a:cxn>
                <a:cxn ang="0">
                  <a:pos x="5" y="337"/>
                </a:cxn>
                <a:cxn ang="0">
                  <a:pos x="6" y="336"/>
                </a:cxn>
                <a:cxn ang="0">
                  <a:pos x="8" y="336"/>
                </a:cxn>
                <a:cxn ang="0">
                  <a:pos x="9" y="334"/>
                </a:cxn>
                <a:cxn ang="0">
                  <a:pos x="9" y="332"/>
                </a:cxn>
                <a:cxn ang="0">
                  <a:pos x="9" y="332"/>
                </a:cxn>
                <a:cxn ang="0">
                  <a:pos x="9" y="310"/>
                </a:cxn>
                <a:cxn ang="0">
                  <a:pos x="10" y="288"/>
                </a:cxn>
                <a:cxn ang="0">
                  <a:pos x="12" y="265"/>
                </a:cxn>
                <a:cxn ang="0">
                  <a:pos x="16" y="244"/>
                </a:cxn>
                <a:cxn ang="0">
                  <a:pos x="16" y="244"/>
                </a:cxn>
                <a:cxn ang="0">
                  <a:pos x="32" y="164"/>
                </a:cxn>
                <a:cxn ang="0">
                  <a:pos x="32" y="164"/>
                </a:cxn>
                <a:cxn ang="0">
                  <a:pos x="39" y="122"/>
                </a:cxn>
                <a:cxn ang="0">
                  <a:pos x="47" y="81"/>
                </a:cxn>
                <a:cxn ang="0">
                  <a:pos x="47" y="81"/>
                </a:cxn>
                <a:cxn ang="0">
                  <a:pos x="52" y="61"/>
                </a:cxn>
                <a:cxn ang="0">
                  <a:pos x="60" y="43"/>
                </a:cxn>
                <a:cxn ang="0">
                  <a:pos x="75" y="6"/>
                </a:cxn>
                <a:cxn ang="0">
                  <a:pos x="75" y="6"/>
                </a:cxn>
                <a:cxn ang="0">
                  <a:pos x="76" y="4"/>
                </a:cxn>
                <a:cxn ang="0">
                  <a:pos x="75" y="2"/>
                </a:cxn>
                <a:cxn ang="0">
                  <a:pos x="74" y="1"/>
                </a:cxn>
                <a:cxn ang="0">
                  <a:pos x="72" y="0"/>
                </a:cxn>
                <a:cxn ang="0">
                  <a:pos x="69" y="1"/>
                </a:cxn>
                <a:cxn ang="0">
                  <a:pos x="67" y="2"/>
                </a:cxn>
                <a:cxn ang="0">
                  <a:pos x="66" y="3"/>
                </a:cxn>
                <a:cxn ang="0">
                  <a:pos x="66" y="3"/>
                </a:cxn>
              </a:cxnLst>
              <a:rect l="0" t="0" r="r" b="b"/>
              <a:pathLst>
                <a:path w="76" h="337">
                  <a:moveTo>
                    <a:pt x="66" y="3"/>
                  </a:moveTo>
                  <a:lnTo>
                    <a:pt x="66" y="3"/>
                  </a:lnTo>
                  <a:lnTo>
                    <a:pt x="51" y="40"/>
                  </a:lnTo>
                  <a:lnTo>
                    <a:pt x="44" y="59"/>
                  </a:lnTo>
                  <a:lnTo>
                    <a:pt x="38" y="78"/>
                  </a:lnTo>
                  <a:lnTo>
                    <a:pt x="38" y="78"/>
                  </a:lnTo>
                  <a:lnTo>
                    <a:pt x="33" y="101"/>
                  </a:lnTo>
                  <a:lnTo>
                    <a:pt x="29" y="124"/>
                  </a:lnTo>
                  <a:lnTo>
                    <a:pt x="20" y="170"/>
                  </a:lnTo>
                  <a:lnTo>
                    <a:pt x="20" y="170"/>
                  </a:lnTo>
                  <a:lnTo>
                    <a:pt x="5" y="249"/>
                  </a:lnTo>
                  <a:lnTo>
                    <a:pt x="5" y="249"/>
                  </a:lnTo>
                  <a:lnTo>
                    <a:pt x="2" y="270"/>
                  </a:lnTo>
                  <a:lnTo>
                    <a:pt x="1" y="290"/>
                  </a:lnTo>
                  <a:lnTo>
                    <a:pt x="0" y="311"/>
                  </a:lnTo>
                  <a:lnTo>
                    <a:pt x="0" y="332"/>
                  </a:lnTo>
                  <a:lnTo>
                    <a:pt x="0" y="332"/>
                  </a:lnTo>
                  <a:lnTo>
                    <a:pt x="0" y="334"/>
                  </a:lnTo>
                  <a:lnTo>
                    <a:pt x="1" y="336"/>
                  </a:lnTo>
                  <a:lnTo>
                    <a:pt x="3" y="336"/>
                  </a:lnTo>
                  <a:lnTo>
                    <a:pt x="5" y="337"/>
                  </a:lnTo>
                  <a:lnTo>
                    <a:pt x="6" y="336"/>
                  </a:lnTo>
                  <a:lnTo>
                    <a:pt x="8" y="336"/>
                  </a:lnTo>
                  <a:lnTo>
                    <a:pt x="9" y="334"/>
                  </a:lnTo>
                  <a:lnTo>
                    <a:pt x="9" y="332"/>
                  </a:lnTo>
                  <a:lnTo>
                    <a:pt x="9" y="332"/>
                  </a:lnTo>
                  <a:lnTo>
                    <a:pt x="9" y="310"/>
                  </a:lnTo>
                  <a:lnTo>
                    <a:pt x="10" y="288"/>
                  </a:lnTo>
                  <a:lnTo>
                    <a:pt x="12" y="265"/>
                  </a:lnTo>
                  <a:lnTo>
                    <a:pt x="16" y="244"/>
                  </a:lnTo>
                  <a:lnTo>
                    <a:pt x="16" y="244"/>
                  </a:lnTo>
                  <a:lnTo>
                    <a:pt x="32" y="164"/>
                  </a:lnTo>
                  <a:lnTo>
                    <a:pt x="32" y="164"/>
                  </a:lnTo>
                  <a:lnTo>
                    <a:pt x="39" y="122"/>
                  </a:lnTo>
                  <a:lnTo>
                    <a:pt x="47" y="81"/>
                  </a:lnTo>
                  <a:lnTo>
                    <a:pt x="47" y="81"/>
                  </a:lnTo>
                  <a:lnTo>
                    <a:pt x="52" y="61"/>
                  </a:lnTo>
                  <a:lnTo>
                    <a:pt x="60" y="43"/>
                  </a:lnTo>
                  <a:lnTo>
                    <a:pt x="75" y="6"/>
                  </a:lnTo>
                  <a:lnTo>
                    <a:pt x="75" y="6"/>
                  </a:lnTo>
                  <a:lnTo>
                    <a:pt x="76" y="4"/>
                  </a:lnTo>
                  <a:lnTo>
                    <a:pt x="75" y="2"/>
                  </a:lnTo>
                  <a:lnTo>
                    <a:pt x="74" y="1"/>
                  </a:lnTo>
                  <a:lnTo>
                    <a:pt x="72" y="0"/>
                  </a:lnTo>
                  <a:lnTo>
                    <a:pt x="69" y="1"/>
                  </a:lnTo>
                  <a:lnTo>
                    <a:pt x="67" y="2"/>
                  </a:lnTo>
                  <a:lnTo>
                    <a:pt x="66" y="3"/>
                  </a:lnTo>
                  <a:lnTo>
                    <a:pt x="66" y="3"/>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15" name="Freeform 168"/>
            <p:cNvSpPr/>
            <p:nvPr/>
          </p:nvSpPr>
          <p:spPr bwMode="auto">
            <a:xfrm>
              <a:off x="4271963" y="2197100"/>
              <a:ext cx="55563" cy="195263"/>
            </a:xfrm>
            <a:custGeom>
              <a:avLst/>
              <a:gdLst/>
              <a:ahLst/>
              <a:cxnLst>
                <a:cxn ang="0">
                  <a:pos x="98" y="2"/>
                </a:cxn>
                <a:cxn ang="0">
                  <a:pos x="98" y="2"/>
                </a:cxn>
                <a:cxn ang="0">
                  <a:pos x="84" y="26"/>
                </a:cxn>
                <a:cxn ang="0">
                  <a:pos x="71" y="51"/>
                </a:cxn>
                <a:cxn ang="0">
                  <a:pos x="61" y="77"/>
                </a:cxn>
                <a:cxn ang="0">
                  <a:pos x="51" y="103"/>
                </a:cxn>
                <a:cxn ang="0">
                  <a:pos x="42" y="128"/>
                </a:cxn>
                <a:cxn ang="0">
                  <a:pos x="34" y="155"/>
                </a:cxn>
                <a:cxn ang="0">
                  <a:pos x="27" y="182"/>
                </a:cxn>
                <a:cxn ang="0">
                  <a:pos x="21" y="209"/>
                </a:cxn>
                <a:cxn ang="0">
                  <a:pos x="21" y="209"/>
                </a:cxn>
                <a:cxn ang="0">
                  <a:pos x="14" y="234"/>
                </a:cxn>
                <a:cxn ang="0">
                  <a:pos x="9" y="259"/>
                </a:cxn>
                <a:cxn ang="0">
                  <a:pos x="6" y="283"/>
                </a:cxn>
                <a:cxn ang="0">
                  <a:pos x="3" y="308"/>
                </a:cxn>
                <a:cxn ang="0">
                  <a:pos x="3" y="308"/>
                </a:cxn>
                <a:cxn ang="0">
                  <a:pos x="1" y="323"/>
                </a:cxn>
                <a:cxn ang="0">
                  <a:pos x="0" y="340"/>
                </a:cxn>
                <a:cxn ang="0">
                  <a:pos x="0" y="349"/>
                </a:cxn>
                <a:cxn ang="0">
                  <a:pos x="1" y="356"/>
                </a:cxn>
                <a:cxn ang="0">
                  <a:pos x="4" y="363"/>
                </a:cxn>
                <a:cxn ang="0">
                  <a:pos x="6" y="366"/>
                </a:cxn>
                <a:cxn ang="0">
                  <a:pos x="8" y="368"/>
                </a:cxn>
                <a:cxn ang="0">
                  <a:pos x="8" y="368"/>
                </a:cxn>
                <a:cxn ang="0">
                  <a:pos x="11" y="370"/>
                </a:cxn>
                <a:cxn ang="0">
                  <a:pos x="13" y="369"/>
                </a:cxn>
                <a:cxn ang="0">
                  <a:pos x="15" y="368"/>
                </a:cxn>
                <a:cxn ang="0">
                  <a:pos x="16" y="365"/>
                </a:cxn>
                <a:cxn ang="0">
                  <a:pos x="16" y="361"/>
                </a:cxn>
                <a:cxn ang="0">
                  <a:pos x="16" y="361"/>
                </a:cxn>
                <a:cxn ang="0">
                  <a:pos x="16" y="359"/>
                </a:cxn>
                <a:cxn ang="0">
                  <a:pos x="15" y="357"/>
                </a:cxn>
                <a:cxn ang="0">
                  <a:pos x="13" y="356"/>
                </a:cxn>
                <a:cxn ang="0">
                  <a:pos x="11" y="356"/>
                </a:cxn>
                <a:cxn ang="0">
                  <a:pos x="11" y="356"/>
                </a:cxn>
                <a:cxn ang="0">
                  <a:pos x="10" y="349"/>
                </a:cxn>
                <a:cxn ang="0">
                  <a:pos x="10" y="339"/>
                </a:cxn>
                <a:cxn ang="0">
                  <a:pos x="11" y="324"/>
                </a:cxn>
                <a:cxn ang="0">
                  <a:pos x="11" y="324"/>
                </a:cxn>
                <a:cxn ang="0">
                  <a:pos x="12" y="304"/>
                </a:cxn>
                <a:cxn ang="0">
                  <a:pos x="14" y="283"/>
                </a:cxn>
                <a:cxn ang="0">
                  <a:pos x="14" y="283"/>
                </a:cxn>
                <a:cxn ang="0">
                  <a:pos x="19" y="259"/>
                </a:cxn>
                <a:cxn ang="0">
                  <a:pos x="24" y="235"/>
                </a:cxn>
                <a:cxn ang="0">
                  <a:pos x="35" y="185"/>
                </a:cxn>
                <a:cxn ang="0">
                  <a:pos x="35" y="185"/>
                </a:cxn>
                <a:cxn ang="0">
                  <a:pos x="47" y="143"/>
                </a:cxn>
                <a:cxn ang="0">
                  <a:pos x="61" y="102"/>
                </a:cxn>
                <a:cxn ang="0">
                  <a:pos x="61" y="102"/>
                </a:cxn>
                <a:cxn ang="0">
                  <a:pos x="70" y="77"/>
                </a:cxn>
                <a:cxn ang="0">
                  <a:pos x="80" y="53"/>
                </a:cxn>
                <a:cxn ang="0">
                  <a:pos x="93" y="30"/>
                </a:cxn>
                <a:cxn ang="0">
                  <a:pos x="106" y="8"/>
                </a:cxn>
                <a:cxn ang="0">
                  <a:pos x="106" y="8"/>
                </a:cxn>
                <a:cxn ang="0">
                  <a:pos x="106" y="6"/>
                </a:cxn>
                <a:cxn ang="0">
                  <a:pos x="106" y="3"/>
                </a:cxn>
                <a:cxn ang="0">
                  <a:pos x="105" y="2"/>
                </a:cxn>
                <a:cxn ang="0">
                  <a:pos x="104" y="0"/>
                </a:cxn>
                <a:cxn ang="0">
                  <a:pos x="102" y="0"/>
                </a:cxn>
                <a:cxn ang="0">
                  <a:pos x="101" y="0"/>
                </a:cxn>
                <a:cxn ang="0">
                  <a:pos x="99" y="0"/>
                </a:cxn>
                <a:cxn ang="0">
                  <a:pos x="98" y="2"/>
                </a:cxn>
                <a:cxn ang="0">
                  <a:pos x="98" y="2"/>
                </a:cxn>
              </a:cxnLst>
              <a:rect l="0" t="0" r="r" b="b"/>
              <a:pathLst>
                <a:path w="106" h="370">
                  <a:moveTo>
                    <a:pt x="98" y="2"/>
                  </a:moveTo>
                  <a:lnTo>
                    <a:pt x="98" y="2"/>
                  </a:lnTo>
                  <a:lnTo>
                    <a:pt x="84" y="26"/>
                  </a:lnTo>
                  <a:lnTo>
                    <a:pt x="71" y="51"/>
                  </a:lnTo>
                  <a:lnTo>
                    <a:pt x="61" y="77"/>
                  </a:lnTo>
                  <a:lnTo>
                    <a:pt x="51" y="103"/>
                  </a:lnTo>
                  <a:lnTo>
                    <a:pt x="42" y="128"/>
                  </a:lnTo>
                  <a:lnTo>
                    <a:pt x="34" y="155"/>
                  </a:lnTo>
                  <a:lnTo>
                    <a:pt x="27" y="182"/>
                  </a:lnTo>
                  <a:lnTo>
                    <a:pt x="21" y="209"/>
                  </a:lnTo>
                  <a:lnTo>
                    <a:pt x="21" y="209"/>
                  </a:lnTo>
                  <a:lnTo>
                    <a:pt x="14" y="234"/>
                  </a:lnTo>
                  <a:lnTo>
                    <a:pt x="9" y="259"/>
                  </a:lnTo>
                  <a:lnTo>
                    <a:pt x="6" y="283"/>
                  </a:lnTo>
                  <a:lnTo>
                    <a:pt x="3" y="308"/>
                  </a:lnTo>
                  <a:lnTo>
                    <a:pt x="3" y="308"/>
                  </a:lnTo>
                  <a:lnTo>
                    <a:pt x="1" y="323"/>
                  </a:lnTo>
                  <a:lnTo>
                    <a:pt x="0" y="340"/>
                  </a:lnTo>
                  <a:lnTo>
                    <a:pt x="0" y="349"/>
                  </a:lnTo>
                  <a:lnTo>
                    <a:pt x="1" y="356"/>
                  </a:lnTo>
                  <a:lnTo>
                    <a:pt x="4" y="363"/>
                  </a:lnTo>
                  <a:lnTo>
                    <a:pt x="6" y="366"/>
                  </a:lnTo>
                  <a:lnTo>
                    <a:pt x="8" y="368"/>
                  </a:lnTo>
                  <a:lnTo>
                    <a:pt x="8" y="368"/>
                  </a:lnTo>
                  <a:lnTo>
                    <a:pt x="11" y="370"/>
                  </a:lnTo>
                  <a:lnTo>
                    <a:pt x="13" y="369"/>
                  </a:lnTo>
                  <a:lnTo>
                    <a:pt x="15" y="368"/>
                  </a:lnTo>
                  <a:lnTo>
                    <a:pt x="16" y="365"/>
                  </a:lnTo>
                  <a:lnTo>
                    <a:pt x="16" y="361"/>
                  </a:lnTo>
                  <a:lnTo>
                    <a:pt x="16" y="361"/>
                  </a:lnTo>
                  <a:lnTo>
                    <a:pt x="16" y="359"/>
                  </a:lnTo>
                  <a:lnTo>
                    <a:pt x="15" y="357"/>
                  </a:lnTo>
                  <a:lnTo>
                    <a:pt x="13" y="356"/>
                  </a:lnTo>
                  <a:lnTo>
                    <a:pt x="11" y="356"/>
                  </a:lnTo>
                  <a:lnTo>
                    <a:pt x="11" y="356"/>
                  </a:lnTo>
                  <a:lnTo>
                    <a:pt x="10" y="349"/>
                  </a:lnTo>
                  <a:lnTo>
                    <a:pt x="10" y="339"/>
                  </a:lnTo>
                  <a:lnTo>
                    <a:pt x="11" y="324"/>
                  </a:lnTo>
                  <a:lnTo>
                    <a:pt x="11" y="324"/>
                  </a:lnTo>
                  <a:lnTo>
                    <a:pt x="12" y="304"/>
                  </a:lnTo>
                  <a:lnTo>
                    <a:pt x="14" y="283"/>
                  </a:lnTo>
                  <a:lnTo>
                    <a:pt x="14" y="283"/>
                  </a:lnTo>
                  <a:lnTo>
                    <a:pt x="19" y="259"/>
                  </a:lnTo>
                  <a:lnTo>
                    <a:pt x="24" y="235"/>
                  </a:lnTo>
                  <a:lnTo>
                    <a:pt x="35" y="185"/>
                  </a:lnTo>
                  <a:lnTo>
                    <a:pt x="35" y="185"/>
                  </a:lnTo>
                  <a:lnTo>
                    <a:pt x="47" y="143"/>
                  </a:lnTo>
                  <a:lnTo>
                    <a:pt x="61" y="102"/>
                  </a:lnTo>
                  <a:lnTo>
                    <a:pt x="61" y="102"/>
                  </a:lnTo>
                  <a:lnTo>
                    <a:pt x="70" y="77"/>
                  </a:lnTo>
                  <a:lnTo>
                    <a:pt x="80" y="53"/>
                  </a:lnTo>
                  <a:lnTo>
                    <a:pt x="93" y="30"/>
                  </a:lnTo>
                  <a:lnTo>
                    <a:pt x="106" y="8"/>
                  </a:lnTo>
                  <a:lnTo>
                    <a:pt x="106" y="8"/>
                  </a:lnTo>
                  <a:lnTo>
                    <a:pt x="106" y="6"/>
                  </a:lnTo>
                  <a:lnTo>
                    <a:pt x="106" y="3"/>
                  </a:lnTo>
                  <a:lnTo>
                    <a:pt x="105" y="2"/>
                  </a:lnTo>
                  <a:lnTo>
                    <a:pt x="104" y="0"/>
                  </a:lnTo>
                  <a:lnTo>
                    <a:pt x="102" y="0"/>
                  </a:lnTo>
                  <a:lnTo>
                    <a:pt x="101" y="0"/>
                  </a:lnTo>
                  <a:lnTo>
                    <a:pt x="99" y="0"/>
                  </a:lnTo>
                  <a:lnTo>
                    <a:pt x="98" y="2"/>
                  </a:lnTo>
                  <a:lnTo>
                    <a:pt x="98" y="2"/>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16" name="Freeform 169"/>
            <p:cNvSpPr/>
            <p:nvPr/>
          </p:nvSpPr>
          <p:spPr bwMode="auto">
            <a:xfrm>
              <a:off x="4305300" y="2198688"/>
              <a:ext cx="39688" cy="146050"/>
            </a:xfrm>
            <a:custGeom>
              <a:avLst/>
              <a:gdLst/>
              <a:ahLst/>
              <a:cxnLst>
                <a:cxn ang="0">
                  <a:pos x="68" y="2"/>
                </a:cxn>
                <a:cxn ang="0">
                  <a:pos x="68" y="2"/>
                </a:cxn>
                <a:cxn ang="0">
                  <a:pos x="62" y="10"/>
                </a:cxn>
                <a:cxn ang="0">
                  <a:pos x="57" y="20"/>
                </a:cxn>
                <a:cxn ang="0">
                  <a:pos x="54" y="31"/>
                </a:cxn>
                <a:cxn ang="0">
                  <a:pos x="53" y="41"/>
                </a:cxn>
                <a:cxn ang="0">
                  <a:pos x="53" y="41"/>
                </a:cxn>
                <a:cxn ang="0">
                  <a:pos x="51" y="51"/>
                </a:cxn>
                <a:cxn ang="0">
                  <a:pos x="49" y="60"/>
                </a:cxn>
                <a:cxn ang="0">
                  <a:pos x="42" y="80"/>
                </a:cxn>
                <a:cxn ang="0">
                  <a:pos x="37" y="101"/>
                </a:cxn>
                <a:cxn ang="0">
                  <a:pos x="32" y="120"/>
                </a:cxn>
                <a:cxn ang="0">
                  <a:pos x="32" y="120"/>
                </a:cxn>
                <a:cxn ang="0">
                  <a:pos x="14" y="191"/>
                </a:cxn>
                <a:cxn ang="0">
                  <a:pos x="7" y="227"/>
                </a:cxn>
                <a:cxn ang="0">
                  <a:pos x="3" y="244"/>
                </a:cxn>
                <a:cxn ang="0">
                  <a:pos x="1" y="263"/>
                </a:cxn>
                <a:cxn ang="0">
                  <a:pos x="1" y="263"/>
                </a:cxn>
                <a:cxn ang="0">
                  <a:pos x="0" y="265"/>
                </a:cxn>
                <a:cxn ang="0">
                  <a:pos x="0" y="270"/>
                </a:cxn>
                <a:cxn ang="0">
                  <a:pos x="0" y="270"/>
                </a:cxn>
                <a:cxn ang="0">
                  <a:pos x="0" y="272"/>
                </a:cxn>
                <a:cxn ang="0">
                  <a:pos x="1" y="273"/>
                </a:cxn>
                <a:cxn ang="0">
                  <a:pos x="3" y="274"/>
                </a:cxn>
                <a:cxn ang="0">
                  <a:pos x="4" y="274"/>
                </a:cxn>
                <a:cxn ang="0">
                  <a:pos x="7" y="273"/>
                </a:cxn>
                <a:cxn ang="0">
                  <a:pos x="8" y="272"/>
                </a:cxn>
                <a:cxn ang="0">
                  <a:pos x="9" y="270"/>
                </a:cxn>
                <a:cxn ang="0">
                  <a:pos x="9" y="270"/>
                </a:cxn>
                <a:cxn ang="0">
                  <a:pos x="11" y="254"/>
                </a:cxn>
                <a:cxn ang="0">
                  <a:pos x="14" y="237"/>
                </a:cxn>
                <a:cxn ang="0">
                  <a:pos x="22" y="204"/>
                </a:cxn>
                <a:cxn ang="0">
                  <a:pos x="37" y="139"/>
                </a:cxn>
                <a:cxn ang="0">
                  <a:pos x="37" y="139"/>
                </a:cxn>
                <a:cxn ang="0">
                  <a:pos x="45" y="106"/>
                </a:cxn>
                <a:cxn ang="0">
                  <a:pos x="54" y="73"/>
                </a:cxn>
                <a:cxn ang="0">
                  <a:pos x="54" y="73"/>
                </a:cxn>
                <a:cxn ang="0">
                  <a:pos x="58" y="56"/>
                </a:cxn>
                <a:cxn ang="0">
                  <a:pos x="61" y="39"/>
                </a:cxn>
                <a:cxn ang="0">
                  <a:pos x="64" y="31"/>
                </a:cxn>
                <a:cxn ang="0">
                  <a:pos x="66" y="22"/>
                </a:cxn>
                <a:cxn ang="0">
                  <a:pos x="70" y="14"/>
                </a:cxn>
                <a:cxn ang="0">
                  <a:pos x="74" y="8"/>
                </a:cxn>
                <a:cxn ang="0">
                  <a:pos x="74" y="8"/>
                </a:cxn>
                <a:cxn ang="0">
                  <a:pos x="75" y="6"/>
                </a:cxn>
                <a:cxn ang="0">
                  <a:pos x="75" y="5"/>
                </a:cxn>
                <a:cxn ang="0">
                  <a:pos x="74" y="1"/>
                </a:cxn>
                <a:cxn ang="0">
                  <a:pos x="72" y="0"/>
                </a:cxn>
                <a:cxn ang="0">
                  <a:pos x="71" y="0"/>
                </a:cxn>
                <a:cxn ang="0">
                  <a:pos x="69" y="0"/>
                </a:cxn>
                <a:cxn ang="0">
                  <a:pos x="68" y="2"/>
                </a:cxn>
                <a:cxn ang="0">
                  <a:pos x="68" y="2"/>
                </a:cxn>
              </a:cxnLst>
              <a:rect l="0" t="0" r="r" b="b"/>
              <a:pathLst>
                <a:path w="75" h="274">
                  <a:moveTo>
                    <a:pt x="68" y="2"/>
                  </a:moveTo>
                  <a:lnTo>
                    <a:pt x="68" y="2"/>
                  </a:lnTo>
                  <a:lnTo>
                    <a:pt x="62" y="10"/>
                  </a:lnTo>
                  <a:lnTo>
                    <a:pt x="57" y="20"/>
                  </a:lnTo>
                  <a:lnTo>
                    <a:pt x="54" y="31"/>
                  </a:lnTo>
                  <a:lnTo>
                    <a:pt x="53" y="41"/>
                  </a:lnTo>
                  <a:lnTo>
                    <a:pt x="53" y="41"/>
                  </a:lnTo>
                  <a:lnTo>
                    <a:pt x="51" y="51"/>
                  </a:lnTo>
                  <a:lnTo>
                    <a:pt x="49" y="60"/>
                  </a:lnTo>
                  <a:lnTo>
                    <a:pt x="42" y="80"/>
                  </a:lnTo>
                  <a:lnTo>
                    <a:pt x="37" y="101"/>
                  </a:lnTo>
                  <a:lnTo>
                    <a:pt x="32" y="120"/>
                  </a:lnTo>
                  <a:lnTo>
                    <a:pt x="32" y="120"/>
                  </a:lnTo>
                  <a:lnTo>
                    <a:pt x="14" y="191"/>
                  </a:lnTo>
                  <a:lnTo>
                    <a:pt x="7" y="227"/>
                  </a:lnTo>
                  <a:lnTo>
                    <a:pt x="3" y="244"/>
                  </a:lnTo>
                  <a:lnTo>
                    <a:pt x="1" y="263"/>
                  </a:lnTo>
                  <a:lnTo>
                    <a:pt x="1" y="263"/>
                  </a:lnTo>
                  <a:lnTo>
                    <a:pt x="0" y="265"/>
                  </a:lnTo>
                  <a:lnTo>
                    <a:pt x="0" y="270"/>
                  </a:lnTo>
                  <a:lnTo>
                    <a:pt x="0" y="270"/>
                  </a:lnTo>
                  <a:lnTo>
                    <a:pt x="0" y="272"/>
                  </a:lnTo>
                  <a:lnTo>
                    <a:pt x="1" y="273"/>
                  </a:lnTo>
                  <a:lnTo>
                    <a:pt x="3" y="274"/>
                  </a:lnTo>
                  <a:lnTo>
                    <a:pt x="4" y="274"/>
                  </a:lnTo>
                  <a:lnTo>
                    <a:pt x="7" y="273"/>
                  </a:lnTo>
                  <a:lnTo>
                    <a:pt x="8" y="272"/>
                  </a:lnTo>
                  <a:lnTo>
                    <a:pt x="9" y="270"/>
                  </a:lnTo>
                  <a:lnTo>
                    <a:pt x="9" y="270"/>
                  </a:lnTo>
                  <a:lnTo>
                    <a:pt x="11" y="254"/>
                  </a:lnTo>
                  <a:lnTo>
                    <a:pt x="14" y="237"/>
                  </a:lnTo>
                  <a:lnTo>
                    <a:pt x="22" y="204"/>
                  </a:lnTo>
                  <a:lnTo>
                    <a:pt x="37" y="139"/>
                  </a:lnTo>
                  <a:lnTo>
                    <a:pt x="37" y="139"/>
                  </a:lnTo>
                  <a:lnTo>
                    <a:pt x="45" y="106"/>
                  </a:lnTo>
                  <a:lnTo>
                    <a:pt x="54" y="73"/>
                  </a:lnTo>
                  <a:lnTo>
                    <a:pt x="54" y="73"/>
                  </a:lnTo>
                  <a:lnTo>
                    <a:pt x="58" y="56"/>
                  </a:lnTo>
                  <a:lnTo>
                    <a:pt x="61" y="39"/>
                  </a:lnTo>
                  <a:lnTo>
                    <a:pt x="64" y="31"/>
                  </a:lnTo>
                  <a:lnTo>
                    <a:pt x="66" y="22"/>
                  </a:lnTo>
                  <a:lnTo>
                    <a:pt x="70" y="14"/>
                  </a:lnTo>
                  <a:lnTo>
                    <a:pt x="74" y="8"/>
                  </a:lnTo>
                  <a:lnTo>
                    <a:pt x="74" y="8"/>
                  </a:lnTo>
                  <a:lnTo>
                    <a:pt x="75" y="6"/>
                  </a:lnTo>
                  <a:lnTo>
                    <a:pt x="75" y="5"/>
                  </a:lnTo>
                  <a:lnTo>
                    <a:pt x="74" y="1"/>
                  </a:lnTo>
                  <a:lnTo>
                    <a:pt x="72" y="0"/>
                  </a:lnTo>
                  <a:lnTo>
                    <a:pt x="71" y="0"/>
                  </a:lnTo>
                  <a:lnTo>
                    <a:pt x="69" y="0"/>
                  </a:lnTo>
                  <a:lnTo>
                    <a:pt x="68" y="2"/>
                  </a:lnTo>
                  <a:lnTo>
                    <a:pt x="68" y="2"/>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17" name="Freeform 170"/>
            <p:cNvSpPr/>
            <p:nvPr/>
          </p:nvSpPr>
          <p:spPr bwMode="auto">
            <a:xfrm>
              <a:off x="4338638" y="2201863"/>
              <a:ext cx="31750" cy="112713"/>
            </a:xfrm>
            <a:custGeom>
              <a:avLst/>
              <a:gdLst/>
              <a:ahLst/>
              <a:cxnLst>
                <a:cxn ang="0">
                  <a:pos x="52" y="4"/>
                </a:cxn>
                <a:cxn ang="0">
                  <a:pos x="52" y="4"/>
                </a:cxn>
                <a:cxn ang="0">
                  <a:pos x="51" y="10"/>
                </a:cxn>
                <a:cxn ang="0">
                  <a:pos x="48" y="16"/>
                </a:cxn>
                <a:cxn ang="0">
                  <a:pos x="43" y="29"/>
                </a:cxn>
                <a:cxn ang="0">
                  <a:pos x="38" y="41"/>
                </a:cxn>
                <a:cxn ang="0">
                  <a:pos x="36" y="47"/>
                </a:cxn>
                <a:cxn ang="0">
                  <a:pos x="34" y="54"/>
                </a:cxn>
                <a:cxn ang="0">
                  <a:pos x="34" y="54"/>
                </a:cxn>
                <a:cxn ang="0">
                  <a:pos x="25" y="103"/>
                </a:cxn>
                <a:cxn ang="0">
                  <a:pos x="25" y="103"/>
                </a:cxn>
                <a:cxn ang="0">
                  <a:pos x="23" y="116"/>
                </a:cxn>
                <a:cxn ang="0">
                  <a:pos x="19" y="129"/>
                </a:cxn>
                <a:cxn ang="0">
                  <a:pos x="10" y="156"/>
                </a:cxn>
                <a:cxn ang="0">
                  <a:pos x="3" y="181"/>
                </a:cxn>
                <a:cxn ang="0">
                  <a:pos x="1" y="195"/>
                </a:cxn>
                <a:cxn ang="0">
                  <a:pos x="0" y="208"/>
                </a:cxn>
                <a:cxn ang="0">
                  <a:pos x="0" y="208"/>
                </a:cxn>
                <a:cxn ang="0">
                  <a:pos x="0" y="210"/>
                </a:cxn>
                <a:cxn ang="0">
                  <a:pos x="1" y="211"/>
                </a:cxn>
                <a:cxn ang="0">
                  <a:pos x="2" y="212"/>
                </a:cxn>
                <a:cxn ang="0">
                  <a:pos x="4" y="212"/>
                </a:cxn>
                <a:cxn ang="0">
                  <a:pos x="6" y="212"/>
                </a:cxn>
                <a:cxn ang="0">
                  <a:pos x="7" y="211"/>
                </a:cxn>
                <a:cxn ang="0">
                  <a:pos x="8" y="210"/>
                </a:cxn>
                <a:cxn ang="0">
                  <a:pos x="9" y="208"/>
                </a:cxn>
                <a:cxn ang="0">
                  <a:pos x="9" y="208"/>
                </a:cxn>
                <a:cxn ang="0">
                  <a:pos x="10" y="200"/>
                </a:cxn>
                <a:cxn ang="0">
                  <a:pos x="11" y="192"/>
                </a:cxn>
                <a:cxn ang="0">
                  <a:pos x="15" y="176"/>
                </a:cxn>
                <a:cxn ang="0">
                  <a:pos x="26" y="144"/>
                </a:cxn>
                <a:cxn ang="0">
                  <a:pos x="26" y="144"/>
                </a:cxn>
                <a:cxn ang="0">
                  <a:pos x="29" y="131"/>
                </a:cxn>
                <a:cxn ang="0">
                  <a:pos x="32" y="117"/>
                </a:cxn>
                <a:cxn ang="0">
                  <a:pos x="37" y="91"/>
                </a:cxn>
                <a:cxn ang="0">
                  <a:pos x="37" y="91"/>
                </a:cxn>
                <a:cxn ang="0">
                  <a:pos x="41" y="67"/>
                </a:cxn>
                <a:cxn ang="0">
                  <a:pos x="46" y="42"/>
                </a:cxn>
                <a:cxn ang="0">
                  <a:pos x="46" y="42"/>
                </a:cxn>
                <a:cxn ang="0">
                  <a:pos x="50" y="33"/>
                </a:cxn>
                <a:cxn ang="0">
                  <a:pos x="55" y="23"/>
                </a:cxn>
                <a:cxn ang="0">
                  <a:pos x="59" y="14"/>
                </a:cxn>
                <a:cxn ang="0">
                  <a:pos x="60" y="9"/>
                </a:cxn>
                <a:cxn ang="0">
                  <a:pos x="61" y="4"/>
                </a:cxn>
                <a:cxn ang="0">
                  <a:pos x="61" y="4"/>
                </a:cxn>
                <a:cxn ang="0">
                  <a:pos x="61" y="3"/>
                </a:cxn>
                <a:cxn ang="0">
                  <a:pos x="60" y="1"/>
                </a:cxn>
                <a:cxn ang="0">
                  <a:pos x="59" y="0"/>
                </a:cxn>
                <a:cxn ang="0">
                  <a:pos x="57" y="0"/>
                </a:cxn>
                <a:cxn ang="0">
                  <a:pos x="54" y="1"/>
                </a:cxn>
                <a:cxn ang="0">
                  <a:pos x="53" y="3"/>
                </a:cxn>
                <a:cxn ang="0">
                  <a:pos x="52" y="4"/>
                </a:cxn>
                <a:cxn ang="0">
                  <a:pos x="52" y="4"/>
                </a:cxn>
              </a:cxnLst>
              <a:rect l="0" t="0" r="r" b="b"/>
              <a:pathLst>
                <a:path w="61" h="212">
                  <a:moveTo>
                    <a:pt x="52" y="4"/>
                  </a:moveTo>
                  <a:lnTo>
                    <a:pt x="52" y="4"/>
                  </a:lnTo>
                  <a:lnTo>
                    <a:pt x="51" y="10"/>
                  </a:lnTo>
                  <a:lnTo>
                    <a:pt x="48" y="16"/>
                  </a:lnTo>
                  <a:lnTo>
                    <a:pt x="43" y="29"/>
                  </a:lnTo>
                  <a:lnTo>
                    <a:pt x="38" y="41"/>
                  </a:lnTo>
                  <a:lnTo>
                    <a:pt x="36" y="47"/>
                  </a:lnTo>
                  <a:lnTo>
                    <a:pt x="34" y="54"/>
                  </a:lnTo>
                  <a:lnTo>
                    <a:pt x="34" y="54"/>
                  </a:lnTo>
                  <a:lnTo>
                    <a:pt x="25" y="103"/>
                  </a:lnTo>
                  <a:lnTo>
                    <a:pt x="25" y="103"/>
                  </a:lnTo>
                  <a:lnTo>
                    <a:pt x="23" y="116"/>
                  </a:lnTo>
                  <a:lnTo>
                    <a:pt x="19" y="129"/>
                  </a:lnTo>
                  <a:lnTo>
                    <a:pt x="10" y="156"/>
                  </a:lnTo>
                  <a:lnTo>
                    <a:pt x="3" y="181"/>
                  </a:lnTo>
                  <a:lnTo>
                    <a:pt x="1" y="195"/>
                  </a:lnTo>
                  <a:lnTo>
                    <a:pt x="0" y="208"/>
                  </a:lnTo>
                  <a:lnTo>
                    <a:pt x="0" y="208"/>
                  </a:lnTo>
                  <a:lnTo>
                    <a:pt x="0" y="210"/>
                  </a:lnTo>
                  <a:lnTo>
                    <a:pt x="1" y="211"/>
                  </a:lnTo>
                  <a:lnTo>
                    <a:pt x="2" y="212"/>
                  </a:lnTo>
                  <a:lnTo>
                    <a:pt x="4" y="212"/>
                  </a:lnTo>
                  <a:lnTo>
                    <a:pt x="6" y="212"/>
                  </a:lnTo>
                  <a:lnTo>
                    <a:pt x="7" y="211"/>
                  </a:lnTo>
                  <a:lnTo>
                    <a:pt x="8" y="210"/>
                  </a:lnTo>
                  <a:lnTo>
                    <a:pt x="9" y="208"/>
                  </a:lnTo>
                  <a:lnTo>
                    <a:pt x="9" y="208"/>
                  </a:lnTo>
                  <a:lnTo>
                    <a:pt x="10" y="200"/>
                  </a:lnTo>
                  <a:lnTo>
                    <a:pt x="11" y="192"/>
                  </a:lnTo>
                  <a:lnTo>
                    <a:pt x="15" y="176"/>
                  </a:lnTo>
                  <a:lnTo>
                    <a:pt x="26" y="144"/>
                  </a:lnTo>
                  <a:lnTo>
                    <a:pt x="26" y="144"/>
                  </a:lnTo>
                  <a:lnTo>
                    <a:pt x="29" y="131"/>
                  </a:lnTo>
                  <a:lnTo>
                    <a:pt x="32" y="117"/>
                  </a:lnTo>
                  <a:lnTo>
                    <a:pt x="37" y="91"/>
                  </a:lnTo>
                  <a:lnTo>
                    <a:pt x="37" y="91"/>
                  </a:lnTo>
                  <a:lnTo>
                    <a:pt x="41" y="67"/>
                  </a:lnTo>
                  <a:lnTo>
                    <a:pt x="46" y="42"/>
                  </a:lnTo>
                  <a:lnTo>
                    <a:pt x="46" y="42"/>
                  </a:lnTo>
                  <a:lnTo>
                    <a:pt x="50" y="33"/>
                  </a:lnTo>
                  <a:lnTo>
                    <a:pt x="55" y="23"/>
                  </a:lnTo>
                  <a:lnTo>
                    <a:pt x="59" y="14"/>
                  </a:lnTo>
                  <a:lnTo>
                    <a:pt x="60" y="9"/>
                  </a:lnTo>
                  <a:lnTo>
                    <a:pt x="61" y="4"/>
                  </a:lnTo>
                  <a:lnTo>
                    <a:pt x="61" y="4"/>
                  </a:lnTo>
                  <a:lnTo>
                    <a:pt x="61" y="3"/>
                  </a:lnTo>
                  <a:lnTo>
                    <a:pt x="60" y="1"/>
                  </a:lnTo>
                  <a:lnTo>
                    <a:pt x="59" y="0"/>
                  </a:lnTo>
                  <a:lnTo>
                    <a:pt x="57" y="0"/>
                  </a:lnTo>
                  <a:lnTo>
                    <a:pt x="54" y="1"/>
                  </a:lnTo>
                  <a:lnTo>
                    <a:pt x="53" y="3"/>
                  </a:lnTo>
                  <a:lnTo>
                    <a:pt x="52" y="4"/>
                  </a:lnTo>
                  <a:lnTo>
                    <a:pt x="52" y="4"/>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18" name="Freeform 171"/>
            <p:cNvSpPr/>
            <p:nvPr/>
          </p:nvSpPr>
          <p:spPr bwMode="auto">
            <a:xfrm>
              <a:off x="4357688" y="2209800"/>
              <a:ext cx="36513" cy="90488"/>
            </a:xfrm>
            <a:custGeom>
              <a:avLst/>
              <a:gdLst/>
              <a:ahLst/>
              <a:cxnLst>
                <a:cxn ang="0">
                  <a:pos x="60" y="1"/>
                </a:cxn>
                <a:cxn ang="0">
                  <a:pos x="60" y="1"/>
                </a:cxn>
                <a:cxn ang="0">
                  <a:pos x="51" y="10"/>
                </a:cxn>
                <a:cxn ang="0">
                  <a:pos x="43" y="22"/>
                </a:cxn>
                <a:cxn ang="0">
                  <a:pos x="37" y="34"/>
                </a:cxn>
                <a:cxn ang="0">
                  <a:pos x="33" y="48"/>
                </a:cxn>
                <a:cxn ang="0">
                  <a:pos x="29" y="61"/>
                </a:cxn>
                <a:cxn ang="0">
                  <a:pos x="25" y="75"/>
                </a:cxn>
                <a:cxn ang="0">
                  <a:pos x="20" y="100"/>
                </a:cxn>
                <a:cxn ang="0">
                  <a:pos x="20" y="100"/>
                </a:cxn>
                <a:cxn ang="0">
                  <a:pos x="15" y="115"/>
                </a:cxn>
                <a:cxn ang="0">
                  <a:pos x="6" y="135"/>
                </a:cxn>
                <a:cxn ang="0">
                  <a:pos x="3" y="147"/>
                </a:cxn>
                <a:cxn ang="0">
                  <a:pos x="0" y="156"/>
                </a:cxn>
                <a:cxn ang="0">
                  <a:pos x="0" y="164"/>
                </a:cxn>
                <a:cxn ang="0">
                  <a:pos x="1" y="166"/>
                </a:cxn>
                <a:cxn ang="0">
                  <a:pos x="3" y="170"/>
                </a:cxn>
                <a:cxn ang="0">
                  <a:pos x="3" y="170"/>
                </a:cxn>
                <a:cxn ang="0">
                  <a:pos x="4" y="170"/>
                </a:cxn>
                <a:cxn ang="0">
                  <a:pos x="6" y="171"/>
                </a:cxn>
                <a:cxn ang="0">
                  <a:pos x="9" y="169"/>
                </a:cxn>
                <a:cxn ang="0">
                  <a:pos x="10" y="167"/>
                </a:cxn>
                <a:cxn ang="0">
                  <a:pos x="11" y="165"/>
                </a:cxn>
                <a:cxn ang="0">
                  <a:pos x="10" y="164"/>
                </a:cxn>
                <a:cxn ang="0">
                  <a:pos x="9" y="162"/>
                </a:cxn>
                <a:cxn ang="0">
                  <a:pos x="9" y="162"/>
                </a:cxn>
                <a:cxn ang="0">
                  <a:pos x="10" y="159"/>
                </a:cxn>
                <a:cxn ang="0">
                  <a:pos x="14" y="152"/>
                </a:cxn>
                <a:cxn ang="0">
                  <a:pos x="18" y="138"/>
                </a:cxn>
                <a:cxn ang="0">
                  <a:pos x="18" y="138"/>
                </a:cxn>
                <a:cxn ang="0">
                  <a:pos x="24" y="119"/>
                </a:cxn>
                <a:cxn ang="0">
                  <a:pos x="29" y="100"/>
                </a:cxn>
                <a:cxn ang="0">
                  <a:pos x="29" y="100"/>
                </a:cxn>
                <a:cxn ang="0">
                  <a:pos x="34" y="76"/>
                </a:cxn>
                <a:cxn ang="0">
                  <a:pos x="38" y="63"/>
                </a:cxn>
                <a:cxn ang="0">
                  <a:pos x="41" y="51"/>
                </a:cxn>
                <a:cxn ang="0">
                  <a:pos x="47" y="38"/>
                </a:cxn>
                <a:cxn ang="0">
                  <a:pos x="52" y="27"/>
                </a:cxn>
                <a:cxn ang="0">
                  <a:pos x="58" y="17"/>
                </a:cxn>
                <a:cxn ang="0">
                  <a:pos x="66" y="7"/>
                </a:cxn>
                <a:cxn ang="0">
                  <a:pos x="66" y="7"/>
                </a:cxn>
                <a:cxn ang="0">
                  <a:pos x="67" y="6"/>
                </a:cxn>
                <a:cxn ang="0">
                  <a:pos x="68" y="4"/>
                </a:cxn>
                <a:cxn ang="0">
                  <a:pos x="67" y="3"/>
                </a:cxn>
                <a:cxn ang="0">
                  <a:pos x="66" y="1"/>
                </a:cxn>
                <a:cxn ang="0">
                  <a:pos x="65" y="0"/>
                </a:cxn>
                <a:cxn ang="0">
                  <a:pos x="63" y="0"/>
                </a:cxn>
                <a:cxn ang="0">
                  <a:pos x="61" y="0"/>
                </a:cxn>
                <a:cxn ang="0">
                  <a:pos x="60" y="1"/>
                </a:cxn>
                <a:cxn ang="0">
                  <a:pos x="60" y="1"/>
                </a:cxn>
              </a:cxnLst>
              <a:rect l="0" t="0" r="r" b="b"/>
              <a:pathLst>
                <a:path w="68" h="171">
                  <a:moveTo>
                    <a:pt x="60" y="1"/>
                  </a:moveTo>
                  <a:lnTo>
                    <a:pt x="60" y="1"/>
                  </a:lnTo>
                  <a:lnTo>
                    <a:pt x="51" y="10"/>
                  </a:lnTo>
                  <a:lnTo>
                    <a:pt x="43" y="22"/>
                  </a:lnTo>
                  <a:lnTo>
                    <a:pt x="37" y="34"/>
                  </a:lnTo>
                  <a:lnTo>
                    <a:pt x="33" y="48"/>
                  </a:lnTo>
                  <a:lnTo>
                    <a:pt x="29" y="61"/>
                  </a:lnTo>
                  <a:lnTo>
                    <a:pt x="25" y="75"/>
                  </a:lnTo>
                  <a:lnTo>
                    <a:pt x="20" y="100"/>
                  </a:lnTo>
                  <a:lnTo>
                    <a:pt x="20" y="100"/>
                  </a:lnTo>
                  <a:lnTo>
                    <a:pt x="15" y="115"/>
                  </a:lnTo>
                  <a:lnTo>
                    <a:pt x="6" y="135"/>
                  </a:lnTo>
                  <a:lnTo>
                    <a:pt x="3" y="147"/>
                  </a:lnTo>
                  <a:lnTo>
                    <a:pt x="0" y="156"/>
                  </a:lnTo>
                  <a:lnTo>
                    <a:pt x="0" y="164"/>
                  </a:lnTo>
                  <a:lnTo>
                    <a:pt x="1" y="166"/>
                  </a:lnTo>
                  <a:lnTo>
                    <a:pt x="3" y="170"/>
                  </a:lnTo>
                  <a:lnTo>
                    <a:pt x="3" y="170"/>
                  </a:lnTo>
                  <a:lnTo>
                    <a:pt x="4" y="170"/>
                  </a:lnTo>
                  <a:lnTo>
                    <a:pt x="6" y="171"/>
                  </a:lnTo>
                  <a:lnTo>
                    <a:pt x="9" y="169"/>
                  </a:lnTo>
                  <a:lnTo>
                    <a:pt x="10" y="167"/>
                  </a:lnTo>
                  <a:lnTo>
                    <a:pt x="11" y="165"/>
                  </a:lnTo>
                  <a:lnTo>
                    <a:pt x="10" y="164"/>
                  </a:lnTo>
                  <a:lnTo>
                    <a:pt x="9" y="162"/>
                  </a:lnTo>
                  <a:lnTo>
                    <a:pt x="9" y="162"/>
                  </a:lnTo>
                  <a:lnTo>
                    <a:pt x="10" y="159"/>
                  </a:lnTo>
                  <a:lnTo>
                    <a:pt x="14" y="152"/>
                  </a:lnTo>
                  <a:lnTo>
                    <a:pt x="18" y="138"/>
                  </a:lnTo>
                  <a:lnTo>
                    <a:pt x="18" y="138"/>
                  </a:lnTo>
                  <a:lnTo>
                    <a:pt x="24" y="119"/>
                  </a:lnTo>
                  <a:lnTo>
                    <a:pt x="29" y="100"/>
                  </a:lnTo>
                  <a:lnTo>
                    <a:pt x="29" y="100"/>
                  </a:lnTo>
                  <a:lnTo>
                    <a:pt x="34" y="76"/>
                  </a:lnTo>
                  <a:lnTo>
                    <a:pt x="38" y="63"/>
                  </a:lnTo>
                  <a:lnTo>
                    <a:pt x="41" y="51"/>
                  </a:lnTo>
                  <a:lnTo>
                    <a:pt x="47" y="38"/>
                  </a:lnTo>
                  <a:lnTo>
                    <a:pt x="52" y="27"/>
                  </a:lnTo>
                  <a:lnTo>
                    <a:pt x="58" y="17"/>
                  </a:lnTo>
                  <a:lnTo>
                    <a:pt x="66" y="7"/>
                  </a:lnTo>
                  <a:lnTo>
                    <a:pt x="66" y="7"/>
                  </a:lnTo>
                  <a:lnTo>
                    <a:pt x="67" y="6"/>
                  </a:lnTo>
                  <a:lnTo>
                    <a:pt x="68" y="4"/>
                  </a:lnTo>
                  <a:lnTo>
                    <a:pt x="67" y="3"/>
                  </a:lnTo>
                  <a:lnTo>
                    <a:pt x="66" y="1"/>
                  </a:lnTo>
                  <a:lnTo>
                    <a:pt x="65" y="0"/>
                  </a:lnTo>
                  <a:lnTo>
                    <a:pt x="63" y="0"/>
                  </a:lnTo>
                  <a:lnTo>
                    <a:pt x="61" y="0"/>
                  </a:lnTo>
                  <a:lnTo>
                    <a:pt x="60" y="1"/>
                  </a:lnTo>
                  <a:lnTo>
                    <a:pt x="60" y="1"/>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19" name="Freeform 172"/>
            <p:cNvSpPr/>
            <p:nvPr/>
          </p:nvSpPr>
          <p:spPr bwMode="auto">
            <a:xfrm>
              <a:off x="4383088" y="2219325"/>
              <a:ext cx="33338" cy="63500"/>
            </a:xfrm>
            <a:custGeom>
              <a:avLst/>
              <a:gdLst/>
              <a:ahLst/>
              <a:cxnLst>
                <a:cxn ang="0">
                  <a:pos x="55" y="0"/>
                </a:cxn>
                <a:cxn ang="0">
                  <a:pos x="55" y="0"/>
                </a:cxn>
                <a:cxn ang="0">
                  <a:pos x="50" y="2"/>
                </a:cxn>
                <a:cxn ang="0">
                  <a:pos x="46" y="5"/>
                </a:cxn>
                <a:cxn ang="0">
                  <a:pos x="42" y="8"/>
                </a:cxn>
                <a:cxn ang="0">
                  <a:pos x="39" y="11"/>
                </a:cxn>
                <a:cxn ang="0">
                  <a:pos x="33" y="19"/>
                </a:cxn>
                <a:cxn ang="0">
                  <a:pos x="29" y="30"/>
                </a:cxn>
                <a:cxn ang="0">
                  <a:pos x="29" y="30"/>
                </a:cxn>
                <a:cxn ang="0">
                  <a:pos x="13" y="70"/>
                </a:cxn>
                <a:cxn ang="0">
                  <a:pos x="6" y="91"/>
                </a:cxn>
                <a:cxn ang="0">
                  <a:pos x="0" y="112"/>
                </a:cxn>
                <a:cxn ang="0">
                  <a:pos x="0" y="112"/>
                </a:cxn>
                <a:cxn ang="0">
                  <a:pos x="0" y="114"/>
                </a:cxn>
                <a:cxn ang="0">
                  <a:pos x="1" y="116"/>
                </a:cxn>
                <a:cxn ang="0">
                  <a:pos x="2" y="118"/>
                </a:cxn>
                <a:cxn ang="0">
                  <a:pos x="4" y="118"/>
                </a:cxn>
                <a:cxn ang="0">
                  <a:pos x="6" y="119"/>
                </a:cxn>
                <a:cxn ang="0">
                  <a:pos x="7" y="118"/>
                </a:cxn>
                <a:cxn ang="0">
                  <a:pos x="8" y="116"/>
                </a:cxn>
                <a:cxn ang="0">
                  <a:pos x="9" y="114"/>
                </a:cxn>
                <a:cxn ang="0">
                  <a:pos x="9" y="114"/>
                </a:cxn>
                <a:cxn ang="0">
                  <a:pos x="13" y="100"/>
                </a:cxn>
                <a:cxn ang="0">
                  <a:pos x="17" y="84"/>
                </a:cxn>
                <a:cxn ang="0">
                  <a:pos x="23" y="70"/>
                </a:cxn>
                <a:cxn ang="0">
                  <a:pos x="30" y="56"/>
                </a:cxn>
                <a:cxn ang="0">
                  <a:pos x="30" y="56"/>
                </a:cxn>
                <a:cxn ang="0">
                  <a:pos x="34" y="42"/>
                </a:cxn>
                <a:cxn ang="0">
                  <a:pos x="39" y="29"/>
                </a:cxn>
                <a:cxn ang="0">
                  <a:pos x="42" y="22"/>
                </a:cxn>
                <a:cxn ang="0">
                  <a:pos x="46" y="17"/>
                </a:cxn>
                <a:cxn ang="0">
                  <a:pos x="51" y="12"/>
                </a:cxn>
                <a:cxn ang="0">
                  <a:pos x="57" y="9"/>
                </a:cxn>
                <a:cxn ang="0">
                  <a:pos x="57" y="9"/>
                </a:cxn>
                <a:cxn ang="0">
                  <a:pos x="60" y="8"/>
                </a:cxn>
                <a:cxn ang="0">
                  <a:pos x="61" y="7"/>
                </a:cxn>
                <a:cxn ang="0">
                  <a:pos x="62" y="5"/>
                </a:cxn>
                <a:cxn ang="0">
                  <a:pos x="61" y="3"/>
                </a:cxn>
                <a:cxn ang="0">
                  <a:pos x="61" y="2"/>
                </a:cxn>
                <a:cxn ang="0">
                  <a:pos x="60" y="0"/>
                </a:cxn>
                <a:cxn ang="0">
                  <a:pos x="57" y="0"/>
                </a:cxn>
                <a:cxn ang="0">
                  <a:pos x="55" y="0"/>
                </a:cxn>
                <a:cxn ang="0">
                  <a:pos x="55" y="0"/>
                </a:cxn>
              </a:cxnLst>
              <a:rect l="0" t="0" r="r" b="b"/>
              <a:pathLst>
                <a:path w="62" h="119">
                  <a:moveTo>
                    <a:pt x="55" y="0"/>
                  </a:moveTo>
                  <a:lnTo>
                    <a:pt x="55" y="0"/>
                  </a:lnTo>
                  <a:lnTo>
                    <a:pt x="50" y="2"/>
                  </a:lnTo>
                  <a:lnTo>
                    <a:pt x="46" y="5"/>
                  </a:lnTo>
                  <a:lnTo>
                    <a:pt x="42" y="8"/>
                  </a:lnTo>
                  <a:lnTo>
                    <a:pt x="39" y="11"/>
                  </a:lnTo>
                  <a:lnTo>
                    <a:pt x="33" y="19"/>
                  </a:lnTo>
                  <a:lnTo>
                    <a:pt x="29" y="30"/>
                  </a:lnTo>
                  <a:lnTo>
                    <a:pt x="29" y="30"/>
                  </a:lnTo>
                  <a:lnTo>
                    <a:pt x="13" y="70"/>
                  </a:lnTo>
                  <a:lnTo>
                    <a:pt x="6" y="91"/>
                  </a:lnTo>
                  <a:lnTo>
                    <a:pt x="0" y="112"/>
                  </a:lnTo>
                  <a:lnTo>
                    <a:pt x="0" y="112"/>
                  </a:lnTo>
                  <a:lnTo>
                    <a:pt x="0" y="114"/>
                  </a:lnTo>
                  <a:lnTo>
                    <a:pt x="1" y="116"/>
                  </a:lnTo>
                  <a:lnTo>
                    <a:pt x="2" y="118"/>
                  </a:lnTo>
                  <a:lnTo>
                    <a:pt x="4" y="118"/>
                  </a:lnTo>
                  <a:lnTo>
                    <a:pt x="6" y="119"/>
                  </a:lnTo>
                  <a:lnTo>
                    <a:pt x="7" y="118"/>
                  </a:lnTo>
                  <a:lnTo>
                    <a:pt x="8" y="116"/>
                  </a:lnTo>
                  <a:lnTo>
                    <a:pt x="9" y="114"/>
                  </a:lnTo>
                  <a:lnTo>
                    <a:pt x="9" y="114"/>
                  </a:lnTo>
                  <a:lnTo>
                    <a:pt x="13" y="100"/>
                  </a:lnTo>
                  <a:lnTo>
                    <a:pt x="17" y="84"/>
                  </a:lnTo>
                  <a:lnTo>
                    <a:pt x="23" y="70"/>
                  </a:lnTo>
                  <a:lnTo>
                    <a:pt x="30" y="56"/>
                  </a:lnTo>
                  <a:lnTo>
                    <a:pt x="30" y="56"/>
                  </a:lnTo>
                  <a:lnTo>
                    <a:pt x="34" y="42"/>
                  </a:lnTo>
                  <a:lnTo>
                    <a:pt x="39" y="29"/>
                  </a:lnTo>
                  <a:lnTo>
                    <a:pt x="42" y="22"/>
                  </a:lnTo>
                  <a:lnTo>
                    <a:pt x="46" y="17"/>
                  </a:lnTo>
                  <a:lnTo>
                    <a:pt x="51" y="12"/>
                  </a:lnTo>
                  <a:lnTo>
                    <a:pt x="57" y="9"/>
                  </a:lnTo>
                  <a:lnTo>
                    <a:pt x="57" y="9"/>
                  </a:lnTo>
                  <a:lnTo>
                    <a:pt x="60" y="8"/>
                  </a:lnTo>
                  <a:lnTo>
                    <a:pt x="61" y="7"/>
                  </a:lnTo>
                  <a:lnTo>
                    <a:pt x="62" y="5"/>
                  </a:lnTo>
                  <a:lnTo>
                    <a:pt x="61" y="3"/>
                  </a:lnTo>
                  <a:lnTo>
                    <a:pt x="61" y="2"/>
                  </a:lnTo>
                  <a:lnTo>
                    <a:pt x="60" y="0"/>
                  </a:lnTo>
                  <a:lnTo>
                    <a:pt x="57" y="0"/>
                  </a:lnTo>
                  <a:lnTo>
                    <a:pt x="55" y="0"/>
                  </a:lnTo>
                  <a:lnTo>
                    <a:pt x="55" y="0"/>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20" name="Freeform 173"/>
            <p:cNvSpPr/>
            <p:nvPr/>
          </p:nvSpPr>
          <p:spPr bwMode="auto">
            <a:xfrm>
              <a:off x="4403725" y="2228850"/>
              <a:ext cx="17463" cy="52388"/>
            </a:xfrm>
            <a:custGeom>
              <a:avLst/>
              <a:gdLst/>
              <a:ahLst/>
              <a:cxnLst>
                <a:cxn ang="0">
                  <a:pos x="27" y="1"/>
                </a:cxn>
                <a:cxn ang="0">
                  <a:pos x="27" y="1"/>
                </a:cxn>
                <a:cxn ang="0">
                  <a:pos x="24" y="2"/>
                </a:cxn>
                <a:cxn ang="0">
                  <a:pos x="22" y="6"/>
                </a:cxn>
                <a:cxn ang="0">
                  <a:pos x="17" y="12"/>
                </a:cxn>
                <a:cxn ang="0">
                  <a:pos x="15" y="20"/>
                </a:cxn>
                <a:cxn ang="0">
                  <a:pos x="14" y="27"/>
                </a:cxn>
                <a:cxn ang="0">
                  <a:pos x="14" y="27"/>
                </a:cxn>
                <a:cxn ang="0">
                  <a:pos x="12" y="45"/>
                </a:cxn>
                <a:cxn ang="0">
                  <a:pos x="10" y="61"/>
                </a:cxn>
                <a:cxn ang="0">
                  <a:pos x="6" y="78"/>
                </a:cxn>
                <a:cxn ang="0">
                  <a:pos x="0" y="94"/>
                </a:cxn>
                <a:cxn ang="0">
                  <a:pos x="0" y="94"/>
                </a:cxn>
                <a:cxn ang="0">
                  <a:pos x="0" y="96"/>
                </a:cxn>
                <a:cxn ang="0">
                  <a:pos x="0" y="97"/>
                </a:cxn>
                <a:cxn ang="0">
                  <a:pos x="1" y="100"/>
                </a:cxn>
                <a:cxn ang="0">
                  <a:pos x="3" y="100"/>
                </a:cxn>
                <a:cxn ang="0">
                  <a:pos x="6" y="100"/>
                </a:cxn>
                <a:cxn ang="0">
                  <a:pos x="8" y="98"/>
                </a:cxn>
                <a:cxn ang="0">
                  <a:pos x="9" y="96"/>
                </a:cxn>
                <a:cxn ang="0">
                  <a:pos x="9" y="96"/>
                </a:cxn>
                <a:cxn ang="0">
                  <a:pos x="13" y="85"/>
                </a:cxn>
                <a:cxn ang="0">
                  <a:pos x="15" y="80"/>
                </a:cxn>
                <a:cxn ang="0">
                  <a:pos x="18" y="75"/>
                </a:cxn>
                <a:cxn ang="0">
                  <a:pos x="18" y="75"/>
                </a:cxn>
                <a:cxn ang="0">
                  <a:pos x="19" y="72"/>
                </a:cxn>
                <a:cxn ang="0">
                  <a:pos x="21" y="69"/>
                </a:cxn>
                <a:cxn ang="0">
                  <a:pos x="21" y="62"/>
                </a:cxn>
                <a:cxn ang="0">
                  <a:pos x="22" y="49"/>
                </a:cxn>
                <a:cxn ang="0">
                  <a:pos x="22" y="49"/>
                </a:cxn>
                <a:cxn ang="0">
                  <a:pos x="23" y="28"/>
                </a:cxn>
                <a:cxn ang="0">
                  <a:pos x="24" y="22"/>
                </a:cxn>
                <a:cxn ang="0">
                  <a:pos x="25" y="17"/>
                </a:cxn>
                <a:cxn ang="0">
                  <a:pos x="27" y="13"/>
                </a:cxn>
                <a:cxn ang="0">
                  <a:pos x="30" y="10"/>
                </a:cxn>
                <a:cxn ang="0">
                  <a:pos x="30" y="10"/>
                </a:cxn>
                <a:cxn ang="0">
                  <a:pos x="31" y="9"/>
                </a:cxn>
                <a:cxn ang="0">
                  <a:pos x="32" y="8"/>
                </a:cxn>
                <a:cxn ang="0">
                  <a:pos x="33" y="3"/>
                </a:cxn>
                <a:cxn ang="0">
                  <a:pos x="32" y="2"/>
                </a:cxn>
                <a:cxn ang="0">
                  <a:pos x="31" y="1"/>
                </a:cxn>
                <a:cxn ang="0">
                  <a:pos x="29" y="0"/>
                </a:cxn>
                <a:cxn ang="0">
                  <a:pos x="27" y="1"/>
                </a:cxn>
                <a:cxn ang="0">
                  <a:pos x="27" y="1"/>
                </a:cxn>
              </a:cxnLst>
              <a:rect l="0" t="0" r="r" b="b"/>
              <a:pathLst>
                <a:path w="33" h="100">
                  <a:moveTo>
                    <a:pt x="27" y="1"/>
                  </a:moveTo>
                  <a:lnTo>
                    <a:pt x="27" y="1"/>
                  </a:lnTo>
                  <a:lnTo>
                    <a:pt x="24" y="2"/>
                  </a:lnTo>
                  <a:lnTo>
                    <a:pt x="22" y="6"/>
                  </a:lnTo>
                  <a:lnTo>
                    <a:pt x="17" y="12"/>
                  </a:lnTo>
                  <a:lnTo>
                    <a:pt x="15" y="20"/>
                  </a:lnTo>
                  <a:lnTo>
                    <a:pt x="14" y="27"/>
                  </a:lnTo>
                  <a:lnTo>
                    <a:pt x="14" y="27"/>
                  </a:lnTo>
                  <a:lnTo>
                    <a:pt x="12" y="45"/>
                  </a:lnTo>
                  <a:lnTo>
                    <a:pt x="10" y="61"/>
                  </a:lnTo>
                  <a:lnTo>
                    <a:pt x="6" y="78"/>
                  </a:lnTo>
                  <a:lnTo>
                    <a:pt x="0" y="94"/>
                  </a:lnTo>
                  <a:lnTo>
                    <a:pt x="0" y="94"/>
                  </a:lnTo>
                  <a:lnTo>
                    <a:pt x="0" y="96"/>
                  </a:lnTo>
                  <a:lnTo>
                    <a:pt x="0" y="97"/>
                  </a:lnTo>
                  <a:lnTo>
                    <a:pt x="1" y="100"/>
                  </a:lnTo>
                  <a:lnTo>
                    <a:pt x="3" y="100"/>
                  </a:lnTo>
                  <a:lnTo>
                    <a:pt x="6" y="100"/>
                  </a:lnTo>
                  <a:lnTo>
                    <a:pt x="8" y="98"/>
                  </a:lnTo>
                  <a:lnTo>
                    <a:pt x="9" y="96"/>
                  </a:lnTo>
                  <a:lnTo>
                    <a:pt x="9" y="96"/>
                  </a:lnTo>
                  <a:lnTo>
                    <a:pt x="13" y="85"/>
                  </a:lnTo>
                  <a:lnTo>
                    <a:pt x="15" y="80"/>
                  </a:lnTo>
                  <a:lnTo>
                    <a:pt x="18" y="75"/>
                  </a:lnTo>
                  <a:lnTo>
                    <a:pt x="18" y="75"/>
                  </a:lnTo>
                  <a:lnTo>
                    <a:pt x="19" y="72"/>
                  </a:lnTo>
                  <a:lnTo>
                    <a:pt x="21" y="69"/>
                  </a:lnTo>
                  <a:lnTo>
                    <a:pt x="21" y="62"/>
                  </a:lnTo>
                  <a:lnTo>
                    <a:pt x="22" y="49"/>
                  </a:lnTo>
                  <a:lnTo>
                    <a:pt x="22" y="49"/>
                  </a:lnTo>
                  <a:lnTo>
                    <a:pt x="23" y="28"/>
                  </a:lnTo>
                  <a:lnTo>
                    <a:pt x="24" y="22"/>
                  </a:lnTo>
                  <a:lnTo>
                    <a:pt x="25" y="17"/>
                  </a:lnTo>
                  <a:lnTo>
                    <a:pt x="27" y="13"/>
                  </a:lnTo>
                  <a:lnTo>
                    <a:pt x="30" y="10"/>
                  </a:lnTo>
                  <a:lnTo>
                    <a:pt x="30" y="10"/>
                  </a:lnTo>
                  <a:lnTo>
                    <a:pt x="31" y="9"/>
                  </a:lnTo>
                  <a:lnTo>
                    <a:pt x="32" y="8"/>
                  </a:lnTo>
                  <a:lnTo>
                    <a:pt x="33" y="3"/>
                  </a:lnTo>
                  <a:lnTo>
                    <a:pt x="32" y="2"/>
                  </a:lnTo>
                  <a:lnTo>
                    <a:pt x="31" y="1"/>
                  </a:lnTo>
                  <a:lnTo>
                    <a:pt x="29" y="0"/>
                  </a:lnTo>
                  <a:lnTo>
                    <a:pt x="27" y="1"/>
                  </a:lnTo>
                  <a:lnTo>
                    <a:pt x="27" y="1"/>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21" name="Freeform 174"/>
            <p:cNvSpPr/>
            <p:nvPr/>
          </p:nvSpPr>
          <p:spPr bwMode="auto">
            <a:xfrm>
              <a:off x="4340225" y="2436813"/>
              <a:ext cx="4763" cy="42863"/>
            </a:xfrm>
            <a:custGeom>
              <a:avLst/>
              <a:gdLst/>
              <a:ahLst/>
              <a:cxnLst>
                <a:cxn ang="0">
                  <a:pos x="0" y="5"/>
                </a:cxn>
                <a:cxn ang="0">
                  <a:pos x="0" y="76"/>
                </a:cxn>
                <a:cxn ang="0">
                  <a:pos x="0" y="76"/>
                </a:cxn>
                <a:cxn ang="0">
                  <a:pos x="1" y="78"/>
                </a:cxn>
                <a:cxn ang="0">
                  <a:pos x="2" y="79"/>
                </a:cxn>
                <a:cxn ang="0">
                  <a:pos x="3" y="80"/>
                </a:cxn>
                <a:cxn ang="0">
                  <a:pos x="5" y="80"/>
                </a:cxn>
                <a:cxn ang="0">
                  <a:pos x="6" y="80"/>
                </a:cxn>
                <a:cxn ang="0">
                  <a:pos x="8" y="79"/>
                </a:cxn>
                <a:cxn ang="0">
                  <a:pos x="9" y="78"/>
                </a:cxn>
                <a:cxn ang="0">
                  <a:pos x="9" y="76"/>
                </a:cxn>
                <a:cxn ang="0">
                  <a:pos x="9" y="5"/>
                </a:cxn>
                <a:cxn ang="0">
                  <a:pos x="9" y="5"/>
                </a:cxn>
                <a:cxn ang="0">
                  <a:pos x="9" y="3"/>
                </a:cxn>
                <a:cxn ang="0">
                  <a:pos x="8" y="2"/>
                </a:cxn>
                <a:cxn ang="0">
                  <a:pos x="6" y="1"/>
                </a:cxn>
                <a:cxn ang="0">
                  <a:pos x="5" y="0"/>
                </a:cxn>
                <a:cxn ang="0">
                  <a:pos x="3" y="1"/>
                </a:cxn>
                <a:cxn ang="0">
                  <a:pos x="2" y="2"/>
                </a:cxn>
                <a:cxn ang="0">
                  <a:pos x="1" y="3"/>
                </a:cxn>
                <a:cxn ang="0">
                  <a:pos x="0" y="5"/>
                </a:cxn>
                <a:cxn ang="0">
                  <a:pos x="0" y="5"/>
                </a:cxn>
              </a:cxnLst>
              <a:rect l="0" t="0" r="r" b="b"/>
              <a:pathLst>
                <a:path w="9" h="80">
                  <a:moveTo>
                    <a:pt x="0" y="5"/>
                  </a:moveTo>
                  <a:lnTo>
                    <a:pt x="0" y="76"/>
                  </a:lnTo>
                  <a:lnTo>
                    <a:pt x="0" y="76"/>
                  </a:lnTo>
                  <a:lnTo>
                    <a:pt x="1" y="78"/>
                  </a:lnTo>
                  <a:lnTo>
                    <a:pt x="2" y="79"/>
                  </a:lnTo>
                  <a:lnTo>
                    <a:pt x="3" y="80"/>
                  </a:lnTo>
                  <a:lnTo>
                    <a:pt x="5" y="80"/>
                  </a:lnTo>
                  <a:lnTo>
                    <a:pt x="6" y="80"/>
                  </a:lnTo>
                  <a:lnTo>
                    <a:pt x="8" y="79"/>
                  </a:lnTo>
                  <a:lnTo>
                    <a:pt x="9" y="78"/>
                  </a:lnTo>
                  <a:lnTo>
                    <a:pt x="9" y="76"/>
                  </a:lnTo>
                  <a:lnTo>
                    <a:pt x="9" y="5"/>
                  </a:lnTo>
                  <a:lnTo>
                    <a:pt x="9" y="5"/>
                  </a:lnTo>
                  <a:lnTo>
                    <a:pt x="9" y="3"/>
                  </a:lnTo>
                  <a:lnTo>
                    <a:pt x="8" y="2"/>
                  </a:lnTo>
                  <a:lnTo>
                    <a:pt x="6" y="1"/>
                  </a:lnTo>
                  <a:lnTo>
                    <a:pt x="5" y="0"/>
                  </a:lnTo>
                  <a:lnTo>
                    <a:pt x="3" y="1"/>
                  </a:lnTo>
                  <a:lnTo>
                    <a:pt x="2" y="2"/>
                  </a:lnTo>
                  <a:lnTo>
                    <a:pt x="1" y="3"/>
                  </a:lnTo>
                  <a:lnTo>
                    <a:pt x="0" y="5"/>
                  </a:lnTo>
                  <a:lnTo>
                    <a:pt x="0" y="5"/>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22" name="Freeform 175"/>
            <p:cNvSpPr/>
            <p:nvPr/>
          </p:nvSpPr>
          <p:spPr bwMode="auto">
            <a:xfrm>
              <a:off x="4370388" y="2460625"/>
              <a:ext cx="11113" cy="65088"/>
            </a:xfrm>
            <a:custGeom>
              <a:avLst/>
              <a:gdLst/>
              <a:ahLst/>
              <a:cxnLst>
                <a:cxn ang="0">
                  <a:pos x="12" y="2"/>
                </a:cxn>
                <a:cxn ang="0">
                  <a:pos x="12" y="2"/>
                </a:cxn>
                <a:cxn ang="0">
                  <a:pos x="9" y="9"/>
                </a:cxn>
                <a:cxn ang="0">
                  <a:pos x="7" y="15"/>
                </a:cxn>
                <a:cxn ang="0">
                  <a:pos x="3" y="29"/>
                </a:cxn>
                <a:cxn ang="0">
                  <a:pos x="1" y="44"/>
                </a:cxn>
                <a:cxn ang="0">
                  <a:pos x="0" y="59"/>
                </a:cxn>
                <a:cxn ang="0">
                  <a:pos x="1" y="90"/>
                </a:cxn>
                <a:cxn ang="0">
                  <a:pos x="2" y="118"/>
                </a:cxn>
                <a:cxn ang="0">
                  <a:pos x="2" y="118"/>
                </a:cxn>
                <a:cxn ang="0">
                  <a:pos x="3" y="120"/>
                </a:cxn>
                <a:cxn ang="0">
                  <a:pos x="4" y="122"/>
                </a:cxn>
                <a:cxn ang="0">
                  <a:pos x="5" y="123"/>
                </a:cxn>
                <a:cxn ang="0">
                  <a:pos x="7" y="123"/>
                </a:cxn>
                <a:cxn ang="0">
                  <a:pos x="9" y="123"/>
                </a:cxn>
                <a:cxn ang="0">
                  <a:pos x="10" y="122"/>
                </a:cxn>
                <a:cxn ang="0">
                  <a:pos x="11" y="120"/>
                </a:cxn>
                <a:cxn ang="0">
                  <a:pos x="11" y="118"/>
                </a:cxn>
                <a:cxn ang="0">
                  <a:pos x="11" y="118"/>
                </a:cxn>
                <a:cxn ang="0">
                  <a:pos x="10" y="91"/>
                </a:cxn>
                <a:cxn ang="0">
                  <a:pos x="10" y="61"/>
                </a:cxn>
                <a:cxn ang="0">
                  <a:pos x="10" y="47"/>
                </a:cxn>
                <a:cxn ang="0">
                  <a:pos x="12" y="32"/>
                </a:cxn>
                <a:cxn ang="0">
                  <a:pos x="15" y="19"/>
                </a:cxn>
                <a:cxn ang="0">
                  <a:pos x="17" y="13"/>
                </a:cxn>
                <a:cxn ang="0">
                  <a:pos x="20" y="8"/>
                </a:cxn>
                <a:cxn ang="0">
                  <a:pos x="20" y="8"/>
                </a:cxn>
                <a:cxn ang="0">
                  <a:pos x="22" y="5"/>
                </a:cxn>
                <a:cxn ang="0">
                  <a:pos x="20" y="3"/>
                </a:cxn>
                <a:cxn ang="0">
                  <a:pos x="19" y="1"/>
                </a:cxn>
                <a:cxn ang="0">
                  <a:pos x="18" y="0"/>
                </a:cxn>
                <a:cxn ang="0">
                  <a:pos x="17" y="0"/>
                </a:cxn>
                <a:cxn ang="0">
                  <a:pos x="15" y="0"/>
                </a:cxn>
                <a:cxn ang="0">
                  <a:pos x="13" y="0"/>
                </a:cxn>
                <a:cxn ang="0">
                  <a:pos x="12" y="2"/>
                </a:cxn>
                <a:cxn ang="0">
                  <a:pos x="12" y="2"/>
                </a:cxn>
              </a:cxnLst>
              <a:rect l="0" t="0" r="r" b="b"/>
              <a:pathLst>
                <a:path w="22" h="123">
                  <a:moveTo>
                    <a:pt x="12" y="2"/>
                  </a:moveTo>
                  <a:lnTo>
                    <a:pt x="12" y="2"/>
                  </a:lnTo>
                  <a:lnTo>
                    <a:pt x="9" y="9"/>
                  </a:lnTo>
                  <a:lnTo>
                    <a:pt x="7" y="15"/>
                  </a:lnTo>
                  <a:lnTo>
                    <a:pt x="3" y="29"/>
                  </a:lnTo>
                  <a:lnTo>
                    <a:pt x="1" y="44"/>
                  </a:lnTo>
                  <a:lnTo>
                    <a:pt x="0" y="59"/>
                  </a:lnTo>
                  <a:lnTo>
                    <a:pt x="1" y="90"/>
                  </a:lnTo>
                  <a:lnTo>
                    <a:pt x="2" y="118"/>
                  </a:lnTo>
                  <a:lnTo>
                    <a:pt x="2" y="118"/>
                  </a:lnTo>
                  <a:lnTo>
                    <a:pt x="3" y="120"/>
                  </a:lnTo>
                  <a:lnTo>
                    <a:pt x="4" y="122"/>
                  </a:lnTo>
                  <a:lnTo>
                    <a:pt x="5" y="123"/>
                  </a:lnTo>
                  <a:lnTo>
                    <a:pt x="7" y="123"/>
                  </a:lnTo>
                  <a:lnTo>
                    <a:pt x="9" y="123"/>
                  </a:lnTo>
                  <a:lnTo>
                    <a:pt x="10" y="122"/>
                  </a:lnTo>
                  <a:lnTo>
                    <a:pt x="11" y="120"/>
                  </a:lnTo>
                  <a:lnTo>
                    <a:pt x="11" y="118"/>
                  </a:lnTo>
                  <a:lnTo>
                    <a:pt x="11" y="118"/>
                  </a:lnTo>
                  <a:lnTo>
                    <a:pt x="10" y="91"/>
                  </a:lnTo>
                  <a:lnTo>
                    <a:pt x="10" y="61"/>
                  </a:lnTo>
                  <a:lnTo>
                    <a:pt x="10" y="47"/>
                  </a:lnTo>
                  <a:lnTo>
                    <a:pt x="12" y="32"/>
                  </a:lnTo>
                  <a:lnTo>
                    <a:pt x="15" y="19"/>
                  </a:lnTo>
                  <a:lnTo>
                    <a:pt x="17" y="13"/>
                  </a:lnTo>
                  <a:lnTo>
                    <a:pt x="20" y="8"/>
                  </a:lnTo>
                  <a:lnTo>
                    <a:pt x="20" y="8"/>
                  </a:lnTo>
                  <a:lnTo>
                    <a:pt x="22" y="5"/>
                  </a:lnTo>
                  <a:lnTo>
                    <a:pt x="20" y="3"/>
                  </a:lnTo>
                  <a:lnTo>
                    <a:pt x="19" y="1"/>
                  </a:lnTo>
                  <a:lnTo>
                    <a:pt x="18" y="0"/>
                  </a:lnTo>
                  <a:lnTo>
                    <a:pt x="17" y="0"/>
                  </a:lnTo>
                  <a:lnTo>
                    <a:pt x="15" y="0"/>
                  </a:lnTo>
                  <a:lnTo>
                    <a:pt x="13" y="0"/>
                  </a:lnTo>
                  <a:lnTo>
                    <a:pt x="12" y="2"/>
                  </a:lnTo>
                  <a:lnTo>
                    <a:pt x="12" y="2"/>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23" name="Freeform 176"/>
            <p:cNvSpPr/>
            <p:nvPr/>
          </p:nvSpPr>
          <p:spPr bwMode="auto">
            <a:xfrm>
              <a:off x="4395788" y="2492375"/>
              <a:ext cx="7938" cy="55563"/>
            </a:xfrm>
            <a:custGeom>
              <a:avLst/>
              <a:gdLst/>
              <a:ahLst/>
              <a:cxnLst>
                <a:cxn ang="0">
                  <a:pos x="6" y="5"/>
                </a:cxn>
                <a:cxn ang="0">
                  <a:pos x="6" y="5"/>
                </a:cxn>
                <a:cxn ang="0">
                  <a:pos x="5" y="29"/>
                </a:cxn>
                <a:cxn ang="0">
                  <a:pos x="2" y="53"/>
                </a:cxn>
                <a:cxn ang="0">
                  <a:pos x="1" y="77"/>
                </a:cxn>
                <a:cxn ang="0">
                  <a:pos x="0" y="100"/>
                </a:cxn>
                <a:cxn ang="0">
                  <a:pos x="0" y="100"/>
                </a:cxn>
                <a:cxn ang="0">
                  <a:pos x="1" y="102"/>
                </a:cxn>
                <a:cxn ang="0">
                  <a:pos x="2" y="104"/>
                </a:cxn>
                <a:cxn ang="0">
                  <a:pos x="4" y="105"/>
                </a:cxn>
                <a:cxn ang="0">
                  <a:pos x="6" y="105"/>
                </a:cxn>
                <a:cxn ang="0">
                  <a:pos x="7" y="105"/>
                </a:cxn>
                <a:cxn ang="0">
                  <a:pos x="9" y="104"/>
                </a:cxn>
                <a:cxn ang="0">
                  <a:pos x="10" y="102"/>
                </a:cxn>
                <a:cxn ang="0">
                  <a:pos x="10" y="100"/>
                </a:cxn>
                <a:cxn ang="0">
                  <a:pos x="10" y="100"/>
                </a:cxn>
                <a:cxn ang="0">
                  <a:pos x="11" y="77"/>
                </a:cxn>
                <a:cxn ang="0">
                  <a:pos x="13" y="53"/>
                </a:cxn>
                <a:cxn ang="0">
                  <a:pos x="14" y="29"/>
                </a:cxn>
                <a:cxn ang="0">
                  <a:pos x="15" y="5"/>
                </a:cxn>
                <a:cxn ang="0">
                  <a:pos x="15" y="5"/>
                </a:cxn>
                <a:cxn ang="0">
                  <a:pos x="15" y="3"/>
                </a:cxn>
                <a:cxn ang="0">
                  <a:pos x="14" y="2"/>
                </a:cxn>
                <a:cxn ang="0">
                  <a:pos x="12" y="1"/>
                </a:cxn>
                <a:cxn ang="0">
                  <a:pos x="10" y="0"/>
                </a:cxn>
                <a:cxn ang="0">
                  <a:pos x="9" y="1"/>
                </a:cxn>
                <a:cxn ang="0">
                  <a:pos x="7" y="2"/>
                </a:cxn>
                <a:cxn ang="0">
                  <a:pos x="6" y="3"/>
                </a:cxn>
                <a:cxn ang="0">
                  <a:pos x="6" y="5"/>
                </a:cxn>
                <a:cxn ang="0">
                  <a:pos x="6" y="5"/>
                </a:cxn>
              </a:cxnLst>
              <a:rect l="0" t="0" r="r" b="b"/>
              <a:pathLst>
                <a:path w="15" h="105">
                  <a:moveTo>
                    <a:pt x="6" y="5"/>
                  </a:moveTo>
                  <a:lnTo>
                    <a:pt x="6" y="5"/>
                  </a:lnTo>
                  <a:lnTo>
                    <a:pt x="5" y="29"/>
                  </a:lnTo>
                  <a:lnTo>
                    <a:pt x="2" y="53"/>
                  </a:lnTo>
                  <a:lnTo>
                    <a:pt x="1" y="77"/>
                  </a:lnTo>
                  <a:lnTo>
                    <a:pt x="0" y="100"/>
                  </a:lnTo>
                  <a:lnTo>
                    <a:pt x="0" y="100"/>
                  </a:lnTo>
                  <a:lnTo>
                    <a:pt x="1" y="102"/>
                  </a:lnTo>
                  <a:lnTo>
                    <a:pt x="2" y="104"/>
                  </a:lnTo>
                  <a:lnTo>
                    <a:pt x="4" y="105"/>
                  </a:lnTo>
                  <a:lnTo>
                    <a:pt x="6" y="105"/>
                  </a:lnTo>
                  <a:lnTo>
                    <a:pt x="7" y="105"/>
                  </a:lnTo>
                  <a:lnTo>
                    <a:pt x="9" y="104"/>
                  </a:lnTo>
                  <a:lnTo>
                    <a:pt x="10" y="102"/>
                  </a:lnTo>
                  <a:lnTo>
                    <a:pt x="10" y="100"/>
                  </a:lnTo>
                  <a:lnTo>
                    <a:pt x="10" y="100"/>
                  </a:lnTo>
                  <a:lnTo>
                    <a:pt x="11" y="77"/>
                  </a:lnTo>
                  <a:lnTo>
                    <a:pt x="13" y="53"/>
                  </a:lnTo>
                  <a:lnTo>
                    <a:pt x="14" y="29"/>
                  </a:lnTo>
                  <a:lnTo>
                    <a:pt x="15" y="5"/>
                  </a:lnTo>
                  <a:lnTo>
                    <a:pt x="15" y="5"/>
                  </a:lnTo>
                  <a:lnTo>
                    <a:pt x="15" y="3"/>
                  </a:lnTo>
                  <a:lnTo>
                    <a:pt x="14" y="2"/>
                  </a:lnTo>
                  <a:lnTo>
                    <a:pt x="12" y="1"/>
                  </a:lnTo>
                  <a:lnTo>
                    <a:pt x="10" y="0"/>
                  </a:lnTo>
                  <a:lnTo>
                    <a:pt x="9" y="1"/>
                  </a:lnTo>
                  <a:lnTo>
                    <a:pt x="7" y="2"/>
                  </a:lnTo>
                  <a:lnTo>
                    <a:pt x="6" y="3"/>
                  </a:lnTo>
                  <a:lnTo>
                    <a:pt x="6" y="5"/>
                  </a:lnTo>
                  <a:lnTo>
                    <a:pt x="6" y="5"/>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24" name="Freeform 177"/>
            <p:cNvSpPr/>
            <p:nvPr/>
          </p:nvSpPr>
          <p:spPr bwMode="auto">
            <a:xfrm>
              <a:off x="4424363" y="2520950"/>
              <a:ext cx="4763" cy="71438"/>
            </a:xfrm>
            <a:custGeom>
              <a:avLst/>
              <a:gdLst/>
              <a:ahLst/>
              <a:cxnLst>
                <a:cxn ang="0">
                  <a:pos x="0" y="4"/>
                </a:cxn>
                <a:cxn ang="0">
                  <a:pos x="0" y="132"/>
                </a:cxn>
                <a:cxn ang="0">
                  <a:pos x="0" y="132"/>
                </a:cxn>
                <a:cxn ang="0">
                  <a:pos x="0" y="134"/>
                </a:cxn>
                <a:cxn ang="0">
                  <a:pos x="1" y="136"/>
                </a:cxn>
                <a:cxn ang="0">
                  <a:pos x="3" y="136"/>
                </a:cxn>
                <a:cxn ang="0">
                  <a:pos x="4" y="137"/>
                </a:cxn>
                <a:cxn ang="0">
                  <a:pos x="6" y="136"/>
                </a:cxn>
                <a:cxn ang="0">
                  <a:pos x="7" y="136"/>
                </a:cxn>
                <a:cxn ang="0">
                  <a:pos x="8" y="134"/>
                </a:cxn>
                <a:cxn ang="0">
                  <a:pos x="9" y="132"/>
                </a:cxn>
                <a:cxn ang="0">
                  <a:pos x="9" y="4"/>
                </a:cxn>
                <a:cxn ang="0">
                  <a:pos x="9" y="4"/>
                </a:cxn>
                <a:cxn ang="0">
                  <a:pos x="8" y="2"/>
                </a:cxn>
                <a:cxn ang="0">
                  <a:pos x="7" y="1"/>
                </a:cxn>
                <a:cxn ang="0">
                  <a:pos x="6" y="0"/>
                </a:cxn>
                <a:cxn ang="0">
                  <a:pos x="4" y="0"/>
                </a:cxn>
                <a:cxn ang="0">
                  <a:pos x="3" y="0"/>
                </a:cxn>
                <a:cxn ang="0">
                  <a:pos x="1" y="1"/>
                </a:cxn>
                <a:cxn ang="0">
                  <a:pos x="0" y="2"/>
                </a:cxn>
                <a:cxn ang="0">
                  <a:pos x="0" y="4"/>
                </a:cxn>
                <a:cxn ang="0">
                  <a:pos x="0" y="4"/>
                </a:cxn>
              </a:cxnLst>
              <a:rect l="0" t="0" r="r" b="b"/>
              <a:pathLst>
                <a:path w="9" h="137">
                  <a:moveTo>
                    <a:pt x="0" y="4"/>
                  </a:moveTo>
                  <a:lnTo>
                    <a:pt x="0" y="132"/>
                  </a:lnTo>
                  <a:lnTo>
                    <a:pt x="0" y="132"/>
                  </a:lnTo>
                  <a:lnTo>
                    <a:pt x="0" y="134"/>
                  </a:lnTo>
                  <a:lnTo>
                    <a:pt x="1" y="136"/>
                  </a:lnTo>
                  <a:lnTo>
                    <a:pt x="3" y="136"/>
                  </a:lnTo>
                  <a:lnTo>
                    <a:pt x="4" y="137"/>
                  </a:lnTo>
                  <a:lnTo>
                    <a:pt x="6" y="136"/>
                  </a:lnTo>
                  <a:lnTo>
                    <a:pt x="7" y="136"/>
                  </a:lnTo>
                  <a:lnTo>
                    <a:pt x="8" y="134"/>
                  </a:lnTo>
                  <a:lnTo>
                    <a:pt x="9" y="132"/>
                  </a:lnTo>
                  <a:lnTo>
                    <a:pt x="9" y="4"/>
                  </a:lnTo>
                  <a:lnTo>
                    <a:pt x="9" y="4"/>
                  </a:lnTo>
                  <a:lnTo>
                    <a:pt x="8" y="2"/>
                  </a:lnTo>
                  <a:lnTo>
                    <a:pt x="7" y="1"/>
                  </a:lnTo>
                  <a:lnTo>
                    <a:pt x="6" y="0"/>
                  </a:lnTo>
                  <a:lnTo>
                    <a:pt x="4" y="0"/>
                  </a:lnTo>
                  <a:lnTo>
                    <a:pt x="3" y="0"/>
                  </a:lnTo>
                  <a:lnTo>
                    <a:pt x="1" y="1"/>
                  </a:lnTo>
                  <a:lnTo>
                    <a:pt x="0" y="2"/>
                  </a:lnTo>
                  <a:lnTo>
                    <a:pt x="0" y="4"/>
                  </a:lnTo>
                  <a:lnTo>
                    <a:pt x="0" y="4"/>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25" name="Freeform 178"/>
            <p:cNvSpPr/>
            <p:nvPr/>
          </p:nvSpPr>
          <p:spPr bwMode="auto">
            <a:xfrm>
              <a:off x="4451350" y="2547938"/>
              <a:ext cx="7938" cy="68263"/>
            </a:xfrm>
            <a:custGeom>
              <a:avLst/>
              <a:gdLst/>
              <a:ahLst/>
              <a:cxnLst>
                <a:cxn ang="0">
                  <a:pos x="5" y="5"/>
                </a:cxn>
                <a:cxn ang="0">
                  <a:pos x="5" y="5"/>
                </a:cxn>
                <a:cxn ang="0">
                  <a:pos x="2" y="33"/>
                </a:cxn>
                <a:cxn ang="0">
                  <a:pos x="1" y="47"/>
                </a:cxn>
                <a:cxn ang="0">
                  <a:pos x="0" y="62"/>
                </a:cxn>
                <a:cxn ang="0">
                  <a:pos x="0" y="124"/>
                </a:cxn>
                <a:cxn ang="0">
                  <a:pos x="0" y="124"/>
                </a:cxn>
                <a:cxn ang="0">
                  <a:pos x="1" y="126"/>
                </a:cxn>
                <a:cxn ang="0">
                  <a:pos x="2" y="127"/>
                </a:cxn>
                <a:cxn ang="0">
                  <a:pos x="3" y="128"/>
                </a:cxn>
                <a:cxn ang="0">
                  <a:pos x="5" y="128"/>
                </a:cxn>
                <a:cxn ang="0">
                  <a:pos x="6" y="128"/>
                </a:cxn>
                <a:cxn ang="0">
                  <a:pos x="8" y="127"/>
                </a:cxn>
                <a:cxn ang="0">
                  <a:pos x="9" y="126"/>
                </a:cxn>
                <a:cxn ang="0">
                  <a:pos x="9" y="124"/>
                </a:cxn>
                <a:cxn ang="0">
                  <a:pos x="9" y="69"/>
                </a:cxn>
                <a:cxn ang="0">
                  <a:pos x="9" y="69"/>
                </a:cxn>
                <a:cxn ang="0">
                  <a:pos x="10" y="52"/>
                </a:cxn>
                <a:cxn ang="0">
                  <a:pos x="11" y="37"/>
                </a:cxn>
                <a:cxn ang="0">
                  <a:pos x="14" y="5"/>
                </a:cxn>
                <a:cxn ang="0">
                  <a:pos x="14" y="5"/>
                </a:cxn>
                <a:cxn ang="0">
                  <a:pos x="14" y="3"/>
                </a:cxn>
                <a:cxn ang="0">
                  <a:pos x="13" y="2"/>
                </a:cxn>
                <a:cxn ang="0">
                  <a:pos x="11" y="1"/>
                </a:cxn>
                <a:cxn ang="0">
                  <a:pos x="10" y="0"/>
                </a:cxn>
                <a:cxn ang="0">
                  <a:pos x="6" y="2"/>
                </a:cxn>
                <a:cxn ang="0">
                  <a:pos x="5" y="3"/>
                </a:cxn>
                <a:cxn ang="0">
                  <a:pos x="5" y="5"/>
                </a:cxn>
                <a:cxn ang="0">
                  <a:pos x="5" y="5"/>
                </a:cxn>
              </a:cxnLst>
              <a:rect l="0" t="0" r="r" b="b"/>
              <a:pathLst>
                <a:path w="14" h="128">
                  <a:moveTo>
                    <a:pt x="5" y="5"/>
                  </a:moveTo>
                  <a:lnTo>
                    <a:pt x="5" y="5"/>
                  </a:lnTo>
                  <a:lnTo>
                    <a:pt x="2" y="33"/>
                  </a:lnTo>
                  <a:lnTo>
                    <a:pt x="1" y="47"/>
                  </a:lnTo>
                  <a:lnTo>
                    <a:pt x="0" y="62"/>
                  </a:lnTo>
                  <a:lnTo>
                    <a:pt x="0" y="124"/>
                  </a:lnTo>
                  <a:lnTo>
                    <a:pt x="0" y="124"/>
                  </a:lnTo>
                  <a:lnTo>
                    <a:pt x="1" y="126"/>
                  </a:lnTo>
                  <a:lnTo>
                    <a:pt x="2" y="127"/>
                  </a:lnTo>
                  <a:lnTo>
                    <a:pt x="3" y="128"/>
                  </a:lnTo>
                  <a:lnTo>
                    <a:pt x="5" y="128"/>
                  </a:lnTo>
                  <a:lnTo>
                    <a:pt x="6" y="128"/>
                  </a:lnTo>
                  <a:lnTo>
                    <a:pt x="8" y="127"/>
                  </a:lnTo>
                  <a:lnTo>
                    <a:pt x="9" y="126"/>
                  </a:lnTo>
                  <a:lnTo>
                    <a:pt x="9" y="124"/>
                  </a:lnTo>
                  <a:lnTo>
                    <a:pt x="9" y="69"/>
                  </a:lnTo>
                  <a:lnTo>
                    <a:pt x="9" y="69"/>
                  </a:lnTo>
                  <a:lnTo>
                    <a:pt x="10" y="52"/>
                  </a:lnTo>
                  <a:lnTo>
                    <a:pt x="11" y="37"/>
                  </a:lnTo>
                  <a:lnTo>
                    <a:pt x="14" y="5"/>
                  </a:lnTo>
                  <a:lnTo>
                    <a:pt x="14" y="5"/>
                  </a:lnTo>
                  <a:lnTo>
                    <a:pt x="14" y="3"/>
                  </a:lnTo>
                  <a:lnTo>
                    <a:pt x="13" y="2"/>
                  </a:lnTo>
                  <a:lnTo>
                    <a:pt x="11" y="1"/>
                  </a:lnTo>
                  <a:lnTo>
                    <a:pt x="10" y="0"/>
                  </a:lnTo>
                  <a:lnTo>
                    <a:pt x="6" y="2"/>
                  </a:lnTo>
                  <a:lnTo>
                    <a:pt x="5" y="3"/>
                  </a:lnTo>
                  <a:lnTo>
                    <a:pt x="5" y="5"/>
                  </a:lnTo>
                  <a:lnTo>
                    <a:pt x="5" y="5"/>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26" name="Freeform 179"/>
            <p:cNvSpPr/>
            <p:nvPr/>
          </p:nvSpPr>
          <p:spPr bwMode="auto">
            <a:xfrm>
              <a:off x="4478338" y="2578100"/>
              <a:ext cx="6350" cy="55563"/>
            </a:xfrm>
            <a:custGeom>
              <a:avLst/>
              <a:gdLst/>
              <a:ahLst/>
              <a:cxnLst>
                <a:cxn ang="0">
                  <a:pos x="0" y="5"/>
                </a:cxn>
                <a:cxn ang="0">
                  <a:pos x="0" y="100"/>
                </a:cxn>
                <a:cxn ang="0">
                  <a:pos x="0" y="100"/>
                </a:cxn>
                <a:cxn ang="0">
                  <a:pos x="0" y="102"/>
                </a:cxn>
                <a:cxn ang="0">
                  <a:pos x="1" y="103"/>
                </a:cxn>
                <a:cxn ang="0">
                  <a:pos x="4" y="104"/>
                </a:cxn>
                <a:cxn ang="0">
                  <a:pos x="5" y="104"/>
                </a:cxn>
                <a:cxn ang="0">
                  <a:pos x="7" y="104"/>
                </a:cxn>
                <a:cxn ang="0">
                  <a:pos x="8" y="103"/>
                </a:cxn>
                <a:cxn ang="0">
                  <a:pos x="9" y="102"/>
                </a:cxn>
                <a:cxn ang="0">
                  <a:pos x="10" y="100"/>
                </a:cxn>
                <a:cxn ang="0">
                  <a:pos x="10" y="5"/>
                </a:cxn>
                <a:cxn ang="0">
                  <a:pos x="10" y="5"/>
                </a:cxn>
                <a:cxn ang="0">
                  <a:pos x="9" y="2"/>
                </a:cxn>
                <a:cxn ang="0">
                  <a:pos x="8" y="1"/>
                </a:cxn>
                <a:cxn ang="0">
                  <a:pos x="7" y="0"/>
                </a:cxn>
                <a:cxn ang="0">
                  <a:pos x="5" y="0"/>
                </a:cxn>
                <a:cxn ang="0">
                  <a:pos x="4" y="0"/>
                </a:cxn>
                <a:cxn ang="0">
                  <a:pos x="1" y="1"/>
                </a:cxn>
                <a:cxn ang="0">
                  <a:pos x="0" y="2"/>
                </a:cxn>
                <a:cxn ang="0">
                  <a:pos x="0" y="5"/>
                </a:cxn>
                <a:cxn ang="0">
                  <a:pos x="0" y="5"/>
                </a:cxn>
              </a:cxnLst>
              <a:rect l="0" t="0" r="r" b="b"/>
              <a:pathLst>
                <a:path w="10" h="104">
                  <a:moveTo>
                    <a:pt x="0" y="5"/>
                  </a:moveTo>
                  <a:lnTo>
                    <a:pt x="0" y="100"/>
                  </a:lnTo>
                  <a:lnTo>
                    <a:pt x="0" y="100"/>
                  </a:lnTo>
                  <a:lnTo>
                    <a:pt x="0" y="102"/>
                  </a:lnTo>
                  <a:lnTo>
                    <a:pt x="1" y="103"/>
                  </a:lnTo>
                  <a:lnTo>
                    <a:pt x="4" y="104"/>
                  </a:lnTo>
                  <a:lnTo>
                    <a:pt x="5" y="104"/>
                  </a:lnTo>
                  <a:lnTo>
                    <a:pt x="7" y="104"/>
                  </a:lnTo>
                  <a:lnTo>
                    <a:pt x="8" y="103"/>
                  </a:lnTo>
                  <a:lnTo>
                    <a:pt x="9" y="102"/>
                  </a:lnTo>
                  <a:lnTo>
                    <a:pt x="10" y="100"/>
                  </a:lnTo>
                  <a:lnTo>
                    <a:pt x="10" y="5"/>
                  </a:lnTo>
                  <a:lnTo>
                    <a:pt x="10" y="5"/>
                  </a:lnTo>
                  <a:lnTo>
                    <a:pt x="9" y="2"/>
                  </a:lnTo>
                  <a:lnTo>
                    <a:pt x="8" y="1"/>
                  </a:lnTo>
                  <a:lnTo>
                    <a:pt x="7" y="0"/>
                  </a:lnTo>
                  <a:lnTo>
                    <a:pt x="5" y="0"/>
                  </a:lnTo>
                  <a:lnTo>
                    <a:pt x="4" y="0"/>
                  </a:lnTo>
                  <a:lnTo>
                    <a:pt x="1" y="1"/>
                  </a:lnTo>
                  <a:lnTo>
                    <a:pt x="0" y="2"/>
                  </a:lnTo>
                  <a:lnTo>
                    <a:pt x="0" y="5"/>
                  </a:lnTo>
                  <a:lnTo>
                    <a:pt x="0" y="5"/>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27" name="Freeform 180"/>
            <p:cNvSpPr/>
            <p:nvPr/>
          </p:nvSpPr>
          <p:spPr bwMode="auto">
            <a:xfrm>
              <a:off x="4500563" y="2608263"/>
              <a:ext cx="7938" cy="49213"/>
            </a:xfrm>
            <a:custGeom>
              <a:avLst/>
              <a:gdLst/>
              <a:ahLst/>
              <a:cxnLst>
                <a:cxn ang="0">
                  <a:pos x="15" y="88"/>
                </a:cxn>
                <a:cxn ang="0">
                  <a:pos x="15" y="88"/>
                </a:cxn>
                <a:cxn ang="0">
                  <a:pos x="12" y="79"/>
                </a:cxn>
                <a:cxn ang="0">
                  <a:pos x="10" y="68"/>
                </a:cxn>
                <a:cxn ang="0">
                  <a:pos x="9" y="57"/>
                </a:cxn>
                <a:cxn ang="0">
                  <a:pos x="9" y="47"/>
                </a:cxn>
                <a:cxn ang="0">
                  <a:pos x="9" y="25"/>
                </a:cxn>
                <a:cxn ang="0">
                  <a:pos x="10" y="4"/>
                </a:cxn>
                <a:cxn ang="0">
                  <a:pos x="10" y="4"/>
                </a:cxn>
                <a:cxn ang="0">
                  <a:pos x="10" y="2"/>
                </a:cxn>
                <a:cxn ang="0">
                  <a:pos x="9" y="1"/>
                </a:cxn>
                <a:cxn ang="0">
                  <a:pos x="7" y="0"/>
                </a:cxn>
                <a:cxn ang="0">
                  <a:pos x="6" y="0"/>
                </a:cxn>
                <a:cxn ang="0">
                  <a:pos x="4" y="0"/>
                </a:cxn>
                <a:cxn ang="0">
                  <a:pos x="2" y="1"/>
                </a:cxn>
                <a:cxn ang="0">
                  <a:pos x="1" y="2"/>
                </a:cxn>
                <a:cxn ang="0">
                  <a:pos x="1" y="4"/>
                </a:cxn>
                <a:cxn ang="0">
                  <a:pos x="1" y="4"/>
                </a:cxn>
                <a:cxn ang="0">
                  <a:pos x="0" y="26"/>
                </a:cxn>
                <a:cxn ang="0">
                  <a:pos x="0" y="48"/>
                </a:cxn>
                <a:cxn ang="0">
                  <a:pos x="0" y="59"/>
                </a:cxn>
                <a:cxn ang="0">
                  <a:pos x="1" y="69"/>
                </a:cxn>
                <a:cxn ang="0">
                  <a:pos x="3" y="81"/>
                </a:cxn>
                <a:cxn ang="0">
                  <a:pos x="6" y="91"/>
                </a:cxn>
                <a:cxn ang="0">
                  <a:pos x="6" y="91"/>
                </a:cxn>
                <a:cxn ang="0">
                  <a:pos x="7" y="93"/>
                </a:cxn>
                <a:cxn ang="0">
                  <a:pos x="8" y="94"/>
                </a:cxn>
                <a:cxn ang="0">
                  <a:pos x="10" y="94"/>
                </a:cxn>
                <a:cxn ang="0">
                  <a:pos x="12" y="94"/>
                </a:cxn>
                <a:cxn ang="0">
                  <a:pos x="13" y="93"/>
                </a:cxn>
                <a:cxn ang="0">
                  <a:pos x="14" y="92"/>
                </a:cxn>
                <a:cxn ang="0">
                  <a:pos x="15" y="90"/>
                </a:cxn>
                <a:cxn ang="0">
                  <a:pos x="15" y="88"/>
                </a:cxn>
                <a:cxn ang="0">
                  <a:pos x="15" y="88"/>
                </a:cxn>
              </a:cxnLst>
              <a:rect l="0" t="0" r="r" b="b"/>
              <a:pathLst>
                <a:path w="15" h="94">
                  <a:moveTo>
                    <a:pt x="15" y="88"/>
                  </a:moveTo>
                  <a:lnTo>
                    <a:pt x="15" y="88"/>
                  </a:lnTo>
                  <a:lnTo>
                    <a:pt x="12" y="79"/>
                  </a:lnTo>
                  <a:lnTo>
                    <a:pt x="10" y="68"/>
                  </a:lnTo>
                  <a:lnTo>
                    <a:pt x="9" y="57"/>
                  </a:lnTo>
                  <a:lnTo>
                    <a:pt x="9" y="47"/>
                  </a:lnTo>
                  <a:lnTo>
                    <a:pt x="9" y="25"/>
                  </a:lnTo>
                  <a:lnTo>
                    <a:pt x="10" y="4"/>
                  </a:lnTo>
                  <a:lnTo>
                    <a:pt x="10" y="4"/>
                  </a:lnTo>
                  <a:lnTo>
                    <a:pt x="10" y="2"/>
                  </a:lnTo>
                  <a:lnTo>
                    <a:pt x="9" y="1"/>
                  </a:lnTo>
                  <a:lnTo>
                    <a:pt x="7" y="0"/>
                  </a:lnTo>
                  <a:lnTo>
                    <a:pt x="6" y="0"/>
                  </a:lnTo>
                  <a:lnTo>
                    <a:pt x="4" y="0"/>
                  </a:lnTo>
                  <a:lnTo>
                    <a:pt x="2" y="1"/>
                  </a:lnTo>
                  <a:lnTo>
                    <a:pt x="1" y="2"/>
                  </a:lnTo>
                  <a:lnTo>
                    <a:pt x="1" y="4"/>
                  </a:lnTo>
                  <a:lnTo>
                    <a:pt x="1" y="4"/>
                  </a:lnTo>
                  <a:lnTo>
                    <a:pt x="0" y="26"/>
                  </a:lnTo>
                  <a:lnTo>
                    <a:pt x="0" y="48"/>
                  </a:lnTo>
                  <a:lnTo>
                    <a:pt x="0" y="59"/>
                  </a:lnTo>
                  <a:lnTo>
                    <a:pt x="1" y="69"/>
                  </a:lnTo>
                  <a:lnTo>
                    <a:pt x="3" y="81"/>
                  </a:lnTo>
                  <a:lnTo>
                    <a:pt x="6" y="91"/>
                  </a:lnTo>
                  <a:lnTo>
                    <a:pt x="6" y="91"/>
                  </a:lnTo>
                  <a:lnTo>
                    <a:pt x="7" y="93"/>
                  </a:lnTo>
                  <a:lnTo>
                    <a:pt x="8" y="94"/>
                  </a:lnTo>
                  <a:lnTo>
                    <a:pt x="10" y="94"/>
                  </a:lnTo>
                  <a:lnTo>
                    <a:pt x="12" y="94"/>
                  </a:lnTo>
                  <a:lnTo>
                    <a:pt x="13" y="93"/>
                  </a:lnTo>
                  <a:lnTo>
                    <a:pt x="14" y="92"/>
                  </a:lnTo>
                  <a:lnTo>
                    <a:pt x="15" y="90"/>
                  </a:lnTo>
                  <a:lnTo>
                    <a:pt x="15" y="88"/>
                  </a:lnTo>
                  <a:lnTo>
                    <a:pt x="15" y="88"/>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28" name="Freeform 181"/>
            <p:cNvSpPr/>
            <p:nvPr/>
          </p:nvSpPr>
          <p:spPr bwMode="auto">
            <a:xfrm>
              <a:off x="4529138" y="2622550"/>
              <a:ext cx="7938" cy="63500"/>
            </a:xfrm>
            <a:custGeom>
              <a:avLst/>
              <a:gdLst/>
              <a:ahLst/>
              <a:cxnLst>
                <a:cxn ang="0">
                  <a:pos x="6" y="5"/>
                </a:cxn>
                <a:cxn ang="0">
                  <a:pos x="6" y="5"/>
                </a:cxn>
                <a:cxn ang="0">
                  <a:pos x="5" y="18"/>
                </a:cxn>
                <a:cxn ang="0">
                  <a:pos x="3" y="31"/>
                </a:cxn>
                <a:cxn ang="0">
                  <a:pos x="1" y="43"/>
                </a:cxn>
                <a:cxn ang="0">
                  <a:pos x="0" y="57"/>
                </a:cxn>
                <a:cxn ang="0">
                  <a:pos x="0" y="57"/>
                </a:cxn>
                <a:cxn ang="0">
                  <a:pos x="0" y="86"/>
                </a:cxn>
                <a:cxn ang="0">
                  <a:pos x="0" y="114"/>
                </a:cxn>
                <a:cxn ang="0">
                  <a:pos x="0" y="114"/>
                </a:cxn>
                <a:cxn ang="0">
                  <a:pos x="1" y="116"/>
                </a:cxn>
                <a:cxn ang="0">
                  <a:pos x="2" y="117"/>
                </a:cxn>
                <a:cxn ang="0">
                  <a:pos x="3" y="118"/>
                </a:cxn>
                <a:cxn ang="0">
                  <a:pos x="6" y="119"/>
                </a:cxn>
                <a:cxn ang="0">
                  <a:pos x="8" y="118"/>
                </a:cxn>
                <a:cxn ang="0">
                  <a:pos x="9" y="117"/>
                </a:cxn>
                <a:cxn ang="0">
                  <a:pos x="10" y="116"/>
                </a:cxn>
                <a:cxn ang="0">
                  <a:pos x="11" y="114"/>
                </a:cxn>
                <a:cxn ang="0">
                  <a:pos x="11" y="57"/>
                </a:cxn>
                <a:cxn ang="0">
                  <a:pos x="11" y="57"/>
                </a:cxn>
                <a:cxn ang="0">
                  <a:pos x="11" y="43"/>
                </a:cxn>
                <a:cxn ang="0">
                  <a:pos x="13" y="31"/>
                </a:cxn>
                <a:cxn ang="0">
                  <a:pos x="14" y="18"/>
                </a:cxn>
                <a:cxn ang="0">
                  <a:pos x="15" y="5"/>
                </a:cxn>
                <a:cxn ang="0">
                  <a:pos x="15" y="5"/>
                </a:cxn>
                <a:cxn ang="0">
                  <a:pos x="15" y="3"/>
                </a:cxn>
                <a:cxn ang="0">
                  <a:pos x="14" y="1"/>
                </a:cxn>
                <a:cxn ang="0">
                  <a:pos x="12" y="0"/>
                </a:cxn>
                <a:cxn ang="0">
                  <a:pos x="11" y="0"/>
                </a:cxn>
                <a:cxn ang="0">
                  <a:pos x="9" y="0"/>
                </a:cxn>
                <a:cxn ang="0">
                  <a:pos x="8" y="1"/>
                </a:cxn>
                <a:cxn ang="0">
                  <a:pos x="6" y="3"/>
                </a:cxn>
                <a:cxn ang="0">
                  <a:pos x="6" y="5"/>
                </a:cxn>
                <a:cxn ang="0">
                  <a:pos x="6" y="5"/>
                </a:cxn>
              </a:cxnLst>
              <a:rect l="0" t="0" r="r" b="b"/>
              <a:pathLst>
                <a:path w="15" h="119">
                  <a:moveTo>
                    <a:pt x="6" y="5"/>
                  </a:moveTo>
                  <a:lnTo>
                    <a:pt x="6" y="5"/>
                  </a:lnTo>
                  <a:lnTo>
                    <a:pt x="5" y="18"/>
                  </a:lnTo>
                  <a:lnTo>
                    <a:pt x="3" y="31"/>
                  </a:lnTo>
                  <a:lnTo>
                    <a:pt x="1" y="43"/>
                  </a:lnTo>
                  <a:lnTo>
                    <a:pt x="0" y="57"/>
                  </a:lnTo>
                  <a:lnTo>
                    <a:pt x="0" y="57"/>
                  </a:lnTo>
                  <a:lnTo>
                    <a:pt x="0" y="86"/>
                  </a:lnTo>
                  <a:lnTo>
                    <a:pt x="0" y="114"/>
                  </a:lnTo>
                  <a:lnTo>
                    <a:pt x="0" y="114"/>
                  </a:lnTo>
                  <a:lnTo>
                    <a:pt x="1" y="116"/>
                  </a:lnTo>
                  <a:lnTo>
                    <a:pt x="2" y="117"/>
                  </a:lnTo>
                  <a:lnTo>
                    <a:pt x="3" y="118"/>
                  </a:lnTo>
                  <a:lnTo>
                    <a:pt x="6" y="119"/>
                  </a:lnTo>
                  <a:lnTo>
                    <a:pt x="8" y="118"/>
                  </a:lnTo>
                  <a:lnTo>
                    <a:pt x="9" y="117"/>
                  </a:lnTo>
                  <a:lnTo>
                    <a:pt x="10" y="116"/>
                  </a:lnTo>
                  <a:lnTo>
                    <a:pt x="11" y="114"/>
                  </a:lnTo>
                  <a:lnTo>
                    <a:pt x="11" y="57"/>
                  </a:lnTo>
                  <a:lnTo>
                    <a:pt x="11" y="57"/>
                  </a:lnTo>
                  <a:lnTo>
                    <a:pt x="11" y="43"/>
                  </a:lnTo>
                  <a:lnTo>
                    <a:pt x="13" y="31"/>
                  </a:lnTo>
                  <a:lnTo>
                    <a:pt x="14" y="18"/>
                  </a:lnTo>
                  <a:lnTo>
                    <a:pt x="15" y="5"/>
                  </a:lnTo>
                  <a:lnTo>
                    <a:pt x="15" y="5"/>
                  </a:lnTo>
                  <a:lnTo>
                    <a:pt x="15" y="3"/>
                  </a:lnTo>
                  <a:lnTo>
                    <a:pt x="14" y="1"/>
                  </a:lnTo>
                  <a:lnTo>
                    <a:pt x="12" y="0"/>
                  </a:lnTo>
                  <a:lnTo>
                    <a:pt x="11" y="0"/>
                  </a:lnTo>
                  <a:lnTo>
                    <a:pt x="9" y="0"/>
                  </a:lnTo>
                  <a:lnTo>
                    <a:pt x="8" y="1"/>
                  </a:lnTo>
                  <a:lnTo>
                    <a:pt x="6" y="3"/>
                  </a:lnTo>
                  <a:lnTo>
                    <a:pt x="6" y="5"/>
                  </a:lnTo>
                  <a:lnTo>
                    <a:pt x="6" y="5"/>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29" name="Freeform 182"/>
            <p:cNvSpPr/>
            <p:nvPr/>
          </p:nvSpPr>
          <p:spPr bwMode="auto">
            <a:xfrm>
              <a:off x="4551363" y="2652713"/>
              <a:ext cx="4763" cy="55563"/>
            </a:xfrm>
            <a:custGeom>
              <a:avLst/>
              <a:gdLst/>
              <a:ahLst/>
              <a:cxnLst>
                <a:cxn ang="0">
                  <a:pos x="11" y="5"/>
                </a:cxn>
                <a:cxn ang="0">
                  <a:pos x="11" y="5"/>
                </a:cxn>
                <a:cxn ang="0">
                  <a:pos x="11" y="3"/>
                </a:cxn>
                <a:cxn ang="0">
                  <a:pos x="10" y="1"/>
                </a:cxn>
                <a:cxn ang="0">
                  <a:pos x="8" y="0"/>
                </a:cxn>
                <a:cxn ang="0">
                  <a:pos x="6" y="0"/>
                </a:cxn>
                <a:cxn ang="0">
                  <a:pos x="5" y="0"/>
                </a:cxn>
                <a:cxn ang="0">
                  <a:pos x="3" y="1"/>
                </a:cxn>
                <a:cxn ang="0">
                  <a:pos x="2" y="3"/>
                </a:cxn>
                <a:cxn ang="0">
                  <a:pos x="2" y="5"/>
                </a:cxn>
                <a:cxn ang="0">
                  <a:pos x="2" y="5"/>
                </a:cxn>
                <a:cxn ang="0">
                  <a:pos x="0" y="53"/>
                </a:cxn>
                <a:cxn ang="0">
                  <a:pos x="0" y="75"/>
                </a:cxn>
                <a:cxn ang="0">
                  <a:pos x="2" y="99"/>
                </a:cxn>
                <a:cxn ang="0">
                  <a:pos x="2" y="99"/>
                </a:cxn>
                <a:cxn ang="0">
                  <a:pos x="2" y="101"/>
                </a:cxn>
                <a:cxn ang="0">
                  <a:pos x="4" y="103"/>
                </a:cxn>
                <a:cxn ang="0">
                  <a:pos x="7" y="104"/>
                </a:cxn>
                <a:cxn ang="0">
                  <a:pos x="9" y="104"/>
                </a:cxn>
                <a:cxn ang="0">
                  <a:pos x="10" y="103"/>
                </a:cxn>
                <a:cxn ang="0">
                  <a:pos x="11" y="101"/>
                </a:cxn>
                <a:cxn ang="0">
                  <a:pos x="11" y="99"/>
                </a:cxn>
                <a:cxn ang="0">
                  <a:pos x="11" y="99"/>
                </a:cxn>
                <a:cxn ang="0">
                  <a:pos x="9" y="75"/>
                </a:cxn>
                <a:cxn ang="0">
                  <a:pos x="9" y="53"/>
                </a:cxn>
                <a:cxn ang="0">
                  <a:pos x="11" y="5"/>
                </a:cxn>
                <a:cxn ang="0">
                  <a:pos x="11" y="5"/>
                </a:cxn>
              </a:cxnLst>
              <a:rect l="0" t="0" r="r" b="b"/>
              <a:pathLst>
                <a:path w="11" h="104">
                  <a:moveTo>
                    <a:pt x="11" y="5"/>
                  </a:moveTo>
                  <a:lnTo>
                    <a:pt x="11" y="5"/>
                  </a:lnTo>
                  <a:lnTo>
                    <a:pt x="11" y="3"/>
                  </a:lnTo>
                  <a:lnTo>
                    <a:pt x="10" y="1"/>
                  </a:lnTo>
                  <a:lnTo>
                    <a:pt x="8" y="0"/>
                  </a:lnTo>
                  <a:lnTo>
                    <a:pt x="6" y="0"/>
                  </a:lnTo>
                  <a:lnTo>
                    <a:pt x="5" y="0"/>
                  </a:lnTo>
                  <a:lnTo>
                    <a:pt x="3" y="1"/>
                  </a:lnTo>
                  <a:lnTo>
                    <a:pt x="2" y="3"/>
                  </a:lnTo>
                  <a:lnTo>
                    <a:pt x="2" y="5"/>
                  </a:lnTo>
                  <a:lnTo>
                    <a:pt x="2" y="5"/>
                  </a:lnTo>
                  <a:lnTo>
                    <a:pt x="0" y="53"/>
                  </a:lnTo>
                  <a:lnTo>
                    <a:pt x="0" y="75"/>
                  </a:lnTo>
                  <a:lnTo>
                    <a:pt x="2" y="99"/>
                  </a:lnTo>
                  <a:lnTo>
                    <a:pt x="2" y="99"/>
                  </a:lnTo>
                  <a:lnTo>
                    <a:pt x="2" y="101"/>
                  </a:lnTo>
                  <a:lnTo>
                    <a:pt x="4" y="103"/>
                  </a:lnTo>
                  <a:lnTo>
                    <a:pt x="7" y="104"/>
                  </a:lnTo>
                  <a:lnTo>
                    <a:pt x="9" y="104"/>
                  </a:lnTo>
                  <a:lnTo>
                    <a:pt x="10" y="103"/>
                  </a:lnTo>
                  <a:lnTo>
                    <a:pt x="11" y="101"/>
                  </a:lnTo>
                  <a:lnTo>
                    <a:pt x="11" y="99"/>
                  </a:lnTo>
                  <a:lnTo>
                    <a:pt x="11" y="99"/>
                  </a:lnTo>
                  <a:lnTo>
                    <a:pt x="9" y="75"/>
                  </a:lnTo>
                  <a:lnTo>
                    <a:pt x="9" y="53"/>
                  </a:lnTo>
                  <a:lnTo>
                    <a:pt x="11" y="5"/>
                  </a:lnTo>
                  <a:lnTo>
                    <a:pt x="11" y="5"/>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30" name="Freeform 183"/>
            <p:cNvSpPr/>
            <p:nvPr/>
          </p:nvSpPr>
          <p:spPr bwMode="auto">
            <a:xfrm>
              <a:off x="4572000" y="2676525"/>
              <a:ext cx="6350" cy="58738"/>
            </a:xfrm>
            <a:custGeom>
              <a:avLst/>
              <a:gdLst/>
              <a:ahLst/>
              <a:cxnLst>
                <a:cxn ang="0">
                  <a:pos x="10" y="4"/>
                </a:cxn>
                <a:cxn ang="0">
                  <a:pos x="10" y="4"/>
                </a:cxn>
                <a:cxn ang="0">
                  <a:pos x="9" y="2"/>
                </a:cxn>
                <a:cxn ang="0">
                  <a:pos x="8" y="1"/>
                </a:cxn>
                <a:cxn ang="0">
                  <a:pos x="7" y="0"/>
                </a:cxn>
                <a:cxn ang="0">
                  <a:pos x="5" y="0"/>
                </a:cxn>
                <a:cxn ang="0">
                  <a:pos x="3" y="0"/>
                </a:cxn>
                <a:cxn ang="0">
                  <a:pos x="2" y="1"/>
                </a:cxn>
                <a:cxn ang="0">
                  <a:pos x="1" y="2"/>
                </a:cxn>
                <a:cxn ang="0">
                  <a:pos x="0" y="4"/>
                </a:cxn>
                <a:cxn ang="0">
                  <a:pos x="0" y="4"/>
                </a:cxn>
                <a:cxn ang="0">
                  <a:pos x="1" y="57"/>
                </a:cxn>
                <a:cxn ang="0">
                  <a:pos x="2" y="83"/>
                </a:cxn>
                <a:cxn ang="0">
                  <a:pos x="5" y="109"/>
                </a:cxn>
                <a:cxn ang="0">
                  <a:pos x="5" y="109"/>
                </a:cxn>
                <a:cxn ang="0">
                  <a:pos x="6" y="111"/>
                </a:cxn>
                <a:cxn ang="0">
                  <a:pos x="7" y="112"/>
                </a:cxn>
                <a:cxn ang="0">
                  <a:pos x="10" y="113"/>
                </a:cxn>
                <a:cxn ang="0">
                  <a:pos x="12" y="113"/>
                </a:cxn>
                <a:cxn ang="0">
                  <a:pos x="13" y="112"/>
                </a:cxn>
                <a:cxn ang="0">
                  <a:pos x="14" y="111"/>
                </a:cxn>
                <a:cxn ang="0">
                  <a:pos x="14" y="109"/>
                </a:cxn>
                <a:cxn ang="0">
                  <a:pos x="14" y="109"/>
                </a:cxn>
                <a:cxn ang="0">
                  <a:pos x="12" y="83"/>
                </a:cxn>
                <a:cxn ang="0">
                  <a:pos x="10" y="57"/>
                </a:cxn>
                <a:cxn ang="0">
                  <a:pos x="10" y="4"/>
                </a:cxn>
                <a:cxn ang="0">
                  <a:pos x="10" y="4"/>
                </a:cxn>
              </a:cxnLst>
              <a:rect l="0" t="0" r="r" b="b"/>
              <a:pathLst>
                <a:path w="14" h="113">
                  <a:moveTo>
                    <a:pt x="10" y="4"/>
                  </a:moveTo>
                  <a:lnTo>
                    <a:pt x="10" y="4"/>
                  </a:lnTo>
                  <a:lnTo>
                    <a:pt x="9" y="2"/>
                  </a:lnTo>
                  <a:lnTo>
                    <a:pt x="8" y="1"/>
                  </a:lnTo>
                  <a:lnTo>
                    <a:pt x="7" y="0"/>
                  </a:lnTo>
                  <a:lnTo>
                    <a:pt x="5" y="0"/>
                  </a:lnTo>
                  <a:lnTo>
                    <a:pt x="3" y="0"/>
                  </a:lnTo>
                  <a:lnTo>
                    <a:pt x="2" y="1"/>
                  </a:lnTo>
                  <a:lnTo>
                    <a:pt x="1" y="2"/>
                  </a:lnTo>
                  <a:lnTo>
                    <a:pt x="0" y="4"/>
                  </a:lnTo>
                  <a:lnTo>
                    <a:pt x="0" y="4"/>
                  </a:lnTo>
                  <a:lnTo>
                    <a:pt x="1" y="57"/>
                  </a:lnTo>
                  <a:lnTo>
                    <a:pt x="2" y="83"/>
                  </a:lnTo>
                  <a:lnTo>
                    <a:pt x="5" y="109"/>
                  </a:lnTo>
                  <a:lnTo>
                    <a:pt x="5" y="109"/>
                  </a:lnTo>
                  <a:lnTo>
                    <a:pt x="6" y="111"/>
                  </a:lnTo>
                  <a:lnTo>
                    <a:pt x="7" y="112"/>
                  </a:lnTo>
                  <a:lnTo>
                    <a:pt x="10" y="113"/>
                  </a:lnTo>
                  <a:lnTo>
                    <a:pt x="12" y="113"/>
                  </a:lnTo>
                  <a:lnTo>
                    <a:pt x="13" y="112"/>
                  </a:lnTo>
                  <a:lnTo>
                    <a:pt x="14" y="111"/>
                  </a:lnTo>
                  <a:lnTo>
                    <a:pt x="14" y="109"/>
                  </a:lnTo>
                  <a:lnTo>
                    <a:pt x="14" y="109"/>
                  </a:lnTo>
                  <a:lnTo>
                    <a:pt x="12" y="83"/>
                  </a:lnTo>
                  <a:lnTo>
                    <a:pt x="10" y="57"/>
                  </a:lnTo>
                  <a:lnTo>
                    <a:pt x="10" y="4"/>
                  </a:lnTo>
                  <a:lnTo>
                    <a:pt x="10" y="4"/>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31" name="Freeform 184"/>
            <p:cNvSpPr/>
            <p:nvPr/>
          </p:nvSpPr>
          <p:spPr bwMode="auto">
            <a:xfrm>
              <a:off x="4481513" y="2305050"/>
              <a:ext cx="12700" cy="61913"/>
            </a:xfrm>
            <a:custGeom>
              <a:avLst/>
              <a:gdLst/>
              <a:ahLst/>
              <a:cxnLst>
                <a:cxn ang="0">
                  <a:pos x="21" y="109"/>
                </a:cxn>
                <a:cxn ang="0">
                  <a:pos x="21" y="109"/>
                </a:cxn>
                <a:cxn ang="0">
                  <a:pos x="16" y="105"/>
                </a:cxn>
                <a:cxn ang="0">
                  <a:pos x="13" y="101"/>
                </a:cxn>
                <a:cxn ang="0">
                  <a:pos x="11" y="95"/>
                </a:cxn>
                <a:cxn ang="0">
                  <a:pos x="9" y="89"/>
                </a:cxn>
                <a:cxn ang="0">
                  <a:pos x="9" y="76"/>
                </a:cxn>
                <a:cxn ang="0">
                  <a:pos x="9" y="64"/>
                </a:cxn>
                <a:cxn ang="0">
                  <a:pos x="9" y="64"/>
                </a:cxn>
                <a:cxn ang="0">
                  <a:pos x="10" y="34"/>
                </a:cxn>
                <a:cxn ang="0">
                  <a:pos x="9" y="5"/>
                </a:cxn>
                <a:cxn ang="0">
                  <a:pos x="9" y="5"/>
                </a:cxn>
                <a:cxn ang="0">
                  <a:pos x="9" y="3"/>
                </a:cxn>
                <a:cxn ang="0">
                  <a:pos x="8" y="1"/>
                </a:cxn>
                <a:cxn ang="0">
                  <a:pos x="6" y="0"/>
                </a:cxn>
                <a:cxn ang="0">
                  <a:pos x="5" y="0"/>
                </a:cxn>
                <a:cxn ang="0">
                  <a:pos x="3" y="0"/>
                </a:cxn>
                <a:cxn ang="0">
                  <a:pos x="2" y="1"/>
                </a:cxn>
                <a:cxn ang="0">
                  <a:pos x="1" y="3"/>
                </a:cxn>
                <a:cxn ang="0">
                  <a:pos x="0" y="5"/>
                </a:cxn>
                <a:cxn ang="0">
                  <a:pos x="0" y="5"/>
                </a:cxn>
                <a:cxn ang="0">
                  <a:pos x="0" y="77"/>
                </a:cxn>
                <a:cxn ang="0">
                  <a:pos x="0" y="77"/>
                </a:cxn>
                <a:cxn ang="0">
                  <a:pos x="0" y="89"/>
                </a:cxn>
                <a:cxn ang="0">
                  <a:pos x="1" y="95"/>
                </a:cxn>
                <a:cxn ang="0">
                  <a:pos x="3" y="100"/>
                </a:cxn>
                <a:cxn ang="0">
                  <a:pos x="5" y="105"/>
                </a:cxn>
                <a:cxn ang="0">
                  <a:pos x="8" y="110"/>
                </a:cxn>
                <a:cxn ang="0">
                  <a:pos x="12" y="115"/>
                </a:cxn>
                <a:cxn ang="0">
                  <a:pos x="16" y="118"/>
                </a:cxn>
                <a:cxn ang="0">
                  <a:pos x="16" y="118"/>
                </a:cxn>
                <a:cxn ang="0">
                  <a:pos x="18" y="119"/>
                </a:cxn>
                <a:cxn ang="0">
                  <a:pos x="20" y="119"/>
                </a:cxn>
                <a:cxn ang="0">
                  <a:pos x="21" y="118"/>
                </a:cxn>
                <a:cxn ang="0">
                  <a:pos x="22" y="117"/>
                </a:cxn>
                <a:cxn ang="0">
                  <a:pos x="23" y="115"/>
                </a:cxn>
                <a:cxn ang="0">
                  <a:pos x="23" y="112"/>
                </a:cxn>
                <a:cxn ang="0">
                  <a:pos x="22" y="111"/>
                </a:cxn>
                <a:cxn ang="0">
                  <a:pos x="21" y="109"/>
                </a:cxn>
                <a:cxn ang="0">
                  <a:pos x="21" y="109"/>
                </a:cxn>
              </a:cxnLst>
              <a:rect l="0" t="0" r="r" b="b"/>
              <a:pathLst>
                <a:path w="23" h="119">
                  <a:moveTo>
                    <a:pt x="21" y="109"/>
                  </a:moveTo>
                  <a:lnTo>
                    <a:pt x="21" y="109"/>
                  </a:lnTo>
                  <a:lnTo>
                    <a:pt x="16" y="105"/>
                  </a:lnTo>
                  <a:lnTo>
                    <a:pt x="13" y="101"/>
                  </a:lnTo>
                  <a:lnTo>
                    <a:pt x="11" y="95"/>
                  </a:lnTo>
                  <a:lnTo>
                    <a:pt x="9" y="89"/>
                  </a:lnTo>
                  <a:lnTo>
                    <a:pt x="9" y="76"/>
                  </a:lnTo>
                  <a:lnTo>
                    <a:pt x="9" y="64"/>
                  </a:lnTo>
                  <a:lnTo>
                    <a:pt x="9" y="64"/>
                  </a:lnTo>
                  <a:lnTo>
                    <a:pt x="10" y="34"/>
                  </a:lnTo>
                  <a:lnTo>
                    <a:pt x="9" y="5"/>
                  </a:lnTo>
                  <a:lnTo>
                    <a:pt x="9" y="5"/>
                  </a:lnTo>
                  <a:lnTo>
                    <a:pt x="9" y="3"/>
                  </a:lnTo>
                  <a:lnTo>
                    <a:pt x="8" y="1"/>
                  </a:lnTo>
                  <a:lnTo>
                    <a:pt x="6" y="0"/>
                  </a:lnTo>
                  <a:lnTo>
                    <a:pt x="5" y="0"/>
                  </a:lnTo>
                  <a:lnTo>
                    <a:pt x="3" y="0"/>
                  </a:lnTo>
                  <a:lnTo>
                    <a:pt x="2" y="1"/>
                  </a:lnTo>
                  <a:lnTo>
                    <a:pt x="1" y="3"/>
                  </a:lnTo>
                  <a:lnTo>
                    <a:pt x="0" y="5"/>
                  </a:lnTo>
                  <a:lnTo>
                    <a:pt x="0" y="5"/>
                  </a:lnTo>
                  <a:lnTo>
                    <a:pt x="0" y="77"/>
                  </a:lnTo>
                  <a:lnTo>
                    <a:pt x="0" y="77"/>
                  </a:lnTo>
                  <a:lnTo>
                    <a:pt x="0" y="89"/>
                  </a:lnTo>
                  <a:lnTo>
                    <a:pt x="1" y="95"/>
                  </a:lnTo>
                  <a:lnTo>
                    <a:pt x="3" y="100"/>
                  </a:lnTo>
                  <a:lnTo>
                    <a:pt x="5" y="105"/>
                  </a:lnTo>
                  <a:lnTo>
                    <a:pt x="8" y="110"/>
                  </a:lnTo>
                  <a:lnTo>
                    <a:pt x="12" y="115"/>
                  </a:lnTo>
                  <a:lnTo>
                    <a:pt x="16" y="118"/>
                  </a:lnTo>
                  <a:lnTo>
                    <a:pt x="16" y="118"/>
                  </a:lnTo>
                  <a:lnTo>
                    <a:pt x="18" y="119"/>
                  </a:lnTo>
                  <a:lnTo>
                    <a:pt x="20" y="119"/>
                  </a:lnTo>
                  <a:lnTo>
                    <a:pt x="21" y="118"/>
                  </a:lnTo>
                  <a:lnTo>
                    <a:pt x="22" y="117"/>
                  </a:lnTo>
                  <a:lnTo>
                    <a:pt x="23" y="115"/>
                  </a:lnTo>
                  <a:lnTo>
                    <a:pt x="23" y="112"/>
                  </a:lnTo>
                  <a:lnTo>
                    <a:pt x="22" y="111"/>
                  </a:lnTo>
                  <a:lnTo>
                    <a:pt x="21" y="109"/>
                  </a:lnTo>
                  <a:lnTo>
                    <a:pt x="21" y="109"/>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32" name="Freeform 185"/>
            <p:cNvSpPr/>
            <p:nvPr/>
          </p:nvSpPr>
          <p:spPr bwMode="auto">
            <a:xfrm>
              <a:off x="4519613" y="2336800"/>
              <a:ext cx="9525" cy="55563"/>
            </a:xfrm>
            <a:custGeom>
              <a:avLst/>
              <a:gdLst/>
              <a:ahLst/>
              <a:cxnLst>
                <a:cxn ang="0">
                  <a:pos x="9" y="3"/>
                </a:cxn>
                <a:cxn ang="0">
                  <a:pos x="9" y="3"/>
                </a:cxn>
                <a:cxn ang="0">
                  <a:pos x="7" y="15"/>
                </a:cxn>
                <a:cxn ang="0">
                  <a:pos x="4" y="27"/>
                </a:cxn>
                <a:cxn ang="0">
                  <a:pos x="2" y="50"/>
                </a:cxn>
                <a:cxn ang="0">
                  <a:pos x="0" y="75"/>
                </a:cxn>
                <a:cxn ang="0">
                  <a:pos x="0" y="99"/>
                </a:cxn>
                <a:cxn ang="0">
                  <a:pos x="0" y="99"/>
                </a:cxn>
                <a:cxn ang="0">
                  <a:pos x="0" y="101"/>
                </a:cxn>
                <a:cxn ang="0">
                  <a:pos x="1" y="102"/>
                </a:cxn>
                <a:cxn ang="0">
                  <a:pos x="3" y="103"/>
                </a:cxn>
                <a:cxn ang="0">
                  <a:pos x="5" y="104"/>
                </a:cxn>
                <a:cxn ang="0">
                  <a:pos x="6" y="103"/>
                </a:cxn>
                <a:cxn ang="0">
                  <a:pos x="8" y="102"/>
                </a:cxn>
                <a:cxn ang="0">
                  <a:pos x="9" y="101"/>
                </a:cxn>
                <a:cxn ang="0">
                  <a:pos x="9" y="99"/>
                </a:cxn>
                <a:cxn ang="0">
                  <a:pos x="9" y="99"/>
                </a:cxn>
                <a:cxn ang="0">
                  <a:pos x="10" y="75"/>
                </a:cxn>
                <a:cxn ang="0">
                  <a:pos x="11" y="52"/>
                </a:cxn>
                <a:cxn ang="0">
                  <a:pos x="13" y="29"/>
                </a:cxn>
                <a:cxn ang="0">
                  <a:pos x="16" y="17"/>
                </a:cxn>
                <a:cxn ang="0">
                  <a:pos x="18" y="6"/>
                </a:cxn>
                <a:cxn ang="0">
                  <a:pos x="18" y="6"/>
                </a:cxn>
                <a:cxn ang="0">
                  <a:pos x="18" y="4"/>
                </a:cxn>
                <a:cxn ang="0">
                  <a:pos x="18" y="2"/>
                </a:cxn>
                <a:cxn ang="0">
                  <a:pos x="17" y="1"/>
                </a:cxn>
                <a:cxn ang="0">
                  <a:pos x="15" y="0"/>
                </a:cxn>
                <a:cxn ang="0">
                  <a:pos x="13" y="0"/>
                </a:cxn>
                <a:cxn ang="0">
                  <a:pos x="12" y="0"/>
                </a:cxn>
                <a:cxn ang="0">
                  <a:pos x="10" y="1"/>
                </a:cxn>
                <a:cxn ang="0">
                  <a:pos x="9" y="3"/>
                </a:cxn>
                <a:cxn ang="0">
                  <a:pos x="9" y="3"/>
                </a:cxn>
              </a:cxnLst>
              <a:rect l="0" t="0" r="r" b="b"/>
              <a:pathLst>
                <a:path w="18" h="104">
                  <a:moveTo>
                    <a:pt x="9" y="3"/>
                  </a:moveTo>
                  <a:lnTo>
                    <a:pt x="9" y="3"/>
                  </a:lnTo>
                  <a:lnTo>
                    <a:pt x="7" y="15"/>
                  </a:lnTo>
                  <a:lnTo>
                    <a:pt x="4" y="27"/>
                  </a:lnTo>
                  <a:lnTo>
                    <a:pt x="2" y="50"/>
                  </a:lnTo>
                  <a:lnTo>
                    <a:pt x="0" y="75"/>
                  </a:lnTo>
                  <a:lnTo>
                    <a:pt x="0" y="99"/>
                  </a:lnTo>
                  <a:lnTo>
                    <a:pt x="0" y="99"/>
                  </a:lnTo>
                  <a:lnTo>
                    <a:pt x="0" y="101"/>
                  </a:lnTo>
                  <a:lnTo>
                    <a:pt x="1" y="102"/>
                  </a:lnTo>
                  <a:lnTo>
                    <a:pt x="3" y="103"/>
                  </a:lnTo>
                  <a:lnTo>
                    <a:pt x="5" y="104"/>
                  </a:lnTo>
                  <a:lnTo>
                    <a:pt x="6" y="103"/>
                  </a:lnTo>
                  <a:lnTo>
                    <a:pt x="8" y="102"/>
                  </a:lnTo>
                  <a:lnTo>
                    <a:pt x="9" y="101"/>
                  </a:lnTo>
                  <a:lnTo>
                    <a:pt x="9" y="99"/>
                  </a:lnTo>
                  <a:lnTo>
                    <a:pt x="9" y="99"/>
                  </a:lnTo>
                  <a:lnTo>
                    <a:pt x="10" y="75"/>
                  </a:lnTo>
                  <a:lnTo>
                    <a:pt x="11" y="52"/>
                  </a:lnTo>
                  <a:lnTo>
                    <a:pt x="13" y="29"/>
                  </a:lnTo>
                  <a:lnTo>
                    <a:pt x="16" y="17"/>
                  </a:lnTo>
                  <a:lnTo>
                    <a:pt x="18" y="6"/>
                  </a:lnTo>
                  <a:lnTo>
                    <a:pt x="18" y="6"/>
                  </a:lnTo>
                  <a:lnTo>
                    <a:pt x="18" y="4"/>
                  </a:lnTo>
                  <a:lnTo>
                    <a:pt x="18" y="2"/>
                  </a:lnTo>
                  <a:lnTo>
                    <a:pt x="17" y="1"/>
                  </a:lnTo>
                  <a:lnTo>
                    <a:pt x="15" y="0"/>
                  </a:lnTo>
                  <a:lnTo>
                    <a:pt x="13" y="0"/>
                  </a:lnTo>
                  <a:lnTo>
                    <a:pt x="12" y="0"/>
                  </a:lnTo>
                  <a:lnTo>
                    <a:pt x="10" y="1"/>
                  </a:lnTo>
                  <a:lnTo>
                    <a:pt x="9" y="3"/>
                  </a:lnTo>
                  <a:lnTo>
                    <a:pt x="9" y="3"/>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33" name="Freeform 186"/>
            <p:cNvSpPr/>
            <p:nvPr/>
          </p:nvSpPr>
          <p:spPr bwMode="auto">
            <a:xfrm>
              <a:off x="4543425" y="2370138"/>
              <a:ext cx="7938" cy="71438"/>
            </a:xfrm>
            <a:custGeom>
              <a:avLst/>
              <a:gdLst/>
              <a:ahLst/>
              <a:cxnLst>
                <a:cxn ang="0">
                  <a:pos x="5" y="4"/>
                </a:cxn>
                <a:cxn ang="0">
                  <a:pos x="5" y="4"/>
                </a:cxn>
                <a:cxn ang="0">
                  <a:pos x="4" y="36"/>
                </a:cxn>
                <a:cxn ang="0">
                  <a:pos x="3" y="68"/>
                </a:cxn>
                <a:cxn ang="0">
                  <a:pos x="1" y="100"/>
                </a:cxn>
                <a:cxn ang="0">
                  <a:pos x="0" y="132"/>
                </a:cxn>
                <a:cxn ang="0">
                  <a:pos x="0" y="132"/>
                </a:cxn>
                <a:cxn ang="0">
                  <a:pos x="0" y="134"/>
                </a:cxn>
                <a:cxn ang="0">
                  <a:pos x="1" y="135"/>
                </a:cxn>
                <a:cxn ang="0">
                  <a:pos x="3" y="136"/>
                </a:cxn>
                <a:cxn ang="0">
                  <a:pos x="4" y="136"/>
                </a:cxn>
                <a:cxn ang="0">
                  <a:pos x="7" y="136"/>
                </a:cxn>
                <a:cxn ang="0">
                  <a:pos x="9" y="135"/>
                </a:cxn>
                <a:cxn ang="0">
                  <a:pos x="10" y="134"/>
                </a:cxn>
                <a:cxn ang="0">
                  <a:pos x="10" y="132"/>
                </a:cxn>
                <a:cxn ang="0">
                  <a:pos x="10" y="132"/>
                </a:cxn>
                <a:cxn ang="0">
                  <a:pos x="11" y="100"/>
                </a:cxn>
                <a:cxn ang="0">
                  <a:pos x="13" y="68"/>
                </a:cxn>
                <a:cxn ang="0">
                  <a:pos x="14" y="36"/>
                </a:cxn>
                <a:cxn ang="0">
                  <a:pos x="15" y="4"/>
                </a:cxn>
                <a:cxn ang="0">
                  <a:pos x="15" y="4"/>
                </a:cxn>
                <a:cxn ang="0">
                  <a:pos x="14" y="2"/>
                </a:cxn>
                <a:cxn ang="0">
                  <a:pos x="13" y="1"/>
                </a:cxn>
                <a:cxn ang="0">
                  <a:pos x="12" y="0"/>
                </a:cxn>
                <a:cxn ang="0">
                  <a:pos x="10" y="0"/>
                </a:cxn>
                <a:cxn ang="0">
                  <a:pos x="8" y="0"/>
                </a:cxn>
                <a:cxn ang="0">
                  <a:pos x="7" y="1"/>
                </a:cxn>
                <a:cxn ang="0">
                  <a:pos x="5" y="2"/>
                </a:cxn>
                <a:cxn ang="0">
                  <a:pos x="5" y="4"/>
                </a:cxn>
                <a:cxn ang="0">
                  <a:pos x="5" y="4"/>
                </a:cxn>
              </a:cxnLst>
              <a:rect l="0" t="0" r="r" b="b"/>
              <a:pathLst>
                <a:path w="15" h="136">
                  <a:moveTo>
                    <a:pt x="5" y="4"/>
                  </a:moveTo>
                  <a:lnTo>
                    <a:pt x="5" y="4"/>
                  </a:lnTo>
                  <a:lnTo>
                    <a:pt x="4" y="36"/>
                  </a:lnTo>
                  <a:lnTo>
                    <a:pt x="3" y="68"/>
                  </a:lnTo>
                  <a:lnTo>
                    <a:pt x="1" y="100"/>
                  </a:lnTo>
                  <a:lnTo>
                    <a:pt x="0" y="132"/>
                  </a:lnTo>
                  <a:lnTo>
                    <a:pt x="0" y="132"/>
                  </a:lnTo>
                  <a:lnTo>
                    <a:pt x="0" y="134"/>
                  </a:lnTo>
                  <a:lnTo>
                    <a:pt x="1" y="135"/>
                  </a:lnTo>
                  <a:lnTo>
                    <a:pt x="3" y="136"/>
                  </a:lnTo>
                  <a:lnTo>
                    <a:pt x="4" y="136"/>
                  </a:lnTo>
                  <a:lnTo>
                    <a:pt x="7" y="136"/>
                  </a:lnTo>
                  <a:lnTo>
                    <a:pt x="9" y="135"/>
                  </a:lnTo>
                  <a:lnTo>
                    <a:pt x="10" y="134"/>
                  </a:lnTo>
                  <a:lnTo>
                    <a:pt x="10" y="132"/>
                  </a:lnTo>
                  <a:lnTo>
                    <a:pt x="10" y="132"/>
                  </a:lnTo>
                  <a:lnTo>
                    <a:pt x="11" y="100"/>
                  </a:lnTo>
                  <a:lnTo>
                    <a:pt x="13" y="68"/>
                  </a:lnTo>
                  <a:lnTo>
                    <a:pt x="14" y="36"/>
                  </a:lnTo>
                  <a:lnTo>
                    <a:pt x="15" y="4"/>
                  </a:lnTo>
                  <a:lnTo>
                    <a:pt x="15" y="4"/>
                  </a:lnTo>
                  <a:lnTo>
                    <a:pt x="14" y="2"/>
                  </a:lnTo>
                  <a:lnTo>
                    <a:pt x="13" y="1"/>
                  </a:lnTo>
                  <a:lnTo>
                    <a:pt x="12" y="0"/>
                  </a:lnTo>
                  <a:lnTo>
                    <a:pt x="10" y="0"/>
                  </a:lnTo>
                  <a:lnTo>
                    <a:pt x="8" y="0"/>
                  </a:lnTo>
                  <a:lnTo>
                    <a:pt x="7" y="1"/>
                  </a:lnTo>
                  <a:lnTo>
                    <a:pt x="5" y="2"/>
                  </a:lnTo>
                  <a:lnTo>
                    <a:pt x="5" y="4"/>
                  </a:lnTo>
                  <a:lnTo>
                    <a:pt x="5" y="4"/>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34" name="Freeform 187"/>
            <p:cNvSpPr/>
            <p:nvPr/>
          </p:nvSpPr>
          <p:spPr bwMode="auto">
            <a:xfrm>
              <a:off x="4573588" y="2406650"/>
              <a:ext cx="4763" cy="71438"/>
            </a:xfrm>
            <a:custGeom>
              <a:avLst/>
              <a:gdLst/>
              <a:ahLst/>
              <a:cxnLst>
                <a:cxn ang="0">
                  <a:pos x="0" y="5"/>
                </a:cxn>
                <a:cxn ang="0">
                  <a:pos x="0" y="128"/>
                </a:cxn>
                <a:cxn ang="0">
                  <a:pos x="0" y="128"/>
                </a:cxn>
                <a:cxn ang="0">
                  <a:pos x="0" y="130"/>
                </a:cxn>
                <a:cxn ang="0">
                  <a:pos x="1" y="131"/>
                </a:cxn>
                <a:cxn ang="0">
                  <a:pos x="3" y="132"/>
                </a:cxn>
                <a:cxn ang="0">
                  <a:pos x="5" y="133"/>
                </a:cxn>
                <a:cxn ang="0">
                  <a:pos x="6" y="132"/>
                </a:cxn>
                <a:cxn ang="0">
                  <a:pos x="8" y="131"/>
                </a:cxn>
                <a:cxn ang="0">
                  <a:pos x="9" y="130"/>
                </a:cxn>
                <a:cxn ang="0">
                  <a:pos x="9" y="128"/>
                </a:cxn>
                <a:cxn ang="0">
                  <a:pos x="9" y="5"/>
                </a:cxn>
                <a:cxn ang="0">
                  <a:pos x="9" y="5"/>
                </a:cxn>
                <a:cxn ang="0">
                  <a:pos x="9" y="3"/>
                </a:cxn>
                <a:cxn ang="0">
                  <a:pos x="8" y="1"/>
                </a:cxn>
                <a:cxn ang="0">
                  <a:pos x="6" y="1"/>
                </a:cxn>
                <a:cxn ang="0">
                  <a:pos x="5" y="0"/>
                </a:cxn>
                <a:cxn ang="0">
                  <a:pos x="3" y="1"/>
                </a:cxn>
                <a:cxn ang="0">
                  <a:pos x="1" y="1"/>
                </a:cxn>
                <a:cxn ang="0">
                  <a:pos x="0" y="3"/>
                </a:cxn>
                <a:cxn ang="0">
                  <a:pos x="0" y="5"/>
                </a:cxn>
                <a:cxn ang="0">
                  <a:pos x="0" y="5"/>
                </a:cxn>
              </a:cxnLst>
              <a:rect l="0" t="0" r="r" b="b"/>
              <a:pathLst>
                <a:path w="9" h="133">
                  <a:moveTo>
                    <a:pt x="0" y="5"/>
                  </a:moveTo>
                  <a:lnTo>
                    <a:pt x="0" y="128"/>
                  </a:lnTo>
                  <a:lnTo>
                    <a:pt x="0" y="128"/>
                  </a:lnTo>
                  <a:lnTo>
                    <a:pt x="0" y="130"/>
                  </a:lnTo>
                  <a:lnTo>
                    <a:pt x="1" y="131"/>
                  </a:lnTo>
                  <a:lnTo>
                    <a:pt x="3" y="132"/>
                  </a:lnTo>
                  <a:lnTo>
                    <a:pt x="5" y="133"/>
                  </a:lnTo>
                  <a:lnTo>
                    <a:pt x="6" y="132"/>
                  </a:lnTo>
                  <a:lnTo>
                    <a:pt x="8" y="131"/>
                  </a:lnTo>
                  <a:lnTo>
                    <a:pt x="9" y="130"/>
                  </a:lnTo>
                  <a:lnTo>
                    <a:pt x="9" y="128"/>
                  </a:lnTo>
                  <a:lnTo>
                    <a:pt x="9" y="5"/>
                  </a:lnTo>
                  <a:lnTo>
                    <a:pt x="9" y="5"/>
                  </a:lnTo>
                  <a:lnTo>
                    <a:pt x="9" y="3"/>
                  </a:lnTo>
                  <a:lnTo>
                    <a:pt x="8" y="1"/>
                  </a:lnTo>
                  <a:lnTo>
                    <a:pt x="6" y="1"/>
                  </a:lnTo>
                  <a:lnTo>
                    <a:pt x="5" y="0"/>
                  </a:lnTo>
                  <a:lnTo>
                    <a:pt x="3" y="1"/>
                  </a:lnTo>
                  <a:lnTo>
                    <a:pt x="1" y="1"/>
                  </a:lnTo>
                  <a:lnTo>
                    <a:pt x="0" y="3"/>
                  </a:lnTo>
                  <a:lnTo>
                    <a:pt x="0" y="5"/>
                  </a:lnTo>
                  <a:lnTo>
                    <a:pt x="0" y="5"/>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35" name="Freeform 188"/>
            <p:cNvSpPr/>
            <p:nvPr/>
          </p:nvSpPr>
          <p:spPr bwMode="auto">
            <a:xfrm>
              <a:off x="4602163" y="2432050"/>
              <a:ext cx="4763" cy="65088"/>
            </a:xfrm>
            <a:custGeom>
              <a:avLst/>
              <a:gdLst/>
              <a:ahLst/>
              <a:cxnLst>
                <a:cxn ang="0">
                  <a:pos x="0" y="5"/>
                </a:cxn>
                <a:cxn ang="0">
                  <a:pos x="0" y="118"/>
                </a:cxn>
                <a:cxn ang="0">
                  <a:pos x="0" y="118"/>
                </a:cxn>
                <a:cxn ang="0">
                  <a:pos x="0" y="120"/>
                </a:cxn>
                <a:cxn ang="0">
                  <a:pos x="1" y="121"/>
                </a:cxn>
                <a:cxn ang="0">
                  <a:pos x="2" y="123"/>
                </a:cxn>
                <a:cxn ang="0">
                  <a:pos x="4" y="123"/>
                </a:cxn>
                <a:cxn ang="0">
                  <a:pos x="6" y="123"/>
                </a:cxn>
                <a:cxn ang="0">
                  <a:pos x="7" y="121"/>
                </a:cxn>
                <a:cxn ang="0">
                  <a:pos x="8" y="120"/>
                </a:cxn>
                <a:cxn ang="0">
                  <a:pos x="9" y="118"/>
                </a:cxn>
                <a:cxn ang="0">
                  <a:pos x="9" y="5"/>
                </a:cxn>
                <a:cxn ang="0">
                  <a:pos x="9" y="5"/>
                </a:cxn>
                <a:cxn ang="0">
                  <a:pos x="8" y="3"/>
                </a:cxn>
                <a:cxn ang="0">
                  <a:pos x="7" y="1"/>
                </a:cxn>
                <a:cxn ang="0">
                  <a:pos x="6" y="1"/>
                </a:cxn>
                <a:cxn ang="0">
                  <a:pos x="4" y="0"/>
                </a:cxn>
                <a:cxn ang="0">
                  <a:pos x="2" y="1"/>
                </a:cxn>
                <a:cxn ang="0">
                  <a:pos x="1" y="1"/>
                </a:cxn>
                <a:cxn ang="0">
                  <a:pos x="0" y="3"/>
                </a:cxn>
                <a:cxn ang="0">
                  <a:pos x="0" y="5"/>
                </a:cxn>
                <a:cxn ang="0">
                  <a:pos x="0" y="5"/>
                </a:cxn>
              </a:cxnLst>
              <a:rect l="0" t="0" r="r" b="b"/>
              <a:pathLst>
                <a:path w="9" h="123">
                  <a:moveTo>
                    <a:pt x="0" y="5"/>
                  </a:moveTo>
                  <a:lnTo>
                    <a:pt x="0" y="118"/>
                  </a:lnTo>
                  <a:lnTo>
                    <a:pt x="0" y="118"/>
                  </a:lnTo>
                  <a:lnTo>
                    <a:pt x="0" y="120"/>
                  </a:lnTo>
                  <a:lnTo>
                    <a:pt x="1" y="121"/>
                  </a:lnTo>
                  <a:lnTo>
                    <a:pt x="2" y="123"/>
                  </a:lnTo>
                  <a:lnTo>
                    <a:pt x="4" y="123"/>
                  </a:lnTo>
                  <a:lnTo>
                    <a:pt x="6" y="123"/>
                  </a:lnTo>
                  <a:lnTo>
                    <a:pt x="7" y="121"/>
                  </a:lnTo>
                  <a:lnTo>
                    <a:pt x="8" y="120"/>
                  </a:lnTo>
                  <a:lnTo>
                    <a:pt x="9" y="118"/>
                  </a:lnTo>
                  <a:lnTo>
                    <a:pt x="9" y="5"/>
                  </a:lnTo>
                  <a:lnTo>
                    <a:pt x="9" y="5"/>
                  </a:lnTo>
                  <a:lnTo>
                    <a:pt x="8" y="3"/>
                  </a:lnTo>
                  <a:lnTo>
                    <a:pt x="7" y="1"/>
                  </a:lnTo>
                  <a:lnTo>
                    <a:pt x="6" y="1"/>
                  </a:lnTo>
                  <a:lnTo>
                    <a:pt x="4" y="0"/>
                  </a:lnTo>
                  <a:lnTo>
                    <a:pt x="2" y="1"/>
                  </a:lnTo>
                  <a:lnTo>
                    <a:pt x="1" y="1"/>
                  </a:lnTo>
                  <a:lnTo>
                    <a:pt x="0" y="3"/>
                  </a:lnTo>
                  <a:lnTo>
                    <a:pt x="0" y="5"/>
                  </a:lnTo>
                  <a:lnTo>
                    <a:pt x="0" y="5"/>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36" name="Freeform 189"/>
            <p:cNvSpPr/>
            <p:nvPr/>
          </p:nvSpPr>
          <p:spPr bwMode="auto">
            <a:xfrm>
              <a:off x="4624388" y="2457450"/>
              <a:ext cx="4763" cy="65088"/>
            </a:xfrm>
            <a:custGeom>
              <a:avLst/>
              <a:gdLst/>
              <a:ahLst/>
              <a:cxnLst>
                <a:cxn ang="0">
                  <a:pos x="0" y="5"/>
                </a:cxn>
                <a:cxn ang="0">
                  <a:pos x="0" y="119"/>
                </a:cxn>
                <a:cxn ang="0">
                  <a:pos x="0" y="119"/>
                </a:cxn>
                <a:cxn ang="0">
                  <a:pos x="0" y="121"/>
                </a:cxn>
                <a:cxn ang="0">
                  <a:pos x="1" y="122"/>
                </a:cxn>
                <a:cxn ang="0">
                  <a:pos x="3" y="123"/>
                </a:cxn>
                <a:cxn ang="0">
                  <a:pos x="4" y="123"/>
                </a:cxn>
                <a:cxn ang="0">
                  <a:pos x="6" y="123"/>
                </a:cxn>
                <a:cxn ang="0">
                  <a:pos x="8" y="122"/>
                </a:cxn>
                <a:cxn ang="0">
                  <a:pos x="9" y="121"/>
                </a:cxn>
                <a:cxn ang="0">
                  <a:pos x="9" y="119"/>
                </a:cxn>
                <a:cxn ang="0">
                  <a:pos x="9" y="5"/>
                </a:cxn>
                <a:cxn ang="0">
                  <a:pos x="9" y="5"/>
                </a:cxn>
                <a:cxn ang="0">
                  <a:pos x="9" y="3"/>
                </a:cxn>
                <a:cxn ang="0">
                  <a:pos x="8" y="1"/>
                </a:cxn>
                <a:cxn ang="0">
                  <a:pos x="6" y="0"/>
                </a:cxn>
                <a:cxn ang="0">
                  <a:pos x="4" y="0"/>
                </a:cxn>
                <a:cxn ang="0">
                  <a:pos x="3" y="0"/>
                </a:cxn>
                <a:cxn ang="0">
                  <a:pos x="1" y="1"/>
                </a:cxn>
                <a:cxn ang="0">
                  <a:pos x="0" y="3"/>
                </a:cxn>
                <a:cxn ang="0">
                  <a:pos x="0" y="5"/>
                </a:cxn>
                <a:cxn ang="0">
                  <a:pos x="0" y="5"/>
                </a:cxn>
              </a:cxnLst>
              <a:rect l="0" t="0" r="r" b="b"/>
              <a:pathLst>
                <a:path w="9" h="123">
                  <a:moveTo>
                    <a:pt x="0" y="5"/>
                  </a:moveTo>
                  <a:lnTo>
                    <a:pt x="0" y="119"/>
                  </a:lnTo>
                  <a:lnTo>
                    <a:pt x="0" y="119"/>
                  </a:lnTo>
                  <a:lnTo>
                    <a:pt x="0" y="121"/>
                  </a:lnTo>
                  <a:lnTo>
                    <a:pt x="1" y="122"/>
                  </a:lnTo>
                  <a:lnTo>
                    <a:pt x="3" y="123"/>
                  </a:lnTo>
                  <a:lnTo>
                    <a:pt x="4" y="123"/>
                  </a:lnTo>
                  <a:lnTo>
                    <a:pt x="6" y="123"/>
                  </a:lnTo>
                  <a:lnTo>
                    <a:pt x="8" y="122"/>
                  </a:lnTo>
                  <a:lnTo>
                    <a:pt x="9" y="121"/>
                  </a:lnTo>
                  <a:lnTo>
                    <a:pt x="9" y="119"/>
                  </a:lnTo>
                  <a:lnTo>
                    <a:pt x="9" y="5"/>
                  </a:lnTo>
                  <a:lnTo>
                    <a:pt x="9" y="5"/>
                  </a:lnTo>
                  <a:lnTo>
                    <a:pt x="9" y="3"/>
                  </a:lnTo>
                  <a:lnTo>
                    <a:pt x="8" y="1"/>
                  </a:lnTo>
                  <a:lnTo>
                    <a:pt x="6" y="0"/>
                  </a:lnTo>
                  <a:lnTo>
                    <a:pt x="4" y="0"/>
                  </a:lnTo>
                  <a:lnTo>
                    <a:pt x="3" y="0"/>
                  </a:lnTo>
                  <a:lnTo>
                    <a:pt x="1" y="1"/>
                  </a:lnTo>
                  <a:lnTo>
                    <a:pt x="0" y="3"/>
                  </a:lnTo>
                  <a:lnTo>
                    <a:pt x="0" y="5"/>
                  </a:lnTo>
                  <a:lnTo>
                    <a:pt x="0" y="5"/>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37" name="Freeform 190"/>
            <p:cNvSpPr/>
            <p:nvPr/>
          </p:nvSpPr>
          <p:spPr bwMode="auto">
            <a:xfrm>
              <a:off x="4651375" y="2482850"/>
              <a:ext cx="7938" cy="73025"/>
            </a:xfrm>
            <a:custGeom>
              <a:avLst/>
              <a:gdLst/>
              <a:ahLst/>
              <a:cxnLst>
                <a:cxn ang="0">
                  <a:pos x="5" y="5"/>
                </a:cxn>
                <a:cxn ang="0">
                  <a:pos x="5" y="5"/>
                </a:cxn>
                <a:cxn ang="0">
                  <a:pos x="2" y="30"/>
                </a:cxn>
                <a:cxn ang="0">
                  <a:pos x="1" y="42"/>
                </a:cxn>
                <a:cxn ang="0">
                  <a:pos x="0" y="55"/>
                </a:cxn>
                <a:cxn ang="0">
                  <a:pos x="0" y="132"/>
                </a:cxn>
                <a:cxn ang="0">
                  <a:pos x="0" y="132"/>
                </a:cxn>
                <a:cxn ang="0">
                  <a:pos x="1" y="134"/>
                </a:cxn>
                <a:cxn ang="0">
                  <a:pos x="2" y="136"/>
                </a:cxn>
                <a:cxn ang="0">
                  <a:pos x="3" y="137"/>
                </a:cxn>
                <a:cxn ang="0">
                  <a:pos x="5" y="137"/>
                </a:cxn>
                <a:cxn ang="0">
                  <a:pos x="7" y="137"/>
                </a:cxn>
                <a:cxn ang="0">
                  <a:pos x="8" y="136"/>
                </a:cxn>
                <a:cxn ang="0">
                  <a:pos x="9" y="134"/>
                </a:cxn>
                <a:cxn ang="0">
                  <a:pos x="10" y="132"/>
                </a:cxn>
                <a:cxn ang="0">
                  <a:pos x="10" y="62"/>
                </a:cxn>
                <a:cxn ang="0">
                  <a:pos x="10" y="62"/>
                </a:cxn>
                <a:cxn ang="0">
                  <a:pos x="10" y="47"/>
                </a:cxn>
                <a:cxn ang="0">
                  <a:pos x="11" y="33"/>
                </a:cxn>
                <a:cxn ang="0">
                  <a:pos x="14" y="5"/>
                </a:cxn>
                <a:cxn ang="0">
                  <a:pos x="14" y="5"/>
                </a:cxn>
                <a:cxn ang="0">
                  <a:pos x="14" y="3"/>
                </a:cxn>
                <a:cxn ang="0">
                  <a:pos x="13" y="1"/>
                </a:cxn>
                <a:cxn ang="0">
                  <a:pos x="12" y="0"/>
                </a:cxn>
                <a:cxn ang="0">
                  <a:pos x="10" y="0"/>
                </a:cxn>
                <a:cxn ang="0">
                  <a:pos x="7" y="1"/>
                </a:cxn>
                <a:cxn ang="0">
                  <a:pos x="6" y="3"/>
                </a:cxn>
                <a:cxn ang="0">
                  <a:pos x="5" y="5"/>
                </a:cxn>
                <a:cxn ang="0">
                  <a:pos x="5" y="5"/>
                </a:cxn>
              </a:cxnLst>
              <a:rect l="0" t="0" r="r" b="b"/>
              <a:pathLst>
                <a:path w="14" h="137">
                  <a:moveTo>
                    <a:pt x="5" y="5"/>
                  </a:moveTo>
                  <a:lnTo>
                    <a:pt x="5" y="5"/>
                  </a:lnTo>
                  <a:lnTo>
                    <a:pt x="2" y="30"/>
                  </a:lnTo>
                  <a:lnTo>
                    <a:pt x="1" y="42"/>
                  </a:lnTo>
                  <a:lnTo>
                    <a:pt x="0" y="55"/>
                  </a:lnTo>
                  <a:lnTo>
                    <a:pt x="0" y="132"/>
                  </a:lnTo>
                  <a:lnTo>
                    <a:pt x="0" y="132"/>
                  </a:lnTo>
                  <a:lnTo>
                    <a:pt x="1" y="134"/>
                  </a:lnTo>
                  <a:lnTo>
                    <a:pt x="2" y="136"/>
                  </a:lnTo>
                  <a:lnTo>
                    <a:pt x="3" y="137"/>
                  </a:lnTo>
                  <a:lnTo>
                    <a:pt x="5" y="137"/>
                  </a:lnTo>
                  <a:lnTo>
                    <a:pt x="7" y="137"/>
                  </a:lnTo>
                  <a:lnTo>
                    <a:pt x="8" y="136"/>
                  </a:lnTo>
                  <a:lnTo>
                    <a:pt x="9" y="134"/>
                  </a:lnTo>
                  <a:lnTo>
                    <a:pt x="10" y="132"/>
                  </a:lnTo>
                  <a:lnTo>
                    <a:pt x="10" y="62"/>
                  </a:lnTo>
                  <a:lnTo>
                    <a:pt x="10" y="62"/>
                  </a:lnTo>
                  <a:lnTo>
                    <a:pt x="10" y="47"/>
                  </a:lnTo>
                  <a:lnTo>
                    <a:pt x="11" y="33"/>
                  </a:lnTo>
                  <a:lnTo>
                    <a:pt x="14" y="5"/>
                  </a:lnTo>
                  <a:lnTo>
                    <a:pt x="14" y="5"/>
                  </a:lnTo>
                  <a:lnTo>
                    <a:pt x="14" y="3"/>
                  </a:lnTo>
                  <a:lnTo>
                    <a:pt x="13" y="1"/>
                  </a:lnTo>
                  <a:lnTo>
                    <a:pt x="12" y="0"/>
                  </a:lnTo>
                  <a:lnTo>
                    <a:pt x="10" y="0"/>
                  </a:lnTo>
                  <a:lnTo>
                    <a:pt x="7" y="1"/>
                  </a:lnTo>
                  <a:lnTo>
                    <a:pt x="6" y="3"/>
                  </a:lnTo>
                  <a:lnTo>
                    <a:pt x="5" y="5"/>
                  </a:lnTo>
                  <a:lnTo>
                    <a:pt x="5" y="5"/>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38" name="Freeform 191"/>
            <p:cNvSpPr/>
            <p:nvPr/>
          </p:nvSpPr>
          <p:spPr bwMode="auto">
            <a:xfrm>
              <a:off x="4684713" y="2500313"/>
              <a:ext cx="4763" cy="87313"/>
            </a:xfrm>
            <a:custGeom>
              <a:avLst/>
              <a:gdLst/>
              <a:ahLst/>
              <a:cxnLst>
                <a:cxn ang="0">
                  <a:pos x="0" y="5"/>
                </a:cxn>
                <a:cxn ang="0">
                  <a:pos x="0" y="161"/>
                </a:cxn>
                <a:cxn ang="0">
                  <a:pos x="0" y="161"/>
                </a:cxn>
                <a:cxn ang="0">
                  <a:pos x="0" y="163"/>
                </a:cxn>
                <a:cxn ang="0">
                  <a:pos x="1" y="164"/>
                </a:cxn>
                <a:cxn ang="0">
                  <a:pos x="3" y="165"/>
                </a:cxn>
                <a:cxn ang="0">
                  <a:pos x="5" y="166"/>
                </a:cxn>
                <a:cxn ang="0">
                  <a:pos x="6" y="165"/>
                </a:cxn>
                <a:cxn ang="0">
                  <a:pos x="8" y="164"/>
                </a:cxn>
                <a:cxn ang="0">
                  <a:pos x="9" y="163"/>
                </a:cxn>
                <a:cxn ang="0">
                  <a:pos x="9" y="161"/>
                </a:cxn>
                <a:cxn ang="0">
                  <a:pos x="9" y="5"/>
                </a:cxn>
                <a:cxn ang="0">
                  <a:pos x="9" y="5"/>
                </a:cxn>
                <a:cxn ang="0">
                  <a:pos x="9" y="3"/>
                </a:cxn>
                <a:cxn ang="0">
                  <a:pos x="8" y="1"/>
                </a:cxn>
                <a:cxn ang="0">
                  <a:pos x="6" y="0"/>
                </a:cxn>
                <a:cxn ang="0">
                  <a:pos x="5" y="0"/>
                </a:cxn>
                <a:cxn ang="0">
                  <a:pos x="3" y="0"/>
                </a:cxn>
                <a:cxn ang="0">
                  <a:pos x="1" y="1"/>
                </a:cxn>
                <a:cxn ang="0">
                  <a:pos x="0" y="3"/>
                </a:cxn>
                <a:cxn ang="0">
                  <a:pos x="0" y="5"/>
                </a:cxn>
                <a:cxn ang="0">
                  <a:pos x="0" y="5"/>
                </a:cxn>
              </a:cxnLst>
              <a:rect l="0" t="0" r="r" b="b"/>
              <a:pathLst>
                <a:path w="9" h="166">
                  <a:moveTo>
                    <a:pt x="0" y="5"/>
                  </a:moveTo>
                  <a:lnTo>
                    <a:pt x="0" y="161"/>
                  </a:lnTo>
                  <a:lnTo>
                    <a:pt x="0" y="161"/>
                  </a:lnTo>
                  <a:lnTo>
                    <a:pt x="0" y="163"/>
                  </a:lnTo>
                  <a:lnTo>
                    <a:pt x="1" y="164"/>
                  </a:lnTo>
                  <a:lnTo>
                    <a:pt x="3" y="165"/>
                  </a:lnTo>
                  <a:lnTo>
                    <a:pt x="5" y="166"/>
                  </a:lnTo>
                  <a:lnTo>
                    <a:pt x="6" y="165"/>
                  </a:lnTo>
                  <a:lnTo>
                    <a:pt x="8" y="164"/>
                  </a:lnTo>
                  <a:lnTo>
                    <a:pt x="9" y="163"/>
                  </a:lnTo>
                  <a:lnTo>
                    <a:pt x="9" y="161"/>
                  </a:lnTo>
                  <a:lnTo>
                    <a:pt x="9" y="5"/>
                  </a:lnTo>
                  <a:lnTo>
                    <a:pt x="9" y="5"/>
                  </a:lnTo>
                  <a:lnTo>
                    <a:pt x="9" y="3"/>
                  </a:lnTo>
                  <a:lnTo>
                    <a:pt x="8" y="1"/>
                  </a:lnTo>
                  <a:lnTo>
                    <a:pt x="6" y="0"/>
                  </a:lnTo>
                  <a:lnTo>
                    <a:pt x="5" y="0"/>
                  </a:lnTo>
                  <a:lnTo>
                    <a:pt x="3" y="0"/>
                  </a:lnTo>
                  <a:lnTo>
                    <a:pt x="1" y="1"/>
                  </a:lnTo>
                  <a:lnTo>
                    <a:pt x="0" y="3"/>
                  </a:lnTo>
                  <a:lnTo>
                    <a:pt x="0" y="5"/>
                  </a:lnTo>
                  <a:lnTo>
                    <a:pt x="0" y="5"/>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39" name="Freeform 192"/>
            <p:cNvSpPr/>
            <p:nvPr/>
          </p:nvSpPr>
          <p:spPr bwMode="auto">
            <a:xfrm>
              <a:off x="4702175" y="2540000"/>
              <a:ext cx="7938" cy="69850"/>
            </a:xfrm>
            <a:custGeom>
              <a:avLst/>
              <a:gdLst/>
              <a:ahLst/>
              <a:cxnLst>
                <a:cxn ang="0">
                  <a:pos x="6" y="3"/>
                </a:cxn>
                <a:cxn ang="0">
                  <a:pos x="6" y="3"/>
                </a:cxn>
                <a:cxn ang="0">
                  <a:pos x="3" y="19"/>
                </a:cxn>
                <a:cxn ang="0">
                  <a:pos x="1" y="34"/>
                </a:cxn>
                <a:cxn ang="0">
                  <a:pos x="0" y="50"/>
                </a:cxn>
                <a:cxn ang="0">
                  <a:pos x="0" y="65"/>
                </a:cxn>
                <a:cxn ang="0">
                  <a:pos x="1" y="96"/>
                </a:cxn>
                <a:cxn ang="0">
                  <a:pos x="1" y="127"/>
                </a:cxn>
                <a:cxn ang="0">
                  <a:pos x="1" y="127"/>
                </a:cxn>
                <a:cxn ang="0">
                  <a:pos x="2" y="129"/>
                </a:cxn>
                <a:cxn ang="0">
                  <a:pos x="3" y="131"/>
                </a:cxn>
                <a:cxn ang="0">
                  <a:pos x="4" y="132"/>
                </a:cxn>
                <a:cxn ang="0">
                  <a:pos x="6" y="132"/>
                </a:cxn>
                <a:cxn ang="0">
                  <a:pos x="7" y="132"/>
                </a:cxn>
                <a:cxn ang="0">
                  <a:pos x="9" y="131"/>
                </a:cxn>
                <a:cxn ang="0">
                  <a:pos x="10" y="129"/>
                </a:cxn>
                <a:cxn ang="0">
                  <a:pos x="10" y="127"/>
                </a:cxn>
                <a:cxn ang="0">
                  <a:pos x="10" y="127"/>
                </a:cxn>
                <a:cxn ang="0">
                  <a:pos x="10" y="97"/>
                </a:cxn>
                <a:cxn ang="0">
                  <a:pos x="9" y="66"/>
                </a:cxn>
                <a:cxn ang="0">
                  <a:pos x="9" y="51"/>
                </a:cxn>
                <a:cxn ang="0">
                  <a:pos x="10" y="36"/>
                </a:cxn>
                <a:cxn ang="0">
                  <a:pos x="12" y="21"/>
                </a:cxn>
                <a:cxn ang="0">
                  <a:pos x="15" y="5"/>
                </a:cxn>
                <a:cxn ang="0">
                  <a:pos x="15" y="5"/>
                </a:cxn>
                <a:cxn ang="0">
                  <a:pos x="15" y="3"/>
                </a:cxn>
                <a:cxn ang="0">
                  <a:pos x="14" y="2"/>
                </a:cxn>
                <a:cxn ang="0">
                  <a:pos x="13" y="0"/>
                </a:cxn>
                <a:cxn ang="0">
                  <a:pos x="11" y="0"/>
                </a:cxn>
                <a:cxn ang="0">
                  <a:pos x="10" y="0"/>
                </a:cxn>
                <a:cxn ang="0">
                  <a:pos x="8" y="0"/>
                </a:cxn>
                <a:cxn ang="0">
                  <a:pos x="7" y="1"/>
                </a:cxn>
                <a:cxn ang="0">
                  <a:pos x="6" y="3"/>
                </a:cxn>
                <a:cxn ang="0">
                  <a:pos x="6" y="3"/>
                </a:cxn>
              </a:cxnLst>
              <a:rect l="0" t="0" r="r" b="b"/>
              <a:pathLst>
                <a:path w="15" h="132">
                  <a:moveTo>
                    <a:pt x="6" y="3"/>
                  </a:moveTo>
                  <a:lnTo>
                    <a:pt x="6" y="3"/>
                  </a:lnTo>
                  <a:lnTo>
                    <a:pt x="3" y="19"/>
                  </a:lnTo>
                  <a:lnTo>
                    <a:pt x="1" y="34"/>
                  </a:lnTo>
                  <a:lnTo>
                    <a:pt x="0" y="50"/>
                  </a:lnTo>
                  <a:lnTo>
                    <a:pt x="0" y="65"/>
                  </a:lnTo>
                  <a:lnTo>
                    <a:pt x="1" y="96"/>
                  </a:lnTo>
                  <a:lnTo>
                    <a:pt x="1" y="127"/>
                  </a:lnTo>
                  <a:lnTo>
                    <a:pt x="1" y="127"/>
                  </a:lnTo>
                  <a:lnTo>
                    <a:pt x="2" y="129"/>
                  </a:lnTo>
                  <a:lnTo>
                    <a:pt x="3" y="131"/>
                  </a:lnTo>
                  <a:lnTo>
                    <a:pt x="4" y="132"/>
                  </a:lnTo>
                  <a:lnTo>
                    <a:pt x="6" y="132"/>
                  </a:lnTo>
                  <a:lnTo>
                    <a:pt x="7" y="132"/>
                  </a:lnTo>
                  <a:lnTo>
                    <a:pt x="9" y="131"/>
                  </a:lnTo>
                  <a:lnTo>
                    <a:pt x="10" y="129"/>
                  </a:lnTo>
                  <a:lnTo>
                    <a:pt x="10" y="127"/>
                  </a:lnTo>
                  <a:lnTo>
                    <a:pt x="10" y="127"/>
                  </a:lnTo>
                  <a:lnTo>
                    <a:pt x="10" y="97"/>
                  </a:lnTo>
                  <a:lnTo>
                    <a:pt x="9" y="66"/>
                  </a:lnTo>
                  <a:lnTo>
                    <a:pt x="9" y="51"/>
                  </a:lnTo>
                  <a:lnTo>
                    <a:pt x="10" y="36"/>
                  </a:lnTo>
                  <a:lnTo>
                    <a:pt x="12" y="21"/>
                  </a:lnTo>
                  <a:lnTo>
                    <a:pt x="15" y="5"/>
                  </a:lnTo>
                  <a:lnTo>
                    <a:pt x="15" y="5"/>
                  </a:lnTo>
                  <a:lnTo>
                    <a:pt x="15" y="3"/>
                  </a:lnTo>
                  <a:lnTo>
                    <a:pt x="14" y="2"/>
                  </a:lnTo>
                  <a:lnTo>
                    <a:pt x="13" y="0"/>
                  </a:lnTo>
                  <a:lnTo>
                    <a:pt x="11" y="0"/>
                  </a:lnTo>
                  <a:lnTo>
                    <a:pt x="10" y="0"/>
                  </a:lnTo>
                  <a:lnTo>
                    <a:pt x="8" y="0"/>
                  </a:lnTo>
                  <a:lnTo>
                    <a:pt x="7" y="1"/>
                  </a:lnTo>
                  <a:lnTo>
                    <a:pt x="6" y="3"/>
                  </a:lnTo>
                  <a:lnTo>
                    <a:pt x="6" y="3"/>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40" name="Freeform 193"/>
            <p:cNvSpPr/>
            <p:nvPr/>
          </p:nvSpPr>
          <p:spPr bwMode="auto">
            <a:xfrm>
              <a:off x="4727575" y="2568575"/>
              <a:ext cx="9525" cy="52388"/>
            </a:xfrm>
            <a:custGeom>
              <a:avLst/>
              <a:gdLst/>
              <a:ahLst/>
              <a:cxnLst>
                <a:cxn ang="0">
                  <a:pos x="10" y="3"/>
                </a:cxn>
                <a:cxn ang="0">
                  <a:pos x="10" y="3"/>
                </a:cxn>
                <a:cxn ang="0">
                  <a:pos x="3" y="48"/>
                </a:cxn>
                <a:cxn ang="0">
                  <a:pos x="1" y="72"/>
                </a:cxn>
                <a:cxn ang="0">
                  <a:pos x="0" y="95"/>
                </a:cxn>
                <a:cxn ang="0">
                  <a:pos x="0" y="95"/>
                </a:cxn>
                <a:cxn ang="0">
                  <a:pos x="0" y="97"/>
                </a:cxn>
                <a:cxn ang="0">
                  <a:pos x="1" y="98"/>
                </a:cxn>
                <a:cxn ang="0">
                  <a:pos x="3" y="99"/>
                </a:cxn>
                <a:cxn ang="0">
                  <a:pos x="6" y="99"/>
                </a:cxn>
                <a:cxn ang="0">
                  <a:pos x="7" y="99"/>
                </a:cxn>
                <a:cxn ang="0">
                  <a:pos x="9" y="98"/>
                </a:cxn>
                <a:cxn ang="0">
                  <a:pos x="10" y="97"/>
                </a:cxn>
                <a:cxn ang="0">
                  <a:pos x="10" y="95"/>
                </a:cxn>
                <a:cxn ang="0">
                  <a:pos x="10" y="95"/>
                </a:cxn>
                <a:cxn ang="0">
                  <a:pos x="11" y="72"/>
                </a:cxn>
                <a:cxn ang="0">
                  <a:pos x="13" y="50"/>
                </a:cxn>
                <a:cxn ang="0">
                  <a:pos x="19" y="6"/>
                </a:cxn>
                <a:cxn ang="0">
                  <a:pos x="19" y="6"/>
                </a:cxn>
                <a:cxn ang="0">
                  <a:pos x="19" y="4"/>
                </a:cxn>
                <a:cxn ang="0">
                  <a:pos x="18" y="2"/>
                </a:cxn>
                <a:cxn ang="0">
                  <a:pos x="15" y="0"/>
                </a:cxn>
                <a:cxn ang="0">
                  <a:pos x="14" y="0"/>
                </a:cxn>
                <a:cxn ang="0">
                  <a:pos x="12" y="0"/>
                </a:cxn>
                <a:cxn ang="0">
                  <a:pos x="11" y="2"/>
                </a:cxn>
                <a:cxn ang="0">
                  <a:pos x="10" y="3"/>
                </a:cxn>
                <a:cxn ang="0">
                  <a:pos x="10" y="3"/>
                </a:cxn>
              </a:cxnLst>
              <a:rect l="0" t="0" r="r" b="b"/>
              <a:pathLst>
                <a:path w="19" h="99">
                  <a:moveTo>
                    <a:pt x="10" y="3"/>
                  </a:moveTo>
                  <a:lnTo>
                    <a:pt x="10" y="3"/>
                  </a:lnTo>
                  <a:lnTo>
                    <a:pt x="3" y="48"/>
                  </a:lnTo>
                  <a:lnTo>
                    <a:pt x="1" y="72"/>
                  </a:lnTo>
                  <a:lnTo>
                    <a:pt x="0" y="95"/>
                  </a:lnTo>
                  <a:lnTo>
                    <a:pt x="0" y="95"/>
                  </a:lnTo>
                  <a:lnTo>
                    <a:pt x="0" y="97"/>
                  </a:lnTo>
                  <a:lnTo>
                    <a:pt x="1" y="98"/>
                  </a:lnTo>
                  <a:lnTo>
                    <a:pt x="3" y="99"/>
                  </a:lnTo>
                  <a:lnTo>
                    <a:pt x="6" y="99"/>
                  </a:lnTo>
                  <a:lnTo>
                    <a:pt x="7" y="99"/>
                  </a:lnTo>
                  <a:lnTo>
                    <a:pt x="9" y="98"/>
                  </a:lnTo>
                  <a:lnTo>
                    <a:pt x="10" y="97"/>
                  </a:lnTo>
                  <a:lnTo>
                    <a:pt x="10" y="95"/>
                  </a:lnTo>
                  <a:lnTo>
                    <a:pt x="10" y="95"/>
                  </a:lnTo>
                  <a:lnTo>
                    <a:pt x="11" y="72"/>
                  </a:lnTo>
                  <a:lnTo>
                    <a:pt x="13" y="50"/>
                  </a:lnTo>
                  <a:lnTo>
                    <a:pt x="19" y="6"/>
                  </a:lnTo>
                  <a:lnTo>
                    <a:pt x="19" y="6"/>
                  </a:lnTo>
                  <a:lnTo>
                    <a:pt x="19" y="4"/>
                  </a:lnTo>
                  <a:lnTo>
                    <a:pt x="18" y="2"/>
                  </a:lnTo>
                  <a:lnTo>
                    <a:pt x="15" y="0"/>
                  </a:lnTo>
                  <a:lnTo>
                    <a:pt x="14" y="0"/>
                  </a:lnTo>
                  <a:lnTo>
                    <a:pt x="12" y="0"/>
                  </a:lnTo>
                  <a:lnTo>
                    <a:pt x="11" y="2"/>
                  </a:lnTo>
                  <a:lnTo>
                    <a:pt x="10" y="3"/>
                  </a:lnTo>
                  <a:lnTo>
                    <a:pt x="10" y="3"/>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41" name="Freeform 194"/>
            <p:cNvSpPr/>
            <p:nvPr/>
          </p:nvSpPr>
          <p:spPr bwMode="auto">
            <a:xfrm>
              <a:off x="4748213" y="2590800"/>
              <a:ext cx="4763" cy="57150"/>
            </a:xfrm>
            <a:custGeom>
              <a:avLst/>
              <a:gdLst/>
              <a:ahLst/>
              <a:cxnLst>
                <a:cxn ang="0">
                  <a:pos x="0" y="5"/>
                </a:cxn>
                <a:cxn ang="0">
                  <a:pos x="0" y="104"/>
                </a:cxn>
                <a:cxn ang="0">
                  <a:pos x="0" y="104"/>
                </a:cxn>
                <a:cxn ang="0">
                  <a:pos x="0" y="107"/>
                </a:cxn>
                <a:cxn ang="0">
                  <a:pos x="1" y="109"/>
                </a:cxn>
                <a:cxn ang="0">
                  <a:pos x="3" y="109"/>
                </a:cxn>
                <a:cxn ang="0">
                  <a:pos x="4" y="110"/>
                </a:cxn>
                <a:cxn ang="0">
                  <a:pos x="6" y="109"/>
                </a:cxn>
                <a:cxn ang="0">
                  <a:pos x="7" y="109"/>
                </a:cxn>
                <a:cxn ang="0">
                  <a:pos x="9" y="107"/>
                </a:cxn>
                <a:cxn ang="0">
                  <a:pos x="9" y="104"/>
                </a:cxn>
                <a:cxn ang="0">
                  <a:pos x="9" y="5"/>
                </a:cxn>
                <a:cxn ang="0">
                  <a:pos x="9" y="5"/>
                </a:cxn>
                <a:cxn ang="0">
                  <a:pos x="9" y="3"/>
                </a:cxn>
                <a:cxn ang="0">
                  <a:pos x="7" y="2"/>
                </a:cxn>
                <a:cxn ang="0">
                  <a:pos x="6" y="1"/>
                </a:cxn>
                <a:cxn ang="0">
                  <a:pos x="4" y="0"/>
                </a:cxn>
                <a:cxn ang="0">
                  <a:pos x="3" y="1"/>
                </a:cxn>
                <a:cxn ang="0">
                  <a:pos x="1" y="2"/>
                </a:cxn>
                <a:cxn ang="0">
                  <a:pos x="0" y="3"/>
                </a:cxn>
                <a:cxn ang="0">
                  <a:pos x="0" y="5"/>
                </a:cxn>
                <a:cxn ang="0">
                  <a:pos x="0" y="5"/>
                </a:cxn>
              </a:cxnLst>
              <a:rect l="0" t="0" r="r" b="b"/>
              <a:pathLst>
                <a:path w="9" h="110">
                  <a:moveTo>
                    <a:pt x="0" y="5"/>
                  </a:moveTo>
                  <a:lnTo>
                    <a:pt x="0" y="104"/>
                  </a:lnTo>
                  <a:lnTo>
                    <a:pt x="0" y="104"/>
                  </a:lnTo>
                  <a:lnTo>
                    <a:pt x="0" y="107"/>
                  </a:lnTo>
                  <a:lnTo>
                    <a:pt x="1" y="109"/>
                  </a:lnTo>
                  <a:lnTo>
                    <a:pt x="3" y="109"/>
                  </a:lnTo>
                  <a:lnTo>
                    <a:pt x="4" y="110"/>
                  </a:lnTo>
                  <a:lnTo>
                    <a:pt x="6" y="109"/>
                  </a:lnTo>
                  <a:lnTo>
                    <a:pt x="7" y="109"/>
                  </a:lnTo>
                  <a:lnTo>
                    <a:pt x="9" y="107"/>
                  </a:lnTo>
                  <a:lnTo>
                    <a:pt x="9" y="104"/>
                  </a:lnTo>
                  <a:lnTo>
                    <a:pt x="9" y="5"/>
                  </a:lnTo>
                  <a:lnTo>
                    <a:pt x="9" y="5"/>
                  </a:lnTo>
                  <a:lnTo>
                    <a:pt x="9" y="3"/>
                  </a:lnTo>
                  <a:lnTo>
                    <a:pt x="7" y="2"/>
                  </a:lnTo>
                  <a:lnTo>
                    <a:pt x="6" y="1"/>
                  </a:lnTo>
                  <a:lnTo>
                    <a:pt x="4" y="0"/>
                  </a:lnTo>
                  <a:lnTo>
                    <a:pt x="3" y="1"/>
                  </a:lnTo>
                  <a:lnTo>
                    <a:pt x="1" y="2"/>
                  </a:lnTo>
                  <a:lnTo>
                    <a:pt x="0" y="3"/>
                  </a:lnTo>
                  <a:lnTo>
                    <a:pt x="0" y="5"/>
                  </a:lnTo>
                  <a:lnTo>
                    <a:pt x="0" y="5"/>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42" name="Freeform 195"/>
            <p:cNvSpPr/>
            <p:nvPr/>
          </p:nvSpPr>
          <p:spPr bwMode="auto">
            <a:xfrm>
              <a:off x="4641850" y="2751138"/>
              <a:ext cx="7938" cy="26988"/>
            </a:xfrm>
            <a:custGeom>
              <a:avLst/>
              <a:gdLst/>
              <a:ahLst/>
              <a:cxnLst>
                <a:cxn ang="0">
                  <a:pos x="15" y="46"/>
                </a:cxn>
                <a:cxn ang="0">
                  <a:pos x="15" y="46"/>
                </a:cxn>
                <a:cxn ang="0">
                  <a:pos x="12" y="36"/>
                </a:cxn>
                <a:cxn ang="0">
                  <a:pos x="11" y="26"/>
                </a:cxn>
                <a:cxn ang="0">
                  <a:pos x="10" y="5"/>
                </a:cxn>
                <a:cxn ang="0">
                  <a:pos x="10" y="5"/>
                </a:cxn>
                <a:cxn ang="0">
                  <a:pos x="10" y="3"/>
                </a:cxn>
                <a:cxn ang="0">
                  <a:pos x="8" y="1"/>
                </a:cxn>
                <a:cxn ang="0">
                  <a:pos x="6" y="1"/>
                </a:cxn>
                <a:cxn ang="0">
                  <a:pos x="5" y="0"/>
                </a:cxn>
                <a:cxn ang="0">
                  <a:pos x="3" y="1"/>
                </a:cxn>
                <a:cxn ang="0">
                  <a:pos x="1" y="1"/>
                </a:cxn>
                <a:cxn ang="0">
                  <a:pos x="0" y="3"/>
                </a:cxn>
                <a:cxn ang="0">
                  <a:pos x="0" y="5"/>
                </a:cxn>
                <a:cxn ang="0">
                  <a:pos x="0" y="5"/>
                </a:cxn>
                <a:cxn ang="0">
                  <a:pos x="1" y="27"/>
                </a:cxn>
                <a:cxn ang="0">
                  <a:pos x="2" y="38"/>
                </a:cxn>
                <a:cxn ang="0">
                  <a:pos x="5" y="48"/>
                </a:cxn>
                <a:cxn ang="0">
                  <a:pos x="5" y="48"/>
                </a:cxn>
                <a:cxn ang="0">
                  <a:pos x="6" y="50"/>
                </a:cxn>
                <a:cxn ang="0">
                  <a:pos x="7" y="51"/>
                </a:cxn>
                <a:cxn ang="0">
                  <a:pos x="10" y="51"/>
                </a:cxn>
                <a:cxn ang="0">
                  <a:pos x="11" y="51"/>
                </a:cxn>
                <a:cxn ang="0">
                  <a:pos x="13" y="51"/>
                </a:cxn>
                <a:cxn ang="0">
                  <a:pos x="14" y="49"/>
                </a:cxn>
                <a:cxn ang="0">
                  <a:pos x="15" y="48"/>
                </a:cxn>
                <a:cxn ang="0">
                  <a:pos x="15" y="46"/>
                </a:cxn>
                <a:cxn ang="0">
                  <a:pos x="15" y="46"/>
                </a:cxn>
              </a:cxnLst>
              <a:rect l="0" t="0" r="r" b="b"/>
              <a:pathLst>
                <a:path w="15" h="51">
                  <a:moveTo>
                    <a:pt x="15" y="46"/>
                  </a:moveTo>
                  <a:lnTo>
                    <a:pt x="15" y="46"/>
                  </a:lnTo>
                  <a:lnTo>
                    <a:pt x="12" y="36"/>
                  </a:lnTo>
                  <a:lnTo>
                    <a:pt x="11" y="26"/>
                  </a:lnTo>
                  <a:lnTo>
                    <a:pt x="10" y="5"/>
                  </a:lnTo>
                  <a:lnTo>
                    <a:pt x="10" y="5"/>
                  </a:lnTo>
                  <a:lnTo>
                    <a:pt x="10" y="3"/>
                  </a:lnTo>
                  <a:lnTo>
                    <a:pt x="8" y="1"/>
                  </a:lnTo>
                  <a:lnTo>
                    <a:pt x="6" y="1"/>
                  </a:lnTo>
                  <a:lnTo>
                    <a:pt x="5" y="0"/>
                  </a:lnTo>
                  <a:lnTo>
                    <a:pt x="3" y="1"/>
                  </a:lnTo>
                  <a:lnTo>
                    <a:pt x="1" y="1"/>
                  </a:lnTo>
                  <a:lnTo>
                    <a:pt x="0" y="3"/>
                  </a:lnTo>
                  <a:lnTo>
                    <a:pt x="0" y="5"/>
                  </a:lnTo>
                  <a:lnTo>
                    <a:pt x="0" y="5"/>
                  </a:lnTo>
                  <a:lnTo>
                    <a:pt x="1" y="27"/>
                  </a:lnTo>
                  <a:lnTo>
                    <a:pt x="2" y="38"/>
                  </a:lnTo>
                  <a:lnTo>
                    <a:pt x="5" y="48"/>
                  </a:lnTo>
                  <a:lnTo>
                    <a:pt x="5" y="48"/>
                  </a:lnTo>
                  <a:lnTo>
                    <a:pt x="6" y="50"/>
                  </a:lnTo>
                  <a:lnTo>
                    <a:pt x="7" y="51"/>
                  </a:lnTo>
                  <a:lnTo>
                    <a:pt x="10" y="51"/>
                  </a:lnTo>
                  <a:lnTo>
                    <a:pt x="11" y="51"/>
                  </a:lnTo>
                  <a:lnTo>
                    <a:pt x="13" y="51"/>
                  </a:lnTo>
                  <a:lnTo>
                    <a:pt x="14" y="49"/>
                  </a:lnTo>
                  <a:lnTo>
                    <a:pt x="15" y="48"/>
                  </a:lnTo>
                  <a:lnTo>
                    <a:pt x="15" y="46"/>
                  </a:lnTo>
                  <a:lnTo>
                    <a:pt x="15" y="46"/>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43" name="Freeform 196"/>
            <p:cNvSpPr/>
            <p:nvPr/>
          </p:nvSpPr>
          <p:spPr bwMode="auto">
            <a:xfrm>
              <a:off x="4675188" y="2751138"/>
              <a:ext cx="12700" cy="34925"/>
            </a:xfrm>
            <a:custGeom>
              <a:avLst/>
              <a:gdLst/>
              <a:ahLst/>
              <a:cxnLst>
                <a:cxn ang="0">
                  <a:pos x="18" y="39"/>
                </a:cxn>
                <a:cxn ang="0">
                  <a:pos x="18" y="39"/>
                </a:cxn>
                <a:cxn ang="0">
                  <a:pos x="14" y="31"/>
                </a:cxn>
                <a:cxn ang="0">
                  <a:pos x="12" y="23"/>
                </a:cxn>
                <a:cxn ang="0">
                  <a:pos x="9" y="13"/>
                </a:cxn>
                <a:cxn ang="0">
                  <a:pos x="9" y="5"/>
                </a:cxn>
                <a:cxn ang="0">
                  <a:pos x="9" y="5"/>
                </a:cxn>
                <a:cxn ang="0">
                  <a:pos x="8" y="3"/>
                </a:cxn>
                <a:cxn ang="0">
                  <a:pos x="7" y="1"/>
                </a:cxn>
                <a:cxn ang="0">
                  <a:pos x="6" y="1"/>
                </a:cxn>
                <a:cxn ang="0">
                  <a:pos x="4" y="0"/>
                </a:cxn>
                <a:cxn ang="0">
                  <a:pos x="3" y="1"/>
                </a:cxn>
                <a:cxn ang="0">
                  <a:pos x="1" y="1"/>
                </a:cxn>
                <a:cxn ang="0">
                  <a:pos x="0" y="3"/>
                </a:cxn>
                <a:cxn ang="0">
                  <a:pos x="0" y="5"/>
                </a:cxn>
                <a:cxn ang="0">
                  <a:pos x="0" y="5"/>
                </a:cxn>
                <a:cxn ang="0">
                  <a:pos x="0" y="17"/>
                </a:cxn>
                <a:cxn ang="0">
                  <a:pos x="1" y="24"/>
                </a:cxn>
                <a:cxn ang="0">
                  <a:pos x="3" y="30"/>
                </a:cxn>
                <a:cxn ang="0">
                  <a:pos x="3" y="30"/>
                </a:cxn>
                <a:cxn ang="0">
                  <a:pos x="6" y="38"/>
                </a:cxn>
                <a:cxn ang="0">
                  <a:pos x="9" y="45"/>
                </a:cxn>
                <a:cxn ang="0">
                  <a:pos x="13" y="54"/>
                </a:cxn>
                <a:cxn ang="0">
                  <a:pos x="14" y="62"/>
                </a:cxn>
                <a:cxn ang="0">
                  <a:pos x="14" y="62"/>
                </a:cxn>
                <a:cxn ang="0">
                  <a:pos x="15" y="64"/>
                </a:cxn>
                <a:cxn ang="0">
                  <a:pos x="16" y="65"/>
                </a:cxn>
                <a:cxn ang="0">
                  <a:pos x="18" y="66"/>
                </a:cxn>
                <a:cxn ang="0">
                  <a:pos x="19" y="66"/>
                </a:cxn>
                <a:cxn ang="0">
                  <a:pos x="21" y="66"/>
                </a:cxn>
                <a:cxn ang="0">
                  <a:pos x="22" y="65"/>
                </a:cxn>
                <a:cxn ang="0">
                  <a:pos x="23" y="64"/>
                </a:cxn>
                <a:cxn ang="0">
                  <a:pos x="24" y="62"/>
                </a:cxn>
                <a:cxn ang="0">
                  <a:pos x="24" y="62"/>
                </a:cxn>
                <a:cxn ang="0">
                  <a:pos x="23" y="56"/>
                </a:cxn>
                <a:cxn ang="0">
                  <a:pos x="22" y="49"/>
                </a:cxn>
                <a:cxn ang="0">
                  <a:pos x="18" y="39"/>
                </a:cxn>
                <a:cxn ang="0">
                  <a:pos x="18" y="39"/>
                </a:cxn>
              </a:cxnLst>
              <a:rect l="0" t="0" r="r" b="b"/>
              <a:pathLst>
                <a:path w="24" h="66">
                  <a:moveTo>
                    <a:pt x="18" y="39"/>
                  </a:moveTo>
                  <a:lnTo>
                    <a:pt x="18" y="39"/>
                  </a:lnTo>
                  <a:lnTo>
                    <a:pt x="14" y="31"/>
                  </a:lnTo>
                  <a:lnTo>
                    <a:pt x="12" y="23"/>
                  </a:lnTo>
                  <a:lnTo>
                    <a:pt x="9" y="13"/>
                  </a:lnTo>
                  <a:lnTo>
                    <a:pt x="9" y="5"/>
                  </a:lnTo>
                  <a:lnTo>
                    <a:pt x="9" y="5"/>
                  </a:lnTo>
                  <a:lnTo>
                    <a:pt x="8" y="3"/>
                  </a:lnTo>
                  <a:lnTo>
                    <a:pt x="7" y="1"/>
                  </a:lnTo>
                  <a:lnTo>
                    <a:pt x="6" y="1"/>
                  </a:lnTo>
                  <a:lnTo>
                    <a:pt x="4" y="0"/>
                  </a:lnTo>
                  <a:lnTo>
                    <a:pt x="3" y="1"/>
                  </a:lnTo>
                  <a:lnTo>
                    <a:pt x="1" y="1"/>
                  </a:lnTo>
                  <a:lnTo>
                    <a:pt x="0" y="3"/>
                  </a:lnTo>
                  <a:lnTo>
                    <a:pt x="0" y="5"/>
                  </a:lnTo>
                  <a:lnTo>
                    <a:pt x="0" y="5"/>
                  </a:lnTo>
                  <a:lnTo>
                    <a:pt x="0" y="17"/>
                  </a:lnTo>
                  <a:lnTo>
                    <a:pt x="1" y="24"/>
                  </a:lnTo>
                  <a:lnTo>
                    <a:pt x="3" y="30"/>
                  </a:lnTo>
                  <a:lnTo>
                    <a:pt x="3" y="30"/>
                  </a:lnTo>
                  <a:lnTo>
                    <a:pt x="6" y="38"/>
                  </a:lnTo>
                  <a:lnTo>
                    <a:pt x="9" y="45"/>
                  </a:lnTo>
                  <a:lnTo>
                    <a:pt x="13" y="54"/>
                  </a:lnTo>
                  <a:lnTo>
                    <a:pt x="14" y="62"/>
                  </a:lnTo>
                  <a:lnTo>
                    <a:pt x="14" y="62"/>
                  </a:lnTo>
                  <a:lnTo>
                    <a:pt x="15" y="64"/>
                  </a:lnTo>
                  <a:lnTo>
                    <a:pt x="16" y="65"/>
                  </a:lnTo>
                  <a:lnTo>
                    <a:pt x="18" y="66"/>
                  </a:lnTo>
                  <a:lnTo>
                    <a:pt x="19" y="66"/>
                  </a:lnTo>
                  <a:lnTo>
                    <a:pt x="21" y="66"/>
                  </a:lnTo>
                  <a:lnTo>
                    <a:pt x="22" y="65"/>
                  </a:lnTo>
                  <a:lnTo>
                    <a:pt x="23" y="64"/>
                  </a:lnTo>
                  <a:lnTo>
                    <a:pt x="24" y="62"/>
                  </a:lnTo>
                  <a:lnTo>
                    <a:pt x="24" y="62"/>
                  </a:lnTo>
                  <a:lnTo>
                    <a:pt x="23" y="56"/>
                  </a:lnTo>
                  <a:lnTo>
                    <a:pt x="22" y="49"/>
                  </a:lnTo>
                  <a:lnTo>
                    <a:pt x="18" y="39"/>
                  </a:lnTo>
                  <a:lnTo>
                    <a:pt x="18" y="39"/>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44" name="Freeform 197"/>
            <p:cNvSpPr/>
            <p:nvPr/>
          </p:nvSpPr>
          <p:spPr bwMode="auto">
            <a:xfrm>
              <a:off x="4710113" y="2759075"/>
              <a:ext cx="9525" cy="44450"/>
            </a:xfrm>
            <a:custGeom>
              <a:avLst/>
              <a:gdLst/>
              <a:ahLst/>
              <a:cxnLst>
                <a:cxn ang="0">
                  <a:pos x="10" y="4"/>
                </a:cxn>
                <a:cxn ang="0">
                  <a:pos x="10" y="4"/>
                </a:cxn>
                <a:cxn ang="0">
                  <a:pos x="10" y="2"/>
                </a:cxn>
                <a:cxn ang="0">
                  <a:pos x="9" y="1"/>
                </a:cxn>
                <a:cxn ang="0">
                  <a:pos x="6" y="0"/>
                </a:cxn>
                <a:cxn ang="0">
                  <a:pos x="4" y="0"/>
                </a:cxn>
                <a:cxn ang="0">
                  <a:pos x="3" y="0"/>
                </a:cxn>
                <a:cxn ang="0">
                  <a:pos x="1" y="1"/>
                </a:cxn>
                <a:cxn ang="0">
                  <a:pos x="0" y="2"/>
                </a:cxn>
                <a:cxn ang="0">
                  <a:pos x="0" y="4"/>
                </a:cxn>
                <a:cxn ang="0">
                  <a:pos x="0" y="4"/>
                </a:cxn>
                <a:cxn ang="0">
                  <a:pos x="1" y="24"/>
                </a:cxn>
                <a:cxn ang="0">
                  <a:pos x="3" y="44"/>
                </a:cxn>
                <a:cxn ang="0">
                  <a:pos x="6" y="63"/>
                </a:cxn>
                <a:cxn ang="0">
                  <a:pos x="10" y="82"/>
                </a:cxn>
                <a:cxn ang="0">
                  <a:pos x="10" y="82"/>
                </a:cxn>
                <a:cxn ang="0">
                  <a:pos x="11" y="84"/>
                </a:cxn>
                <a:cxn ang="0">
                  <a:pos x="12" y="85"/>
                </a:cxn>
                <a:cxn ang="0">
                  <a:pos x="14" y="85"/>
                </a:cxn>
                <a:cxn ang="0">
                  <a:pos x="16" y="85"/>
                </a:cxn>
                <a:cxn ang="0">
                  <a:pos x="17" y="84"/>
                </a:cxn>
                <a:cxn ang="0">
                  <a:pos x="18" y="83"/>
                </a:cxn>
                <a:cxn ang="0">
                  <a:pos x="19" y="82"/>
                </a:cxn>
                <a:cxn ang="0">
                  <a:pos x="19" y="80"/>
                </a:cxn>
                <a:cxn ang="0">
                  <a:pos x="19" y="80"/>
                </a:cxn>
                <a:cxn ang="0">
                  <a:pos x="16" y="61"/>
                </a:cxn>
                <a:cxn ang="0">
                  <a:pos x="13" y="43"/>
                </a:cxn>
                <a:cxn ang="0">
                  <a:pos x="11" y="24"/>
                </a:cxn>
                <a:cxn ang="0">
                  <a:pos x="10" y="4"/>
                </a:cxn>
                <a:cxn ang="0">
                  <a:pos x="10" y="4"/>
                </a:cxn>
              </a:cxnLst>
              <a:rect l="0" t="0" r="r" b="b"/>
              <a:pathLst>
                <a:path w="19" h="85">
                  <a:moveTo>
                    <a:pt x="10" y="4"/>
                  </a:moveTo>
                  <a:lnTo>
                    <a:pt x="10" y="4"/>
                  </a:lnTo>
                  <a:lnTo>
                    <a:pt x="10" y="2"/>
                  </a:lnTo>
                  <a:lnTo>
                    <a:pt x="9" y="1"/>
                  </a:lnTo>
                  <a:lnTo>
                    <a:pt x="6" y="0"/>
                  </a:lnTo>
                  <a:lnTo>
                    <a:pt x="4" y="0"/>
                  </a:lnTo>
                  <a:lnTo>
                    <a:pt x="3" y="0"/>
                  </a:lnTo>
                  <a:lnTo>
                    <a:pt x="1" y="1"/>
                  </a:lnTo>
                  <a:lnTo>
                    <a:pt x="0" y="2"/>
                  </a:lnTo>
                  <a:lnTo>
                    <a:pt x="0" y="4"/>
                  </a:lnTo>
                  <a:lnTo>
                    <a:pt x="0" y="4"/>
                  </a:lnTo>
                  <a:lnTo>
                    <a:pt x="1" y="24"/>
                  </a:lnTo>
                  <a:lnTo>
                    <a:pt x="3" y="44"/>
                  </a:lnTo>
                  <a:lnTo>
                    <a:pt x="6" y="63"/>
                  </a:lnTo>
                  <a:lnTo>
                    <a:pt x="10" y="82"/>
                  </a:lnTo>
                  <a:lnTo>
                    <a:pt x="10" y="82"/>
                  </a:lnTo>
                  <a:lnTo>
                    <a:pt x="11" y="84"/>
                  </a:lnTo>
                  <a:lnTo>
                    <a:pt x="12" y="85"/>
                  </a:lnTo>
                  <a:lnTo>
                    <a:pt x="14" y="85"/>
                  </a:lnTo>
                  <a:lnTo>
                    <a:pt x="16" y="85"/>
                  </a:lnTo>
                  <a:lnTo>
                    <a:pt x="17" y="84"/>
                  </a:lnTo>
                  <a:lnTo>
                    <a:pt x="18" y="83"/>
                  </a:lnTo>
                  <a:lnTo>
                    <a:pt x="19" y="82"/>
                  </a:lnTo>
                  <a:lnTo>
                    <a:pt x="19" y="80"/>
                  </a:lnTo>
                  <a:lnTo>
                    <a:pt x="19" y="80"/>
                  </a:lnTo>
                  <a:lnTo>
                    <a:pt x="16" y="61"/>
                  </a:lnTo>
                  <a:lnTo>
                    <a:pt x="13" y="43"/>
                  </a:lnTo>
                  <a:lnTo>
                    <a:pt x="11" y="24"/>
                  </a:lnTo>
                  <a:lnTo>
                    <a:pt x="10" y="4"/>
                  </a:lnTo>
                  <a:lnTo>
                    <a:pt x="10" y="4"/>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45" name="Freeform 198"/>
            <p:cNvSpPr/>
            <p:nvPr/>
          </p:nvSpPr>
          <p:spPr bwMode="auto">
            <a:xfrm>
              <a:off x="4416425" y="2370138"/>
              <a:ext cx="15875" cy="106363"/>
            </a:xfrm>
            <a:custGeom>
              <a:avLst/>
              <a:gdLst/>
              <a:ahLst/>
              <a:cxnLst>
                <a:cxn ang="0">
                  <a:pos x="19" y="3"/>
                </a:cxn>
                <a:cxn ang="0">
                  <a:pos x="19" y="3"/>
                </a:cxn>
                <a:cxn ang="0">
                  <a:pos x="14" y="24"/>
                </a:cxn>
                <a:cxn ang="0">
                  <a:pos x="13" y="34"/>
                </a:cxn>
                <a:cxn ang="0">
                  <a:pos x="13" y="45"/>
                </a:cxn>
                <a:cxn ang="0">
                  <a:pos x="13" y="98"/>
                </a:cxn>
                <a:cxn ang="0">
                  <a:pos x="13" y="98"/>
                </a:cxn>
                <a:cxn ang="0">
                  <a:pos x="13" y="124"/>
                </a:cxn>
                <a:cxn ang="0">
                  <a:pos x="12" y="136"/>
                </a:cxn>
                <a:cxn ang="0">
                  <a:pos x="10" y="149"/>
                </a:cxn>
                <a:cxn ang="0">
                  <a:pos x="10" y="149"/>
                </a:cxn>
                <a:cxn ang="0">
                  <a:pos x="4" y="171"/>
                </a:cxn>
                <a:cxn ang="0">
                  <a:pos x="2" y="183"/>
                </a:cxn>
                <a:cxn ang="0">
                  <a:pos x="0" y="194"/>
                </a:cxn>
                <a:cxn ang="0">
                  <a:pos x="0" y="194"/>
                </a:cxn>
                <a:cxn ang="0">
                  <a:pos x="1" y="196"/>
                </a:cxn>
                <a:cxn ang="0">
                  <a:pos x="2" y="197"/>
                </a:cxn>
                <a:cxn ang="0">
                  <a:pos x="3" y="198"/>
                </a:cxn>
                <a:cxn ang="0">
                  <a:pos x="5" y="199"/>
                </a:cxn>
                <a:cxn ang="0">
                  <a:pos x="6" y="198"/>
                </a:cxn>
                <a:cxn ang="0">
                  <a:pos x="8" y="197"/>
                </a:cxn>
                <a:cxn ang="0">
                  <a:pos x="9" y="196"/>
                </a:cxn>
                <a:cxn ang="0">
                  <a:pos x="10" y="194"/>
                </a:cxn>
                <a:cxn ang="0">
                  <a:pos x="10" y="194"/>
                </a:cxn>
                <a:cxn ang="0">
                  <a:pos x="11" y="182"/>
                </a:cxn>
                <a:cxn ang="0">
                  <a:pos x="14" y="169"/>
                </a:cxn>
                <a:cxn ang="0">
                  <a:pos x="20" y="144"/>
                </a:cxn>
                <a:cxn ang="0">
                  <a:pos x="20" y="144"/>
                </a:cxn>
                <a:cxn ang="0">
                  <a:pos x="22" y="135"/>
                </a:cxn>
                <a:cxn ang="0">
                  <a:pos x="22" y="125"/>
                </a:cxn>
                <a:cxn ang="0">
                  <a:pos x="22" y="105"/>
                </a:cxn>
                <a:cxn ang="0">
                  <a:pos x="22" y="105"/>
                </a:cxn>
                <a:cxn ang="0">
                  <a:pos x="22" y="80"/>
                </a:cxn>
                <a:cxn ang="0">
                  <a:pos x="22" y="55"/>
                </a:cxn>
                <a:cxn ang="0">
                  <a:pos x="23" y="31"/>
                </a:cxn>
                <a:cxn ang="0">
                  <a:pos x="25" y="18"/>
                </a:cxn>
                <a:cxn ang="0">
                  <a:pos x="29" y="6"/>
                </a:cxn>
                <a:cxn ang="0">
                  <a:pos x="29" y="6"/>
                </a:cxn>
                <a:cxn ang="0">
                  <a:pos x="29" y="4"/>
                </a:cxn>
                <a:cxn ang="0">
                  <a:pos x="28" y="2"/>
                </a:cxn>
                <a:cxn ang="0">
                  <a:pos x="27" y="1"/>
                </a:cxn>
                <a:cxn ang="0">
                  <a:pos x="24" y="0"/>
                </a:cxn>
                <a:cxn ang="0">
                  <a:pos x="23" y="0"/>
                </a:cxn>
                <a:cxn ang="0">
                  <a:pos x="21" y="0"/>
                </a:cxn>
                <a:cxn ang="0">
                  <a:pos x="20" y="2"/>
                </a:cxn>
                <a:cxn ang="0">
                  <a:pos x="19" y="3"/>
                </a:cxn>
                <a:cxn ang="0">
                  <a:pos x="19" y="3"/>
                </a:cxn>
              </a:cxnLst>
              <a:rect l="0" t="0" r="r" b="b"/>
              <a:pathLst>
                <a:path w="29" h="199">
                  <a:moveTo>
                    <a:pt x="19" y="3"/>
                  </a:moveTo>
                  <a:lnTo>
                    <a:pt x="19" y="3"/>
                  </a:lnTo>
                  <a:lnTo>
                    <a:pt x="14" y="24"/>
                  </a:lnTo>
                  <a:lnTo>
                    <a:pt x="13" y="34"/>
                  </a:lnTo>
                  <a:lnTo>
                    <a:pt x="13" y="45"/>
                  </a:lnTo>
                  <a:lnTo>
                    <a:pt x="13" y="98"/>
                  </a:lnTo>
                  <a:lnTo>
                    <a:pt x="13" y="98"/>
                  </a:lnTo>
                  <a:lnTo>
                    <a:pt x="13" y="124"/>
                  </a:lnTo>
                  <a:lnTo>
                    <a:pt x="12" y="136"/>
                  </a:lnTo>
                  <a:lnTo>
                    <a:pt x="10" y="149"/>
                  </a:lnTo>
                  <a:lnTo>
                    <a:pt x="10" y="149"/>
                  </a:lnTo>
                  <a:lnTo>
                    <a:pt x="4" y="171"/>
                  </a:lnTo>
                  <a:lnTo>
                    <a:pt x="2" y="183"/>
                  </a:lnTo>
                  <a:lnTo>
                    <a:pt x="0" y="194"/>
                  </a:lnTo>
                  <a:lnTo>
                    <a:pt x="0" y="194"/>
                  </a:lnTo>
                  <a:lnTo>
                    <a:pt x="1" y="196"/>
                  </a:lnTo>
                  <a:lnTo>
                    <a:pt x="2" y="197"/>
                  </a:lnTo>
                  <a:lnTo>
                    <a:pt x="3" y="198"/>
                  </a:lnTo>
                  <a:lnTo>
                    <a:pt x="5" y="199"/>
                  </a:lnTo>
                  <a:lnTo>
                    <a:pt x="6" y="198"/>
                  </a:lnTo>
                  <a:lnTo>
                    <a:pt x="8" y="197"/>
                  </a:lnTo>
                  <a:lnTo>
                    <a:pt x="9" y="196"/>
                  </a:lnTo>
                  <a:lnTo>
                    <a:pt x="10" y="194"/>
                  </a:lnTo>
                  <a:lnTo>
                    <a:pt x="10" y="194"/>
                  </a:lnTo>
                  <a:lnTo>
                    <a:pt x="11" y="182"/>
                  </a:lnTo>
                  <a:lnTo>
                    <a:pt x="14" y="169"/>
                  </a:lnTo>
                  <a:lnTo>
                    <a:pt x="20" y="144"/>
                  </a:lnTo>
                  <a:lnTo>
                    <a:pt x="20" y="144"/>
                  </a:lnTo>
                  <a:lnTo>
                    <a:pt x="22" y="135"/>
                  </a:lnTo>
                  <a:lnTo>
                    <a:pt x="22" y="125"/>
                  </a:lnTo>
                  <a:lnTo>
                    <a:pt x="22" y="105"/>
                  </a:lnTo>
                  <a:lnTo>
                    <a:pt x="22" y="105"/>
                  </a:lnTo>
                  <a:lnTo>
                    <a:pt x="22" y="80"/>
                  </a:lnTo>
                  <a:lnTo>
                    <a:pt x="22" y="55"/>
                  </a:lnTo>
                  <a:lnTo>
                    <a:pt x="23" y="31"/>
                  </a:lnTo>
                  <a:lnTo>
                    <a:pt x="25" y="18"/>
                  </a:lnTo>
                  <a:lnTo>
                    <a:pt x="29" y="6"/>
                  </a:lnTo>
                  <a:lnTo>
                    <a:pt x="29" y="6"/>
                  </a:lnTo>
                  <a:lnTo>
                    <a:pt x="29" y="4"/>
                  </a:lnTo>
                  <a:lnTo>
                    <a:pt x="28" y="2"/>
                  </a:lnTo>
                  <a:lnTo>
                    <a:pt x="27" y="1"/>
                  </a:lnTo>
                  <a:lnTo>
                    <a:pt x="24" y="0"/>
                  </a:lnTo>
                  <a:lnTo>
                    <a:pt x="23" y="0"/>
                  </a:lnTo>
                  <a:lnTo>
                    <a:pt x="21" y="0"/>
                  </a:lnTo>
                  <a:lnTo>
                    <a:pt x="20" y="2"/>
                  </a:lnTo>
                  <a:lnTo>
                    <a:pt x="19" y="3"/>
                  </a:lnTo>
                  <a:lnTo>
                    <a:pt x="19" y="3"/>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46" name="Freeform 199"/>
            <p:cNvSpPr/>
            <p:nvPr/>
          </p:nvSpPr>
          <p:spPr bwMode="auto">
            <a:xfrm>
              <a:off x="4464050" y="2424113"/>
              <a:ext cx="19050" cy="88900"/>
            </a:xfrm>
            <a:custGeom>
              <a:avLst/>
              <a:gdLst/>
              <a:ahLst/>
              <a:cxnLst>
                <a:cxn ang="0">
                  <a:pos x="26" y="3"/>
                </a:cxn>
                <a:cxn ang="0">
                  <a:pos x="26" y="3"/>
                </a:cxn>
                <a:cxn ang="0">
                  <a:pos x="18" y="42"/>
                </a:cxn>
                <a:cxn ang="0">
                  <a:pos x="11" y="83"/>
                </a:cxn>
                <a:cxn ang="0">
                  <a:pos x="6" y="123"/>
                </a:cxn>
                <a:cxn ang="0">
                  <a:pos x="0" y="162"/>
                </a:cxn>
                <a:cxn ang="0">
                  <a:pos x="0" y="162"/>
                </a:cxn>
                <a:cxn ang="0">
                  <a:pos x="0" y="164"/>
                </a:cxn>
                <a:cxn ang="0">
                  <a:pos x="2" y="166"/>
                </a:cxn>
                <a:cxn ang="0">
                  <a:pos x="3" y="167"/>
                </a:cxn>
                <a:cxn ang="0">
                  <a:pos x="5" y="167"/>
                </a:cxn>
                <a:cxn ang="0">
                  <a:pos x="8" y="166"/>
                </a:cxn>
                <a:cxn ang="0">
                  <a:pos x="10" y="164"/>
                </a:cxn>
                <a:cxn ang="0">
                  <a:pos x="10" y="162"/>
                </a:cxn>
                <a:cxn ang="0">
                  <a:pos x="10" y="162"/>
                </a:cxn>
                <a:cxn ang="0">
                  <a:pos x="15" y="123"/>
                </a:cxn>
                <a:cxn ang="0">
                  <a:pos x="20" y="84"/>
                </a:cxn>
                <a:cxn ang="0">
                  <a:pos x="26" y="45"/>
                </a:cxn>
                <a:cxn ang="0">
                  <a:pos x="36" y="6"/>
                </a:cxn>
                <a:cxn ang="0">
                  <a:pos x="36" y="6"/>
                </a:cxn>
                <a:cxn ang="0">
                  <a:pos x="36" y="4"/>
                </a:cxn>
                <a:cxn ang="0">
                  <a:pos x="35" y="2"/>
                </a:cxn>
                <a:cxn ang="0">
                  <a:pos x="34" y="1"/>
                </a:cxn>
                <a:cxn ang="0">
                  <a:pos x="31" y="0"/>
                </a:cxn>
                <a:cxn ang="0">
                  <a:pos x="29" y="0"/>
                </a:cxn>
                <a:cxn ang="0">
                  <a:pos x="28" y="0"/>
                </a:cxn>
                <a:cxn ang="0">
                  <a:pos x="26" y="1"/>
                </a:cxn>
                <a:cxn ang="0">
                  <a:pos x="26" y="3"/>
                </a:cxn>
                <a:cxn ang="0">
                  <a:pos x="26" y="3"/>
                </a:cxn>
              </a:cxnLst>
              <a:rect l="0" t="0" r="r" b="b"/>
              <a:pathLst>
                <a:path w="36" h="167">
                  <a:moveTo>
                    <a:pt x="26" y="3"/>
                  </a:moveTo>
                  <a:lnTo>
                    <a:pt x="26" y="3"/>
                  </a:lnTo>
                  <a:lnTo>
                    <a:pt x="18" y="42"/>
                  </a:lnTo>
                  <a:lnTo>
                    <a:pt x="11" y="83"/>
                  </a:lnTo>
                  <a:lnTo>
                    <a:pt x="6" y="123"/>
                  </a:lnTo>
                  <a:lnTo>
                    <a:pt x="0" y="162"/>
                  </a:lnTo>
                  <a:lnTo>
                    <a:pt x="0" y="162"/>
                  </a:lnTo>
                  <a:lnTo>
                    <a:pt x="0" y="164"/>
                  </a:lnTo>
                  <a:lnTo>
                    <a:pt x="2" y="166"/>
                  </a:lnTo>
                  <a:lnTo>
                    <a:pt x="3" y="167"/>
                  </a:lnTo>
                  <a:lnTo>
                    <a:pt x="5" y="167"/>
                  </a:lnTo>
                  <a:lnTo>
                    <a:pt x="8" y="166"/>
                  </a:lnTo>
                  <a:lnTo>
                    <a:pt x="10" y="164"/>
                  </a:lnTo>
                  <a:lnTo>
                    <a:pt x="10" y="162"/>
                  </a:lnTo>
                  <a:lnTo>
                    <a:pt x="10" y="162"/>
                  </a:lnTo>
                  <a:lnTo>
                    <a:pt x="15" y="123"/>
                  </a:lnTo>
                  <a:lnTo>
                    <a:pt x="20" y="84"/>
                  </a:lnTo>
                  <a:lnTo>
                    <a:pt x="26" y="45"/>
                  </a:lnTo>
                  <a:lnTo>
                    <a:pt x="36" y="6"/>
                  </a:lnTo>
                  <a:lnTo>
                    <a:pt x="36" y="6"/>
                  </a:lnTo>
                  <a:lnTo>
                    <a:pt x="36" y="4"/>
                  </a:lnTo>
                  <a:lnTo>
                    <a:pt x="35" y="2"/>
                  </a:lnTo>
                  <a:lnTo>
                    <a:pt x="34" y="1"/>
                  </a:lnTo>
                  <a:lnTo>
                    <a:pt x="31" y="0"/>
                  </a:lnTo>
                  <a:lnTo>
                    <a:pt x="29" y="0"/>
                  </a:lnTo>
                  <a:lnTo>
                    <a:pt x="28" y="0"/>
                  </a:lnTo>
                  <a:lnTo>
                    <a:pt x="26" y="1"/>
                  </a:lnTo>
                  <a:lnTo>
                    <a:pt x="26" y="3"/>
                  </a:lnTo>
                  <a:lnTo>
                    <a:pt x="26" y="3"/>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47" name="Freeform 200"/>
            <p:cNvSpPr/>
            <p:nvPr/>
          </p:nvSpPr>
          <p:spPr bwMode="auto">
            <a:xfrm>
              <a:off x="4521200" y="2484438"/>
              <a:ext cx="17463" cy="95250"/>
            </a:xfrm>
            <a:custGeom>
              <a:avLst/>
              <a:gdLst/>
              <a:ahLst/>
              <a:cxnLst>
                <a:cxn ang="0">
                  <a:pos x="26" y="5"/>
                </a:cxn>
                <a:cxn ang="0">
                  <a:pos x="26" y="5"/>
                </a:cxn>
                <a:cxn ang="0">
                  <a:pos x="25" y="26"/>
                </a:cxn>
                <a:cxn ang="0">
                  <a:pos x="23" y="46"/>
                </a:cxn>
                <a:cxn ang="0">
                  <a:pos x="20" y="67"/>
                </a:cxn>
                <a:cxn ang="0">
                  <a:pos x="14" y="88"/>
                </a:cxn>
                <a:cxn ang="0">
                  <a:pos x="14" y="88"/>
                </a:cxn>
                <a:cxn ang="0">
                  <a:pos x="11" y="98"/>
                </a:cxn>
                <a:cxn ang="0">
                  <a:pos x="9" y="109"/>
                </a:cxn>
                <a:cxn ang="0">
                  <a:pos x="6" y="131"/>
                </a:cxn>
                <a:cxn ang="0">
                  <a:pos x="3" y="153"/>
                </a:cxn>
                <a:cxn ang="0">
                  <a:pos x="0" y="174"/>
                </a:cxn>
                <a:cxn ang="0">
                  <a:pos x="0" y="174"/>
                </a:cxn>
                <a:cxn ang="0">
                  <a:pos x="0" y="176"/>
                </a:cxn>
                <a:cxn ang="0">
                  <a:pos x="1" y="177"/>
                </a:cxn>
                <a:cxn ang="0">
                  <a:pos x="4" y="179"/>
                </a:cxn>
                <a:cxn ang="0">
                  <a:pos x="6" y="179"/>
                </a:cxn>
                <a:cxn ang="0">
                  <a:pos x="7" y="179"/>
                </a:cxn>
                <a:cxn ang="0">
                  <a:pos x="8" y="178"/>
                </a:cxn>
                <a:cxn ang="0">
                  <a:pos x="9" y="176"/>
                </a:cxn>
                <a:cxn ang="0">
                  <a:pos x="9" y="176"/>
                </a:cxn>
                <a:cxn ang="0">
                  <a:pos x="12" y="155"/>
                </a:cxn>
                <a:cxn ang="0">
                  <a:pos x="15" y="133"/>
                </a:cxn>
                <a:cxn ang="0">
                  <a:pos x="18" y="111"/>
                </a:cxn>
                <a:cxn ang="0">
                  <a:pos x="24" y="91"/>
                </a:cxn>
                <a:cxn ang="0">
                  <a:pos x="24" y="91"/>
                </a:cxn>
                <a:cxn ang="0">
                  <a:pos x="28" y="69"/>
                </a:cxn>
                <a:cxn ang="0">
                  <a:pos x="32" y="48"/>
                </a:cxn>
                <a:cxn ang="0">
                  <a:pos x="34" y="27"/>
                </a:cxn>
                <a:cxn ang="0">
                  <a:pos x="35" y="5"/>
                </a:cxn>
                <a:cxn ang="0">
                  <a:pos x="35" y="5"/>
                </a:cxn>
                <a:cxn ang="0">
                  <a:pos x="34" y="3"/>
                </a:cxn>
                <a:cxn ang="0">
                  <a:pos x="33" y="1"/>
                </a:cxn>
                <a:cxn ang="0">
                  <a:pos x="32" y="0"/>
                </a:cxn>
                <a:cxn ang="0">
                  <a:pos x="30" y="0"/>
                </a:cxn>
                <a:cxn ang="0">
                  <a:pos x="28" y="0"/>
                </a:cxn>
                <a:cxn ang="0">
                  <a:pos x="27" y="1"/>
                </a:cxn>
                <a:cxn ang="0">
                  <a:pos x="26" y="3"/>
                </a:cxn>
                <a:cxn ang="0">
                  <a:pos x="26" y="5"/>
                </a:cxn>
                <a:cxn ang="0">
                  <a:pos x="26" y="5"/>
                </a:cxn>
              </a:cxnLst>
              <a:rect l="0" t="0" r="r" b="b"/>
              <a:pathLst>
                <a:path w="35" h="179">
                  <a:moveTo>
                    <a:pt x="26" y="5"/>
                  </a:moveTo>
                  <a:lnTo>
                    <a:pt x="26" y="5"/>
                  </a:lnTo>
                  <a:lnTo>
                    <a:pt x="25" y="26"/>
                  </a:lnTo>
                  <a:lnTo>
                    <a:pt x="23" y="46"/>
                  </a:lnTo>
                  <a:lnTo>
                    <a:pt x="20" y="67"/>
                  </a:lnTo>
                  <a:lnTo>
                    <a:pt x="14" y="88"/>
                  </a:lnTo>
                  <a:lnTo>
                    <a:pt x="14" y="88"/>
                  </a:lnTo>
                  <a:lnTo>
                    <a:pt x="11" y="98"/>
                  </a:lnTo>
                  <a:lnTo>
                    <a:pt x="9" y="109"/>
                  </a:lnTo>
                  <a:lnTo>
                    <a:pt x="6" y="131"/>
                  </a:lnTo>
                  <a:lnTo>
                    <a:pt x="3" y="153"/>
                  </a:lnTo>
                  <a:lnTo>
                    <a:pt x="0" y="174"/>
                  </a:lnTo>
                  <a:lnTo>
                    <a:pt x="0" y="174"/>
                  </a:lnTo>
                  <a:lnTo>
                    <a:pt x="0" y="176"/>
                  </a:lnTo>
                  <a:lnTo>
                    <a:pt x="1" y="177"/>
                  </a:lnTo>
                  <a:lnTo>
                    <a:pt x="4" y="179"/>
                  </a:lnTo>
                  <a:lnTo>
                    <a:pt x="6" y="179"/>
                  </a:lnTo>
                  <a:lnTo>
                    <a:pt x="7" y="179"/>
                  </a:lnTo>
                  <a:lnTo>
                    <a:pt x="8" y="178"/>
                  </a:lnTo>
                  <a:lnTo>
                    <a:pt x="9" y="176"/>
                  </a:lnTo>
                  <a:lnTo>
                    <a:pt x="9" y="176"/>
                  </a:lnTo>
                  <a:lnTo>
                    <a:pt x="12" y="155"/>
                  </a:lnTo>
                  <a:lnTo>
                    <a:pt x="15" y="133"/>
                  </a:lnTo>
                  <a:lnTo>
                    <a:pt x="18" y="111"/>
                  </a:lnTo>
                  <a:lnTo>
                    <a:pt x="24" y="91"/>
                  </a:lnTo>
                  <a:lnTo>
                    <a:pt x="24" y="91"/>
                  </a:lnTo>
                  <a:lnTo>
                    <a:pt x="28" y="69"/>
                  </a:lnTo>
                  <a:lnTo>
                    <a:pt x="32" y="48"/>
                  </a:lnTo>
                  <a:lnTo>
                    <a:pt x="34" y="27"/>
                  </a:lnTo>
                  <a:lnTo>
                    <a:pt x="35" y="5"/>
                  </a:lnTo>
                  <a:lnTo>
                    <a:pt x="35" y="5"/>
                  </a:lnTo>
                  <a:lnTo>
                    <a:pt x="34" y="3"/>
                  </a:lnTo>
                  <a:lnTo>
                    <a:pt x="33" y="1"/>
                  </a:lnTo>
                  <a:lnTo>
                    <a:pt x="32" y="0"/>
                  </a:lnTo>
                  <a:lnTo>
                    <a:pt x="30" y="0"/>
                  </a:lnTo>
                  <a:lnTo>
                    <a:pt x="28" y="0"/>
                  </a:lnTo>
                  <a:lnTo>
                    <a:pt x="27" y="1"/>
                  </a:lnTo>
                  <a:lnTo>
                    <a:pt x="26" y="3"/>
                  </a:lnTo>
                  <a:lnTo>
                    <a:pt x="26" y="5"/>
                  </a:lnTo>
                  <a:lnTo>
                    <a:pt x="26" y="5"/>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48" name="Freeform 201"/>
            <p:cNvSpPr/>
            <p:nvPr/>
          </p:nvSpPr>
          <p:spPr bwMode="auto">
            <a:xfrm>
              <a:off x="4570413" y="2508250"/>
              <a:ext cx="12700" cy="41275"/>
            </a:xfrm>
            <a:custGeom>
              <a:avLst/>
              <a:gdLst/>
              <a:ahLst/>
              <a:cxnLst>
                <a:cxn ang="0">
                  <a:pos x="12" y="3"/>
                </a:cxn>
                <a:cxn ang="0">
                  <a:pos x="12" y="3"/>
                </a:cxn>
                <a:cxn ang="0">
                  <a:pos x="8" y="21"/>
                </a:cxn>
                <a:cxn ang="0">
                  <a:pos x="6" y="38"/>
                </a:cxn>
                <a:cxn ang="0">
                  <a:pos x="3" y="56"/>
                </a:cxn>
                <a:cxn ang="0">
                  <a:pos x="0" y="73"/>
                </a:cxn>
                <a:cxn ang="0">
                  <a:pos x="0" y="73"/>
                </a:cxn>
                <a:cxn ang="0">
                  <a:pos x="0" y="76"/>
                </a:cxn>
                <a:cxn ang="0">
                  <a:pos x="1" y="77"/>
                </a:cxn>
                <a:cxn ang="0">
                  <a:pos x="2" y="78"/>
                </a:cxn>
                <a:cxn ang="0">
                  <a:pos x="3" y="79"/>
                </a:cxn>
                <a:cxn ang="0">
                  <a:pos x="5" y="79"/>
                </a:cxn>
                <a:cxn ang="0">
                  <a:pos x="7" y="79"/>
                </a:cxn>
                <a:cxn ang="0">
                  <a:pos x="8" y="78"/>
                </a:cxn>
                <a:cxn ang="0">
                  <a:pos x="9" y="76"/>
                </a:cxn>
                <a:cxn ang="0">
                  <a:pos x="9" y="76"/>
                </a:cxn>
                <a:cxn ang="0">
                  <a:pos x="12" y="58"/>
                </a:cxn>
                <a:cxn ang="0">
                  <a:pos x="14" y="40"/>
                </a:cxn>
                <a:cxn ang="0">
                  <a:pos x="17" y="23"/>
                </a:cxn>
                <a:cxn ang="0">
                  <a:pos x="22" y="6"/>
                </a:cxn>
                <a:cxn ang="0">
                  <a:pos x="22" y="6"/>
                </a:cxn>
                <a:cxn ang="0">
                  <a:pos x="22" y="4"/>
                </a:cxn>
                <a:cxn ang="0">
                  <a:pos x="22" y="2"/>
                </a:cxn>
                <a:cxn ang="0">
                  <a:pos x="21" y="1"/>
                </a:cxn>
                <a:cxn ang="0">
                  <a:pos x="19" y="0"/>
                </a:cxn>
                <a:cxn ang="0">
                  <a:pos x="16" y="0"/>
                </a:cxn>
                <a:cxn ang="0">
                  <a:pos x="15" y="0"/>
                </a:cxn>
                <a:cxn ang="0">
                  <a:pos x="13" y="1"/>
                </a:cxn>
                <a:cxn ang="0">
                  <a:pos x="12" y="3"/>
                </a:cxn>
                <a:cxn ang="0">
                  <a:pos x="12" y="3"/>
                </a:cxn>
              </a:cxnLst>
              <a:rect l="0" t="0" r="r" b="b"/>
              <a:pathLst>
                <a:path w="22" h="79">
                  <a:moveTo>
                    <a:pt x="12" y="3"/>
                  </a:moveTo>
                  <a:lnTo>
                    <a:pt x="12" y="3"/>
                  </a:lnTo>
                  <a:lnTo>
                    <a:pt x="8" y="21"/>
                  </a:lnTo>
                  <a:lnTo>
                    <a:pt x="6" y="38"/>
                  </a:lnTo>
                  <a:lnTo>
                    <a:pt x="3" y="56"/>
                  </a:lnTo>
                  <a:lnTo>
                    <a:pt x="0" y="73"/>
                  </a:lnTo>
                  <a:lnTo>
                    <a:pt x="0" y="73"/>
                  </a:lnTo>
                  <a:lnTo>
                    <a:pt x="0" y="76"/>
                  </a:lnTo>
                  <a:lnTo>
                    <a:pt x="1" y="77"/>
                  </a:lnTo>
                  <a:lnTo>
                    <a:pt x="2" y="78"/>
                  </a:lnTo>
                  <a:lnTo>
                    <a:pt x="3" y="79"/>
                  </a:lnTo>
                  <a:lnTo>
                    <a:pt x="5" y="79"/>
                  </a:lnTo>
                  <a:lnTo>
                    <a:pt x="7" y="79"/>
                  </a:lnTo>
                  <a:lnTo>
                    <a:pt x="8" y="78"/>
                  </a:lnTo>
                  <a:lnTo>
                    <a:pt x="9" y="76"/>
                  </a:lnTo>
                  <a:lnTo>
                    <a:pt x="9" y="76"/>
                  </a:lnTo>
                  <a:lnTo>
                    <a:pt x="12" y="58"/>
                  </a:lnTo>
                  <a:lnTo>
                    <a:pt x="14" y="40"/>
                  </a:lnTo>
                  <a:lnTo>
                    <a:pt x="17" y="23"/>
                  </a:lnTo>
                  <a:lnTo>
                    <a:pt x="22" y="6"/>
                  </a:lnTo>
                  <a:lnTo>
                    <a:pt x="22" y="6"/>
                  </a:lnTo>
                  <a:lnTo>
                    <a:pt x="22" y="4"/>
                  </a:lnTo>
                  <a:lnTo>
                    <a:pt x="22" y="2"/>
                  </a:lnTo>
                  <a:lnTo>
                    <a:pt x="21" y="1"/>
                  </a:lnTo>
                  <a:lnTo>
                    <a:pt x="19" y="0"/>
                  </a:lnTo>
                  <a:lnTo>
                    <a:pt x="16" y="0"/>
                  </a:lnTo>
                  <a:lnTo>
                    <a:pt x="15" y="0"/>
                  </a:lnTo>
                  <a:lnTo>
                    <a:pt x="13" y="1"/>
                  </a:lnTo>
                  <a:lnTo>
                    <a:pt x="12" y="3"/>
                  </a:lnTo>
                  <a:lnTo>
                    <a:pt x="12" y="3"/>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49" name="Freeform 202"/>
            <p:cNvSpPr/>
            <p:nvPr/>
          </p:nvSpPr>
          <p:spPr bwMode="auto">
            <a:xfrm>
              <a:off x="4603750" y="2557463"/>
              <a:ext cx="15875" cy="46038"/>
            </a:xfrm>
            <a:custGeom>
              <a:avLst/>
              <a:gdLst/>
              <a:ahLst/>
              <a:cxnLst>
                <a:cxn ang="0">
                  <a:pos x="20" y="3"/>
                </a:cxn>
                <a:cxn ang="0">
                  <a:pos x="20" y="3"/>
                </a:cxn>
                <a:cxn ang="0">
                  <a:pos x="0" y="79"/>
                </a:cxn>
                <a:cxn ang="0">
                  <a:pos x="0" y="79"/>
                </a:cxn>
                <a:cxn ang="0">
                  <a:pos x="0" y="81"/>
                </a:cxn>
                <a:cxn ang="0">
                  <a:pos x="1" y="83"/>
                </a:cxn>
                <a:cxn ang="0">
                  <a:pos x="2" y="84"/>
                </a:cxn>
                <a:cxn ang="0">
                  <a:pos x="4" y="85"/>
                </a:cxn>
                <a:cxn ang="0">
                  <a:pos x="5" y="85"/>
                </a:cxn>
                <a:cxn ang="0">
                  <a:pos x="7" y="85"/>
                </a:cxn>
                <a:cxn ang="0">
                  <a:pos x="8" y="84"/>
                </a:cxn>
                <a:cxn ang="0">
                  <a:pos x="9" y="82"/>
                </a:cxn>
                <a:cxn ang="0">
                  <a:pos x="9" y="82"/>
                </a:cxn>
                <a:cxn ang="0">
                  <a:pos x="28" y="5"/>
                </a:cxn>
                <a:cxn ang="0">
                  <a:pos x="28" y="5"/>
                </a:cxn>
                <a:cxn ang="0">
                  <a:pos x="29" y="3"/>
                </a:cxn>
                <a:cxn ang="0">
                  <a:pos x="28" y="2"/>
                </a:cxn>
                <a:cxn ang="0">
                  <a:pos x="27" y="1"/>
                </a:cxn>
                <a:cxn ang="0">
                  <a:pos x="25" y="0"/>
                </a:cxn>
                <a:cxn ang="0">
                  <a:pos x="23" y="0"/>
                </a:cxn>
                <a:cxn ang="0">
                  <a:pos x="22" y="0"/>
                </a:cxn>
                <a:cxn ang="0">
                  <a:pos x="20" y="1"/>
                </a:cxn>
                <a:cxn ang="0">
                  <a:pos x="20" y="3"/>
                </a:cxn>
                <a:cxn ang="0">
                  <a:pos x="20" y="3"/>
                </a:cxn>
              </a:cxnLst>
              <a:rect l="0" t="0" r="r" b="b"/>
              <a:pathLst>
                <a:path w="29" h="85">
                  <a:moveTo>
                    <a:pt x="20" y="3"/>
                  </a:moveTo>
                  <a:lnTo>
                    <a:pt x="20" y="3"/>
                  </a:lnTo>
                  <a:lnTo>
                    <a:pt x="0" y="79"/>
                  </a:lnTo>
                  <a:lnTo>
                    <a:pt x="0" y="79"/>
                  </a:lnTo>
                  <a:lnTo>
                    <a:pt x="0" y="81"/>
                  </a:lnTo>
                  <a:lnTo>
                    <a:pt x="1" y="83"/>
                  </a:lnTo>
                  <a:lnTo>
                    <a:pt x="2" y="84"/>
                  </a:lnTo>
                  <a:lnTo>
                    <a:pt x="4" y="85"/>
                  </a:lnTo>
                  <a:lnTo>
                    <a:pt x="5" y="85"/>
                  </a:lnTo>
                  <a:lnTo>
                    <a:pt x="7" y="85"/>
                  </a:lnTo>
                  <a:lnTo>
                    <a:pt x="8" y="84"/>
                  </a:lnTo>
                  <a:lnTo>
                    <a:pt x="9" y="82"/>
                  </a:lnTo>
                  <a:lnTo>
                    <a:pt x="9" y="82"/>
                  </a:lnTo>
                  <a:lnTo>
                    <a:pt x="28" y="5"/>
                  </a:lnTo>
                  <a:lnTo>
                    <a:pt x="28" y="5"/>
                  </a:lnTo>
                  <a:lnTo>
                    <a:pt x="29" y="3"/>
                  </a:lnTo>
                  <a:lnTo>
                    <a:pt x="28" y="2"/>
                  </a:lnTo>
                  <a:lnTo>
                    <a:pt x="27" y="1"/>
                  </a:lnTo>
                  <a:lnTo>
                    <a:pt x="25" y="0"/>
                  </a:lnTo>
                  <a:lnTo>
                    <a:pt x="23" y="0"/>
                  </a:lnTo>
                  <a:lnTo>
                    <a:pt x="22" y="0"/>
                  </a:lnTo>
                  <a:lnTo>
                    <a:pt x="20" y="1"/>
                  </a:lnTo>
                  <a:lnTo>
                    <a:pt x="20" y="3"/>
                  </a:lnTo>
                  <a:lnTo>
                    <a:pt x="20" y="3"/>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50" name="Freeform 203"/>
            <p:cNvSpPr/>
            <p:nvPr/>
          </p:nvSpPr>
          <p:spPr bwMode="auto">
            <a:xfrm>
              <a:off x="4687888" y="2668588"/>
              <a:ext cx="15875" cy="61913"/>
            </a:xfrm>
            <a:custGeom>
              <a:avLst/>
              <a:gdLst/>
              <a:ahLst/>
              <a:cxnLst>
                <a:cxn ang="0">
                  <a:pos x="19" y="4"/>
                </a:cxn>
                <a:cxn ang="0">
                  <a:pos x="19" y="4"/>
                </a:cxn>
                <a:cxn ang="0">
                  <a:pos x="19" y="12"/>
                </a:cxn>
                <a:cxn ang="0">
                  <a:pos x="17" y="19"/>
                </a:cxn>
                <a:cxn ang="0">
                  <a:pos x="12" y="35"/>
                </a:cxn>
                <a:cxn ang="0">
                  <a:pos x="8" y="50"/>
                </a:cxn>
                <a:cxn ang="0">
                  <a:pos x="7" y="58"/>
                </a:cxn>
                <a:cxn ang="0">
                  <a:pos x="6" y="65"/>
                </a:cxn>
                <a:cxn ang="0">
                  <a:pos x="6" y="65"/>
                </a:cxn>
                <a:cxn ang="0">
                  <a:pos x="6" y="76"/>
                </a:cxn>
                <a:cxn ang="0">
                  <a:pos x="5" y="89"/>
                </a:cxn>
                <a:cxn ang="0">
                  <a:pos x="4" y="99"/>
                </a:cxn>
                <a:cxn ang="0">
                  <a:pos x="0" y="110"/>
                </a:cxn>
                <a:cxn ang="0">
                  <a:pos x="0" y="110"/>
                </a:cxn>
                <a:cxn ang="0">
                  <a:pos x="0" y="112"/>
                </a:cxn>
                <a:cxn ang="0">
                  <a:pos x="0" y="113"/>
                </a:cxn>
                <a:cxn ang="0">
                  <a:pos x="1" y="116"/>
                </a:cxn>
                <a:cxn ang="0">
                  <a:pos x="3" y="116"/>
                </a:cxn>
                <a:cxn ang="0">
                  <a:pos x="6" y="116"/>
                </a:cxn>
                <a:cxn ang="0">
                  <a:pos x="8" y="114"/>
                </a:cxn>
                <a:cxn ang="0">
                  <a:pos x="9" y="112"/>
                </a:cxn>
                <a:cxn ang="0">
                  <a:pos x="9" y="112"/>
                </a:cxn>
                <a:cxn ang="0">
                  <a:pos x="12" y="102"/>
                </a:cxn>
                <a:cxn ang="0">
                  <a:pos x="14" y="92"/>
                </a:cxn>
                <a:cxn ang="0">
                  <a:pos x="15" y="80"/>
                </a:cxn>
                <a:cxn ang="0">
                  <a:pos x="15" y="70"/>
                </a:cxn>
                <a:cxn ang="0">
                  <a:pos x="15" y="70"/>
                </a:cxn>
                <a:cxn ang="0">
                  <a:pos x="17" y="62"/>
                </a:cxn>
                <a:cxn ang="0">
                  <a:pos x="18" y="54"/>
                </a:cxn>
                <a:cxn ang="0">
                  <a:pos x="22" y="37"/>
                </a:cxn>
                <a:cxn ang="0">
                  <a:pos x="26" y="20"/>
                </a:cxn>
                <a:cxn ang="0">
                  <a:pos x="28" y="12"/>
                </a:cxn>
                <a:cxn ang="0">
                  <a:pos x="29" y="4"/>
                </a:cxn>
                <a:cxn ang="0">
                  <a:pos x="29" y="4"/>
                </a:cxn>
                <a:cxn ang="0">
                  <a:pos x="28" y="2"/>
                </a:cxn>
                <a:cxn ang="0">
                  <a:pos x="27" y="1"/>
                </a:cxn>
                <a:cxn ang="0">
                  <a:pos x="26" y="0"/>
                </a:cxn>
                <a:cxn ang="0">
                  <a:pos x="24" y="0"/>
                </a:cxn>
                <a:cxn ang="0">
                  <a:pos x="22" y="0"/>
                </a:cxn>
                <a:cxn ang="0">
                  <a:pos x="21" y="1"/>
                </a:cxn>
                <a:cxn ang="0">
                  <a:pos x="20" y="2"/>
                </a:cxn>
                <a:cxn ang="0">
                  <a:pos x="19" y="4"/>
                </a:cxn>
                <a:cxn ang="0">
                  <a:pos x="19" y="4"/>
                </a:cxn>
              </a:cxnLst>
              <a:rect l="0" t="0" r="r" b="b"/>
              <a:pathLst>
                <a:path w="29" h="116">
                  <a:moveTo>
                    <a:pt x="19" y="4"/>
                  </a:moveTo>
                  <a:lnTo>
                    <a:pt x="19" y="4"/>
                  </a:lnTo>
                  <a:lnTo>
                    <a:pt x="19" y="12"/>
                  </a:lnTo>
                  <a:lnTo>
                    <a:pt x="17" y="19"/>
                  </a:lnTo>
                  <a:lnTo>
                    <a:pt x="12" y="35"/>
                  </a:lnTo>
                  <a:lnTo>
                    <a:pt x="8" y="50"/>
                  </a:lnTo>
                  <a:lnTo>
                    <a:pt x="7" y="58"/>
                  </a:lnTo>
                  <a:lnTo>
                    <a:pt x="6" y="65"/>
                  </a:lnTo>
                  <a:lnTo>
                    <a:pt x="6" y="65"/>
                  </a:lnTo>
                  <a:lnTo>
                    <a:pt x="6" y="76"/>
                  </a:lnTo>
                  <a:lnTo>
                    <a:pt x="5" y="89"/>
                  </a:lnTo>
                  <a:lnTo>
                    <a:pt x="4" y="99"/>
                  </a:lnTo>
                  <a:lnTo>
                    <a:pt x="0" y="110"/>
                  </a:lnTo>
                  <a:lnTo>
                    <a:pt x="0" y="110"/>
                  </a:lnTo>
                  <a:lnTo>
                    <a:pt x="0" y="112"/>
                  </a:lnTo>
                  <a:lnTo>
                    <a:pt x="0" y="113"/>
                  </a:lnTo>
                  <a:lnTo>
                    <a:pt x="1" y="116"/>
                  </a:lnTo>
                  <a:lnTo>
                    <a:pt x="3" y="116"/>
                  </a:lnTo>
                  <a:lnTo>
                    <a:pt x="6" y="116"/>
                  </a:lnTo>
                  <a:lnTo>
                    <a:pt x="8" y="114"/>
                  </a:lnTo>
                  <a:lnTo>
                    <a:pt x="9" y="112"/>
                  </a:lnTo>
                  <a:lnTo>
                    <a:pt x="9" y="112"/>
                  </a:lnTo>
                  <a:lnTo>
                    <a:pt x="12" y="102"/>
                  </a:lnTo>
                  <a:lnTo>
                    <a:pt x="14" y="92"/>
                  </a:lnTo>
                  <a:lnTo>
                    <a:pt x="15" y="80"/>
                  </a:lnTo>
                  <a:lnTo>
                    <a:pt x="15" y="70"/>
                  </a:lnTo>
                  <a:lnTo>
                    <a:pt x="15" y="70"/>
                  </a:lnTo>
                  <a:lnTo>
                    <a:pt x="17" y="62"/>
                  </a:lnTo>
                  <a:lnTo>
                    <a:pt x="18" y="54"/>
                  </a:lnTo>
                  <a:lnTo>
                    <a:pt x="22" y="37"/>
                  </a:lnTo>
                  <a:lnTo>
                    <a:pt x="26" y="20"/>
                  </a:lnTo>
                  <a:lnTo>
                    <a:pt x="28" y="12"/>
                  </a:lnTo>
                  <a:lnTo>
                    <a:pt x="29" y="4"/>
                  </a:lnTo>
                  <a:lnTo>
                    <a:pt x="29" y="4"/>
                  </a:lnTo>
                  <a:lnTo>
                    <a:pt x="28" y="2"/>
                  </a:lnTo>
                  <a:lnTo>
                    <a:pt x="27" y="1"/>
                  </a:lnTo>
                  <a:lnTo>
                    <a:pt x="26" y="0"/>
                  </a:lnTo>
                  <a:lnTo>
                    <a:pt x="24" y="0"/>
                  </a:lnTo>
                  <a:lnTo>
                    <a:pt x="22" y="0"/>
                  </a:lnTo>
                  <a:lnTo>
                    <a:pt x="21" y="1"/>
                  </a:lnTo>
                  <a:lnTo>
                    <a:pt x="20" y="2"/>
                  </a:lnTo>
                  <a:lnTo>
                    <a:pt x="19" y="4"/>
                  </a:lnTo>
                  <a:lnTo>
                    <a:pt x="19" y="4"/>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51" name="Freeform 204"/>
            <p:cNvSpPr/>
            <p:nvPr/>
          </p:nvSpPr>
          <p:spPr bwMode="auto">
            <a:xfrm>
              <a:off x="4714875" y="2657475"/>
              <a:ext cx="11113" cy="61913"/>
            </a:xfrm>
            <a:custGeom>
              <a:avLst/>
              <a:gdLst/>
              <a:ahLst/>
              <a:cxnLst>
                <a:cxn ang="0">
                  <a:pos x="12" y="5"/>
                </a:cxn>
                <a:cxn ang="0">
                  <a:pos x="12" y="5"/>
                </a:cxn>
                <a:cxn ang="0">
                  <a:pos x="10" y="32"/>
                </a:cxn>
                <a:cxn ang="0">
                  <a:pos x="6" y="59"/>
                </a:cxn>
                <a:cxn ang="0">
                  <a:pos x="2" y="86"/>
                </a:cxn>
                <a:cxn ang="0">
                  <a:pos x="0" y="113"/>
                </a:cxn>
                <a:cxn ang="0">
                  <a:pos x="0" y="113"/>
                </a:cxn>
                <a:cxn ang="0">
                  <a:pos x="0" y="115"/>
                </a:cxn>
                <a:cxn ang="0">
                  <a:pos x="1" y="116"/>
                </a:cxn>
                <a:cxn ang="0">
                  <a:pos x="3" y="117"/>
                </a:cxn>
                <a:cxn ang="0">
                  <a:pos x="4" y="117"/>
                </a:cxn>
                <a:cxn ang="0">
                  <a:pos x="6" y="117"/>
                </a:cxn>
                <a:cxn ang="0">
                  <a:pos x="8" y="116"/>
                </a:cxn>
                <a:cxn ang="0">
                  <a:pos x="9" y="115"/>
                </a:cxn>
                <a:cxn ang="0">
                  <a:pos x="9" y="113"/>
                </a:cxn>
                <a:cxn ang="0">
                  <a:pos x="9" y="113"/>
                </a:cxn>
                <a:cxn ang="0">
                  <a:pos x="11" y="86"/>
                </a:cxn>
                <a:cxn ang="0">
                  <a:pos x="15" y="59"/>
                </a:cxn>
                <a:cxn ang="0">
                  <a:pos x="19" y="32"/>
                </a:cxn>
                <a:cxn ang="0">
                  <a:pos x="21" y="5"/>
                </a:cxn>
                <a:cxn ang="0">
                  <a:pos x="21" y="5"/>
                </a:cxn>
                <a:cxn ang="0">
                  <a:pos x="21" y="3"/>
                </a:cxn>
                <a:cxn ang="0">
                  <a:pos x="20" y="2"/>
                </a:cxn>
                <a:cxn ang="0">
                  <a:pos x="19" y="1"/>
                </a:cxn>
                <a:cxn ang="0">
                  <a:pos x="17" y="0"/>
                </a:cxn>
                <a:cxn ang="0">
                  <a:pos x="15" y="1"/>
                </a:cxn>
                <a:cxn ang="0">
                  <a:pos x="14" y="2"/>
                </a:cxn>
                <a:cxn ang="0">
                  <a:pos x="13" y="3"/>
                </a:cxn>
                <a:cxn ang="0">
                  <a:pos x="12" y="5"/>
                </a:cxn>
                <a:cxn ang="0">
                  <a:pos x="12" y="5"/>
                </a:cxn>
              </a:cxnLst>
              <a:rect l="0" t="0" r="r" b="b"/>
              <a:pathLst>
                <a:path w="21" h="117">
                  <a:moveTo>
                    <a:pt x="12" y="5"/>
                  </a:moveTo>
                  <a:lnTo>
                    <a:pt x="12" y="5"/>
                  </a:lnTo>
                  <a:lnTo>
                    <a:pt x="10" y="32"/>
                  </a:lnTo>
                  <a:lnTo>
                    <a:pt x="6" y="59"/>
                  </a:lnTo>
                  <a:lnTo>
                    <a:pt x="2" y="86"/>
                  </a:lnTo>
                  <a:lnTo>
                    <a:pt x="0" y="113"/>
                  </a:lnTo>
                  <a:lnTo>
                    <a:pt x="0" y="113"/>
                  </a:lnTo>
                  <a:lnTo>
                    <a:pt x="0" y="115"/>
                  </a:lnTo>
                  <a:lnTo>
                    <a:pt x="1" y="116"/>
                  </a:lnTo>
                  <a:lnTo>
                    <a:pt x="3" y="117"/>
                  </a:lnTo>
                  <a:lnTo>
                    <a:pt x="4" y="117"/>
                  </a:lnTo>
                  <a:lnTo>
                    <a:pt x="6" y="117"/>
                  </a:lnTo>
                  <a:lnTo>
                    <a:pt x="8" y="116"/>
                  </a:lnTo>
                  <a:lnTo>
                    <a:pt x="9" y="115"/>
                  </a:lnTo>
                  <a:lnTo>
                    <a:pt x="9" y="113"/>
                  </a:lnTo>
                  <a:lnTo>
                    <a:pt x="9" y="113"/>
                  </a:lnTo>
                  <a:lnTo>
                    <a:pt x="11" y="86"/>
                  </a:lnTo>
                  <a:lnTo>
                    <a:pt x="15" y="59"/>
                  </a:lnTo>
                  <a:lnTo>
                    <a:pt x="19" y="32"/>
                  </a:lnTo>
                  <a:lnTo>
                    <a:pt x="21" y="5"/>
                  </a:lnTo>
                  <a:lnTo>
                    <a:pt x="21" y="5"/>
                  </a:lnTo>
                  <a:lnTo>
                    <a:pt x="21" y="3"/>
                  </a:lnTo>
                  <a:lnTo>
                    <a:pt x="20" y="2"/>
                  </a:lnTo>
                  <a:lnTo>
                    <a:pt x="19" y="1"/>
                  </a:lnTo>
                  <a:lnTo>
                    <a:pt x="17" y="0"/>
                  </a:lnTo>
                  <a:lnTo>
                    <a:pt x="15" y="1"/>
                  </a:lnTo>
                  <a:lnTo>
                    <a:pt x="14" y="2"/>
                  </a:lnTo>
                  <a:lnTo>
                    <a:pt x="13" y="3"/>
                  </a:lnTo>
                  <a:lnTo>
                    <a:pt x="12" y="5"/>
                  </a:lnTo>
                  <a:lnTo>
                    <a:pt x="12" y="5"/>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52" name="Freeform 206"/>
            <p:cNvSpPr>
              <a:spLocks noEditPoints="1"/>
            </p:cNvSpPr>
            <p:nvPr/>
          </p:nvSpPr>
          <p:spPr bwMode="auto">
            <a:xfrm>
              <a:off x="4249738" y="2249488"/>
              <a:ext cx="555625" cy="574675"/>
            </a:xfrm>
            <a:custGeom>
              <a:avLst/>
              <a:gdLst/>
              <a:ahLst/>
              <a:cxnLst>
                <a:cxn ang="0">
                  <a:pos x="817" y="1056"/>
                </a:cxn>
                <a:cxn ang="0">
                  <a:pos x="716" y="1035"/>
                </a:cxn>
                <a:cxn ang="0">
                  <a:pos x="659" y="1016"/>
                </a:cxn>
                <a:cxn ang="0">
                  <a:pos x="645" y="1010"/>
                </a:cxn>
                <a:cxn ang="0">
                  <a:pos x="623" y="986"/>
                </a:cxn>
                <a:cxn ang="0">
                  <a:pos x="608" y="970"/>
                </a:cxn>
                <a:cxn ang="0">
                  <a:pos x="577" y="929"/>
                </a:cxn>
                <a:cxn ang="0">
                  <a:pos x="513" y="864"/>
                </a:cxn>
                <a:cxn ang="0">
                  <a:pos x="403" y="767"/>
                </a:cxn>
                <a:cxn ang="0">
                  <a:pos x="307" y="683"/>
                </a:cxn>
                <a:cxn ang="0">
                  <a:pos x="222" y="574"/>
                </a:cxn>
                <a:cxn ang="0">
                  <a:pos x="139" y="472"/>
                </a:cxn>
                <a:cxn ang="0">
                  <a:pos x="97" y="439"/>
                </a:cxn>
                <a:cxn ang="0">
                  <a:pos x="31" y="360"/>
                </a:cxn>
                <a:cxn ang="0">
                  <a:pos x="27" y="300"/>
                </a:cxn>
                <a:cxn ang="0">
                  <a:pos x="84" y="371"/>
                </a:cxn>
                <a:cxn ang="0">
                  <a:pos x="141" y="426"/>
                </a:cxn>
                <a:cxn ang="0">
                  <a:pos x="208" y="491"/>
                </a:cxn>
                <a:cxn ang="0">
                  <a:pos x="305" y="624"/>
                </a:cxn>
                <a:cxn ang="0">
                  <a:pos x="398" y="714"/>
                </a:cxn>
                <a:cxn ang="0">
                  <a:pos x="481" y="790"/>
                </a:cxn>
                <a:cxn ang="0">
                  <a:pos x="571" y="872"/>
                </a:cxn>
                <a:cxn ang="0">
                  <a:pos x="646" y="943"/>
                </a:cxn>
                <a:cxn ang="0">
                  <a:pos x="724" y="871"/>
                </a:cxn>
                <a:cxn ang="0">
                  <a:pos x="843" y="787"/>
                </a:cxn>
                <a:cxn ang="0">
                  <a:pos x="981" y="693"/>
                </a:cxn>
                <a:cxn ang="0">
                  <a:pos x="917" y="620"/>
                </a:cxn>
                <a:cxn ang="0">
                  <a:pos x="751" y="446"/>
                </a:cxn>
                <a:cxn ang="0">
                  <a:pos x="583" y="291"/>
                </a:cxn>
                <a:cxn ang="0">
                  <a:pos x="501" y="195"/>
                </a:cxn>
                <a:cxn ang="0">
                  <a:pos x="431" y="116"/>
                </a:cxn>
                <a:cxn ang="0">
                  <a:pos x="378" y="54"/>
                </a:cxn>
                <a:cxn ang="0">
                  <a:pos x="377" y="0"/>
                </a:cxn>
                <a:cxn ang="0">
                  <a:pos x="496" y="134"/>
                </a:cxn>
                <a:cxn ang="0">
                  <a:pos x="631" y="290"/>
                </a:cxn>
                <a:cxn ang="0">
                  <a:pos x="729" y="380"/>
                </a:cxn>
                <a:cxn ang="0">
                  <a:pos x="900" y="546"/>
                </a:cxn>
                <a:cxn ang="0">
                  <a:pos x="980" y="641"/>
                </a:cxn>
                <a:cxn ang="0">
                  <a:pos x="1020" y="678"/>
                </a:cxn>
                <a:cxn ang="0">
                  <a:pos x="1032" y="689"/>
                </a:cxn>
                <a:cxn ang="0">
                  <a:pos x="1037" y="700"/>
                </a:cxn>
                <a:cxn ang="0">
                  <a:pos x="1051" y="800"/>
                </a:cxn>
                <a:cxn ang="0">
                  <a:pos x="1037" y="911"/>
                </a:cxn>
                <a:cxn ang="0">
                  <a:pos x="1029" y="991"/>
                </a:cxn>
                <a:cxn ang="0">
                  <a:pos x="1023" y="1039"/>
                </a:cxn>
                <a:cxn ang="0">
                  <a:pos x="1016" y="1079"/>
                </a:cxn>
                <a:cxn ang="0">
                  <a:pos x="1002" y="1088"/>
                </a:cxn>
                <a:cxn ang="0">
                  <a:pos x="996" y="1087"/>
                </a:cxn>
                <a:cxn ang="0">
                  <a:pos x="954" y="761"/>
                </a:cxn>
                <a:cxn ang="0">
                  <a:pos x="842" y="830"/>
                </a:cxn>
                <a:cxn ang="0">
                  <a:pos x="729" y="917"/>
                </a:cxn>
                <a:cxn ang="0">
                  <a:pos x="672" y="967"/>
                </a:cxn>
                <a:cxn ang="0">
                  <a:pos x="699" y="991"/>
                </a:cxn>
                <a:cxn ang="0">
                  <a:pos x="772" y="1010"/>
                </a:cxn>
                <a:cxn ang="0">
                  <a:pos x="941" y="1046"/>
                </a:cxn>
                <a:cxn ang="0">
                  <a:pos x="989" y="1039"/>
                </a:cxn>
                <a:cxn ang="0">
                  <a:pos x="990" y="1018"/>
                </a:cxn>
                <a:cxn ang="0">
                  <a:pos x="995" y="957"/>
                </a:cxn>
                <a:cxn ang="0">
                  <a:pos x="1010" y="856"/>
                </a:cxn>
                <a:cxn ang="0">
                  <a:pos x="1010" y="734"/>
                </a:cxn>
              </a:cxnLst>
              <a:rect l="0" t="0" r="r" b="b"/>
              <a:pathLst>
                <a:path w="1051" h="1088">
                  <a:moveTo>
                    <a:pt x="991" y="1088"/>
                  </a:moveTo>
                  <a:lnTo>
                    <a:pt x="991" y="1088"/>
                  </a:lnTo>
                  <a:lnTo>
                    <a:pt x="952" y="1084"/>
                  </a:lnTo>
                  <a:lnTo>
                    <a:pt x="911" y="1078"/>
                  </a:lnTo>
                  <a:lnTo>
                    <a:pt x="866" y="1069"/>
                  </a:lnTo>
                  <a:lnTo>
                    <a:pt x="817" y="1056"/>
                  </a:lnTo>
                  <a:lnTo>
                    <a:pt x="817" y="1056"/>
                  </a:lnTo>
                  <a:lnTo>
                    <a:pt x="773" y="1046"/>
                  </a:lnTo>
                  <a:lnTo>
                    <a:pt x="751" y="1041"/>
                  </a:lnTo>
                  <a:lnTo>
                    <a:pt x="728" y="1037"/>
                  </a:lnTo>
                  <a:lnTo>
                    <a:pt x="728" y="1037"/>
                  </a:lnTo>
                  <a:lnTo>
                    <a:pt x="716" y="1035"/>
                  </a:lnTo>
                  <a:lnTo>
                    <a:pt x="706" y="1031"/>
                  </a:lnTo>
                  <a:lnTo>
                    <a:pt x="686" y="1025"/>
                  </a:lnTo>
                  <a:lnTo>
                    <a:pt x="686" y="1025"/>
                  </a:lnTo>
                  <a:lnTo>
                    <a:pt x="673" y="1020"/>
                  </a:lnTo>
                  <a:lnTo>
                    <a:pt x="659" y="1016"/>
                  </a:lnTo>
                  <a:lnTo>
                    <a:pt x="659" y="1016"/>
                  </a:lnTo>
                  <a:lnTo>
                    <a:pt x="654" y="1015"/>
                  </a:lnTo>
                  <a:lnTo>
                    <a:pt x="651" y="1013"/>
                  </a:lnTo>
                  <a:lnTo>
                    <a:pt x="650" y="1012"/>
                  </a:lnTo>
                  <a:lnTo>
                    <a:pt x="649" y="1011"/>
                  </a:lnTo>
                  <a:lnTo>
                    <a:pt x="649" y="1011"/>
                  </a:lnTo>
                  <a:lnTo>
                    <a:pt x="645" y="1010"/>
                  </a:lnTo>
                  <a:lnTo>
                    <a:pt x="645" y="1010"/>
                  </a:lnTo>
                  <a:lnTo>
                    <a:pt x="640" y="1006"/>
                  </a:lnTo>
                  <a:lnTo>
                    <a:pt x="635" y="1001"/>
                  </a:lnTo>
                  <a:lnTo>
                    <a:pt x="628" y="991"/>
                  </a:lnTo>
                  <a:lnTo>
                    <a:pt x="623" y="986"/>
                  </a:lnTo>
                  <a:lnTo>
                    <a:pt x="623" y="986"/>
                  </a:lnTo>
                  <a:lnTo>
                    <a:pt x="620" y="983"/>
                  </a:lnTo>
                  <a:lnTo>
                    <a:pt x="619" y="982"/>
                  </a:lnTo>
                  <a:lnTo>
                    <a:pt x="619" y="982"/>
                  </a:lnTo>
                  <a:lnTo>
                    <a:pt x="614" y="979"/>
                  </a:lnTo>
                  <a:lnTo>
                    <a:pt x="611" y="976"/>
                  </a:lnTo>
                  <a:lnTo>
                    <a:pt x="608" y="970"/>
                  </a:lnTo>
                  <a:lnTo>
                    <a:pt x="608" y="965"/>
                  </a:lnTo>
                  <a:lnTo>
                    <a:pt x="608" y="963"/>
                  </a:lnTo>
                  <a:lnTo>
                    <a:pt x="606" y="961"/>
                  </a:lnTo>
                  <a:lnTo>
                    <a:pt x="606" y="961"/>
                  </a:lnTo>
                  <a:lnTo>
                    <a:pt x="591" y="946"/>
                  </a:lnTo>
                  <a:lnTo>
                    <a:pt x="577" y="929"/>
                  </a:lnTo>
                  <a:lnTo>
                    <a:pt x="577" y="929"/>
                  </a:lnTo>
                  <a:lnTo>
                    <a:pt x="561" y="912"/>
                  </a:lnTo>
                  <a:lnTo>
                    <a:pt x="546" y="895"/>
                  </a:lnTo>
                  <a:lnTo>
                    <a:pt x="529" y="879"/>
                  </a:lnTo>
                  <a:lnTo>
                    <a:pt x="513" y="864"/>
                  </a:lnTo>
                  <a:lnTo>
                    <a:pt x="513" y="864"/>
                  </a:lnTo>
                  <a:lnTo>
                    <a:pt x="490" y="846"/>
                  </a:lnTo>
                  <a:lnTo>
                    <a:pt x="469" y="827"/>
                  </a:lnTo>
                  <a:lnTo>
                    <a:pt x="428" y="789"/>
                  </a:lnTo>
                  <a:lnTo>
                    <a:pt x="428" y="789"/>
                  </a:lnTo>
                  <a:lnTo>
                    <a:pt x="416" y="777"/>
                  </a:lnTo>
                  <a:lnTo>
                    <a:pt x="403" y="767"/>
                  </a:lnTo>
                  <a:lnTo>
                    <a:pt x="378" y="745"/>
                  </a:lnTo>
                  <a:lnTo>
                    <a:pt x="378" y="745"/>
                  </a:lnTo>
                  <a:lnTo>
                    <a:pt x="356" y="729"/>
                  </a:lnTo>
                  <a:lnTo>
                    <a:pt x="336" y="711"/>
                  </a:lnTo>
                  <a:lnTo>
                    <a:pt x="317" y="693"/>
                  </a:lnTo>
                  <a:lnTo>
                    <a:pt x="307" y="683"/>
                  </a:lnTo>
                  <a:lnTo>
                    <a:pt x="299" y="673"/>
                  </a:lnTo>
                  <a:lnTo>
                    <a:pt x="299" y="673"/>
                  </a:lnTo>
                  <a:lnTo>
                    <a:pt x="271" y="638"/>
                  </a:lnTo>
                  <a:lnTo>
                    <a:pt x="271" y="638"/>
                  </a:lnTo>
                  <a:lnTo>
                    <a:pt x="238" y="596"/>
                  </a:lnTo>
                  <a:lnTo>
                    <a:pt x="222" y="574"/>
                  </a:lnTo>
                  <a:lnTo>
                    <a:pt x="207" y="552"/>
                  </a:lnTo>
                  <a:lnTo>
                    <a:pt x="207" y="552"/>
                  </a:lnTo>
                  <a:lnTo>
                    <a:pt x="194" y="534"/>
                  </a:lnTo>
                  <a:lnTo>
                    <a:pt x="178" y="514"/>
                  </a:lnTo>
                  <a:lnTo>
                    <a:pt x="160" y="493"/>
                  </a:lnTo>
                  <a:lnTo>
                    <a:pt x="139" y="472"/>
                  </a:lnTo>
                  <a:lnTo>
                    <a:pt x="139" y="472"/>
                  </a:lnTo>
                  <a:lnTo>
                    <a:pt x="128" y="461"/>
                  </a:lnTo>
                  <a:lnTo>
                    <a:pt x="115" y="453"/>
                  </a:lnTo>
                  <a:lnTo>
                    <a:pt x="115" y="453"/>
                  </a:lnTo>
                  <a:lnTo>
                    <a:pt x="103" y="444"/>
                  </a:lnTo>
                  <a:lnTo>
                    <a:pt x="97" y="439"/>
                  </a:lnTo>
                  <a:lnTo>
                    <a:pt x="92" y="433"/>
                  </a:lnTo>
                  <a:lnTo>
                    <a:pt x="92" y="433"/>
                  </a:lnTo>
                  <a:lnTo>
                    <a:pt x="74" y="414"/>
                  </a:lnTo>
                  <a:lnTo>
                    <a:pt x="57" y="393"/>
                  </a:lnTo>
                  <a:lnTo>
                    <a:pt x="57" y="393"/>
                  </a:lnTo>
                  <a:lnTo>
                    <a:pt x="31" y="360"/>
                  </a:lnTo>
                  <a:lnTo>
                    <a:pt x="16" y="345"/>
                  </a:lnTo>
                  <a:lnTo>
                    <a:pt x="2" y="329"/>
                  </a:lnTo>
                  <a:lnTo>
                    <a:pt x="2" y="329"/>
                  </a:lnTo>
                  <a:lnTo>
                    <a:pt x="0" y="327"/>
                  </a:lnTo>
                  <a:lnTo>
                    <a:pt x="0" y="327"/>
                  </a:lnTo>
                  <a:lnTo>
                    <a:pt x="27" y="300"/>
                  </a:lnTo>
                  <a:lnTo>
                    <a:pt x="27" y="300"/>
                  </a:lnTo>
                  <a:lnTo>
                    <a:pt x="45" y="322"/>
                  </a:lnTo>
                  <a:lnTo>
                    <a:pt x="45" y="322"/>
                  </a:lnTo>
                  <a:lnTo>
                    <a:pt x="68" y="351"/>
                  </a:lnTo>
                  <a:lnTo>
                    <a:pt x="68" y="351"/>
                  </a:lnTo>
                  <a:lnTo>
                    <a:pt x="84" y="371"/>
                  </a:lnTo>
                  <a:lnTo>
                    <a:pt x="102" y="392"/>
                  </a:lnTo>
                  <a:lnTo>
                    <a:pt x="111" y="401"/>
                  </a:lnTo>
                  <a:lnTo>
                    <a:pt x="120" y="411"/>
                  </a:lnTo>
                  <a:lnTo>
                    <a:pt x="131" y="419"/>
                  </a:lnTo>
                  <a:lnTo>
                    <a:pt x="141" y="426"/>
                  </a:lnTo>
                  <a:lnTo>
                    <a:pt x="141" y="426"/>
                  </a:lnTo>
                  <a:lnTo>
                    <a:pt x="151" y="434"/>
                  </a:lnTo>
                  <a:lnTo>
                    <a:pt x="163" y="444"/>
                  </a:lnTo>
                  <a:lnTo>
                    <a:pt x="174" y="454"/>
                  </a:lnTo>
                  <a:lnTo>
                    <a:pt x="186" y="465"/>
                  </a:lnTo>
                  <a:lnTo>
                    <a:pt x="197" y="478"/>
                  </a:lnTo>
                  <a:lnTo>
                    <a:pt x="208" y="491"/>
                  </a:lnTo>
                  <a:lnTo>
                    <a:pt x="219" y="506"/>
                  </a:lnTo>
                  <a:lnTo>
                    <a:pt x="229" y="521"/>
                  </a:lnTo>
                  <a:lnTo>
                    <a:pt x="229" y="521"/>
                  </a:lnTo>
                  <a:lnTo>
                    <a:pt x="261" y="567"/>
                  </a:lnTo>
                  <a:lnTo>
                    <a:pt x="291" y="607"/>
                  </a:lnTo>
                  <a:lnTo>
                    <a:pt x="305" y="624"/>
                  </a:lnTo>
                  <a:lnTo>
                    <a:pt x="319" y="640"/>
                  </a:lnTo>
                  <a:lnTo>
                    <a:pt x="332" y="654"/>
                  </a:lnTo>
                  <a:lnTo>
                    <a:pt x="346" y="668"/>
                  </a:lnTo>
                  <a:lnTo>
                    <a:pt x="346" y="668"/>
                  </a:lnTo>
                  <a:lnTo>
                    <a:pt x="371" y="692"/>
                  </a:lnTo>
                  <a:lnTo>
                    <a:pt x="398" y="714"/>
                  </a:lnTo>
                  <a:lnTo>
                    <a:pt x="398" y="714"/>
                  </a:lnTo>
                  <a:lnTo>
                    <a:pt x="429" y="741"/>
                  </a:lnTo>
                  <a:lnTo>
                    <a:pt x="445" y="755"/>
                  </a:lnTo>
                  <a:lnTo>
                    <a:pt x="459" y="769"/>
                  </a:lnTo>
                  <a:lnTo>
                    <a:pt x="459" y="769"/>
                  </a:lnTo>
                  <a:lnTo>
                    <a:pt x="481" y="790"/>
                  </a:lnTo>
                  <a:lnTo>
                    <a:pt x="504" y="809"/>
                  </a:lnTo>
                  <a:lnTo>
                    <a:pt x="504" y="809"/>
                  </a:lnTo>
                  <a:lnTo>
                    <a:pt x="526" y="828"/>
                  </a:lnTo>
                  <a:lnTo>
                    <a:pt x="548" y="849"/>
                  </a:lnTo>
                  <a:lnTo>
                    <a:pt x="548" y="849"/>
                  </a:lnTo>
                  <a:lnTo>
                    <a:pt x="571" y="872"/>
                  </a:lnTo>
                  <a:lnTo>
                    <a:pt x="594" y="896"/>
                  </a:lnTo>
                  <a:lnTo>
                    <a:pt x="594" y="896"/>
                  </a:lnTo>
                  <a:lnTo>
                    <a:pt x="615" y="920"/>
                  </a:lnTo>
                  <a:lnTo>
                    <a:pt x="638" y="943"/>
                  </a:lnTo>
                  <a:lnTo>
                    <a:pt x="643" y="948"/>
                  </a:lnTo>
                  <a:lnTo>
                    <a:pt x="646" y="943"/>
                  </a:lnTo>
                  <a:lnTo>
                    <a:pt x="646" y="943"/>
                  </a:lnTo>
                  <a:lnTo>
                    <a:pt x="658" y="929"/>
                  </a:lnTo>
                  <a:lnTo>
                    <a:pt x="669" y="917"/>
                  </a:lnTo>
                  <a:lnTo>
                    <a:pt x="682" y="904"/>
                  </a:lnTo>
                  <a:lnTo>
                    <a:pt x="696" y="893"/>
                  </a:lnTo>
                  <a:lnTo>
                    <a:pt x="724" y="871"/>
                  </a:lnTo>
                  <a:lnTo>
                    <a:pt x="753" y="851"/>
                  </a:lnTo>
                  <a:lnTo>
                    <a:pt x="753" y="851"/>
                  </a:lnTo>
                  <a:lnTo>
                    <a:pt x="784" y="829"/>
                  </a:lnTo>
                  <a:lnTo>
                    <a:pt x="784" y="829"/>
                  </a:lnTo>
                  <a:lnTo>
                    <a:pt x="812" y="807"/>
                  </a:lnTo>
                  <a:lnTo>
                    <a:pt x="843" y="787"/>
                  </a:lnTo>
                  <a:lnTo>
                    <a:pt x="906" y="748"/>
                  </a:lnTo>
                  <a:lnTo>
                    <a:pt x="906" y="748"/>
                  </a:lnTo>
                  <a:lnTo>
                    <a:pt x="944" y="725"/>
                  </a:lnTo>
                  <a:lnTo>
                    <a:pt x="980" y="702"/>
                  </a:lnTo>
                  <a:lnTo>
                    <a:pt x="986" y="698"/>
                  </a:lnTo>
                  <a:lnTo>
                    <a:pt x="981" y="693"/>
                  </a:lnTo>
                  <a:lnTo>
                    <a:pt x="981" y="693"/>
                  </a:lnTo>
                  <a:lnTo>
                    <a:pt x="964" y="676"/>
                  </a:lnTo>
                  <a:lnTo>
                    <a:pt x="949" y="660"/>
                  </a:lnTo>
                  <a:lnTo>
                    <a:pt x="920" y="624"/>
                  </a:lnTo>
                  <a:lnTo>
                    <a:pt x="917" y="620"/>
                  </a:lnTo>
                  <a:lnTo>
                    <a:pt x="917" y="620"/>
                  </a:lnTo>
                  <a:lnTo>
                    <a:pt x="882" y="579"/>
                  </a:lnTo>
                  <a:lnTo>
                    <a:pt x="850" y="543"/>
                  </a:lnTo>
                  <a:lnTo>
                    <a:pt x="819" y="510"/>
                  </a:lnTo>
                  <a:lnTo>
                    <a:pt x="789" y="480"/>
                  </a:lnTo>
                  <a:lnTo>
                    <a:pt x="789" y="480"/>
                  </a:lnTo>
                  <a:lnTo>
                    <a:pt x="751" y="446"/>
                  </a:lnTo>
                  <a:lnTo>
                    <a:pt x="712" y="412"/>
                  </a:lnTo>
                  <a:lnTo>
                    <a:pt x="712" y="412"/>
                  </a:lnTo>
                  <a:lnTo>
                    <a:pt x="668" y="372"/>
                  </a:lnTo>
                  <a:lnTo>
                    <a:pt x="624" y="332"/>
                  </a:lnTo>
                  <a:lnTo>
                    <a:pt x="604" y="313"/>
                  </a:lnTo>
                  <a:lnTo>
                    <a:pt x="583" y="291"/>
                  </a:lnTo>
                  <a:lnTo>
                    <a:pt x="564" y="269"/>
                  </a:lnTo>
                  <a:lnTo>
                    <a:pt x="544" y="246"/>
                  </a:lnTo>
                  <a:lnTo>
                    <a:pt x="544" y="246"/>
                  </a:lnTo>
                  <a:lnTo>
                    <a:pt x="522" y="221"/>
                  </a:lnTo>
                  <a:lnTo>
                    <a:pt x="501" y="195"/>
                  </a:lnTo>
                  <a:lnTo>
                    <a:pt x="501" y="195"/>
                  </a:lnTo>
                  <a:lnTo>
                    <a:pt x="475" y="165"/>
                  </a:lnTo>
                  <a:lnTo>
                    <a:pt x="450" y="135"/>
                  </a:lnTo>
                  <a:lnTo>
                    <a:pt x="450" y="135"/>
                  </a:lnTo>
                  <a:lnTo>
                    <a:pt x="441" y="125"/>
                  </a:lnTo>
                  <a:lnTo>
                    <a:pt x="431" y="116"/>
                  </a:lnTo>
                  <a:lnTo>
                    <a:pt x="431" y="116"/>
                  </a:lnTo>
                  <a:lnTo>
                    <a:pt x="422" y="107"/>
                  </a:lnTo>
                  <a:lnTo>
                    <a:pt x="413" y="98"/>
                  </a:lnTo>
                  <a:lnTo>
                    <a:pt x="413" y="98"/>
                  </a:lnTo>
                  <a:lnTo>
                    <a:pt x="400" y="81"/>
                  </a:lnTo>
                  <a:lnTo>
                    <a:pt x="389" y="67"/>
                  </a:lnTo>
                  <a:lnTo>
                    <a:pt x="378" y="54"/>
                  </a:lnTo>
                  <a:lnTo>
                    <a:pt x="366" y="44"/>
                  </a:lnTo>
                  <a:lnTo>
                    <a:pt x="366" y="44"/>
                  </a:lnTo>
                  <a:lnTo>
                    <a:pt x="355" y="33"/>
                  </a:lnTo>
                  <a:lnTo>
                    <a:pt x="346" y="21"/>
                  </a:lnTo>
                  <a:lnTo>
                    <a:pt x="346" y="21"/>
                  </a:lnTo>
                  <a:lnTo>
                    <a:pt x="377" y="0"/>
                  </a:lnTo>
                  <a:lnTo>
                    <a:pt x="377" y="0"/>
                  </a:lnTo>
                  <a:lnTo>
                    <a:pt x="382" y="6"/>
                  </a:lnTo>
                  <a:lnTo>
                    <a:pt x="382" y="6"/>
                  </a:lnTo>
                  <a:lnTo>
                    <a:pt x="433" y="64"/>
                  </a:lnTo>
                  <a:lnTo>
                    <a:pt x="433" y="64"/>
                  </a:lnTo>
                  <a:lnTo>
                    <a:pt x="496" y="134"/>
                  </a:lnTo>
                  <a:lnTo>
                    <a:pt x="527" y="170"/>
                  </a:lnTo>
                  <a:lnTo>
                    <a:pt x="558" y="207"/>
                  </a:lnTo>
                  <a:lnTo>
                    <a:pt x="558" y="207"/>
                  </a:lnTo>
                  <a:lnTo>
                    <a:pt x="585" y="239"/>
                  </a:lnTo>
                  <a:lnTo>
                    <a:pt x="614" y="273"/>
                  </a:lnTo>
                  <a:lnTo>
                    <a:pt x="631" y="290"/>
                  </a:lnTo>
                  <a:lnTo>
                    <a:pt x="647" y="307"/>
                  </a:lnTo>
                  <a:lnTo>
                    <a:pt x="665" y="324"/>
                  </a:lnTo>
                  <a:lnTo>
                    <a:pt x="683" y="341"/>
                  </a:lnTo>
                  <a:lnTo>
                    <a:pt x="683" y="341"/>
                  </a:lnTo>
                  <a:lnTo>
                    <a:pt x="729" y="380"/>
                  </a:lnTo>
                  <a:lnTo>
                    <a:pt x="729" y="380"/>
                  </a:lnTo>
                  <a:lnTo>
                    <a:pt x="765" y="411"/>
                  </a:lnTo>
                  <a:lnTo>
                    <a:pt x="801" y="444"/>
                  </a:lnTo>
                  <a:lnTo>
                    <a:pt x="801" y="444"/>
                  </a:lnTo>
                  <a:lnTo>
                    <a:pt x="836" y="477"/>
                  </a:lnTo>
                  <a:lnTo>
                    <a:pt x="869" y="511"/>
                  </a:lnTo>
                  <a:lnTo>
                    <a:pt x="900" y="546"/>
                  </a:lnTo>
                  <a:lnTo>
                    <a:pt x="930" y="581"/>
                  </a:lnTo>
                  <a:lnTo>
                    <a:pt x="930" y="581"/>
                  </a:lnTo>
                  <a:lnTo>
                    <a:pt x="946" y="600"/>
                  </a:lnTo>
                  <a:lnTo>
                    <a:pt x="946" y="600"/>
                  </a:lnTo>
                  <a:lnTo>
                    <a:pt x="962" y="620"/>
                  </a:lnTo>
                  <a:lnTo>
                    <a:pt x="980" y="641"/>
                  </a:lnTo>
                  <a:lnTo>
                    <a:pt x="998" y="661"/>
                  </a:lnTo>
                  <a:lnTo>
                    <a:pt x="1008" y="669"/>
                  </a:lnTo>
                  <a:lnTo>
                    <a:pt x="1018" y="677"/>
                  </a:lnTo>
                  <a:lnTo>
                    <a:pt x="1019" y="678"/>
                  </a:lnTo>
                  <a:lnTo>
                    <a:pt x="1020" y="678"/>
                  </a:lnTo>
                  <a:lnTo>
                    <a:pt x="1020" y="678"/>
                  </a:lnTo>
                  <a:lnTo>
                    <a:pt x="1025" y="680"/>
                  </a:lnTo>
                  <a:lnTo>
                    <a:pt x="1029" y="684"/>
                  </a:lnTo>
                  <a:lnTo>
                    <a:pt x="1029" y="685"/>
                  </a:lnTo>
                  <a:lnTo>
                    <a:pt x="1030" y="686"/>
                  </a:lnTo>
                  <a:lnTo>
                    <a:pt x="1030" y="686"/>
                  </a:lnTo>
                  <a:lnTo>
                    <a:pt x="1032" y="689"/>
                  </a:lnTo>
                  <a:lnTo>
                    <a:pt x="1035" y="692"/>
                  </a:lnTo>
                  <a:lnTo>
                    <a:pt x="1036" y="695"/>
                  </a:lnTo>
                  <a:lnTo>
                    <a:pt x="1037" y="698"/>
                  </a:lnTo>
                  <a:lnTo>
                    <a:pt x="1037" y="699"/>
                  </a:lnTo>
                  <a:lnTo>
                    <a:pt x="1037" y="700"/>
                  </a:lnTo>
                  <a:lnTo>
                    <a:pt x="1037" y="700"/>
                  </a:lnTo>
                  <a:lnTo>
                    <a:pt x="1041" y="711"/>
                  </a:lnTo>
                  <a:lnTo>
                    <a:pt x="1045" y="723"/>
                  </a:lnTo>
                  <a:lnTo>
                    <a:pt x="1047" y="735"/>
                  </a:lnTo>
                  <a:lnTo>
                    <a:pt x="1049" y="748"/>
                  </a:lnTo>
                  <a:lnTo>
                    <a:pt x="1051" y="774"/>
                  </a:lnTo>
                  <a:lnTo>
                    <a:pt x="1051" y="800"/>
                  </a:lnTo>
                  <a:lnTo>
                    <a:pt x="1050" y="826"/>
                  </a:lnTo>
                  <a:lnTo>
                    <a:pt x="1047" y="851"/>
                  </a:lnTo>
                  <a:lnTo>
                    <a:pt x="1044" y="872"/>
                  </a:lnTo>
                  <a:lnTo>
                    <a:pt x="1040" y="892"/>
                  </a:lnTo>
                  <a:lnTo>
                    <a:pt x="1040" y="892"/>
                  </a:lnTo>
                  <a:lnTo>
                    <a:pt x="1037" y="911"/>
                  </a:lnTo>
                  <a:lnTo>
                    <a:pt x="1035" y="929"/>
                  </a:lnTo>
                  <a:lnTo>
                    <a:pt x="1030" y="967"/>
                  </a:lnTo>
                  <a:lnTo>
                    <a:pt x="1030" y="973"/>
                  </a:lnTo>
                  <a:lnTo>
                    <a:pt x="1030" y="973"/>
                  </a:lnTo>
                  <a:lnTo>
                    <a:pt x="1029" y="991"/>
                  </a:lnTo>
                  <a:lnTo>
                    <a:pt x="1029" y="991"/>
                  </a:lnTo>
                  <a:lnTo>
                    <a:pt x="1029" y="1009"/>
                  </a:lnTo>
                  <a:lnTo>
                    <a:pt x="1028" y="1017"/>
                  </a:lnTo>
                  <a:lnTo>
                    <a:pt x="1026" y="1024"/>
                  </a:lnTo>
                  <a:lnTo>
                    <a:pt x="1026" y="1024"/>
                  </a:lnTo>
                  <a:lnTo>
                    <a:pt x="1024" y="1031"/>
                  </a:lnTo>
                  <a:lnTo>
                    <a:pt x="1023" y="1039"/>
                  </a:lnTo>
                  <a:lnTo>
                    <a:pt x="1023" y="1051"/>
                  </a:lnTo>
                  <a:lnTo>
                    <a:pt x="1023" y="1051"/>
                  </a:lnTo>
                  <a:lnTo>
                    <a:pt x="1023" y="1059"/>
                  </a:lnTo>
                  <a:lnTo>
                    <a:pt x="1021" y="1068"/>
                  </a:lnTo>
                  <a:lnTo>
                    <a:pt x="1019" y="1075"/>
                  </a:lnTo>
                  <a:lnTo>
                    <a:pt x="1016" y="1079"/>
                  </a:lnTo>
                  <a:lnTo>
                    <a:pt x="1013" y="1083"/>
                  </a:lnTo>
                  <a:lnTo>
                    <a:pt x="1013" y="1083"/>
                  </a:lnTo>
                  <a:lnTo>
                    <a:pt x="1010" y="1085"/>
                  </a:lnTo>
                  <a:lnTo>
                    <a:pt x="1008" y="1086"/>
                  </a:lnTo>
                  <a:lnTo>
                    <a:pt x="1005" y="1087"/>
                  </a:lnTo>
                  <a:lnTo>
                    <a:pt x="1002" y="1088"/>
                  </a:lnTo>
                  <a:lnTo>
                    <a:pt x="1002" y="1088"/>
                  </a:lnTo>
                  <a:lnTo>
                    <a:pt x="1002" y="1088"/>
                  </a:lnTo>
                  <a:lnTo>
                    <a:pt x="998" y="1087"/>
                  </a:lnTo>
                  <a:lnTo>
                    <a:pt x="997" y="1087"/>
                  </a:lnTo>
                  <a:lnTo>
                    <a:pt x="996" y="1087"/>
                  </a:lnTo>
                  <a:lnTo>
                    <a:pt x="996" y="1087"/>
                  </a:lnTo>
                  <a:lnTo>
                    <a:pt x="992" y="1088"/>
                  </a:lnTo>
                  <a:lnTo>
                    <a:pt x="991" y="1088"/>
                  </a:lnTo>
                  <a:close/>
                  <a:moveTo>
                    <a:pt x="1002" y="731"/>
                  </a:moveTo>
                  <a:lnTo>
                    <a:pt x="1002" y="731"/>
                  </a:lnTo>
                  <a:lnTo>
                    <a:pt x="954" y="761"/>
                  </a:lnTo>
                  <a:lnTo>
                    <a:pt x="954" y="761"/>
                  </a:lnTo>
                  <a:lnTo>
                    <a:pt x="918" y="784"/>
                  </a:lnTo>
                  <a:lnTo>
                    <a:pt x="918" y="784"/>
                  </a:lnTo>
                  <a:lnTo>
                    <a:pt x="885" y="803"/>
                  </a:lnTo>
                  <a:lnTo>
                    <a:pt x="885" y="803"/>
                  </a:lnTo>
                  <a:lnTo>
                    <a:pt x="856" y="821"/>
                  </a:lnTo>
                  <a:lnTo>
                    <a:pt x="842" y="830"/>
                  </a:lnTo>
                  <a:lnTo>
                    <a:pt x="829" y="839"/>
                  </a:lnTo>
                  <a:lnTo>
                    <a:pt x="819" y="847"/>
                  </a:lnTo>
                  <a:lnTo>
                    <a:pt x="819" y="847"/>
                  </a:lnTo>
                  <a:lnTo>
                    <a:pt x="773" y="881"/>
                  </a:lnTo>
                  <a:lnTo>
                    <a:pt x="729" y="917"/>
                  </a:lnTo>
                  <a:lnTo>
                    <a:pt x="729" y="917"/>
                  </a:lnTo>
                  <a:lnTo>
                    <a:pt x="717" y="925"/>
                  </a:lnTo>
                  <a:lnTo>
                    <a:pt x="717" y="925"/>
                  </a:lnTo>
                  <a:lnTo>
                    <a:pt x="704" y="936"/>
                  </a:lnTo>
                  <a:lnTo>
                    <a:pt x="691" y="948"/>
                  </a:lnTo>
                  <a:lnTo>
                    <a:pt x="678" y="960"/>
                  </a:lnTo>
                  <a:lnTo>
                    <a:pt x="672" y="967"/>
                  </a:lnTo>
                  <a:lnTo>
                    <a:pt x="668" y="974"/>
                  </a:lnTo>
                  <a:lnTo>
                    <a:pt x="664" y="980"/>
                  </a:lnTo>
                  <a:lnTo>
                    <a:pt x="671" y="982"/>
                  </a:lnTo>
                  <a:lnTo>
                    <a:pt x="671" y="982"/>
                  </a:lnTo>
                  <a:lnTo>
                    <a:pt x="699" y="991"/>
                  </a:lnTo>
                  <a:lnTo>
                    <a:pt x="699" y="991"/>
                  </a:lnTo>
                  <a:lnTo>
                    <a:pt x="718" y="996"/>
                  </a:lnTo>
                  <a:lnTo>
                    <a:pt x="738" y="1003"/>
                  </a:lnTo>
                  <a:lnTo>
                    <a:pt x="738" y="1003"/>
                  </a:lnTo>
                  <a:lnTo>
                    <a:pt x="756" y="1007"/>
                  </a:lnTo>
                  <a:lnTo>
                    <a:pt x="772" y="1010"/>
                  </a:lnTo>
                  <a:lnTo>
                    <a:pt x="772" y="1010"/>
                  </a:lnTo>
                  <a:lnTo>
                    <a:pt x="792" y="1014"/>
                  </a:lnTo>
                  <a:lnTo>
                    <a:pt x="811" y="1018"/>
                  </a:lnTo>
                  <a:lnTo>
                    <a:pt x="811" y="1018"/>
                  </a:lnTo>
                  <a:lnTo>
                    <a:pt x="854" y="1028"/>
                  </a:lnTo>
                  <a:lnTo>
                    <a:pt x="897" y="1039"/>
                  </a:lnTo>
                  <a:lnTo>
                    <a:pt x="941" y="1046"/>
                  </a:lnTo>
                  <a:lnTo>
                    <a:pt x="962" y="1049"/>
                  </a:lnTo>
                  <a:lnTo>
                    <a:pt x="984" y="1051"/>
                  </a:lnTo>
                  <a:lnTo>
                    <a:pt x="991" y="1052"/>
                  </a:lnTo>
                  <a:lnTo>
                    <a:pt x="990" y="1045"/>
                  </a:lnTo>
                  <a:lnTo>
                    <a:pt x="990" y="1045"/>
                  </a:lnTo>
                  <a:lnTo>
                    <a:pt x="989" y="1039"/>
                  </a:lnTo>
                  <a:lnTo>
                    <a:pt x="989" y="1039"/>
                  </a:lnTo>
                  <a:lnTo>
                    <a:pt x="987" y="1032"/>
                  </a:lnTo>
                  <a:lnTo>
                    <a:pt x="987" y="1029"/>
                  </a:lnTo>
                  <a:lnTo>
                    <a:pt x="987" y="1027"/>
                  </a:lnTo>
                  <a:lnTo>
                    <a:pt x="987" y="1027"/>
                  </a:lnTo>
                  <a:lnTo>
                    <a:pt x="990" y="1018"/>
                  </a:lnTo>
                  <a:lnTo>
                    <a:pt x="992" y="1008"/>
                  </a:lnTo>
                  <a:lnTo>
                    <a:pt x="993" y="988"/>
                  </a:lnTo>
                  <a:lnTo>
                    <a:pt x="993" y="988"/>
                  </a:lnTo>
                  <a:lnTo>
                    <a:pt x="994" y="974"/>
                  </a:lnTo>
                  <a:lnTo>
                    <a:pt x="994" y="974"/>
                  </a:lnTo>
                  <a:lnTo>
                    <a:pt x="995" y="957"/>
                  </a:lnTo>
                  <a:lnTo>
                    <a:pt x="995" y="957"/>
                  </a:lnTo>
                  <a:lnTo>
                    <a:pt x="998" y="925"/>
                  </a:lnTo>
                  <a:lnTo>
                    <a:pt x="1000" y="910"/>
                  </a:lnTo>
                  <a:lnTo>
                    <a:pt x="1004" y="893"/>
                  </a:lnTo>
                  <a:lnTo>
                    <a:pt x="1004" y="893"/>
                  </a:lnTo>
                  <a:lnTo>
                    <a:pt x="1010" y="856"/>
                  </a:lnTo>
                  <a:lnTo>
                    <a:pt x="1013" y="835"/>
                  </a:lnTo>
                  <a:lnTo>
                    <a:pt x="1015" y="813"/>
                  </a:lnTo>
                  <a:lnTo>
                    <a:pt x="1016" y="793"/>
                  </a:lnTo>
                  <a:lnTo>
                    <a:pt x="1015" y="772"/>
                  </a:lnTo>
                  <a:lnTo>
                    <a:pt x="1014" y="753"/>
                  </a:lnTo>
                  <a:lnTo>
                    <a:pt x="1010" y="734"/>
                  </a:lnTo>
                  <a:lnTo>
                    <a:pt x="1008" y="726"/>
                  </a:lnTo>
                  <a:lnTo>
                    <a:pt x="1002" y="731"/>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53" name="Freeform 207"/>
            <p:cNvSpPr/>
            <p:nvPr/>
          </p:nvSpPr>
          <p:spPr bwMode="auto">
            <a:xfrm>
              <a:off x="4251325" y="2251075"/>
              <a:ext cx="195263" cy="161925"/>
            </a:xfrm>
            <a:custGeom>
              <a:avLst/>
              <a:gdLst/>
              <a:ahLst/>
              <a:cxnLst>
                <a:cxn ang="0">
                  <a:pos x="15" y="307"/>
                </a:cxn>
                <a:cxn ang="0">
                  <a:pos x="9" y="306"/>
                </a:cxn>
                <a:cxn ang="0">
                  <a:pos x="2" y="298"/>
                </a:cxn>
                <a:cxn ang="0">
                  <a:pos x="0" y="293"/>
                </a:cxn>
                <a:cxn ang="0">
                  <a:pos x="2" y="281"/>
                </a:cxn>
                <a:cxn ang="0">
                  <a:pos x="6" y="275"/>
                </a:cxn>
                <a:cxn ang="0">
                  <a:pos x="12" y="272"/>
                </a:cxn>
                <a:cxn ang="0">
                  <a:pos x="18" y="269"/>
                </a:cxn>
                <a:cxn ang="0">
                  <a:pos x="30" y="259"/>
                </a:cxn>
                <a:cxn ang="0">
                  <a:pos x="48" y="238"/>
                </a:cxn>
                <a:cxn ang="0">
                  <a:pos x="59" y="222"/>
                </a:cxn>
                <a:cxn ang="0">
                  <a:pos x="75" y="201"/>
                </a:cxn>
                <a:cxn ang="0">
                  <a:pos x="94" y="180"/>
                </a:cxn>
                <a:cxn ang="0">
                  <a:pos x="136" y="143"/>
                </a:cxn>
                <a:cxn ang="0">
                  <a:pos x="160" y="124"/>
                </a:cxn>
                <a:cxn ang="0">
                  <a:pos x="174" y="112"/>
                </a:cxn>
                <a:cxn ang="0">
                  <a:pos x="224" y="83"/>
                </a:cxn>
                <a:cxn ang="0">
                  <a:pos x="241" y="73"/>
                </a:cxn>
                <a:cxn ang="0">
                  <a:pos x="259" y="63"/>
                </a:cxn>
                <a:cxn ang="0">
                  <a:pos x="305" y="32"/>
                </a:cxn>
                <a:cxn ang="0">
                  <a:pos x="345" y="3"/>
                </a:cxn>
                <a:cxn ang="0">
                  <a:pos x="354" y="0"/>
                </a:cxn>
                <a:cxn ang="0">
                  <a:pos x="359" y="1"/>
                </a:cxn>
                <a:cxn ang="0">
                  <a:pos x="366" y="8"/>
                </a:cxn>
                <a:cxn ang="0">
                  <a:pos x="368" y="12"/>
                </a:cxn>
                <a:cxn ang="0">
                  <a:pos x="369" y="22"/>
                </a:cxn>
                <a:cxn ang="0">
                  <a:pos x="367" y="29"/>
                </a:cxn>
                <a:cxn ang="0">
                  <a:pos x="362" y="35"/>
                </a:cxn>
                <a:cxn ang="0">
                  <a:pos x="339" y="51"/>
                </a:cxn>
                <a:cxn ang="0">
                  <a:pos x="270" y="96"/>
                </a:cxn>
                <a:cxn ang="0">
                  <a:pos x="240" y="115"/>
                </a:cxn>
                <a:cxn ang="0">
                  <a:pos x="180" y="157"/>
                </a:cxn>
                <a:cxn ang="0">
                  <a:pos x="151" y="179"/>
                </a:cxn>
                <a:cxn ang="0">
                  <a:pos x="109" y="218"/>
                </a:cxn>
                <a:cxn ang="0">
                  <a:pos x="78" y="252"/>
                </a:cxn>
                <a:cxn ang="0">
                  <a:pos x="69" y="264"/>
                </a:cxn>
                <a:cxn ang="0">
                  <a:pos x="47" y="290"/>
                </a:cxn>
                <a:cxn ang="0">
                  <a:pos x="35" y="300"/>
                </a:cxn>
                <a:cxn ang="0">
                  <a:pos x="21" y="306"/>
                </a:cxn>
                <a:cxn ang="0">
                  <a:pos x="15" y="307"/>
                </a:cxn>
              </a:cxnLst>
              <a:rect l="0" t="0" r="r" b="b"/>
              <a:pathLst>
                <a:path w="369" h="307">
                  <a:moveTo>
                    <a:pt x="15" y="307"/>
                  </a:moveTo>
                  <a:lnTo>
                    <a:pt x="15" y="307"/>
                  </a:lnTo>
                  <a:lnTo>
                    <a:pt x="12" y="307"/>
                  </a:lnTo>
                  <a:lnTo>
                    <a:pt x="9" y="306"/>
                  </a:lnTo>
                  <a:lnTo>
                    <a:pt x="5" y="303"/>
                  </a:lnTo>
                  <a:lnTo>
                    <a:pt x="2" y="298"/>
                  </a:lnTo>
                  <a:lnTo>
                    <a:pt x="0" y="293"/>
                  </a:lnTo>
                  <a:lnTo>
                    <a:pt x="0" y="293"/>
                  </a:lnTo>
                  <a:lnTo>
                    <a:pt x="0" y="287"/>
                  </a:lnTo>
                  <a:lnTo>
                    <a:pt x="2" y="281"/>
                  </a:lnTo>
                  <a:lnTo>
                    <a:pt x="4" y="277"/>
                  </a:lnTo>
                  <a:lnTo>
                    <a:pt x="6" y="275"/>
                  </a:lnTo>
                  <a:lnTo>
                    <a:pt x="9" y="273"/>
                  </a:lnTo>
                  <a:lnTo>
                    <a:pt x="12" y="272"/>
                  </a:lnTo>
                  <a:lnTo>
                    <a:pt x="12" y="272"/>
                  </a:lnTo>
                  <a:lnTo>
                    <a:pt x="18" y="269"/>
                  </a:lnTo>
                  <a:lnTo>
                    <a:pt x="24" y="265"/>
                  </a:lnTo>
                  <a:lnTo>
                    <a:pt x="30" y="259"/>
                  </a:lnTo>
                  <a:lnTo>
                    <a:pt x="36" y="253"/>
                  </a:lnTo>
                  <a:lnTo>
                    <a:pt x="48" y="238"/>
                  </a:lnTo>
                  <a:lnTo>
                    <a:pt x="59" y="222"/>
                  </a:lnTo>
                  <a:lnTo>
                    <a:pt x="59" y="222"/>
                  </a:lnTo>
                  <a:lnTo>
                    <a:pt x="68" y="210"/>
                  </a:lnTo>
                  <a:lnTo>
                    <a:pt x="75" y="201"/>
                  </a:lnTo>
                  <a:lnTo>
                    <a:pt x="75" y="201"/>
                  </a:lnTo>
                  <a:lnTo>
                    <a:pt x="94" y="180"/>
                  </a:lnTo>
                  <a:lnTo>
                    <a:pt x="114" y="162"/>
                  </a:lnTo>
                  <a:lnTo>
                    <a:pt x="136" y="143"/>
                  </a:lnTo>
                  <a:lnTo>
                    <a:pt x="157" y="126"/>
                  </a:lnTo>
                  <a:lnTo>
                    <a:pt x="160" y="124"/>
                  </a:lnTo>
                  <a:lnTo>
                    <a:pt x="160" y="124"/>
                  </a:lnTo>
                  <a:lnTo>
                    <a:pt x="174" y="112"/>
                  </a:lnTo>
                  <a:lnTo>
                    <a:pt x="190" y="102"/>
                  </a:lnTo>
                  <a:lnTo>
                    <a:pt x="224" y="83"/>
                  </a:lnTo>
                  <a:lnTo>
                    <a:pt x="224" y="83"/>
                  </a:lnTo>
                  <a:lnTo>
                    <a:pt x="241" y="73"/>
                  </a:lnTo>
                  <a:lnTo>
                    <a:pt x="259" y="63"/>
                  </a:lnTo>
                  <a:lnTo>
                    <a:pt x="259" y="63"/>
                  </a:lnTo>
                  <a:lnTo>
                    <a:pt x="283" y="47"/>
                  </a:lnTo>
                  <a:lnTo>
                    <a:pt x="305" y="32"/>
                  </a:lnTo>
                  <a:lnTo>
                    <a:pt x="345" y="3"/>
                  </a:lnTo>
                  <a:lnTo>
                    <a:pt x="345" y="3"/>
                  </a:lnTo>
                  <a:lnTo>
                    <a:pt x="350" y="1"/>
                  </a:lnTo>
                  <a:lnTo>
                    <a:pt x="354" y="0"/>
                  </a:lnTo>
                  <a:lnTo>
                    <a:pt x="354" y="0"/>
                  </a:lnTo>
                  <a:lnTo>
                    <a:pt x="359" y="1"/>
                  </a:lnTo>
                  <a:lnTo>
                    <a:pt x="363" y="4"/>
                  </a:lnTo>
                  <a:lnTo>
                    <a:pt x="366" y="8"/>
                  </a:lnTo>
                  <a:lnTo>
                    <a:pt x="368" y="12"/>
                  </a:lnTo>
                  <a:lnTo>
                    <a:pt x="368" y="12"/>
                  </a:lnTo>
                  <a:lnTo>
                    <a:pt x="369" y="16"/>
                  </a:lnTo>
                  <a:lnTo>
                    <a:pt x="369" y="22"/>
                  </a:lnTo>
                  <a:lnTo>
                    <a:pt x="369" y="25"/>
                  </a:lnTo>
                  <a:lnTo>
                    <a:pt x="367" y="29"/>
                  </a:lnTo>
                  <a:lnTo>
                    <a:pt x="365" y="32"/>
                  </a:lnTo>
                  <a:lnTo>
                    <a:pt x="362" y="35"/>
                  </a:lnTo>
                  <a:lnTo>
                    <a:pt x="362" y="35"/>
                  </a:lnTo>
                  <a:lnTo>
                    <a:pt x="339" y="51"/>
                  </a:lnTo>
                  <a:lnTo>
                    <a:pt x="317" y="67"/>
                  </a:lnTo>
                  <a:lnTo>
                    <a:pt x="270" y="96"/>
                  </a:lnTo>
                  <a:lnTo>
                    <a:pt x="270" y="96"/>
                  </a:lnTo>
                  <a:lnTo>
                    <a:pt x="240" y="115"/>
                  </a:lnTo>
                  <a:lnTo>
                    <a:pt x="210" y="135"/>
                  </a:lnTo>
                  <a:lnTo>
                    <a:pt x="180" y="157"/>
                  </a:lnTo>
                  <a:lnTo>
                    <a:pt x="151" y="179"/>
                  </a:lnTo>
                  <a:lnTo>
                    <a:pt x="151" y="179"/>
                  </a:lnTo>
                  <a:lnTo>
                    <a:pt x="131" y="198"/>
                  </a:lnTo>
                  <a:lnTo>
                    <a:pt x="109" y="218"/>
                  </a:lnTo>
                  <a:lnTo>
                    <a:pt x="88" y="239"/>
                  </a:lnTo>
                  <a:lnTo>
                    <a:pt x="78" y="252"/>
                  </a:lnTo>
                  <a:lnTo>
                    <a:pt x="69" y="264"/>
                  </a:lnTo>
                  <a:lnTo>
                    <a:pt x="69" y="264"/>
                  </a:lnTo>
                  <a:lnTo>
                    <a:pt x="59" y="277"/>
                  </a:lnTo>
                  <a:lnTo>
                    <a:pt x="47" y="290"/>
                  </a:lnTo>
                  <a:lnTo>
                    <a:pt x="42" y="295"/>
                  </a:lnTo>
                  <a:lnTo>
                    <a:pt x="35" y="300"/>
                  </a:lnTo>
                  <a:lnTo>
                    <a:pt x="29" y="304"/>
                  </a:lnTo>
                  <a:lnTo>
                    <a:pt x="21" y="306"/>
                  </a:lnTo>
                  <a:lnTo>
                    <a:pt x="21" y="306"/>
                  </a:lnTo>
                  <a:lnTo>
                    <a:pt x="15" y="307"/>
                  </a:lnTo>
                  <a:lnTo>
                    <a:pt x="15" y="307"/>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54" name="Freeform 208"/>
            <p:cNvSpPr/>
            <p:nvPr/>
          </p:nvSpPr>
          <p:spPr bwMode="auto">
            <a:xfrm>
              <a:off x="4284663" y="2282825"/>
              <a:ext cx="195263" cy="171450"/>
            </a:xfrm>
            <a:custGeom>
              <a:avLst/>
              <a:gdLst/>
              <a:ahLst/>
              <a:cxnLst>
                <a:cxn ang="0">
                  <a:pos x="15" y="323"/>
                </a:cxn>
                <a:cxn ang="0">
                  <a:pos x="6" y="319"/>
                </a:cxn>
                <a:cxn ang="0">
                  <a:pos x="1" y="309"/>
                </a:cxn>
                <a:cxn ang="0">
                  <a:pos x="0" y="306"/>
                </a:cxn>
                <a:cxn ang="0">
                  <a:pos x="0" y="297"/>
                </a:cxn>
                <a:cxn ang="0">
                  <a:pos x="4" y="290"/>
                </a:cxn>
                <a:cxn ang="0">
                  <a:pos x="7" y="287"/>
                </a:cxn>
                <a:cxn ang="0">
                  <a:pos x="15" y="277"/>
                </a:cxn>
                <a:cxn ang="0">
                  <a:pos x="20" y="266"/>
                </a:cxn>
                <a:cxn ang="0">
                  <a:pos x="29" y="253"/>
                </a:cxn>
                <a:cxn ang="0">
                  <a:pos x="48" y="230"/>
                </a:cxn>
                <a:cxn ang="0">
                  <a:pos x="68" y="211"/>
                </a:cxn>
                <a:cxn ang="0">
                  <a:pos x="94" y="190"/>
                </a:cxn>
                <a:cxn ang="0">
                  <a:pos x="126" y="162"/>
                </a:cxn>
                <a:cxn ang="0">
                  <a:pos x="159" y="135"/>
                </a:cxn>
                <a:cxn ang="0">
                  <a:pos x="187" y="111"/>
                </a:cxn>
                <a:cxn ang="0">
                  <a:pos x="236" y="73"/>
                </a:cxn>
                <a:cxn ang="0">
                  <a:pos x="254" y="61"/>
                </a:cxn>
                <a:cxn ang="0">
                  <a:pos x="311" y="23"/>
                </a:cxn>
                <a:cxn ang="0">
                  <a:pos x="344" y="3"/>
                </a:cxn>
                <a:cxn ang="0">
                  <a:pos x="348" y="1"/>
                </a:cxn>
                <a:cxn ang="0">
                  <a:pos x="352" y="0"/>
                </a:cxn>
                <a:cxn ang="0">
                  <a:pos x="358" y="2"/>
                </a:cxn>
                <a:cxn ang="0">
                  <a:pos x="366" y="9"/>
                </a:cxn>
                <a:cxn ang="0">
                  <a:pos x="368" y="14"/>
                </a:cxn>
                <a:cxn ang="0">
                  <a:pos x="369" y="22"/>
                </a:cxn>
                <a:cxn ang="0">
                  <a:pos x="366" y="29"/>
                </a:cxn>
                <a:cxn ang="0">
                  <a:pos x="361" y="35"/>
                </a:cxn>
                <a:cxn ang="0">
                  <a:pos x="325" y="57"/>
                </a:cxn>
                <a:cxn ang="0">
                  <a:pos x="271" y="92"/>
                </a:cxn>
                <a:cxn ang="0">
                  <a:pos x="250" y="107"/>
                </a:cxn>
                <a:cxn ang="0">
                  <a:pos x="190" y="157"/>
                </a:cxn>
                <a:cxn ang="0">
                  <a:pos x="164" y="179"/>
                </a:cxn>
                <a:cxn ang="0">
                  <a:pos x="134" y="203"/>
                </a:cxn>
                <a:cxn ang="0">
                  <a:pos x="102" y="229"/>
                </a:cxn>
                <a:cxn ang="0">
                  <a:pos x="72" y="258"/>
                </a:cxn>
                <a:cxn ang="0">
                  <a:pos x="66" y="264"/>
                </a:cxn>
                <a:cxn ang="0">
                  <a:pos x="51" y="286"/>
                </a:cxn>
                <a:cxn ang="0">
                  <a:pos x="46" y="295"/>
                </a:cxn>
                <a:cxn ang="0">
                  <a:pos x="33" y="312"/>
                </a:cxn>
                <a:cxn ang="0">
                  <a:pos x="24" y="319"/>
                </a:cxn>
                <a:cxn ang="0">
                  <a:pos x="15" y="323"/>
                </a:cxn>
              </a:cxnLst>
              <a:rect l="0" t="0" r="r" b="b"/>
              <a:pathLst>
                <a:path w="369" h="323">
                  <a:moveTo>
                    <a:pt x="15" y="323"/>
                  </a:moveTo>
                  <a:lnTo>
                    <a:pt x="15" y="323"/>
                  </a:lnTo>
                  <a:lnTo>
                    <a:pt x="10" y="322"/>
                  </a:lnTo>
                  <a:lnTo>
                    <a:pt x="6" y="319"/>
                  </a:lnTo>
                  <a:lnTo>
                    <a:pt x="3" y="315"/>
                  </a:lnTo>
                  <a:lnTo>
                    <a:pt x="1" y="309"/>
                  </a:lnTo>
                  <a:lnTo>
                    <a:pt x="1" y="309"/>
                  </a:lnTo>
                  <a:lnTo>
                    <a:pt x="0" y="306"/>
                  </a:lnTo>
                  <a:lnTo>
                    <a:pt x="0" y="300"/>
                  </a:lnTo>
                  <a:lnTo>
                    <a:pt x="0" y="297"/>
                  </a:lnTo>
                  <a:lnTo>
                    <a:pt x="2" y="294"/>
                  </a:lnTo>
                  <a:lnTo>
                    <a:pt x="4" y="290"/>
                  </a:lnTo>
                  <a:lnTo>
                    <a:pt x="7" y="287"/>
                  </a:lnTo>
                  <a:lnTo>
                    <a:pt x="7" y="287"/>
                  </a:lnTo>
                  <a:lnTo>
                    <a:pt x="11" y="283"/>
                  </a:lnTo>
                  <a:lnTo>
                    <a:pt x="15" y="277"/>
                  </a:lnTo>
                  <a:lnTo>
                    <a:pt x="20" y="266"/>
                  </a:lnTo>
                  <a:lnTo>
                    <a:pt x="20" y="266"/>
                  </a:lnTo>
                  <a:lnTo>
                    <a:pt x="24" y="259"/>
                  </a:lnTo>
                  <a:lnTo>
                    <a:pt x="29" y="253"/>
                  </a:lnTo>
                  <a:lnTo>
                    <a:pt x="29" y="253"/>
                  </a:lnTo>
                  <a:lnTo>
                    <a:pt x="48" y="230"/>
                  </a:lnTo>
                  <a:lnTo>
                    <a:pt x="59" y="221"/>
                  </a:lnTo>
                  <a:lnTo>
                    <a:pt x="68" y="211"/>
                  </a:lnTo>
                  <a:lnTo>
                    <a:pt x="68" y="211"/>
                  </a:lnTo>
                  <a:lnTo>
                    <a:pt x="94" y="190"/>
                  </a:lnTo>
                  <a:lnTo>
                    <a:pt x="94" y="190"/>
                  </a:lnTo>
                  <a:lnTo>
                    <a:pt x="126" y="162"/>
                  </a:lnTo>
                  <a:lnTo>
                    <a:pt x="159" y="135"/>
                  </a:lnTo>
                  <a:lnTo>
                    <a:pt x="159" y="135"/>
                  </a:lnTo>
                  <a:lnTo>
                    <a:pt x="187" y="111"/>
                  </a:lnTo>
                  <a:lnTo>
                    <a:pt x="187" y="111"/>
                  </a:lnTo>
                  <a:lnTo>
                    <a:pt x="220" y="85"/>
                  </a:lnTo>
                  <a:lnTo>
                    <a:pt x="236" y="73"/>
                  </a:lnTo>
                  <a:lnTo>
                    <a:pt x="254" y="61"/>
                  </a:lnTo>
                  <a:lnTo>
                    <a:pt x="254" y="61"/>
                  </a:lnTo>
                  <a:lnTo>
                    <a:pt x="282" y="41"/>
                  </a:lnTo>
                  <a:lnTo>
                    <a:pt x="311" y="23"/>
                  </a:lnTo>
                  <a:lnTo>
                    <a:pt x="311" y="23"/>
                  </a:lnTo>
                  <a:lnTo>
                    <a:pt x="344" y="3"/>
                  </a:lnTo>
                  <a:lnTo>
                    <a:pt x="344" y="3"/>
                  </a:lnTo>
                  <a:lnTo>
                    <a:pt x="348" y="1"/>
                  </a:lnTo>
                  <a:lnTo>
                    <a:pt x="352" y="0"/>
                  </a:lnTo>
                  <a:lnTo>
                    <a:pt x="352" y="0"/>
                  </a:lnTo>
                  <a:lnTo>
                    <a:pt x="355" y="1"/>
                  </a:lnTo>
                  <a:lnTo>
                    <a:pt x="358" y="2"/>
                  </a:lnTo>
                  <a:lnTo>
                    <a:pt x="363" y="5"/>
                  </a:lnTo>
                  <a:lnTo>
                    <a:pt x="366" y="9"/>
                  </a:lnTo>
                  <a:lnTo>
                    <a:pt x="368" y="14"/>
                  </a:lnTo>
                  <a:lnTo>
                    <a:pt x="368" y="14"/>
                  </a:lnTo>
                  <a:lnTo>
                    <a:pt x="369" y="17"/>
                  </a:lnTo>
                  <a:lnTo>
                    <a:pt x="369" y="22"/>
                  </a:lnTo>
                  <a:lnTo>
                    <a:pt x="368" y="25"/>
                  </a:lnTo>
                  <a:lnTo>
                    <a:pt x="366" y="29"/>
                  </a:lnTo>
                  <a:lnTo>
                    <a:pt x="364" y="32"/>
                  </a:lnTo>
                  <a:lnTo>
                    <a:pt x="361" y="35"/>
                  </a:lnTo>
                  <a:lnTo>
                    <a:pt x="361" y="35"/>
                  </a:lnTo>
                  <a:lnTo>
                    <a:pt x="325" y="57"/>
                  </a:lnTo>
                  <a:lnTo>
                    <a:pt x="325" y="57"/>
                  </a:lnTo>
                  <a:lnTo>
                    <a:pt x="271" y="92"/>
                  </a:lnTo>
                  <a:lnTo>
                    <a:pt x="271" y="92"/>
                  </a:lnTo>
                  <a:lnTo>
                    <a:pt x="250" y="107"/>
                  </a:lnTo>
                  <a:lnTo>
                    <a:pt x="229" y="123"/>
                  </a:lnTo>
                  <a:lnTo>
                    <a:pt x="190" y="157"/>
                  </a:lnTo>
                  <a:lnTo>
                    <a:pt x="190" y="157"/>
                  </a:lnTo>
                  <a:lnTo>
                    <a:pt x="164" y="179"/>
                  </a:lnTo>
                  <a:lnTo>
                    <a:pt x="164" y="179"/>
                  </a:lnTo>
                  <a:lnTo>
                    <a:pt x="134" y="203"/>
                  </a:lnTo>
                  <a:lnTo>
                    <a:pt x="134" y="203"/>
                  </a:lnTo>
                  <a:lnTo>
                    <a:pt x="102" y="229"/>
                  </a:lnTo>
                  <a:lnTo>
                    <a:pt x="86" y="242"/>
                  </a:lnTo>
                  <a:lnTo>
                    <a:pt x="72" y="258"/>
                  </a:lnTo>
                  <a:lnTo>
                    <a:pt x="72" y="258"/>
                  </a:lnTo>
                  <a:lnTo>
                    <a:pt x="66" y="264"/>
                  </a:lnTo>
                  <a:lnTo>
                    <a:pt x="61" y="271"/>
                  </a:lnTo>
                  <a:lnTo>
                    <a:pt x="51" y="286"/>
                  </a:lnTo>
                  <a:lnTo>
                    <a:pt x="51" y="286"/>
                  </a:lnTo>
                  <a:lnTo>
                    <a:pt x="46" y="295"/>
                  </a:lnTo>
                  <a:lnTo>
                    <a:pt x="40" y="303"/>
                  </a:lnTo>
                  <a:lnTo>
                    <a:pt x="33" y="312"/>
                  </a:lnTo>
                  <a:lnTo>
                    <a:pt x="24" y="319"/>
                  </a:lnTo>
                  <a:lnTo>
                    <a:pt x="24" y="319"/>
                  </a:lnTo>
                  <a:lnTo>
                    <a:pt x="19" y="322"/>
                  </a:lnTo>
                  <a:lnTo>
                    <a:pt x="15" y="323"/>
                  </a:lnTo>
                  <a:lnTo>
                    <a:pt x="15" y="323"/>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55" name="Freeform 209"/>
            <p:cNvSpPr/>
            <p:nvPr/>
          </p:nvSpPr>
          <p:spPr bwMode="auto">
            <a:xfrm>
              <a:off x="4446588" y="2346325"/>
              <a:ext cx="285750" cy="307975"/>
            </a:xfrm>
            <a:custGeom>
              <a:avLst/>
              <a:gdLst/>
              <a:ahLst/>
              <a:cxnLst>
                <a:cxn ang="0">
                  <a:pos x="524" y="583"/>
                </a:cxn>
                <a:cxn ang="0">
                  <a:pos x="515" y="580"/>
                </a:cxn>
                <a:cxn ang="0">
                  <a:pos x="501" y="571"/>
                </a:cxn>
                <a:cxn ang="0">
                  <a:pos x="476" y="549"/>
                </a:cxn>
                <a:cxn ang="0">
                  <a:pos x="437" y="513"/>
                </a:cxn>
                <a:cxn ang="0">
                  <a:pos x="414" y="488"/>
                </a:cxn>
                <a:cxn ang="0">
                  <a:pos x="388" y="460"/>
                </a:cxn>
                <a:cxn ang="0">
                  <a:pos x="339" y="409"/>
                </a:cxn>
                <a:cxn ang="0">
                  <a:pos x="300" y="361"/>
                </a:cxn>
                <a:cxn ang="0">
                  <a:pos x="288" y="344"/>
                </a:cxn>
                <a:cxn ang="0">
                  <a:pos x="246" y="293"/>
                </a:cxn>
                <a:cxn ang="0">
                  <a:pos x="202" y="245"/>
                </a:cxn>
                <a:cxn ang="0">
                  <a:pos x="167" y="208"/>
                </a:cxn>
                <a:cxn ang="0">
                  <a:pos x="134" y="170"/>
                </a:cxn>
                <a:cxn ang="0">
                  <a:pos x="121" y="153"/>
                </a:cxn>
                <a:cxn ang="0">
                  <a:pos x="95" y="121"/>
                </a:cxn>
                <a:cxn ang="0">
                  <a:pos x="54" y="76"/>
                </a:cxn>
                <a:cxn ang="0">
                  <a:pos x="24" y="48"/>
                </a:cxn>
                <a:cxn ang="0">
                  <a:pos x="8" y="36"/>
                </a:cxn>
                <a:cxn ang="0">
                  <a:pos x="3" y="29"/>
                </a:cxn>
                <a:cxn ang="0">
                  <a:pos x="0" y="22"/>
                </a:cxn>
                <a:cxn ang="0">
                  <a:pos x="1" y="13"/>
                </a:cxn>
                <a:cxn ang="0">
                  <a:pos x="4" y="8"/>
                </a:cxn>
                <a:cxn ang="0">
                  <a:pos x="12" y="1"/>
                </a:cxn>
                <a:cxn ang="0">
                  <a:pos x="16" y="0"/>
                </a:cxn>
                <a:cxn ang="0">
                  <a:pos x="25" y="3"/>
                </a:cxn>
                <a:cxn ang="0">
                  <a:pos x="41" y="15"/>
                </a:cxn>
                <a:cxn ang="0">
                  <a:pos x="70" y="41"/>
                </a:cxn>
                <a:cxn ang="0">
                  <a:pos x="110" y="84"/>
                </a:cxn>
                <a:cxn ang="0">
                  <a:pos x="136" y="115"/>
                </a:cxn>
                <a:cxn ang="0">
                  <a:pos x="206" y="198"/>
                </a:cxn>
                <a:cxn ang="0">
                  <a:pos x="290" y="291"/>
                </a:cxn>
                <a:cxn ang="0">
                  <a:pos x="303" y="306"/>
                </a:cxn>
                <a:cxn ang="0">
                  <a:pos x="341" y="353"/>
                </a:cxn>
                <a:cxn ang="0">
                  <a:pos x="371" y="390"/>
                </a:cxn>
                <a:cxn ang="0">
                  <a:pos x="403" y="425"/>
                </a:cxn>
                <a:cxn ang="0">
                  <a:pos x="433" y="457"/>
                </a:cxn>
                <a:cxn ang="0">
                  <a:pos x="457" y="482"/>
                </a:cxn>
                <a:cxn ang="0">
                  <a:pos x="493" y="518"/>
                </a:cxn>
                <a:cxn ang="0">
                  <a:pos x="519" y="540"/>
                </a:cxn>
                <a:cxn ang="0">
                  <a:pos x="532" y="549"/>
                </a:cxn>
                <a:cxn ang="0">
                  <a:pos x="539" y="554"/>
                </a:cxn>
                <a:cxn ang="0">
                  <a:pos x="541" y="560"/>
                </a:cxn>
                <a:cxn ang="0">
                  <a:pos x="541" y="570"/>
                </a:cxn>
                <a:cxn ang="0">
                  <a:pos x="539" y="575"/>
                </a:cxn>
                <a:cxn ang="0">
                  <a:pos x="530" y="582"/>
                </a:cxn>
                <a:cxn ang="0">
                  <a:pos x="524" y="583"/>
                </a:cxn>
              </a:cxnLst>
              <a:rect l="0" t="0" r="r" b="b"/>
              <a:pathLst>
                <a:path w="541" h="583">
                  <a:moveTo>
                    <a:pt x="524" y="583"/>
                  </a:moveTo>
                  <a:lnTo>
                    <a:pt x="524" y="583"/>
                  </a:lnTo>
                  <a:lnTo>
                    <a:pt x="520" y="582"/>
                  </a:lnTo>
                  <a:lnTo>
                    <a:pt x="515" y="580"/>
                  </a:lnTo>
                  <a:lnTo>
                    <a:pt x="515" y="580"/>
                  </a:lnTo>
                  <a:lnTo>
                    <a:pt x="501" y="571"/>
                  </a:lnTo>
                  <a:lnTo>
                    <a:pt x="488" y="560"/>
                  </a:lnTo>
                  <a:lnTo>
                    <a:pt x="476" y="549"/>
                  </a:lnTo>
                  <a:lnTo>
                    <a:pt x="462" y="538"/>
                  </a:lnTo>
                  <a:lnTo>
                    <a:pt x="437" y="513"/>
                  </a:lnTo>
                  <a:lnTo>
                    <a:pt x="414" y="488"/>
                  </a:lnTo>
                  <a:lnTo>
                    <a:pt x="414" y="488"/>
                  </a:lnTo>
                  <a:lnTo>
                    <a:pt x="388" y="460"/>
                  </a:lnTo>
                  <a:lnTo>
                    <a:pt x="388" y="460"/>
                  </a:lnTo>
                  <a:lnTo>
                    <a:pt x="365" y="437"/>
                  </a:lnTo>
                  <a:lnTo>
                    <a:pt x="339" y="409"/>
                  </a:lnTo>
                  <a:lnTo>
                    <a:pt x="313" y="377"/>
                  </a:lnTo>
                  <a:lnTo>
                    <a:pt x="300" y="361"/>
                  </a:lnTo>
                  <a:lnTo>
                    <a:pt x="288" y="344"/>
                  </a:lnTo>
                  <a:lnTo>
                    <a:pt x="288" y="344"/>
                  </a:lnTo>
                  <a:lnTo>
                    <a:pt x="268" y="319"/>
                  </a:lnTo>
                  <a:lnTo>
                    <a:pt x="246" y="293"/>
                  </a:lnTo>
                  <a:lnTo>
                    <a:pt x="224" y="269"/>
                  </a:lnTo>
                  <a:lnTo>
                    <a:pt x="202" y="245"/>
                  </a:lnTo>
                  <a:lnTo>
                    <a:pt x="202" y="245"/>
                  </a:lnTo>
                  <a:lnTo>
                    <a:pt x="167" y="208"/>
                  </a:lnTo>
                  <a:lnTo>
                    <a:pt x="150" y="189"/>
                  </a:lnTo>
                  <a:lnTo>
                    <a:pt x="134" y="170"/>
                  </a:lnTo>
                  <a:lnTo>
                    <a:pt x="134" y="170"/>
                  </a:lnTo>
                  <a:lnTo>
                    <a:pt x="121" y="153"/>
                  </a:lnTo>
                  <a:lnTo>
                    <a:pt x="121" y="153"/>
                  </a:lnTo>
                  <a:lnTo>
                    <a:pt x="95" y="121"/>
                  </a:lnTo>
                  <a:lnTo>
                    <a:pt x="69" y="90"/>
                  </a:lnTo>
                  <a:lnTo>
                    <a:pt x="54" y="76"/>
                  </a:lnTo>
                  <a:lnTo>
                    <a:pt x="40" y="61"/>
                  </a:lnTo>
                  <a:lnTo>
                    <a:pt x="24" y="48"/>
                  </a:lnTo>
                  <a:lnTo>
                    <a:pt x="8" y="36"/>
                  </a:lnTo>
                  <a:lnTo>
                    <a:pt x="8" y="36"/>
                  </a:lnTo>
                  <a:lnTo>
                    <a:pt x="5" y="32"/>
                  </a:lnTo>
                  <a:lnTo>
                    <a:pt x="3" y="29"/>
                  </a:lnTo>
                  <a:lnTo>
                    <a:pt x="0" y="25"/>
                  </a:lnTo>
                  <a:lnTo>
                    <a:pt x="0" y="22"/>
                  </a:lnTo>
                  <a:lnTo>
                    <a:pt x="0" y="17"/>
                  </a:lnTo>
                  <a:lnTo>
                    <a:pt x="1" y="13"/>
                  </a:lnTo>
                  <a:lnTo>
                    <a:pt x="1" y="13"/>
                  </a:lnTo>
                  <a:lnTo>
                    <a:pt x="4" y="8"/>
                  </a:lnTo>
                  <a:lnTo>
                    <a:pt x="7" y="3"/>
                  </a:lnTo>
                  <a:lnTo>
                    <a:pt x="12" y="1"/>
                  </a:lnTo>
                  <a:lnTo>
                    <a:pt x="16" y="0"/>
                  </a:lnTo>
                  <a:lnTo>
                    <a:pt x="16" y="0"/>
                  </a:lnTo>
                  <a:lnTo>
                    <a:pt x="21" y="0"/>
                  </a:lnTo>
                  <a:lnTo>
                    <a:pt x="25" y="3"/>
                  </a:lnTo>
                  <a:lnTo>
                    <a:pt x="25" y="3"/>
                  </a:lnTo>
                  <a:lnTo>
                    <a:pt x="41" y="15"/>
                  </a:lnTo>
                  <a:lnTo>
                    <a:pt x="55" y="28"/>
                  </a:lnTo>
                  <a:lnTo>
                    <a:pt x="70" y="41"/>
                  </a:lnTo>
                  <a:lnTo>
                    <a:pt x="83" y="55"/>
                  </a:lnTo>
                  <a:lnTo>
                    <a:pt x="110" y="84"/>
                  </a:lnTo>
                  <a:lnTo>
                    <a:pt x="136" y="115"/>
                  </a:lnTo>
                  <a:lnTo>
                    <a:pt x="136" y="115"/>
                  </a:lnTo>
                  <a:lnTo>
                    <a:pt x="170" y="156"/>
                  </a:lnTo>
                  <a:lnTo>
                    <a:pt x="206" y="198"/>
                  </a:lnTo>
                  <a:lnTo>
                    <a:pt x="246" y="242"/>
                  </a:lnTo>
                  <a:lnTo>
                    <a:pt x="290" y="291"/>
                  </a:lnTo>
                  <a:lnTo>
                    <a:pt x="290" y="291"/>
                  </a:lnTo>
                  <a:lnTo>
                    <a:pt x="303" y="306"/>
                  </a:lnTo>
                  <a:lnTo>
                    <a:pt x="317" y="322"/>
                  </a:lnTo>
                  <a:lnTo>
                    <a:pt x="341" y="353"/>
                  </a:lnTo>
                  <a:lnTo>
                    <a:pt x="341" y="353"/>
                  </a:lnTo>
                  <a:lnTo>
                    <a:pt x="371" y="390"/>
                  </a:lnTo>
                  <a:lnTo>
                    <a:pt x="387" y="407"/>
                  </a:lnTo>
                  <a:lnTo>
                    <a:pt x="403" y="425"/>
                  </a:lnTo>
                  <a:lnTo>
                    <a:pt x="403" y="425"/>
                  </a:lnTo>
                  <a:lnTo>
                    <a:pt x="433" y="457"/>
                  </a:lnTo>
                  <a:lnTo>
                    <a:pt x="433" y="457"/>
                  </a:lnTo>
                  <a:lnTo>
                    <a:pt x="457" y="482"/>
                  </a:lnTo>
                  <a:lnTo>
                    <a:pt x="481" y="507"/>
                  </a:lnTo>
                  <a:lnTo>
                    <a:pt x="493" y="518"/>
                  </a:lnTo>
                  <a:lnTo>
                    <a:pt x="507" y="529"/>
                  </a:lnTo>
                  <a:lnTo>
                    <a:pt x="519" y="540"/>
                  </a:lnTo>
                  <a:lnTo>
                    <a:pt x="532" y="549"/>
                  </a:lnTo>
                  <a:lnTo>
                    <a:pt x="532" y="549"/>
                  </a:lnTo>
                  <a:lnTo>
                    <a:pt x="537" y="552"/>
                  </a:lnTo>
                  <a:lnTo>
                    <a:pt x="539" y="554"/>
                  </a:lnTo>
                  <a:lnTo>
                    <a:pt x="540" y="557"/>
                  </a:lnTo>
                  <a:lnTo>
                    <a:pt x="541" y="560"/>
                  </a:lnTo>
                  <a:lnTo>
                    <a:pt x="541" y="565"/>
                  </a:lnTo>
                  <a:lnTo>
                    <a:pt x="541" y="570"/>
                  </a:lnTo>
                  <a:lnTo>
                    <a:pt x="541" y="570"/>
                  </a:lnTo>
                  <a:lnTo>
                    <a:pt x="539" y="575"/>
                  </a:lnTo>
                  <a:lnTo>
                    <a:pt x="534" y="579"/>
                  </a:lnTo>
                  <a:lnTo>
                    <a:pt x="530" y="582"/>
                  </a:lnTo>
                  <a:lnTo>
                    <a:pt x="527" y="583"/>
                  </a:lnTo>
                  <a:lnTo>
                    <a:pt x="524" y="583"/>
                  </a:lnTo>
                  <a:lnTo>
                    <a:pt x="524" y="583"/>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56" name="Freeform 210"/>
            <p:cNvSpPr/>
            <p:nvPr/>
          </p:nvSpPr>
          <p:spPr bwMode="auto">
            <a:xfrm>
              <a:off x="4349750" y="2435225"/>
              <a:ext cx="273050" cy="288925"/>
            </a:xfrm>
            <a:custGeom>
              <a:avLst/>
              <a:gdLst/>
              <a:ahLst/>
              <a:cxnLst>
                <a:cxn ang="0">
                  <a:pos x="493" y="546"/>
                </a:cxn>
                <a:cxn ang="0">
                  <a:pos x="481" y="537"/>
                </a:cxn>
                <a:cxn ang="0">
                  <a:pos x="475" y="524"/>
                </a:cxn>
                <a:cxn ang="0">
                  <a:pos x="457" y="505"/>
                </a:cxn>
                <a:cxn ang="0">
                  <a:pos x="444" y="490"/>
                </a:cxn>
                <a:cxn ang="0">
                  <a:pos x="436" y="479"/>
                </a:cxn>
                <a:cxn ang="0">
                  <a:pos x="411" y="452"/>
                </a:cxn>
                <a:cxn ang="0">
                  <a:pos x="402" y="443"/>
                </a:cxn>
                <a:cxn ang="0">
                  <a:pos x="387" y="420"/>
                </a:cxn>
                <a:cxn ang="0">
                  <a:pos x="376" y="410"/>
                </a:cxn>
                <a:cxn ang="0">
                  <a:pos x="345" y="378"/>
                </a:cxn>
                <a:cxn ang="0">
                  <a:pos x="321" y="352"/>
                </a:cxn>
                <a:cxn ang="0">
                  <a:pos x="280" y="313"/>
                </a:cxn>
                <a:cxn ang="0">
                  <a:pos x="252" y="285"/>
                </a:cxn>
                <a:cxn ang="0">
                  <a:pos x="151" y="183"/>
                </a:cxn>
                <a:cxn ang="0">
                  <a:pos x="106" y="136"/>
                </a:cxn>
                <a:cxn ang="0">
                  <a:pos x="64" y="92"/>
                </a:cxn>
                <a:cxn ang="0">
                  <a:pos x="33" y="58"/>
                </a:cxn>
                <a:cxn ang="0">
                  <a:pos x="13" y="39"/>
                </a:cxn>
                <a:cxn ang="0">
                  <a:pos x="3" y="26"/>
                </a:cxn>
                <a:cxn ang="0">
                  <a:pos x="0" y="14"/>
                </a:cxn>
                <a:cxn ang="0">
                  <a:pos x="5" y="6"/>
                </a:cxn>
                <a:cxn ang="0">
                  <a:pos x="19" y="0"/>
                </a:cxn>
                <a:cxn ang="0">
                  <a:pos x="26" y="2"/>
                </a:cxn>
                <a:cxn ang="0">
                  <a:pos x="34" y="8"/>
                </a:cxn>
                <a:cxn ang="0">
                  <a:pos x="72" y="47"/>
                </a:cxn>
                <a:cxn ang="0">
                  <a:pos x="94" y="67"/>
                </a:cxn>
                <a:cxn ang="0">
                  <a:pos x="151" y="133"/>
                </a:cxn>
                <a:cxn ang="0">
                  <a:pos x="191" y="176"/>
                </a:cxn>
                <a:cxn ang="0">
                  <a:pos x="275" y="260"/>
                </a:cxn>
                <a:cxn ang="0">
                  <a:pos x="311" y="293"/>
                </a:cxn>
                <a:cxn ang="0">
                  <a:pos x="364" y="343"/>
                </a:cxn>
                <a:cxn ang="0">
                  <a:pos x="407" y="387"/>
                </a:cxn>
                <a:cxn ang="0">
                  <a:pos x="423" y="411"/>
                </a:cxn>
                <a:cxn ang="0">
                  <a:pos x="440" y="429"/>
                </a:cxn>
                <a:cxn ang="0">
                  <a:pos x="452" y="440"/>
                </a:cxn>
                <a:cxn ang="0">
                  <a:pos x="460" y="452"/>
                </a:cxn>
                <a:cxn ang="0">
                  <a:pos x="481" y="478"/>
                </a:cxn>
                <a:cxn ang="0">
                  <a:pos x="496" y="493"/>
                </a:cxn>
                <a:cxn ang="0">
                  <a:pos x="508" y="510"/>
                </a:cxn>
                <a:cxn ang="0">
                  <a:pos x="512" y="513"/>
                </a:cxn>
                <a:cxn ang="0">
                  <a:pos x="515" y="524"/>
                </a:cxn>
                <a:cxn ang="0">
                  <a:pos x="515" y="533"/>
                </a:cxn>
                <a:cxn ang="0">
                  <a:pos x="510" y="542"/>
                </a:cxn>
                <a:cxn ang="0">
                  <a:pos x="499" y="546"/>
                </a:cxn>
              </a:cxnLst>
              <a:rect l="0" t="0" r="r" b="b"/>
              <a:pathLst>
                <a:path w="515" h="546">
                  <a:moveTo>
                    <a:pt x="499" y="546"/>
                  </a:moveTo>
                  <a:lnTo>
                    <a:pt x="499" y="546"/>
                  </a:lnTo>
                  <a:lnTo>
                    <a:pt x="493" y="546"/>
                  </a:lnTo>
                  <a:lnTo>
                    <a:pt x="488" y="543"/>
                  </a:lnTo>
                  <a:lnTo>
                    <a:pt x="483" y="540"/>
                  </a:lnTo>
                  <a:lnTo>
                    <a:pt x="481" y="537"/>
                  </a:lnTo>
                  <a:lnTo>
                    <a:pt x="480" y="534"/>
                  </a:lnTo>
                  <a:lnTo>
                    <a:pt x="480" y="534"/>
                  </a:lnTo>
                  <a:lnTo>
                    <a:pt x="475" y="524"/>
                  </a:lnTo>
                  <a:lnTo>
                    <a:pt x="470" y="517"/>
                  </a:lnTo>
                  <a:lnTo>
                    <a:pt x="463" y="511"/>
                  </a:lnTo>
                  <a:lnTo>
                    <a:pt x="457" y="505"/>
                  </a:lnTo>
                  <a:lnTo>
                    <a:pt x="457" y="505"/>
                  </a:lnTo>
                  <a:lnTo>
                    <a:pt x="450" y="498"/>
                  </a:lnTo>
                  <a:lnTo>
                    <a:pt x="444" y="490"/>
                  </a:lnTo>
                  <a:lnTo>
                    <a:pt x="444" y="490"/>
                  </a:lnTo>
                  <a:lnTo>
                    <a:pt x="436" y="479"/>
                  </a:lnTo>
                  <a:lnTo>
                    <a:pt x="436" y="479"/>
                  </a:lnTo>
                  <a:lnTo>
                    <a:pt x="425" y="466"/>
                  </a:lnTo>
                  <a:lnTo>
                    <a:pt x="419" y="458"/>
                  </a:lnTo>
                  <a:lnTo>
                    <a:pt x="411" y="452"/>
                  </a:lnTo>
                  <a:lnTo>
                    <a:pt x="411" y="452"/>
                  </a:lnTo>
                  <a:lnTo>
                    <a:pt x="407" y="448"/>
                  </a:lnTo>
                  <a:lnTo>
                    <a:pt x="402" y="443"/>
                  </a:lnTo>
                  <a:lnTo>
                    <a:pt x="395" y="433"/>
                  </a:lnTo>
                  <a:lnTo>
                    <a:pt x="395" y="433"/>
                  </a:lnTo>
                  <a:lnTo>
                    <a:pt x="387" y="420"/>
                  </a:lnTo>
                  <a:lnTo>
                    <a:pt x="382" y="415"/>
                  </a:lnTo>
                  <a:lnTo>
                    <a:pt x="376" y="410"/>
                  </a:lnTo>
                  <a:lnTo>
                    <a:pt x="376" y="410"/>
                  </a:lnTo>
                  <a:lnTo>
                    <a:pt x="367" y="404"/>
                  </a:lnTo>
                  <a:lnTo>
                    <a:pt x="360" y="395"/>
                  </a:lnTo>
                  <a:lnTo>
                    <a:pt x="345" y="378"/>
                  </a:lnTo>
                  <a:lnTo>
                    <a:pt x="345" y="378"/>
                  </a:lnTo>
                  <a:lnTo>
                    <a:pt x="333" y="364"/>
                  </a:lnTo>
                  <a:lnTo>
                    <a:pt x="321" y="352"/>
                  </a:lnTo>
                  <a:lnTo>
                    <a:pt x="321" y="352"/>
                  </a:lnTo>
                  <a:lnTo>
                    <a:pt x="299" y="332"/>
                  </a:lnTo>
                  <a:lnTo>
                    <a:pt x="280" y="313"/>
                  </a:lnTo>
                  <a:lnTo>
                    <a:pt x="280" y="313"/>
                  </a:lnTo>
                  <a:lnTo>
                    <a:pt x="252" y="285"/>
                  </a:lnTo>
                  <a:lnTo>
                    <a:pt x="252" y="285"/>
                  </a:lnTo>
                  <a:lnTo>
                    <a:pt x="225" y="260"/>
                  </a:lnTo>
                  <a:lnTo>
                    <a:pt x="200" y="234"/>
                  </a:lnTo>
                  <a:lnTo>
                    <a:pt x="151" y="183"/>
                  </a:lnTo>
                  <a:lnTo>
                    <a:pt x="151" y="183"/>
                  </a:lnTo>
                  <a:lnTo>
                    <a:pt x="106" y="136"/>
                  </a:lnTo>
                  <a:lnTo>
                    <a:pt x="106" y="136"/>
                  </a:lnTo>
                  <a:lnTo>
                    <a:pt x="87" y="116"/>
                  </a:lnTo>
                  <a:lnTo>
                    <a:pt x="87" y="116"/>
                  </a:lnTo>
                  <a:lnTo>
                    <a:pt x="64" y="92"/>
                  </a:lnTo>
                  <a:lnTo>
                    <a:pt x="40" y="66"/>
                  </a:lnTo>
                  <a:lnTo>
                    <a:pt x="40" y="66"/>
                  </a:lnTo>
                  <a:lnTo>
                    <a:pt x="33" y="58"/>
                  </a:lnTo>
                  <a:lnTo>
                    <a:pt x="24" y="50"/>
                  </a:lnTo>
                  <a:lnTo>
                    <a:pt x="24" y="50"/>
                  </a:lnTo>
                  <a:lnTo>
                    <a:pt x="13" y="39"/>
                  </a:lnTo>
                  <a:lnTo>
                    <a:pt x="8" y="33"/>
                  </a:lnTo>
                  <a:lnTo>
                    <a:pt x="3" y="26"/>
                  </a:lnTo>
                  <a:lnTo>
                    <a:pt x="3" y="26"/>
                  </a:lnTo>
                  <a:lnTo>
                    <a:pt x="1" y="22"/>
                  </a:lnTo>
                  <a:lnTo>
                    <a:pt x="0" y="18"/>
                  </a:lnTo>
                  <a:lnTo>
                    <a:pt x="0" y="14"/>
                  </a:lnTo>
                  <a:lnTo>
                    <a:pt x="2" y="10"/>
                  </a:lnTo>
                  <a:lnTo>
                    <a:pt x="2" y="10"/>
                  </a:lnTo>
                  <a:lnTo>
                    <a:pt x="5" y="6"/>
                  </a:lnTo>
                  <a:lnTo>
                    <a:pt x="9" y="3"/>
                  </a:lnTo>
                  <a:lnTo>
                    <a:pt x="14" y="1"/>
                  </a:lnTo>
                  <a:lnTo>
                    <a:pt x="19" y="0"/>
                  </a:lnTo>
                  <a:lnTo>
                    <a:pt x="19" y="0"/>
                  </a:lnTo>
                  <a:lnTo>
                    <a:pt x="22" y="1"/>
                  </a:lnTo>
                  <a:lnTo>
                    <a:pt x="26" y="2"/>
                  </a:lnTo>
                  <a:lnTo>
                    <a:pt x="31" y="4"/>
                  </a:lnTo>
                  <a:lnTo>
                    <a:pt x="34" y="8"/>
                  </a:lnTo>
                  <a:lnTo>
                    <a:pt x="34" y="8"/>
                  </a:lnTo>
                  <a:lnTo>
                    <a:pt x="42" y="18"/>
                  </a:lnTo>
                  <a:lnTo>
                    <a:pt x="51" y="29"/>
                  </a:lnTo>
                  <a:lnTo>
                    <a:pt x="72" y="47"/>
                  </a:lnTo>
                  <a:lnTo>
                    <a:pt x="72" y="47"/>
                  </a:lnTo>
                  <a:lnTo>
                    <a:pt x="83" y="57"/>
                  </a:lnTo>
                  <a:lnTo>
                    <a:pt x="94" y="67"/>
                  </a:lnTo>
                  <a:lnTo>
                    <a:pt x="94" y="67"/>
                  </a:lnTo>
                  <a:lnTo>
                    <a:pt x="124" y="100"/>
                  </a:lnTo>
                  <a:lnTo>
                    <a:pt x="151" y="133"/>
                  </a:lnTo>
                  <a:lnTo>
                    <a:pt x="164" y="146"/>
                  </a:lnTo>
                  <a:lnTo>
                    <a:pt x="164" y="146"/>
                  </a:lnTo>
                  <a:lnTo>
                    <a:pt x="191" y="176"/>
                  </a:lnTo>
                  <a:lnTo>
                    <a:pt x="219" y="205"/>
                  </a:lnTo>
                  <a:lnTo>
                    <a:pt x="247" y="232"/>
                  </a:lnTo>
                  <a:lnTo>
                    <a:pt x="275" y="260"/>
                  </a:lnTo>
                  <a:lnTo>
                    <a:pt x="275" y="260"/>
                  </a:lnTo>
                  <a:lnTo>
                    <a:pt x="311" y="293"/>
                  </a:lnTo>
                  <a:lnTo>
                    <a:pt x="311" y="293"/>
                  </a:lnTo>
                  <a:lnTo>
                    <a:pt x="342" y="321"/>
                  </a:lnTo>
                  <a:lnTo>
                    <a:pt x="342" y="321"/>
                  </a:lnTo>
                  <a:lnTo>
                    <a:pt x="364" y="343"/>
                  </a:lnTo>
                  <a:lnTo>
                    <a:pt x="386" y="363"/>
                  </a:lnTo>
                  <a:lnTo>
                    <a:pt x="396" y="375"/>
                  </a:lnTo>
                  <a:lnTo>
                    <a:pt x="407" y="387"/>
                  </a:lnTo>
                  <a:lnTo>
                    <a:pt x="415" y="398"/>
                  </a:lnTo>
                  <a:lnTo>
                    <a:pt x="423" y="411"/>
                  </a:lnTo>
                  <a:lnTo>
                    <a:pt x="423" y="411"/>
                  </a:lnTo>
                  <a:lnTo>
                    <a:pt x="426" y="416"/>
                  </a:lnTo>
                  <a:lnTo>
                    <a:pt x="430" y="421"/>
                  </a:lnTo>
                  <a:lnTo>
                    <a:pt x="440" y="429"/>
                  </a:lnTo>
                  <a:lnTo>
                    <a:pt x="440" y="429"/>
                  </a:lnTo>
                  <a:lnTo>
                    <a:pt x="446" y="435"/>
                  </a:lnTo>
                  <a:lnTo>
                    <a:pt x="452" y="440"/>
                  </a:lnTo>
                  <a:lnTo>
                    <a:pt x="452" y="440"/>
                  </a:lnTo>
                  <a:lnTo>
                    <a:pt x="460" y="452"/>
                  </a:lnTo>
                  <a:lnTo>
                    <a:pt x="460" y="452"/>
                  </a:lnTo>
                  <a:lnTo>
                    <a:pt x="470" y="466"/>
                  </a:lnTo>
                  <a:lnTo>
                    <a:pt x="475" y="472"/>
                  </a:lnTo>
                  <a:lnTo>
                    <a:pt x="481" y="478"/>
                  </a:lnTo>
                  <a:lnTo>
                    <a:pt x="481" y="478"/>
                  </a:lnTo>
                  <a:lnTo>
                    <a:pt x="489" y="486"/>
                  </a:lnTo>
                  <a:lnTo>
                    <a:pt x="496" y="493"/>
                  </a:lnTo>
                  <a:lnTo>
                    <a:pt x="502" y="501"/>
                  </a:lnTo>
                  <a:lnTo>
                    <a:pt x="507" y="509"/>
                  </a:lnTo>
                  <a:lnTo>
                    <a:pt x="508" y="510"/>
                  </a:lnTo>
                  <a:lnTo>
                    <a:pt x="509" y="511"/>
                  </a:lnTo>
                  <a:lnTo>
                    <a:pt x="509" y="511"/>
                  </a:lnTo>
                  <a:lnTo>
                    <a:pt x="512" y="513"/>
                  </a:lnTo>
                  <a:lnTo>
                    <a:pt x="514" y="516"/>
                  </a:lnTo>
                  <a:lnTo>
                    <a:pt x="515" y="520"/>
                  </a:lnTo>
                  <a:lnTo>
                    <a:pt x="515" y="524"/>
                  </a:lnTo>
                  <a:lnTo>
                    <a:pt x="515" y="530"/>
                  </a:lnTo>
                  <a:lnTo>
                    <a:pt x="515" y="530"/>
                  </a:lnTo>
                  <a:lnTo>
                    <a:pt x="515" y="533"/>
                  </a:lnTo>
                  <a:lnTo>
                    <a:pt x="514" y="537"/>
                  </a:lnTo>
                  <a:lnTo>
                    <a:pt x="513" y="540"/>
                  </a:lnTo>
                  <a:lnTo>
                    <a:pt x="510" y="542"/>
                  </a:lnTo>
                  <a:lnTo>
                    <a:pt x="510" y="542"/>
                  </a:lnTo>
                  <a:lnTo>
                    <a:pt x="506" y="545"/>
                  </a:lnTo>
                  <a:lnTo>
                    <a:pt x="499" y="546"/>
                  </a:lnTo>
                  <a:lnTo>
                    <a:pt x="499" y="546"/>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57" name="Freeform 211"/>
            <p:cNvSpPr/>
            <p:nvPr/>
          </p:nvSpPr>
          <p:spPr bwMode="auto">
            <a:xfrm>
              <a:off x="4708525" y="2740025"/>
              <a:ext cx="77788" cy="74613"/>
            </a:xfrm>
            <a:custGeom>
              <a:avLst/>
              <a:gdLst/>
              <a:ahLst/>
              <a:cxnLst>
                <a:cxn ang="0">
                  <a:pos x="116" y="142"/>
                </a:cxn>
                <a:cxn ang="0">
                  <a:pos x="111" y="142"/>
                </a:cxn>
                <a:cxn ang="0">
                  <a:pos x="101" y="140"/>
                </a:cxn>
                <a:cxn ang="0">
                  <a:pos x="90" y="136"/>
                </a:cxn>
                <a:cxn ang="0">
                  <a:pos x="88" y="139"/>
                </a:cxn>
                <a:cxn ang="0">
                  <a:pos x="79" y="141"/>
                </a:cxn>
                <a:cxn ang="0">
                  <a:pos x="77" y="141"/>
                </a:cxn>
                <a:cxn ang="0">
                  <a:pos x="63" y="139"/>
                </a:cxn>
                <a:cxn ang="0">
                  <a:pos x="49" y="136"/>
                </a:cxn>
                <a:cxn ang="0">
                  <a:pos x="42" y="134"/>
                </a:cxn>
                <a:cxn ang="0">
                  <a:pos x="33" y="127"/>
                </a:cxn>
                <a:cxn ang="0">
                  <a:pos x="30" y="129"/>
                </a:cxn>
                <a:cxn ang="0">
                  <a:pos x="21" y="131"/>
                </a:cxn>
                <a:cxn ang="0">
                  <a:pos x="18" y="130"/>
                </a:cxn>
                <a:cxn ang="0">
                  <a:pos x="12" y="127"/>
                </a:cxn>
                <a:cxn ang="0">
                  <a:pos x="7" y="122"/>
                </a:cxn>
                <a:cxn ang="0">
                  <a:pos x="6" y="117"/>
                </a:cxn>
                <a:cxn ang="0">
                  <a:pos x="5" y="115"/>
                </a:cxn>
                <a:cxn ang="0">
                  <a:pos x="1" y="108"/>
                </a:cxn>
                <a:cxn ang="0">
                  <a:pos x="1" y="101"/>
                </a:cxn>
                <a:cxn ang="0">
                  <a:pos x="3" y="95"/>
                </a:cxn>
                <a:cxn ang="0">
                  <a:pos x="13" y="83"/>
                </a:cxn>
                <a:cxn ang="0">
                  <a:pos x="31" y="62"/>
                </a:cxn>
                <a:cxn ang="0">
                  <a:pos x="63" y="34"/>
                </a:cxn>
                <a:cxn ang="0">
                  <a:pos x="92" y="13"/>
                </a:cxn>
                <a:cxn ang="0">
                  <a:pos x="98" y="8"/>
                </a:cxn>
                <a:cxn ang="0">
                  <a:pos x="113" y="1"/>
                </a:cxn>
                <a:cxn ang="0">
                  <a:pos x="121" y="0"/>
                </a:cxn>
                <a:cxn ang="0">
                  <a:pos x="131" y="2"/>
                </a:cxn>
                <a:cxn ang="0">
                  <a:pos x="137" y="5"/>
                </a:cxn>
                <a:cxn ang="0">
                  <a:pos x="143" y="15"/>
                </a:cxn>
                <a:cxn ang="0">
                  <a:pos x="147" y="29"/>
                </a:cxn>
                <a:cxn ang="0">
                  <a:pos x="148" y="35"/>
                </a:cxn>
                <a:cxn ang="0">
                  <a:pos x="147" y="53"/>
                </a:cxn>
                <a:cxn ang="0">
                  <a:pos x="148" y="84"/>
                </a:cxn>
                <a:cxn ang="0">
                  <a:pos x="148" y="100"/>
                </a:cxn>
                <a:cxn ang="0">
                  <a:pos x="146" y="116"/>
                </a:cxn>
                <a:cxn ang="0">
                  <a:pos x="145" y="125"/>
                </a:cxn>
                <a:cxn ang="0">
                  <a:pos x="141" y="132"/>
                </a:cxn>
                <a:cxn ang="0">
                  <a:pos x="136" y="136"/>
                </a:cxn>
                <a:cxn ang="0">
                  <a:pos x="128" y="141"/>
                </a:cxn>
                <a:cxn ang="0">
                  <a:pos x="126" y="141"/>
                </a:cxn>
                <a:cxn ang="0">
                  <a:pos x="121" y="142"/>
                </a:cxn>
                <a:cxn ang="0">
                  <a:pos x="116" y="142"/>
                </a:cxn>
              </a:cxnLst>
              <a:rect l="0" t="0" r="r" b="b"/>
              <a:pathLst>
                <a:path w="148" h="142">
                  <a:moveTo>
                    <a:pt x="116" y="142"/>
                  </a:moveTo>
                  <a:lnTo>
                    <a:pt x="116" y="142"/>
                  </a:lnTo>
                  <a:lnTo>
                    <a:pt x="111" y="142"/>
                  </a:lnTo>
                  <a:lnTo>
                    <a:pt x="111" y="142"/>
                  </a:lnTo>
                  <a:lnTo>
                    <a:pt x="101" y="140"/>
                  </a:lnTo>
                  <a:lnTo>
                    <a:pt x="101" y="140"/>
                  </a:lnTo>
                  <a:lnTo>
                    <a:pt x="93" y="136"/>
                  </a:lnTo>
                  <a:lnTo>
                    <a:pt x="90" y="136"/>
                  </a:lnTo>
                  <a:lnTo>
                    <a:pt x="88" y="139"/>
                  </a:lnTo>
                  <a:lnTo>
                    <a:pt x="88" y="139"/>
                  </a:lnTo>
                  <a:lnTo>
                    <a:pt x="84" y="141"/>
                  </a:lnTo>
                  <a:lnTo>
                    <a:pt x="79" y="141"/>
                  </a:lnTo>
                  <a:lnTo>
                    <a:pt x="79" y="141"/>
                  </a:lnTo>
                  <a:lnTo>
                    <a:pt x="77" y="141"/>
                  </a:lnTo>
                  <a:lnTo>
                    <a:pt x="77" y="141"/>
                  </a:lnTo>
                  <a:lnTo>
                    <a:pt x="63" y="139"/>
                  </a:lnTo>
                  <a:lnTo>
                    <a:pt x="63" y="139"/>
                  </a:lnTo>
                  <a:lnTo>
                    <a:pt x="49" y="136"/>
                  </a:lnTo>
                  <a:lnTo>
                    <a:pt x="49" y="136"/>
                  </a:lnTo>
                  <a:lnTo>
                    <a:pt x="42" y="134"/>
                  </a:lnTo>
                  <a:lnTo>
                    <a:pt x="36" y="130"/>
                  </a:lnTo>
                  <a:lnTo>
                    <a:pt x="33" y="127"/>
                  </a:lnTo>
                  <a:lnTo>
                    <a:pt x="30" y="129"/>
                  </a:lnTo>
                  <a:lnTo>
                    <a:pt x="30" y="129"/>
                  </a:lnTo>
                  <a:lnTo>
                    <a:pt x="25" y="130"/>
                  </a:lnTo>
                  <a:lnTo>
                    <a:pt x="21" y="131"/>
                  </a:lnTo>
                  <a:lnTo>
                    <a:pt x="21" y="131"/>
                  </a:lnTo>
                  <a:lnTo>
                    <a:pt x="18" y="130"/>
                  </a:lnTo>
                  <a:lnTo>
                    <a:pt x="13" y="129"/>
                  </a:lnTo>
                  <a:lnTo>
                    <a:pt x="12" y="127"/>
                  </a:lnTo>
                  <a:lnTo>
                    <a:pt x="10" y="125"/>
                  </a:lnTo>
                  <a:lnTo>
                    <a:pt x="7" y="122"/>
                  </a:lnTo>
                  <a:lnTo>
                    <a:pt x="6" y="119"/>
                  </a:lnTo>
                  <a:lnTo>
                    <a:pt x="6" y="117"/>
                  </a:lnTo>
                  <a:lnTo>
                    <a:pt x="5" y="115"/>
                  </a:lnTo>
                  <a:lnTo>
                    <a:pt x="5" y="115"/>
                  </a:lnTo>
                  <a:lnTo>
                    <a:pt x="2" y="112"/>
                  </a:lnTo>
                  <a:lnTo>
                    <a:pt x="1" y="108"/>
                  </a:lnTo>
                  <a:lnTo>
                    <a:pt x="0" y="104"/>
                  </a:lnTo>
                  <a:lnTo>
                    <a:pt x="1" y="101"/>
                  </a:lnTo>
                  <a:lnTo>
                    <a:pt x="2" y="98"/>
                  </a:lnTo>
                  <a:lnTo>
                    <a:pt x="3" y="95"/>
                  </a:lnTo>
                  <a:lnTo>
                    <a:pt x="3" y="95"/>
                  </a:lnTo>
                  <a:lnTo>
                    <a:pt x="13" y="83"/>
                  </a:lnTo>
                  <a:lnTo>
                    <a:pt x="22" y="72"/>
                  </a:lnTo>
                  <a:lnTo>
                    <a:pt x="31" y="62"/>
                  </a:lnTo>
                  <a:lnTo>
                    <a:pt x="42" y="52"/>
                  </a:lnTo>
                  <a:lnTo>
                    <a:pt x="63" y="34"/>
                  </a:lnTo>
                  <a:lnTo>
                    <a:pt x="87" y="17"/>
                  </a:lnTo>
                  <a:lnTo>
                    <a:pt x="92" y="13"/>
                  </a:lnTo>
                  <a:lnTo>
                    <a:pt x="92" y="13"/>
                  </a:lnTo>
                  <a:lnTo>
                    <a:pt x="98" y="8"/>
                  </a:lnTo>
                  <a:lnTo>
                    <a:pt x="105" y="4"/>
                  </a:lnTo>
                  <a:lnTo>
                    <a:pt x="113" y="1"/>
                  </a:lnTo>
                  <a:lnTo>
                    <a:pt x="121" y="0"/>
                  </a:lnTo>
                  <a:lnTo>
                    <a:pt x="121" y="0"/>
                  </a:lnTo>
                  <a:lnTo>
                    <a:pt x="126" y="1"/>
                  </a:lnTo>
                  <a:lnTo>
                    <a:pt x="131" y="2"/>
                  </a:lnTo>
                  <a:lnTo>
                    <a:pt x="131" y="2"/>
                  </a:lnTo>
                  <a:lnTo>
                    <a:pt x="137" y="5"/>
                  </a:lnTo>
                  <a:lnTo>
                    <a:pt x="141" y="9"/>
                  </a:lnTo>
                  <a:lnTo>
                    <a:pt x="143" y="15"/>
                  </a:lnTo>
                  <a:lnTo>
                    <a:pt x="145" y="20"/>
                  </a:lnTo>
                  <a:lnTo>
                    <a:pt x="147" y="29"/>
                  </a:lnTo>
                  <a:lnTo>
                    <a:pt x="148" y="35"/>
                  </a:lnTo>
                  <a:lnTo>
                    <a:pt x="148" y="35"/>
                  </a:lnTo>
                  <a:lnTo>
                    <a:pt x="147" y="53"/>
                  </a:lnTo>
                  <a:lnTo>
                    <a:pt x="147" y="53"/>
                  </a:lnTo>
                  <a:lnTo>
                    <a:pt x="147" y="81"/>
                  </a:lnTo>
                  <a:lnTo>
                    <a:pt x="148" y="84"/>
                  </a:lnTo>
                  <a:lnTo>
                    <a:pt x="148" y="84"/>
                  </a:lnTo>
                  <a:lnTo>
                    <a:pt x="148" y="100"/>
                  </a:lnTo>
                  <a:lnTo>
                    <a:pt x="147" y="108"/>
                  </a:lnTo>
                  <a:lnTo>
                    <a:pt x="146" y="116"/>
                  </a:lnTo>
                  <a:lnTo>
                    <a:pt x="146" y="116"/>
                  </a:lnTo>
                  <a:lnTo>
                    <a:pt x="145" y="125"/>
                  </a:lnTo>
                  <a:lnTo>
                    <a:pt x="143" y="128"/>
                  </a:lnTo>
                  <a:lnTo>
                    <a:pt x="141" y="132"/>
                  </a:lnTo>
                  <a:lnTo>
                    <a:pt x="139" y="134"/>
                  </a:lnTo>
                  <a:lnTo>
                    <a:pt x="136" y="136"/>
                  </a:lnTo>
                  <a:lnTo>
                    <a:pt x="128" y="141"/>
                  </a:lnTo>
                  <a:lnTo>
                    <a:pt x="128" y="141"/>
                  </a:lnTo>
                  <a:lnTo>
                    <a:pt x="127" y="141"/>
                  </a:lnTo>
                  <a:lnTo>
                    <a:pt x="126" y="141"/>
                  </a:lnTo>
                  <a:lnTo>
                    <a:pt x="126" y="141"/>
                  </a:lnTo>
                  <a:lnTo>
                    <a:pt x="121" y="142"/>
                  </a:lnTo>
                  <a:lnTo>
                    <a:pt x="116" y="142"/>
                  </a:lnTo>
                  <a:lnTo>
                    <a:pt x="116" y="142"/>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sp>
          <p:nvSpPr>
            <p:cNvPr id="58" name="Freeform 212"/>
            <p:cNvSpPr/>
            <p:nvPr/>
          </p:nvSpPr>
          <p:spPr bwMode="auto">
            <a:xfrm>
              <a:off x="4197350" y="2182813"/>
              <a:ext cx="260350" cy="244475"/>
            </a:xfrm>
            <a:custGeom>
              <a:avLst/>
              <a:gdLst/>
              <a:ahLst/>
              <a:cxnLst>
                <a:cxn ang="0">
                  <a:pos x="106" y="462"/>
                </a:cxn>
                <a:cxn ang="0">
                  <a:pos x="96" y="455"/>
                </a:cxn>
                <a:cxn ang="0">
                  <a:pos x="94" y="452"/>
                </a:cxn>
                <a:cxn ang="0">
                  <a:pos x="85" y="442"/>
                </a:cxn>
                <a:cxn ang="0">
                  <a:pos x="76" y="430"/>
                </a:cxn>
                <a:cxn ang="0">
                  <a:pos x="53" y="411"/>
                </a:cxn>
                <a:cxn ang="0">
                  <a:pos x="35" y="386"/>
                </a:cxn>
                <a:cxn ang="0">
                  <a:pos x="15" y="339"/>
                </a:cxn>
                <a:cxn ang="0">
                  <a:pos x="5" y="299"/>
                </a:cxn>
                <a:cxn ang="0">
                  <a:pos x="0" y="253"/>
                </a:cxn>
                <a:cxn ang="0">
                  <a:pos x="3" y="202"/>
                </a:cxn>
                <a:cxn ang="0">
                  <a:pos x="8" y="172"/>
                </a:cxn>
                <a:cxn ang="0">
                  <a:pos x="24" y="124"/>
                </a:cxn>
                <a:cxn ang="0">
                  <a:pos x="48" y="85"/>
                </a:cxn>
                <a:cxn ang="0">
                  <a:pos x="68" y="64"/>
                </a:cxn>
                <a:cxn ang="0">
                  <a:pos x="124" y="25"/>
                </a:cxn>
                <a:cxn ang="0">
                  <a:pos x="193" y="4"/>
                </a:cxn>
                <a:cxn ang="0">
                  <a:pos x="241" y="0"/>
                </a:cxn>
                <a:cxn ang="0">
                  <a:pos x="298" y="5"/>
                </a:cxn>
                <a:cxn ang="0">
                  <a:pos x="352" y="20"/>
                </a:cxn>
                <a:cxn ang="0">
                  <a:pos x="401" y="44"/>
                </a:cxn>
                <a:cxn ang="0">
                  <a:pos x="445" y="76"/>
                </a:cxn>
                <a:cxn ang="0">
                  <a:pos x="480" y="115"/>
                </a:cxn>
                <a:cxn ang="0">
                  <a:pos x="492" y="135"/>
                </a:cxn>
                <a:cxn ang="0">
                  <a:pos x="491" y="146"/>
                </a:cxn>
                <a:cxn ang="0">
                  <a:pos x="483" y="153"/>
                </a:cxn>
                <a:cxn ang="0">
                  <a:pos x="473" y="157"/>
                </a:cxn>
                <a:cxn ang="0">
                  <a:pos x="465" y="154"/>
                </a:cxn>
                <a:cxn ang="0">
                  <a:pos x="458" y="147"/>
                </a:cxn>
                <a:cxn ang="0">
                  <a:pos x="429" y="112"/>
                </a:cxn>
                <a:cxn ang="0">
                  <a:pos x="395" y="85"/>
                </a:cxn>
                <a:cxn ang="0">
                  <a:pos x="356" y="65"/>
                </a:cxn>
                <a:cxn ang="0">
                  <a:pos x="289" y="42"/>
                </a:cxn>
                <a:cxn ang="0">
                  <a:pos x="247" y="34"/>
                </a:cxn>
                <a:cxn ang="0">
                  <a:pos x="219" y="34"/>
                </a:cxn>
                <a:cxn ang="0">
                  <a:pos x="182" y="40"/>
                </a:cxn>
                <a:cxn ang="0">
                  <a:pos x="144" y="53"/>
                </a:cxn>
                <a:cxn ang="0">
                  <a:pos x="109" y="74"/>
                </a:cxn>
                <a:cxn ang="0">
                  <a:pos x="80" y="100"/>
                </a:cxn>
                <a:cxn ang="0">
                  <a:pos x="59" y="133"/>
                </a:cxn>
                <a:cxn ang="0">
                  <a:pos x="48" y="163"/>
                </a:cxn>
                <a:cxn ang="0">
                  <a:pos x="39" y="210"/>
                </a:cxn>
                <a:cxn ang="0">
                  <a:pos x="38" y="259"/>
                </a:cxn>
                <a:cxn ang="0">
                  <a:pos x="45" y="304"/>
                </a:cxn>
                <a:cxn ang="0">
                  <a:pos x="60" y="348"/>
                </a:cxn>
                <a:cxn ang="0">
                  <a:pos x="76" y="373"/>
                </a:cxn>
                <a:cxn ang="0">
                  <a:pos x="101" y="402"/>
                </a:cxn>
                <a:cxn ang="0">
                  <a:pos x="122" y="429"/>
                </a:cxn>
                <a:cxn ang="0">
                  <a:pos x="125" y="431"/>
                </a:cxn>
                <a:cxn ang="0">
                  <a:pos x="131" y="446"/>
                </a:cxn>
                <a:cxn ang="0">
                  <a:pos x="129" y="455"/>
                </a:cxn>
                <a:cxn ang="0">
                  <a:pos x="121" y="462"/>
                </a:cxn>
                <a:cxn ang="0">
                  <a:pos x="110" y="463"/>
                </a:cxn>
              </a:cxnLst>
              <a:rect l="0" t="0" r="r" b="b"/>
              <a:pathLst>
                <a:path w="492" h="463">
                  <a:moveTo>
                    <a:pt x="110" y="463"/>
                  </a:moveTo>
                  <a:lnTo>
                    <a:pt x="110" y="463"/>
                  </a:lnTo>
                  <a:lnTo>
                    <a:pt x="106" y="462"/>
                  </a:lnTo>
                  <a:lnTo>
                    <a:pt x="102" y="461"/>
                  </a:lnTo>
                  <a:lnTo>
                    <a:pt x="98" y="458"/>
                  </a:lnTo>
                  <a:lnTo>
                    <a:pt x="96" y="455"/>
                  </a:lnTo>
                  <a:lnTo>
                    <a:pt x="96" y="455"/>
                  </a:lnTo>
                  <a:lnTo>
                    <a:pt x="94" y="453"/>
                  </a:lnTo>
                  <a:lnTo>
                    <a:pt x="94" y="452"/>
                  </a:lnTo>
                  <a:lnTo>
                    <a:pt x="91" y="450"/>
                  </a:lnTo>
                  <a:lnTo>
                    <a:pt x="91" y="450"/>
                  </a:lnTo>
                  <a:lnTo>
                    <a:pt x="85" y="442"/>
                  </a:lnTo>
                  <a:lnTo>
                    <a:pt x="85" y="442"/>
                  </a:lnTo>
                  <a:lnTo>
                    <a:pt x="80" y="435"/>
                  </a:lnTo>
                  <a:lnTo>
                    <a:pt x="76" y="430"/>
                  </a:lnTo>
                  <a:lnTo>
                    <a:pt x="65" y="421"/>
                  </a:lnTo>
                  <a:lnTo>
                    <a:pt x="65" y="421"/>
                  </a:lnTo>
                  <a:lnTo>
                    <a:pt x="53" y="411"/>
                  </a:lnTo>
                  <a:lnTo>
                    <a:pt x="53" y="411"/>
                  </a:lnTo>
                  <a:lnTo>
                    <a:pt x="44" y="399"/>
                  </a:lnTo>
                  <a:lnTo>
                    <a:pt x="35" y="386"/>
                  </a:lnTo>
                  <a:lnTo>
                    <a:pt x="27" y="370"/>
                  </a:lnTo>
                  <a:lnTo>
                    <a:pt x="21" y="355"/>
                  </a:lnTo>
                  <a:lnTo>
                    <a:pt x="15" y="339"/>
                  </a:lnTo>
                  <a:lnTo>
                    <a:pt x="11" y="325"/>
                  </a:lnTo>
                  <a:lnTo>
                    <a:pt x="5" y="299"/>
                  </a:lnTo>
                  <a:lnTo>
                    <a:pt x="5" y="299"/>
                  </a:lnTo>
                  <a:lnTo>
                    <a:pt x="3" y="285"/>
                  </a:lnTo>
                  <a:lnTo>
                    <a:pt x="0" y="269"/>
                  </a:lnTo>
                  <a:lnTo>
                    <a:pt x="0" y="253"/>
                  </a:lnTo>
                  <a:lnTo>
                    <a:pt x="0" y="235"/>
                  </a:lnTo>
                  <a:lnTo>
                    <a:pt x="0" y="218"/>
                  </a:lnTo>
                  <a:lnTo>
                    <a:pt x="3" y="202"/>
                  </a:lnTo>
                  <a:lnTo>
                    <a:pt x="5" y="186"/>
                  </a:lnTo>
                  <a:lnTo>
                    <a:pt x="8" y="172"/>
                  </a:lnTo>
                  <a:lnTo>
                    <a:pt x="8" y="172"/>
                  </a:lnTo>
                  <a:lnTo>
                    <a:pt x="13" y="154"/>
                  </a:lnTo>
                  <a:lnTo>
                    <a:pt x="18" y="139"/>
                  </a:lnTo>
                  <a:lnTo>
                    <a:pt x="24" y="124"/>
                  </a:lnTo>
                  <a:lnTo>
                    <a:pt x="31" y="110"/>
                  </a:lnTo>
                  <a:lnTo>
                    <a:pt x="39" y="98"/>
                  </a:lnTo>
                  <a:lnTo>
                    <a:pt x="48" y="85"/>
                  </a:lnTo>
                  <a:lnTo>
                    <a:pt x="57" y="74"/>
                  </a:lnTo>
                  <a:lnTo>
                    <a:pt x="68" y="64"/>
                  </a:lnTo>
                  <a:lnTo>
                    <a:pt x="68" y="64"/>
                  </a:lnTo>
                  <a:lnTo>
                    <a:pt x="85" y="49"/>
                  </a:lnTo>
                  <a:lnTo>
                    <a:pt x="105" y="36"/>
                  </a:lnTo>
                  <a:lnTo>
                    <a:pt x="124" y="25"/>
                  </a:lnTo>
                  <a:lnTo>
                    <a:pt x="146" y="16"/>
                  </a:lnTo>
                  <a:lnTo>
                    <a:pt x="169" y="9"/>
                  </a:lnTo>
                  <a:lnTo>
                    <a:pt x="193" y="4"/>
                  </a:lnTo>
                  <a:lnTo>
                    <a:pt x="216" y="1"/>
                  </a:lnTo>
                  <a:lnTo>
                    <a:pt x="241" y="0"/>
                  </a:lnTo>
                  <a:lnTo>
                    <a:pt x="241" y="0"/>
                  </a:lnTo>
                  <a:lnTo>
                    <a:pt x="260" y="1"/>
                  </a:lnTo>
                  <a:lnTo>
                    <a:pt x="279" y="2"/>
                  </a:lnTo>
                  <a:lnTo>
                    <a:pt x="298" y="5"/>
                  </a:lnTo>
                  <a:lnTo>
                    <a:pt x="316" y="9"/>
                  </a:lnTo>
                  <a:lnTo>
                    <a:pt x="334" y="14"/>
                  </a:lnTo>
                  <a:lnTo>
                    <a:pt x="352" y="20"/>
                  </a:lnTo>
                  <a:lnTo>
                    <a:pt x="368" y="27"/>
                  </a:lnTo>
                  <a:lnTo>
                    <a:pt x="385" y="35"/>
                  </a:lnTo>
                  <a:lnTo>
                    <a:pt x="401" y="44"/>
                  </a:lnTo>
                  <a:lnTo>
                    <a:pt x="416" y="54"/>
                  </a:lnTo>
                  <a:lnTo>
                    <a:pt x="430" y="65"/>
                  </a:lnTo>
                  <a:lnTo>
                    <a:pt x="445" y="76"/>
                  </a:lnTo>
                  <a:lnTo>
                    <a:pt x="457" y="88"/>
                  </a:lnTo>
                  <a:lnTo>
                    <a:pt x="469" y="102"/>
                  </a:lnTo>
                  <a:lnTo>
                    <a:pt x="480" y="115"/>
                  </a:lnTo>
                  <a:lnTo>
                    <a:pt x="490" y="130"/>
                  </a:lnTo>
                  <a:lnTo>
                    <a:pt x="490" y="130"/>
                  </a:lnTo>
                  <a:lnTo>
                    <a:pt x="492" y="135"/>
                  </a:lnTo>
                  <a:lnTo>
                    <a:pt x="492" y="139"/>
                  </a:lnTo>
                  <a:lnTo>
                    <a:pt x="492" y="143"/>
                  </a:lnTo>
                  <a:lnTo>
                    <a:pt x="491" y="146"/>
                  </a:lnTo>
                  <a:lnTo>
                    <a:pt x="491" y="146"/>
                  </a:lnTo>
                  <a:lnTo>
                    <a:pt x="487" y="150"/>
                  </a:lnTo>
                  <a:lnTo>
                    <a:pt x="483" y="153"/>
                  </a:lnTo>
                  <a:lnTo>
                    <a:pt x="478" y="155"/>
                  </a:lnTo>
                  <a:lnTo>
                    <a:pt x="473" y="157"/>
                  </a:lnTo>
                  <a:lnTo>
                    <a:pt x="473" y="157"/>
                  </a:lnTo>
                  <a:lnTo>
                    <a:pt x="473" y="157"/>
                  </a:lnTo>
                  <a:lnTo>
                    <a:pt x="469" y="155"/>
                  </a:lnTo>
                  <a:lnTo>
                    <a:pt x="465" y="154"/>
                  </a:lnTo>
                  <a:lnTo>
                    <a:pt x="462" y="151"/>
                  </a:lnTo>
                  <a:lnTo>
                    <a:pt x="458" y="147"/>
                  </a:lnTo>
                  <a:lnTo>
                    <a:pt x="458" y="147"/>
                  </a:lnTo>
                  <a:lnTo>
                    <a:pt x="450" y="135"/>
                  </a:lnTo>
                  <a:lnTo>
                    <a:pt x="439" y="123"/>
                  </a:lnTo>
                  <a:lnTo>
                    <a:pt x="429" y="112"/>
                  </a:lnTo>
                  <a:lnTo>
                    <a:pt x="419" y="102"/>
                  </a:lnTo>
                  <a:lnTo>
                    <a:pt x="407" y="94"/>
                  </a:lnTo>
                  <a:lnTo>
                    <a:pt x="395" y="85"/>
                  </a:lnTo>
                  <a:lnTo>
                    <a:pt x="383" y="77"/>
                  </a:lnTo>
                  <a:lnTo>
                    <a:pt x="369" y="71"/>
                  </a:lnTo>
                  <a:lnTo>
                    <a:pt x="356" y="65"/>
                  </a:lnTo>
                  <a:lnTo>
                    <a:pt x="342" y="59"/>
                  </a:lnTo>
                  <a:lnTo>
                    <a:pt x="316" y="50"/>
                  </a:lnTo>
                  <a:lnTo>
                    <a:pt x="289" y="42"/>
                  </a:lnTo>
                  <a:lnTo>
                    <a:pt x="263" y="36"/>
                  </a:lnTo>
                  <a:lnTo>
                    <a:pt x="263" y="36"/>
                  </a:lnTo>
                  <a:lnTo>
                    <a:pt x="247" y="34"/>
                  </a:lnTo>
                  <a:lnTo>
                    <a:pt x="232" y="33"/>
                  </a:lnTo>
                  <a:lnTo>
                    <a:pt x="232" y="33"/>
                  </a:lnTo>
                  <a:lnTo>
                    <a:pt x="219" y="34"/>
                  </a:lnTo>
                  <a:lnTo>
                    <a:pt x="207" y="35"/>
                  </a:lnTo>
                  <a:lnTo>
                    <a:pt x="195" y="37"/>
                  </a:lnTo>
                  <a:lnTo>
                    <a:pt x="182" y="40"/>
                  </a:lnTo>
                  <a:lnTo>
                    <a:pt x="169" y="44"/>
                  </a:lnTo>
                  <a:lnTo>
                    <a:pt x="156" y="48"/>
                  </a:lnTo>
                  <a:lnTo>
                    <a:pt x="144" y="53"/>
                  </a:lnTo>
                  <a:lnTo>
                    <a:pt x="133" y="59"/>
                  </a:lnTo>
                  <a:lnTo>
                    <a:pt x="120" y="66"/>
                  </a:lnTo>
                  <a:lnTo>
                    <a:pt x="109" y="74"/>
                  </a:lnTo>
                  <a:lnTo>
                    <a:pt x="99" y="82"/>
                  </a:lnTo>
                  <a:lnTo>
                    <a:pt x="89" y="90"/>
                  </a:lnTo>
                  <a:lnTo>
                    <a:pt x="80" y="100"/>
                  </a:lnTo>
                  <a:lnTo>
                    <a:pt x="72" y="110"/>
                  </a:lnTo>
                  <a:lnTo>
                    <a:pt x="66" y="121"/>
                  </a:lnTo>
                  <a:lnTo>
                    <a:pt x="59" y="133"/>
                  </a:lnTo>
                  <a:lnTo>
                    <a:pt x="59" y="133"/>
                  </a:lnTo>
                  <a:lnTo>
                    <a:pt x="53" y="147"/>
                  </a:lnTo>
                  <a:lnTo>
                    <a:pt x="48" y="163"/>
                  </a:lnTo>
                  <a:lnTo>
                    <a:pt x="44" y="178"/>
                  </a:lnTo>
                  <a:lnTo>
                    <a:pt x="41" y="195"/>
                  </a:lnTo>
                  <a:lnTo>
                    <a:pt x="39" y="210"/>
                  </a:lnTo>
                  <a:lnTo>
                    <a:pt x="38" y="227"/>
                  </a:lnTo>
                  <a:lnTo>
                    <a:pt x="37" y="242"/>
                  </a:lnTo>
                  <a:lnTo>
                    <a:pt x="38" y="259"/>
                  </a:lnTo>
                  <a:lnTo>
                    <a:pt x="39" y="274"/>
                  </a:lnTo>
                  <a:lnTo>
                    <a:pt x="42" y="290"/>
                  </a:lnTo>
                  <a:lnTo>
                    <a:pt x="45" y="304"/>
                  </a:lnTo>
                  <a:lnTo>
                    <a:pt x="49" y="320"/>
                  </a:lnTo>
                  <a:lnTo>
                    <a:pt x="54" y="334"/>
                  </a:lnTo>
                  <a:lnTo>
                    <a:pt x="60" y="348"/>
                  </a:lnTo>
                  <a:lnTo>
                    <a:pt x="68" y="361"/>
                  </a:lnTo>
                  <a:lnTo>
                    <a:pt x="76" y="373"/>
                  </a:lnTo>
                  <a:lnTo>
                    <a:pt x="76" y="373"/>
                  </a:lnTo>
                  <a:lnTo>
                    <a:pt x="87" y="389"/>
                  </a:lnTo>
                  <a:lnTo>
                    <a:pt x="101" y="402"/>
                  </a:lnTo>
                  <a:lnTo>
                    <a:pt x="101" y="402"/>
                  </a:lnTo>
                  <a:lnTo>
                    <a:pt x="112" y="416"/>
                  </a:lnTo>
                  <a:lnTo>
                    <a:pt x="121" y="428"/>
                  </a:lnTo>
                  <a:lnTo>
                    <a:pt x="122" y="429"/>
                  </a:lnTo>
                  <a:lnTo>
                    <a:pt x="123" y="430"/>
                  </a:lnTo>
                  <a:lnTo>
                    <a:pt x="123" y="430"/>
                  </a:lnTo>
                  <a:lnTo>
                    <a:pt x="125" y="431"/>
                  </a:lnTo>
                  <a:lnTo>
                    <a:pt x="128" y="434"/>
                  </a:lnTo>
                  <a:lnTo>
                    <a:pt x="130" y="440"/>
                  </a:lnTo>
                  <a:lnTo>
                    <a:pt x="131" y="446"/>
                  </a:lnTo>
                  <a:lnTo>
                    <a:pt x="130" y="451"/>
                  </a:lnTo>
                  <a:lnTo>
                    <a:pt x="130" y="451"/>
                  </a:lnTo>
                  <a:lnTo>
                    <a:pt x="129" y="455"/>
                  </a:lnTo>
                  <a:lnTo>
                    <a:pt x="125" y="458"/>
                  </a:lnTo>
                  <a:lnTo>
                    <a:pt x="123" y="460"/>
                  </a:lnTo>
                  <a:lnTo>
                    <a:pt x="121" y="462"/>
                  </a:lnTo>
                  <a:lnTo>
                    <a:pt x="117" y="463"/>
                  </a:lnTo>
                  <a:lnTo>
                    <a:pt x="114" y="463"/>
                  </a:lnTo>
                  <a:lnTo>
                    <a:pt x="110" y="463"/>
                  </a:lnTo>
                  <a:close/>
                </a:path>
              </a:pathLst>
            </a:custGeom>
            <a:grpFill/>
            <a:ln w="9525">
              <a:noFill/>
              <a:round/>
            </a:ln>
          </p:spPr>
          <p:txBody>
            <a:bodyPr vert="horz" wrap="square" lIns="121920" tIns="60960" rIns="121920" bIns="60960" numCol="1" anchor="t" anchorCtr="0" compatLnSpc="1"/>
            <a:lstStyle/>
            <a:p>
              <a:endParaRPr lang="zh-CN" altLang="en-US" sz="2400">
                <a:solidFill>
                  <a:srgbClr val="605448"/>
                </a:solidFill>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right)">
                                      <p:cBhvr>
                                        <p:cTn id="11" dur="750"/>
                                        <p:tgtEl>
                                          <p:spTgt spid="10"/>
                                        </p:tgtEl>
                                      </p:cBhvr>
                                    </p:animEffect>
                                  </p:childTnLst>
                                </p:cTn>
                              </p:par>
                              <p:par>
                                <p:cTn id="12" presetID="42" presetClass="path" presetSubtype="0" accel="50600" decel="49300" fill="hold" nodeType="withEffect">
                                  <p:stCondLst>
                                    <p:cond delay="0"/>
                                  </p:stCondLst>
                                  <p:childTnLst>
                                    <p:animMotion origin="layout" path="M -2.29167E-6 -7.40741E-7 L -0.90768 -0.00162 " pathEditMode="relative" rAng="0" ptsTypes="AA">
                                      <p:cBhvr>
                                        <p:cTn id="13" dur="750" fill="hold"/>
                                        <p:tgtEl>
                                          <p:spTgt spid="12"/>
                                        </p:tgtEl>
                                        <p:attrNameLst>
                                          <p:attrName>ppt_x</p:attrName>
                                          <p:attrName>ppt_y</p:attrName>
                                        </p:attrNameLst>
                                      </p:cBhvr>
                                      <p:rCtr x="-45391" y="-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3" Type="http://schemas.openxmlformats.org/officeDocument/2006/relationships/theme" Target="../theme/theme1.xml"/><Relationship Id="rId22" Type="http://schemas.openxmlformats.org/officeDocument/2006/relationships/tags" Target="../tags/tag88.xml"/><Relationship Id="rId21" Type="http://schemas.openxmlformats.org/officeDocument/2006/relationships/tags" Target="../tags/tag87.xml"/><Relationship Id="rId20" Type="http://schemas.openxmlformats.org/officeDocument/2006/relationships/tags" Target="../tags/tag86.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0"/>
            </p:custDataLst>
          </p:nvPr>
        </p:nvSpPr>
        <p:spPr>
          <a:xfrm>
            <a:off x="669882" y="443230"/>
            <a:ext cx="10852237" cy="441964"/>
          </a:xfrm>
          <a:prstGeom prst="rect">
            <a:avLst/>
          </a:prstGeom>
        </p:spPr>
        <p:txBody>
          <a:bodyPr vert="horz" wrap="square"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21"/>
            </p:custDataLst>
          </p:nvPr>
        </p:nvSpPr>
        <p:spPr>
          <a:xfrm>
            <a:off x="669882" y="961398"/>
            <a:ext cx="10852237" cy="5388907"/>
          </a:xfrm>
          <a:prstGeom prst="rect">
            <a:avLst/>
          </a:prstGeom>
        </p:spPr>
        <p:txBody>
          <a:bodyPr vert="horz" wrap="square" lIns="90170" tIns="46990" rIns="90170" bIns="4699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79742" y="6349833"/>
            <a:ext cx="2700000" cy="316800"/>
          </a:xfrm>
          <a:prstGeom prst="rect">
            <a:avLst/>
          </a:prstGeom>
        </p:spPr>
        <p:txBody>
          <a:bodyPr vert="horz" wrap="square" lIns="91440" tIns="45720" rIns="91440" bIns="45720" rtlCol="0" anchor="ctr">
            <a:normAutofit/>
          </a:bodyPr>
          <a:lstStyle>
            <a:lvl1pPr algn="l">
              <a:defRPr sz="1200">
                <a:solidFill>
                  <a:schemeClr val="tx1">
                    <a:tint val="75000"/>
                  </a:schemeClr>
                </a:solidFill>
                <a:latin typeface="Arial" panose="020B0604020202020204" pitchFamily="34" charset="0"/>
                <a:ea typeface="幼圆" panose="02010509060101010101" charset="-122"/>
                <a:cs typeface="幼圆" panose="02010509060101010101"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nvPr>
        </p:nvSpPr>
        <p:spPr>
          <a:xfrm>
            <a:off x="4116000" y="6349833"/>
            <a:ext cx="3960000" cy="316800"/>
          </a:xfrm>
          <a:prstGeom prst="rect">
            <a:avLst/>
          </a:prstGeom>
        </p:spPr>
        <p:txBody>
          <a:bodyPr vert="horz" wrap="square" lIns="91440" tIns="45720" rIns="91440" bIns="45720" rtlCol="0" anchor="ctr">
            <a:normAutofit/>
          </a:bodyPr>
          <a:lstStyle>
            <a:lvl1pPr algn="ctr">
              <a:defRPr sz="1200">
                <a:solidFill>
                  <a:schemeClr val="tx1">
                    <a:tint val="75000"/>
                  </a:schemeClr>
                </a:solidFill>
                <a:latin typeface="Arial" panose="020B0604020202020204" pitchFamily="34" charset="0"/>
                <a:ea typeface="幼圆" panose="02010509060101010101" charset="-122"/>
                <a:cs typeface="幼圆" panose="02010509060101010101" charset="-122"/>
              </a:defRPr>
            </a:lvl1pPr>
          </a:lstStyle>
          <a:p>
            <a:endParaRPr lang="zh-CN" altLang="en-US"/>
          </a:p>
        </p:txBody>
      </p:sp>
      <p:sp>
        <p:nvSpPr>
          <p:cNvPr id="6" name="灯片编号占位符 5"/>
          <p:cNvSpPr>
            <a:spLocks noGrp="1"/>
          </p:cNvSpPr>
          <p:nvPr>
            <p:ph type="sldNum" sz="quarter" idx="4"/>
          </p:nvPr>
        </p:nvSpPr>
        <p:spPr>
          <a:xfrm>
            <a:off x="8610600" y="6349833"/>
            <a:ext cx="2700000" cy="316800"/>
          </a:xfrm>
          <a:prstGeom prst="rect">
            <a:avLst/>
          </a:prstGeom>
        </p:spPr>
        <p:txBody>
          <a:bodyPr vert="horz" wrap="square" lIns="91440" tIns="45720" rIns="91440" bIns="45720" rtlCol="0" anchor="ctr">
            <a:normAutofit/>
          </a:bodyPr>
          <a:lstStyle>
            <a:lvl1pPr algn="r">
              <a:defRPr sz="1200">
                <a:solidFill>
                  <a:schemeClr val="tx1">
                    <a:tint val="75000"/>
                  </a:schemeClr>
                </a:solidFill>
                <a:latin typeface="Arial" panose="020B0604020202020204" pitchFamily="34" charset="0"/>
                <a:ea typeface="幼圆" panose="02010509060101010101" charset="-122"/>
                <a:cs typeface="幼圆" panose="02010509060101010101" charset="-122"/>
              </a:defRPr>
            </a:lvl1pPr>
          </a:lstStyle>
          <a:p>
            <a:fld id="{49AE70B2-8BF9-45C0-BB95-33D1B9D3A854}" type="slidenum">
              <a:rPr lang="zh-CN" altLang="en-US" smtClean="0"/>
            </a:fld>
            <a:endParaRPr lang="zh-CN" altLang="en-US"/>
          </a:p>
        </p:txBody>
      </p:sp>
      <p:sp>
        <p:nvSpPr>
          <p:cNvPr id="7" name="KSO_TEMPLATE" hidden="1"/>
          <p:cNvSpPr/>
          <p:nvPr userDrawn="1">
            <p:custDataLst>
              <p:tags r:id="rId22"/>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transition/>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solidFill>
          <a:uFillTx/>
          <a:latin typeface="Arial" panose="020B0604020202020204" pitchFamily="34" charset="0"/>
          <a:ea typeface="幼圆" panose="02010509060101010101"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幼圆" panose="02010509060101010101"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Arial" panose="020B0604020202020204" pitchFamily="34" charset="0"/>
          <a:ea typeface="幼圆" panose="02010509060101010101"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幼圆" panose="02010509060101010101"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幼圆" panose="02010509060101010101"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幼圆" panose="02010509060101010101"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xml"/><Relationship Id="rId3" Type="http://schemas.openxmlformats.org/officeDocument/2006/relationships/tags" Target="../tags/tag91.xml"/><Relationship Id="rId2" Type="http://schemas.openxmlformats.org/officeDocument/2006/relationships/tags" Target="../tags/tag90.xml"/><Relationship Id="rId1" Type="http://schemas.openxmlformats.org/officeDocument/2006/relationships/tags" Target="../tags/tag89.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5.xml"/></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tags" Target="../tags/tag96.xml"/><Relationship Id="rId4" Type="http://schemas.openxmlformats.org/officeDocument/2006/relationships/image" Target="../media/image10.png"/><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7.xml"/><Relationship Id="rId1"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8.xml"/><Relationship Id="rId1"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9.xml"/><Relationship Id="rId1"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0.xml"/><Relationship Id="rId1"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1.xml"/><Relationship Id="rId1"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2.xml"/><Relationship Id="rId1"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3.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8.xml"/><Relationship Id="rId1" Type="http://schemas.openxmlformats.org/officeDocument/2006/relationships/tags" Target="../tags/tag10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9.xml"/><Relationship Id="rId1"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连接符 9"/>
          <p:cNvCxnSpPr/>
          <p:nvPr>
            <p:custDataLst>
              <p:tags r:id="rId1"/>
            </p:custDataLst>
          </p:nvPr>
        </p:nvCxnSpPr>
        <p:spPr>
          <a:xfrm flipH="1">
            <a:off x="6299269" y="5017420"/>
            <a:ext cx="4825366" cy="0"/>
          </a:xfrm>
          <a:prstGeom prst="line">
            <a:avLst/>
          </a:prstGeom>
          <a:ln>
            <a:solidFill>
              <a:schemeClr val="dk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标题 3"/>
          <p:cNvSpPr/>
          <p:nvPr>
            <p:ph type="ctrTitle" idx="2"/>
            <p:custDataLst>
              <p:tags r:id="rId2"/>
            </p:custDataLst>
          </p:nvPr>
        </p:nvSpPr>
        <p:spPr>
          <a:xfrm>
            <a:off x="6411029" y="2778390"/>
            <a:ext cx="4825365" cy="2141540"/>
          </a:xfrm>
        </p:spPr>
        <p:txBody>
          <a:bodyPr>
            <a:normAutofit fontScale="90000" lnSpcReduction="10000"/>
          </a:bodyPr>
          <a:lstStyle/>
          <a:p>
            <a:pPr marL="0" indent="0" algn="l">
              <a:lnSpc>
                <a:spcPct val="100000"/>
              </a:lnSpc>
              <a:spcBef>
                <a:spcPct val="0"/>
              </a:spcBef>
              <a:spcAft>
                <a:spcPct val="0"/>
              </a:spcAft>
              <a:buSzTx/>
              <a:buNone/>
            </a:pPr>
            <a:r>
              <a:rPr sz="6000">
                <a:solidFill>
                  <a:schemeClr val="dk1">
                    <a:lumMod val="85000"/>
                    <a:lumOff val="15000"/>
                  </a:schemeClr>
                </a:solidFill>
              </a:rPr>
              <a:t>金太阳</a:t>
            </a:r>
            <a:r>
              <a:rPr lang="en-US" altLang="zh-CN" sz="6000">
                <a:solidFill>
                  <a:schemeClr val="dk1">
                    <a:lumMod val="85000"/>
                    <a:lumOff val="15000"/>
                  </a:schemeClr>
                </a:solidFill>
              </a:rPr>
              <a:t>11</a:t>
            </a:r>
            <a:r>
              <a:rPr sz="6000">
                <a:solidFill>
                  <a:schemeClr val="dk1">
                    <a:lumMod val="85000"/>
                    <a:lumOff val="15000"/>
                  </a:schemeClr>
                </a:solidFill>
              </a:rPr>
              <a:t>月月考—读后续写</a:t>
            </a:r>
            <a:endParaRPr sz="6000">
              <a:solidFill>
                <a:schemeClr val="dk1">
                  <a:lumMod val="85000"/>
                  <a:lumOff val="15000"/>
                </a:schemeClr>
              </a:solidFill>
            </a:endParaRPr>
          </a:p>
        </p:txBody>
      </p:sp>
    </p:spTree>
    <p:custDataLst>
      <p:tags r:id="rId3"/>
    </p:custData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3"/>
          <p:cNvSpPr>
            <a:spLocks noGrp="1"/>
          </p:cNvSpPr>
          <p:nvPr>
            <p:ph type="title"/>
          </p:nvPr>
        </p:nvSpPr>
        <p:spPr>
          <a:xfrm>
            <a:off x="4378960" y="311785"/>
            <a:ext cx="3169920" cy="786765"/>
          </a:xfrm>
          <a:solidFill>
            <a:srgbClr val="FFC000"/>
          </a:solidFill>
        </p:spPr>
        <p:txBody>
          <a:bodyPr/>
          <a:p>
            <a:r>
              <a:rPr lang="en-US" altLang="zh-CN" sz="3200" dirty="0" smtClean="0">
                <a:latin typeface="Times New Roman Bold" panose="02020503050405090304" charset="0"/>
                <a:cs typeface="Times New Roman Bold" panose="02020503050405090304" charset="0"/>
                <a:sym typeface="+mn-ea"/>
              </a:rPr>
              <a:t>Learning aims</a:t>
            </a:r>
            <a:endParaRPr lang="en-US" altLang="zh-CN" sz="3200" spc="0">
              <a:solidFill>
                <a:srgbClr val="1707ED"/>
              </a:solidFill>
              <a:latin typeface="+mn-lt"/>
              <a:ea typeface="+mn-ea"/>
              <a:cs typeface="+mn-ea"/>
            </a:endParaRPr>
          </a:p>
        </p:txBody>
      </p:sp>
      <p:sp>
        <p:nvSpPr>
          <p:cNvPr id="10" name="矩形 9"/>
          <p:cNvSpPr/>
          <p:nvPr/>
        </p:nvSpPr>
        <p:spPr>
          <a:xfrm>
            <a:off x="1795145" y="1819275"/>
            <a:ext cx="8945880" cy="2867025"/>
          </a:xfrm>
          <a:prstGeom prst="rect">
            <a:avLst/>
          </a:prstGeom>
          <a:noFill/>
        </p:spPr>
        <p:txBody>
          <a:bodyPr wrap="square" lIns="68580" tIns="34290" rIns="68580" bIns="34290">
            <a:spAutoFit/>
          </a:bodyPr>
          <a:p>
            <a:pPr>
              <a:lnSpc>
                <a:spcPct val="130000"/>
              </a:lnSpc>
              <a:defRPr/>
            </a:pPr>
            <a:r>
              <a:rPr lang="zh-CN" altLang="en-US" sz="2800" b="1" dirty="0">
                <a:solidFill>
                  <a:schemeClr val="tx1"/>
                </a:solidFill>
                <a:latin typeface="Heiti SC Medium" panose="02000000000000000000" charset="-122"/>
                <a:ea typeface="Heiti SC Medium" panose="02000000000000000000" charset="-122"/>
                <a:cs typeface="Heiti SC Medium" panose="02000000000000000000" charset="-122"/>
              </a:rPr>
              <a:t>1. 通过快速阅读和细读，迅速抓住文本主要线索，理清故事脉络，包括故事的情节、冲突及寓意等；</a:t>
            </a:r>
            <a:endParaRPr lang="zh-CN" altLang="en-US" sz="2800" b="1" dirty="0">
              <a:solidFill>
                <a:schemeClr val="tx1"/>
              </a:solidFill>
              <a:latin typeface="Heiti SC Medium" panose="02000000000000000000" charset="-122"/>
              <a:ea typeface="Heiti SC Medium" panose="02000000000000000000" charset="-122"/>
              <a:cs typeface="Heiti SC Medium" panose="02000000000000000000" charset="-122"/>
            </a:endParaRPr>
          </a:p>
          <a:p>
            <a:pPr>
              <a:lnSpc>
                <a:spcPct val="130000"/>
              </a:lnSpc>
              <a:defRPr/>
            </a:pPr>
            <a:r>
              <a:rPr lang="zh-CN" altLang="en-US" sz="2800" b="1" dirty="0">
                <a:solidFill>
                  <a:schemeClr val="tx1"/>
                </a:solidFill>
                <a:latin typeface="Heiti SC Medium" panose="02000000000000000000" charset="-122"/>
                <a:ea typeface="Heiti SC Medium" panose="02000000000000000000" charset="-122"/>
                <a:cs typeface="Heiti SC Medium" panose="02000000000000000000" charset="-122"/>
              </a:rPr>
              <a:t>2. 通过研读首句并设计问题链，预测故事发展走向，为续写打好内容基础；</a:t>
            </a:r>
            <a:endParaRPr lang="zh-CN" altLang="en-US" sz="2800" dirty="0">
              <a:solidFill>
                <a:srgbClr val="005188"/>
              </a:solidFill>
              <a:latin typeface="微软雅黑" panose="020B0503020204020204" charset="-122"/>
              <a:ea typeface="微软雅黑" panose="020B0503020204020204" charset="-122"/>
            </a:endParaRPr>
          </a:p>
          <a:p>
            <a:pPr>
              <a:lnSpc>
                <a:spcPct val="130000"/>
              </a:lnSpc>
              <a:defRPr/>
            </a:pPr>
            <a:endParaRPr lang="zh-CN" altLang="en-US" sz="2800" dirty="0">
              <a:solidFill>
                <a:srgbClr val="005188"/>
              </a:solidFill>
              <a:latin typeface="微软雅黑" panose="020B0503020204020204" charset="-122"/>
              <a:ea typeface="微软雅黑" panose="020B0503020204020204"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90805" y="-1905"/>
            <a:ext cx="12268200" cy="6862445"/>
          </a:xfrm>
          <a:prstGeom prst="rect">
            <a:avLst/>
          </a:prstGeom>
          <a:noFill/>
        </p:spPr>
        <p:txBody>
          <a:bodyPr wrap="square" rtlCol="0" anchor="t">
            <a:spAutoFit/>
          </a:bodyPr>
          <a:p>
            <a:r>
              <a:rPr lang="zh-CN" altLang="en-US" sz="2400" b="1"/>
              <a:t>第二节：阅读下面材料,根据其内容和所给段落开头语续写两段,使之构成一篇完整的短文。</a:t>
            </a:r>
            <a:endParaRPr lang="zh-CN" altLang="en-US" sz="3200"/>
          </a:p>
          <a:p>
            <a:r>
              <a:rPr lang="en-US" altLang="zh-CN" sz="3200" b="1">
                <a:latin typeface="Times New Roman Regular" panose="02020503050405090304" charset="0"/>
                <a:cs typeface="Times New Roman Regular" panose="02020503050405090304" charset="0"/>
              </a:rPr>
              <a:t>    Allan, my husband, had recently moved up the tennis league's ladder(</a:t>
            </a:r>
            <a:r>
              <a:rPr lang="zh-CN" altLang="en-US" sz="3200" b="1">
                <a:latin typeface="Times New Roman Regular" panose="02020503050405090304" charset="0"/>
                <a:cs typeface="Times New Roman Regular" panose="02020503050405090304" charset="0"/>
              </a:rPr>
              <a:t>晋级赛</a:t>
            </a:r>
            <a:r>
              <a:rPr lang="en-US" altLang="zh-CN" sz="3200" b="1">
                <a:latin typeface="Times New Roman Regular" panose="02020503050405090304" charset="0"/>
                <a:cs typeface="Times New Roman Regular" panose="02020503050405090304" charset="0"/>
              </a:rPr>
              <a:t>) and complete with someone at a similar skill level. “Do you know who your opponent is?” I asked </a:t>
            </a:r>
            <a:r>
              <a:rPr lang="zh-CN" altLang="en-US" sz="3200" b="1">
                <a:latin typeface="Times New Roman Regular" panose="02020503050405090304" charset="0"/>
                <a:cs typeface="Times New Roman Regular" panose="02020503050405090304" charset="0"/>
              </a:rPr>
              <a:t>him. My husband explained that although he knew his opponent's name. he had ne</a:t>
            </a:r>
            <a:r>
              <a:rPr lang="en-US" altLang="zh-CN" sz="3200" b="1">
                <a:latin typeface="Times New Roman Regular" panose="02020503050405090304" charset="0"/>
                <a:cs typeface="Times New Roman Regular" panose="02020503050405090304" charset="0"/>
              </a:rPr>
              <a:t>ver met him. </a:t>
            </a:r>
            <a:r>
              <a:rPr lang="zh-CN" altLang="en-US" sz="3200" b="1">
                <a:latin typeface="Times New Roman Regular" panose="02020503050405090304" charset="0"/>
                <a:cs typeface="Times New Roman Regular" panose="02020503050405090304" charset="0"/>
              </a:rPr>
              <a:t>That's when I saw a young man-about twenty years old-at the other end of the </a:t>
            </a:r>
            <a:r>
              <a:rPr lang="en-US" altLang="zh-CN" sz="3200" b="1">
                <a:latin typeface="Times New Roman Regular" panose="02020503050405090304" charset="0"/>
                <a:cs typeface="Times New Roman Regular" panose="02020503050405090304" charset="0"/>
              </a:rPr>
              <a:t>reception area.</a:t>
            </a:r>
            <a:endParaRPr lang="en-US" altLang="zh-CN" sz="3200" b="1">
              <a:latin typeface="Times New Roman Regular" panose="02020503050405090304" charset="0"/>
              <a:cs typeface="Times New Roman Regular" panose="02020503050405090304" charset="0"/>
            </a:endParaRPr>
          </a:p>
          <a:p>
            <a:r>
              <a:rPr lang="en-US" altLang="zh-CN" sz="3200" b="1">
                <a:latin typeface="Times New Roman Regular" panose="02020503050405090304" charset="0"/>
                <a:cs typeface="Times New Roman Regular" panose="02020503050405090304" charset="0"/>
              </a:rPr>
              <a:t>    The young man had muscular arms and a well-built body. He was using a skip rope at quite a fast pace; I thought he might be warming up for a tennis match. I smiled at my husband and </a:t>
            </a:r>
            <a:r>
              <a:rPr lang="zh-CN" altLang="en-US" sz="3200" b="1">
                <a:latin typeface="Times New Roman Regular" panose="02020503050405090304" charset="0"/>
                <a:cs typeface="Times New Roman Regular" panose="02020503050405090304" charset="0"/>
              </a:rPr>
              <a:t>said that might be his opponent. Allan gave me a frustrated(沮丧的) look on his </a:t>
            </a:r>
            <a:r>
              <a:rPr lang="en-US" altLang="zh-CN" sz="3200" b="1">
                <a:latin typeface="Times New Roman Regular" panose="02020503050405090304" charset="0"/>
                <a:cs typeface="Times New Roman Regular" panose="02020503050405090304" charset="0"/>
              </a:rPr>
              <a:t>face, remarking it was an unusual way to prepare for a tennis match,</a:t>
            </a:r>
            <a:r>
              <a:rPr lang="zh-CN" altLang="en-US" sz="3200" b="1">
                <a:latin typeface="Times New Roman Regular" panose="02020503050405090304" charset="0"/>
                <a:cs typeface="Times New Roman Regular" panose="02020503050405090304" charset="0"/>
              </a:rPr>
              <a:t> as he continued comple</a:t>
            </a:r>
            <a:r>
              <a:rPr lang="en-US" altLang="zh-CN" sz="3200" b="1">
                <a:latin typeface="Times New Roman Regular" panose="02020503050405090304" charset="0"/>
                <a:cs typeface="Times New Roman Regular" panose="02020503050405090304" charset="0"/>
              </a:rPr>
              <a:t>te his </a:t>
            </a:r>
            <a:r>
              <a:rPr lang="zh-CN" altLang="en-US" sz="3200" b="1">
                <a:latin typeface="Times New Roman Regular" panose="02020503050405090304" charset="0"/>
                <a:cs typeface="Times New Roman Regular" panose="02020503050405090304" charset="0"/>
              </a:rPr>
              <a:t>usual warm-up routin</a:t>
            </a:r>
            <a:r>
              <a:rPr lang="en-US" altLang="zh-CN" sz="3200" b="1">
                <a:latin typeface="Times New Roman Regular" panose="02020503050405090304" charset="0"/>
                <a:cs typeface="Times New Roman Regular" panose="02020503050405090304" charset="0"/>
              </a:rPr>
              <a:t>e.</a:t>
            </a:r>
            <a:endParaRPr lang="en-US" altLang="zh-CN" sz="3200" b="1">
              <a:latin typeface="Times New Roman Regular" panose="02020503050405090304" charset="0"/>
              <a:cs typeface="Times New Roman Regular" panose="02020503050405090304" charset="0"/>
            </a:endParaRPr>
          </a:p>
          <a:p>
            <a:r>
              <a:rPr lang="en-US" altLang="zh-CN" sz="3200" b="1">
                <a:latin typeface="Times New Roman Regular" panose="02020503050405090304" charset="0"/>
                <a:cs typeface="Times New Roman Regular" panose="02020503050405090304" charset="0"/>
                <a:sym typeface="+mn-ea"/>
              </a:rPr>
              <a:t>   The  l</a:t>
            </a:r>
            <a:r>
              <a:rPr lang="zh-CN" altLang="en-US" sz="3200" b="1">
                <a:latin typeface="Times New Roman Regular" panose="02020503050405090304" charset="0"/>
                <a:cs typeface="Times New Roman Regular" panose="02020503050405090304" charset="0"/>
                <a:sym typeface="+mn-ea"/>
              </a:rPr>
              <a:t>eague coordinator</a:t>
            </a:r>
            <a:r>
              <a:rPr lang="en-US" altLang="zh-CN" sz="3200" b="1">
                <a:latin typeface="Times New Roman Regular" panose="02020503050405090304" charset="0"/>
                <a:cs typeface="Times New Roman Regular" panose="02020503050405090304" charset="0"/>
                <a:sym typeface="+mn-ea"/>
              </a:rPr>
              <a:t>(</a:t>
            </a:r>
            <a:r>
              <a:rPr lang="zh-CN" altLang="en-US" sz="3200" b="1">
                <a:latin typeface="Times New Roman Regular" panose="02020503050405090304" charset="0"/>
                <a:cs typeface="Times New Roman Regular" panose="02020503050405090304" charset="0"/>
                <a:sym typeface="+mn-ea"/>
              </a:rPr>
              <a:t>统筹者) called out my husband's name, </a:t>
            </a:r>
            <a:endParaRPr lang="zh-CN" altLang="en-US" sz="3200"/>
          </a:p>
        </p:txBody>
      </p:sp>
    </p:spTree>
    <p:custDataLst>
      <p:tags r:id="rId1"/>
    </p:custData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5715" y="-22225"/>
            <a:ext cx="12202795" cy="6616065"/>
          </a:xfrm>
          <a:prstGeom prst="rect">
            <a:avLst/>
          </a:prstGeom>
          <a:noFill/>
        </p:spPr>
        <p:txBody>
          <a:bodyPr wrap="square" rtlCol="0" anchor="t">
            <a:spAutoFit/>
          </a:bodyPr>
          <a:p>
            <a:r>
              <a:rPr lang="en-US" altLang="zh-CN" sz="2400">
                <a:latin typeface="Times New Roman Regular" panose="02020503050405090304" charset="0"/>
                <a:cs typeface="Times New Roman Regular" panose="02020503050405090304" charset="0"/>
                <a:sym typeface="+mn-ea"/>
              </a:rPr>
              <a:t> </a:t>
            </a:r>
            <a:r>
              <a:rPr lang="zh-CN" altLang="en-US" sz="2800" b="1">
                <a:latin typeface="Times New Roman Regular" panose="02020503050405090304" charset="0"/>
                <a:cs typeface="Times New Roman Regular" panose="02020503050405090304" charset="0"/>
                <a:sym typeface="+mn-ea"/>
              </a:rPr>
              <a:t>and then she called the </a:t>
            </a:r>
            <a:r>
              <a:rPr lang="en-US" altLang="zh-CN" sz="2800" b="1">
                <a:latin typeface="Times New Roman Regular" panose="02020503050405090304" charset="0"/>
                <a:cs typeface="Times New Roman Regular" panose="02020503050405090304" charset="0"/>
                <a:sym typeface="+mn-ea"/>
              </a:rPr>
              <a:t>young man. I gave my husband a kind of smile that wives give their husband when they are encouraging them. The coordinator gave them their court number.</a:t>
            </a:r>
            <a:r>
              <a:rPr lang="zh-CN" altLang="en-US" sz="2800" b="1">
                <a:latin typeface="Times New Roman Regular" panose="02020503050405090304" charset="0"/>
                <a:cs typeface="Times New Roman Regular" panose="02020503050405090304" charset="0"/>
                <a:sym typeface="+mn-ea"/>
              </a:rPr>
              <a:t>They introduced the</a:t>
            </a:r>
            <a:r>
              <a:rPr lang="en-US" altLang="zh-CN" sz="2800" b="1">
                <a:latin typeface="Times New Roman Regular" panose="02020503050405090304" charset="0"/>
                <a:cs typeface="Times New Roman Regular" panose="02020503050405090304" charset="0"/>
                <a:sym typeface="+mn-ea"/>
              </a:rPr>
              <a:t>mselves to each other, shook hands, and headed off.</a:t>
            </a:r>
            <a:endParaRPr lang="zh-CN" altLang="en-US" sz="2800" b="1">
              <a:latin typeface="Times New Roman Regular" panose="02020503050405090304" charset="0"/>
              <a:cs typeface="Times New Roman Regular" panose="02020503050405090304" charset="0"/>
            </a:endParaRPr>
          </a:p>
          <a:p>
            <a:r>
              <a:rPr lang="zh-CN" altLang="en-US" sz="2800" b="1">
                <a:latin typeface="Times New Roman Regular" panose="02020503050405090304" charset="0"/>
                <a:cs typeface="Times New Roman Regular" panose="02020503050405090304" charset="0"/>
                <a:sym typeface="+mn-ea"/>
              </a:rPr>
              <a:t>    The young man was dressed in the latest trendy tennis clothes and looked great. With his </a:t>
            </a:r>
            <a:r>
              <a:rPr lang="en-US" altLang="zh-CN" sz="2800" b="1">
                <a:latin typeface="Times New Roman Regular" panose="02020503050405090304" charset="0"/>
                <a:cs typeface="Times New Roman Regular" panose="02020503050405090304" charset="0"/>
                <a:sym typeface="+mn-ea"/>
              </a:rPr>
              <a:t>muscular body, he could have easily be a star athelete. Allan was at least thirty years older,</a:t>
            </a:r>
            <a:r>
              <a:rPr lang="zh-CN" altLang="en-US" sz="2800" b="1">
                <a:latin typeface="Times New Roman Regular" panose="02020503050405090304" charset="0"/>
                <a:cs typeface="Times New Roman Regular" panose="02020503050405090304" charset="0"/>
                <a:sym typeface="+mn-ea"/>
              </a:rPr>
              <a:t>much less muscular, and dressed in an ordinary tennis shirt and untrendy tennis shorts. </a:t>
            </a:r>
            <a:r>
              <a:rPr lang="en-US" altLang="zh-CN" sz="2800" b="1">
                <a:latin typeface="Times New Roman Regular" panose="02020503050405090304" charset="0"/>
                <a:cs typeface="Times New Roman Regular" panose="02020503050405090304" charset="0"/>
                <a:sym typeface="+mn-ea"/>
              </a:rPr>
              <a:t>Allan's focus had always been on good tennis shoes, socks, and , of course, the tennis racket.</a:t>
            </a:r>
            <a:endParaRPr lang="zh-CN" altLang="en-US" sz="2800" b="1">
              <a:latin typeface="Times New Roman Regular" panose="02020503050405090304" charset="0"/>
              <a:cs typeface="Times New Roman Regular" panose="02020503050405090304" charset="0"/>
            </a:endParaRPr>
          </a:p>
          <a:p>
            <a:r>
              <a:rPr lang="zh-CN" altLang="en-US" sz="2800" b="1">
                <a:latin typeface="Times New Roman Regular" panose="02020503050405090304" charset="0"/>
                <a:cs typeface="Times New Roman Regular" panose="02020503050405090304" charset="0"/>
              </a:rPr>
              <a:t>     </a:t>
            </a:r>
            <a:r>
              <a:rPr lang="en-US" altLang="zh-CN" sz="2800" b="1">
                <a:latin typeface="Times New Roman Regular" panose="02020503050405090304" charset="0"/>
                <a:cs typeface="Times New Roman Regular" panose="02020503050405090304" charset="0"/>
              </a:rPr>
              <a:t>W</a:t>
            </a:r>
            <a:r>
              <a:rPr lang="zh-CN" altLang="en-US" sz="2800" b="1">
                <a:latin typeface="Times New Roman Regular" panose="02020503050405090304" charset="0"/>
                <a:cs typeface="Times New Roman Regular" panose="02020503050405090304" charset="0"/>
                <a:sym typeface="+mn-ea"/>
              </a:rPr>
              <a:t>hen they walked onto their </a:t>
            </a:r>
            <a:r>
              <a:rPr lang="en-US" altLang="zh-CN" sz="2800" b="1">
                <a:latin typeface="Times New Roman Regular" panose="02020503050405090304" charset="0"/>
                <a:cs typeface="Times New Roman Regular" panose="02020503050405090304" charset="0"/>
                <a:sym typeface="+mn-ea"/>
              </a:rPr>
              <a:t>court</a:t>
            </a:r>
            <a:r>
              <a:rPr lang="zh-CN" altLang="en-US" sz="2800" b="1">
                <a:latin typeface="Times New Roman Regular" panose="02020503050405090304" charset="0"/>
                <a:cs typeface="Times New Roman Regular" panose="02020503050405090304" charset="0"/>
                <a:sym typeface="+mn-ea"/>
              </a:rPr>
              <a:t>, the pre-game warm-up hegan. The young man played </a:t>
            </a:r>
            <a:r>
              <a:rPr lang="en-US" altLang="zh-CN" sz="2800" b="1">
                <a:latin typeface="Times New Roman Regular" panose="02020503050405090304" charset="0"/>
                <a:cs typeface="Times New Roman Regular" panose="02020503050405090304" charset="0"/>
                <a:sym typeface="+mn-ea"/>
              </a:rPr>
              <a:t>with confidence. It was almost as if he was showing his ability. Allan Closely observed his va</a:t>
            </a:r>
            <a:r>
              <a:rPr lang="zh-CN" altLang="en-US" sz="2800" b="1">
                <a:latin typeface="Times New Roman Regular" panose="02020503050405090304" charset="0"/>
                <a:cs typeface="Times New Roman Regular" panose="02020503050405090304" charset="0"/>
                <a:sym typeface="+mn-ea"/>
              </a:rPr>
              <a:t>rious strokes and powerful serves, while casually returning each shot. Then began the </a:t>
            </a:r>
            <a:r>
              <a:rPr lang="en-US" altLang="zh-CN" sz="2800" b="1">
                <a:latin typeface="Times New Roman Regular" panose="02020503050405090304" charset="0"/>
                <a:cs typeface="Times New Roman Regular" panose="02020503050405090304" charset="0"/>
                <a:sym typeface="+mn-ea"/>
              </a:rPr>
              <a:t>game.</a:t>
            </a:r>
            <a:endParaRPr lang="zh-CN" altLang="en-US" sz="3200">
              <a:latin typeface="Times New Roman Regular" panose="02020503050405090304" charset="0"/>
              <a:cs typeface="Times New Roman Regular" panose="02020503050405090304" charset="0"/>
            </a:endParaRPr>
          </a:p>
          <a:p>
            <a:r>
              <a:rPr lang="zh-CN" altLang="en-US" sz="2800" b="1">
                <a:latin typeface="Times New Roman Regular" panose="02020503050405090304" charset="0"/>
                <a:cs typeface="Times New Roman Regular" panose="02020503050405090304" charset="0"/>
              </a:rPr>
              <a:t>注意：</a:t>
            </a:r>
            <a:r>
              <a:rPr lang="en-US" altLang="zh-CN" sz="2800" b="1">
                <a:latin typeface="Times New Roman Regular" panose="02020503050405090304" charset="0"/>
                <a:cs typeface="Times New Roman Regular" panose="02020503050405090304" charset="0"/>
              </a:rPr>
              <a:t>1. </a:t>
            </a:r>
            <a:r>
              <a:rPr lang="zh-CN" altLang="en-US" sz="2800" b="1">
                <a:latin typeface="Times New Roman Regular" panose="02020503050405090304" charset="0"/>
                <a:cs typeface="Times New Roman Regular" panose="02020503050405090304" charset="0"/>
                <a:sym typeface="+mn-ea"/>
              </a:rPr>
              <a:t>续写词数应为150左右；</a:t>
            </a:r>
            <a:endParaRPr lang="zh-CN" altLang="en-US" sz="2800" b="1">
              <a:latin typeface="Times New Roman Regular" panose="02020503050405090304" charset="0"/>
              <a:cs typeface="Times New Roman Regular" panose="02020503050405090304" charset="0"/>
              <a:sym typeface="+mn-ea"/>
            </a:endParaRPr>
          </a:p>
          <a:p>
            <a:r>
              <a:rPr lang="zh-CN" altLang="en-US" sz="2800" b="1"/>
              <a:t>           </a:t>
            </a:r>
            <a:r>
              <a:rPr lang="en-US" altLang="zh-CN" sz="2800" b="1"/>
              <a:t>2. </a:t>
            </a:r>
            <a:r>
              <a:rPr lang="zh-CN" altLang="en-US" sz="2800" b="1"/>
              <a:t>请按如下格式在答题卡的相应位置作答</a:t>
            </a:r>
            <a:r>
              <a:rPr lang="zh-CN" altLang="en-US" sz="3200" b="1"/>
              <a:t>。</a:t>
            </a:r>
            <a:endParaRPr lang="zh-CN" altLang="en-US" sz="3200" b="1">
              <a:latin typeface="Times New Roman Regular" panose="02020503050405090304" charset="0"/>
              <a:cs typeface="Times New Roman Regular" panose="02020503050405090304" charset="0"/>
            </a:endParaRPr>
          </a:p>
        </p:txBody>
      </p:sp>
    </p:spTree>
    <p:custDataLst>
      <p:tags r:id="rId1"/>
    </p:custData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03505" y="107950"/>
            <a:ext cx="11966575" cy="4523105"/>
          </a:xfrm>
          <a:prstGeom prst="rect">
            <a:avLst/>
          </a:prstGeom>
          <a:noFill/>
        </p:spPr>
        <p:txBody>
          <a:bodyPr wrap="square" rtlCol="0" anchor="t">
            <a:spAutoFit/>
          </a:bodyPr>
          <a:p>
            <a:endParaRPr lang="en-US" altLang="zh-CN" sz="3200" b="1">
              <a:latin typeface="Times New Roman Bold" panose="02020503050405090304" charset="0"/>
              <a:cs typeface="Times New Roman Bold" panose="02020503050405090304" charset="0"/>
            </a:endParaRPr>
          </a:p>
          <a:p>
            <a:r>
              <a:rPr lang="en-US" altLang="zh-CN" sz="3200" b="1">
                <a:latin typeface="Times New Roman Bold" panose="02020503050405090304" charset="0"/>
                <a:cs typeface="Times New Roman Bold" panose="02020503050405090304" charset="0"/>
              </a:rPr>
              <a:t>Para1: The young man quickly won the first round.</a:t>
            </a:r>
            <a:endParaRPr lang="en-US" altLang="zh-CN" sz="3200">
              <a:latin typeface="Times New Roman Regular" panose="02020503050405090304" charset="0"/>
              <a:cs typeface="Times New Roman Regular" panose="02020503050405090304" charset="0"/>
            </a:endParaRPr>
          </a:p>
          <a:p>
            <a:r>
              <a:rPr lang="en-US" altLang="zh-CN" sz="3200">
                <a:latin typeface="Times New Roman Regular" panose="02020503050405090304" charset="0"/>
                <a:cs typeface="Times New Roman Regular" panose="02020503050405090304" charset="0"/>
              </a:rPr>
              <a:t>__________________________________________________________________________________________________________________</a:t>
            </a:r>
            <a:endParaRPr lang="en-US" altLang="zh-CN" sz="3200">
              <a:latin typeface="Times New Roman Regular" panose="02020503050405090304" charset="0"/>
              <a:cs typeface="Times New Roman Regular" panose="02020503050405090304" charset="0"/>
            </a:endParaRPr>
          </a:p>
          <a:p>
            <a:endParaRPr lang="en-US" altLang="zh-CN" sz="3200">
              <a:latin typeface="Times New Roman Regular" panose="02020503050405090304" charset="0"/>
              <a:cs typeface="Times New Roman Regular" panose="02020503050405090304" charset="0"/>
            </a:endParaRPr>
          </a:p>
          <a:p>
            <a:r>
              <a:rPr lang="en-US" altLang="zh-CN" sz="3200" b="1">
                <a:latin typeface="Times New Roman Bold" panose="02020503050405090304" charset="0"/>
                <a:cs typeface="Times New Roman Bold" panose="02020503050405090304" charset="0"/>
              </a:rPr>
              <a:t>Para2: The young man was visibly frustrated by the end of the match.</a:t>
            </a:r>
            <a:endParaRPr lang="en-US" altLang="zh-CN" sz="3200">
              <a:latin typeface="Times New Roman Regular" panose="02020503050405090304" charset="0"/>
              <a:cs typeface="Times New Roman Regular" panose="02020503050405090304" charset="0"/>
            </a:endParaRPr>
          </a:p>
          <a:p>
            <a:r>
              <a:rPr lang="en-US" altLang="zh-CN" sz="3200">
                <a:latin typeface="Times New Roman Regular" panose="02020503050405090304" charset="0"/>
                <a:cs typeface="Times New Roman Regular" panose="02020503050405090304" charset="0"/>
                <a:sym typeface="+mn-ea"/>
              </a:rPr>
              <a:t>__________________________________________________________________________________________________________________</a:t>
            </a:r>
            <a:endParaRPr lang="en-US" altLang="zh-CN" sz="3200">
              <a:latin typeface="Times New Roman Regular" panose="02020503050405090304" charset="0"/>
              <a:cs typeface="Times New Roman Regular" panose="02020503050405090304" charset="0"/>
            </a:endParaRPr>
          </a:p>
        </p:txBody>
      </p:sp>
    </p:spTree>
    <p:custDataLst>
      <p:tags r:id="rId1"/>
    </p:custData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框 1"/>
          <p:cNvSpPr txBox="1">
            <a:spLocks noChangeArrowheads="1"/>
          </p:cNvSpPr>
          <p:nvPr/>
        </p:nvSpPr>
        <p:spPr bwMode="auto">
          <a:xfrm>
            <a:off x="822643" y="184150"/>
            <a:ext cx="12192000" cy="768350"/>
          </a:xfrm>
          <a:prstGeom prst="rect">
            <a:avLst/>
          </a:prstGeom>
          <a:noFill/>
          <a:ln w="9525">
            <a:noFill/>
            <a:miter lim="800000"/>
          </a:ln>
        </p:spPr>
        <p:txBody>
          <a:bodyPr>
            <a:spAutoFit/>
          </a:bodyPr>
          <a:lstStyle/>
          <a:p>
            <a:r>
              <a:rPr lang="zh-CN" altLang="en-US" sz="4400" b="1" i="1">
                <a:latin typeface="Times New Roman" panose="02020603050405020304" charset="0"/>
                <a:ea typeface="+mj-ea"/>
                <a:cs typeface="Times New Roman" panose="02020603050405020304" charset="0"/>
              </a:rPr>
              <a:t>Read </a:t>
            </a:r>
            <a:r>
              <a:rPr lang="en-US" altLang="zh-CN" sz="4400" b="1" i="1">
                <a:latin typeface="Times New Roman" panose="02020603050405020304" charset="0"/>
                <a:ea typeface="+mj-ea"/>
                <a:cs typeface="Times New Roman" panose="02020603050405020304" charset="0"/>
              </a:rPr>
              <a:t>for</a:t>
            </a:r>
            <a:r>
              <a:rPr lang="zh-CN" altLang="en-US" sz="4400" b="1" i="1">
                <a:latin typeface="Times New Roman" panose="02020603050405020304" charset="0"/>
                <a:ea typeface="+mj-ea"/>
                <a:cs typeface="Times New Roman" panose="02020603050405020304" charset="0"/>
              </a:rPr>
              <a:t> characters </a:t>
            </a:r>
            <a:r>
              <a:rPr lang="en-US" altLang="zh-CN" sz="4400" b="1" i="1">
                <a:latin typeface="Times New Roman" panose="02020603050405020304" charset="0"/>
                <a:ea typeface="+mj-ea"/>
                <a:cs typeface="Times New Roman" panose="02020603050405020304" charset="0"/>
              </a:rPr>
              <a:t>and relationship</a:t>
            </a:r>
            <a:r>
              <a:rPr lang="zh-CN" altLang="en-US" sz="4400" b="1" i="1">
                <a:latin typeface="Times New Roman" panose="02020603050405020304" charset="0"/>
                <a:ea typeface="+mj-ea"/>
                <a:cs typeface="Times New Roman" panose="02020603050405020304" charset="0"/>
              </a:rPr>
              <a:t>  </a:t>
            </a:r>
            <a:endParaRPr lang="zh-CN" altLang="en-US" sz="4400" b="1" i="1">
              <a:latin typeface="Times New Roman" panose="02020603050405020304" charset="0"/>
              <a:ea typeface="+mj-ea"/>
              <a:cs typeface="Times New Roman" panose="02020603050405020304" charset="0"/>
            </a:endParaRPr>
          </a:p>
        </p:txBody>
      </p:sp>
      <p:sp>
        <p:nvSpPr>
          <p:cNvPr id="4" name="Rectangle 24"/>
          <p:cNvSpPr/>
          <p:nvPr/>
        </p:nvSpPr>
        <p:spPr>
          <a:xfrm>
            <a:off x="3435990" y="5112935"/>
            <a:ext cx="1731441" cy="583565"/>
          </a:xfrm>
          <a:prstGeom prst="rect">
            <a:avLst/>
          </a:prstGeom>
          <a:solidFill>
            <a:srgbClr val="F4B919"/>
          </a:solidFill>
          <a:ln w="9525">
            <a:noFill/>
          </a:ln>
        </p:spPr>
        <p:txBody>
          <a:bodyPr wrap="square" anchor="t">
            <a:spAutoFit/>
          </a:bodyPr>
          <a:lstStyle/>
          <a:p>
            <a:pPr algn="ctr"/>
            <a:r>
              <a:rPr lang="en-US" altLang="zh-CN" sz="3200" b="1">
                <a:solidFill>
                  <a:srgbClr val="1707ED"/>
                </a:solidFill>
                <a:latin typeface="Arial Bold" panose="020B0604020202090204" charset="0"/>
                <a:cs typeface="Arial Bold" panose="020B0604020202090204" charset="0"/>
                <a:sym typeface="+mn-lt"/>
              </a:rPr>
              <a:t>Allan</a:t>
            </a:r>
            <a:endParaRPr lang="en-US" altLang="zh-CN" sz="3200" b="1">
              <a:solidFill>
                <a:srgbClr val="1707ED"/>
              </a:solidFill>
              <a:latin typeface="Arial Bold" panose="020B0604020202090204" charset="0"/>
              <a:cs typeface="Arial Bold" panose="020B0604020202090204" charset="0"/>
              <a:sym typeface="+mn-lt"/>
            </a:endParaRPr>
          </a:p>
        </p:txBody>
      </p:sp>
      <p:sp>
        <p:nvSpPr>
          <p:cNvPr id="6" name="Rectangle 24"/>
          <p:cNvSpPr/>
          <p:nvPr/>
        </p:nvSpPr>
        <p:spPr>
          <a:xfrm>
            <a:off x="6136005" y="5211445"/>
            <a:ext cx="2880995" cy="583565"/>
          </a:xfrm>
          <a:prstGeom prst="rect">
            <a:avLst/>
          </a:prstGeom>
          <a:solidFill>
            <a:srgbClr val="F4B919"/>
          </a:solidFill>
          <a:ln w="9525">
            <a:noFill/>
          </a:ln>
        </p:spPr>
        <p:txBody>
          <a:bodyPr wrap="square" anchor="t">
            <a:spAutoFit/>
          </a:bodyPr>
          <a:lstStyle/>
          <a:p>
            <a:pPr algn="ctr"/>
            <a:r>
              <a:rPr lang="en-US" altLang="zh-CN" sz="3200" b="1">
                <a:solidFill>
                  <a:srgbClr val="1707ED"/>
                </a:solidFill>
                <a:cs typeface="+mn-ea"/>
                <a:sym typeface="+mn-ea"/>
              </a:rPr>
              <a:t>A young man</a:t>
            </a:r>
            <a:endParaRPr lang="en-US" altLang="zh-CN" sz="3200" b="1">
              <a:solidFill>
                <a:srgbClr val="1707ED"/>
              </a:solidFill>
              <a:cs typeface="+mn-ea"/>
              <a:sym typeface="+mn-ea"/>
            </a:endParaRPr>
          </a:p>
        </p:txBody>
      </p:sp>
      <p:sp>
        <p:nvSpPr>
          <p:cNvPr id="7" name="Rectangle 24"/>
          <p:cNvSpPr/>
          <p:nvPr/>
        </p:nvSpPr>
        <p:spPr>
          <a:xfrm>
            <a:off x="9478010" y="5211445"/>
            <a:ext cx="2750185" cy="1568450"/>
          </a:xfrm>
          <a:prstGeom prst="rect">
            <a:avLst/>
          </a:prstGeom>
          <a:solidFill>
            <a:srgbClr val="F4B919"/>
          </a:solidFill>
          <a:ln w="9525">
            <a:noFill/>
          </a:ln>
        </p:spPr>
        <p:txBody>
          <a:bodyPr wrap="square" anchor="t">
            <a:spAutoFit/>
          </a:bodyPr>
          <a:lstStyle/>
          <a:p>
            <a:pPr algn="ctr"/>
            <a:r>
              <a:rPr lang="en-US" altLang="zh-CN" sz="3200" b="1">
                <a:solidFill>
                  <a:srgbClr val="1707ED"/>
                </a:solidFill>
                <a:cs typeface="+mn-ea"/>
                <a:sym typeface="+mn-lt"/>
              </a:rPr>
              <a:t>The league coodinator</a:t>
            </a:r>
            <a:endParaRPr lang="en-US" altLang="zh-CN" sz="3200" b="1">
              <a:solidFill>
                <a:srgbClr val="1707ED"/>
              </a:solidFill>
              <a:cs typeface="+mn-ea"/>
              <a:sym typeface="+mn-lt"/>
            </a:endParaRPr>
          </a:p>
          <a:p>
            <a:pPr algn="ctr"/>
            <a:r>
              <a:rPr lang="zh-CN" altLang="en-US" sz="3200" b="1">
                <a:solidFill>
                  <a:srgbClr val="1707ED"/>
                </a:solidFill>
                <a:cs typeface="+mn-ea"/>
                <a:sym typeface="+mn-lt"/>
              </a:rPr>
              <a:t>统筹者</a:t>
            </a:r>
            <a:endParaRPr lang="zh-CN" altLang="en-US" sz="3200" b="1">
              <a:solidFill>
                <a:srgbClr val="1707ED"/>
              </a:solidFill>
              <a:cs typeface="+mn-ea"/>
              <a:sym typeface="+mn-lt"/>
            </a:endParaRPr>
          </a:p>
        </p:txBody>
      </p:sp>
      <p:sp>
        <p:nvSpPr>
          <p:cNvPr id="3" name="Rectangle 24"/>
          <p:cNvSpPr/>
          <p:nvPr/>
        </p:nvSpPr>
        <p:spPr>
          <a:xfrm>
            <a:off x="1155700" y="5113020"/>
            <a:ext cx="679450" cy="583565"/>
          </a:xfrm>
          <a:prstGeom prst="rect">
            <a:avLst/>
          </a:prstGeom>
          <a:solidFill>
            <a:srgbClr val="F4B919"/>
          </a:solidFill>
          <a:ln w="9525">
            <a:noFill/>
          </a:ln>
        </p:spPr>
        <p:txBody>
          <a:bodyPr wrap="square" anchor="t">
            <a:spAutoFit/>
          </a:bodyPr>
          <a:p>
            <a:pPr algn="ctr"/>
            <a:r>
              <a:rPr lang="en-US" altLang="zh-CN" sz="3200" b="1">
                <a:solidFill>
                  <a:srgbClr val="1707ED"/>
                </a:solidFill>
                <a:latin typeface="+mj-lt"/>
                <a:cs typeface="+mj-lt"/>
                <a:sym typeface="+mn-lt"/>
              </a:rPr>
              <a:t>I</a:t>
            </a:r>
            <a:endParaRPr lang="en-US" altLang="zh-CN" sz="3200" b="1">
              <a:solidFill>
                <a:srgbClr val="1707ED"/>
              </a:solidFill>
              <a:latin typeface="+mj-lt"/>
              <a:cs typeface="+mj-lt"/>
              <a:sym typeface="+mn-lt"/>
            </a:endParaRPr>
          </a:p>
        </p:txBody>
      </p:sp>
      <p:pic>
        <p:nvPicPr>
          <p:cNvPr id="5" name="图片 4"/>
          <p:cNvPicPr>
            <a:picLocks noChangeAspect="1"/>
          </p:cNvPicPr>
          <p:nvPr/>
        </p:nvPicPr>
        <p:blipFill>
          <a:blip r:embed="rId1"/>
          <a:stretch>
            <a:fillRect/>
          </a:stretch>
        </p:blipFill>
        <p:spPr>
          <a:xfrm>
            <a:off x="6193155" y="1590675"/>
            <a:ext cx="2767330" cy="3217545"/>
          </a:xfrm>
          <a:prstGeom prst="rect">
            <a:avLst/>
          </a:prstGeom>
        </p:spPr>
      </p:pic>
      <p:pic>
        <p:nvPicPr>
          <p:cNvPr id="9" name="图片 8"/>
          <p:cNvPicPr>
            <a:picLocks noChangeAspect="1"/>
          </p:cNvPicPr>
          <p:nvPr/>
        </p:nvPicPr>
        <p:blipFill>
          <a:blip r:embed="rId2"/>
          <a:srcRect l="22559" r="10665" b="1443"/>
          <a:stretch>
            <a:fillRect/>
          </a:stretch>
        </p:blipFill>
        <p:spPr>
          <a:xfrm>
            <a:off x="2901315" y="1741170"/>
            <a:ext cx="3117850" cy="3067050"/>
          </a:xfrm>
          <a:prstGeom prst="ellipse">
            <a:avLst/>
          </a:prstGeom>
        </p:spPr>
      </p:pic>
      <p:pic>
        <p:nvPicPr>
          <p:cNvPr id="10" name="图片 9"/>
          <p:cNvPicPr>
            <a:picLocks noChangeAspect="1"/>
          </p:cNvPicPr>
          <p:nvPr/>
        </p:nvPicPr>
        <p:blipFill>
          <a:blip r:embed="rId3"/>
          <a:srcRect l="29367" t="-2679" r="7992"/>
          <a:stretch>
            <a:fillRect/>
          </a:stretch>
        </p:blipFill>
        <p:spPr>
          <a:xfrm>
            <a:off x="9214485" y="1590675"/>
            <a:ext cx="2856865" cy="3016250"/>
          </a:xfrm>
          <a:prstGeom prst="ellipse">
            <a:avLst/>
          </a:prstGeom>
        </p:spPr>
      </p:pic>
      <p:pic>
        <p:nvPicPr>
          <p:cNvPr id="11" name="图片 10"/>
          <p:cNvPicPr>
            <a:picLocks noChangeAspect="1"/>
          </p:cNvPicPr>
          <p:nvPr/>
        </p:nvPicPr>
        <p:blipFill>
          <a:blip r:embed="rId4"/>
          <a:srcRect l="21047" t="13407" r="47776" b="30935"/>
          <a:stretch>
            <a:fillRect/>
          </a:stretch>
        </p:blipFill>
        <p:spPr>
          <a:xfrm>
            <a:off x="230505" y="1859280"/>
            <a:ext cx="2530475" cy="2948940"/>
          </a:xfrm>
          <a:prstGeom prst="rect">
            <a:avLst/>
          </a:prstGeom>
        </p:spPr>
      </p:pic>
      <p:cxnSp>
        <p:nvCxnSpPr>
          <p:cNvPr id="12" name="直接箭头连接符 11"/>
          <p:cNvCxnSpPr/>
          <p:nvPr/>
        </p:nvCxnSpPr>
        <p:spPr>
          <a:xfrm>
            <a:off x="4622165" y="1859280"/>
            <a:ext cx="2122170" cy="0"/>
          </a:xfrm>
          <a:prstGeom prst="straightConnector1">
            <a:avLst/>
          </a:prstGeom>
          <a:ln w="76200">
            <a:solidFill>
              <a:srgbClr val="00B0F0"/>
            </a:solidFill>
            <a:headEnd type="arrow" w="med" len="med"/>
            <a:tailEnd type="arrow" w="med" len="med"/>
          </a:ln>
        </p:spPr>
        <p:style>
          <a:lnRef idx="3">
            <a:schemeClr val="accent2"/>
          </a:lnRef>
          <a:fillRef idx="0">
            <a:schemeClr val="accent2"/>
          </a:fillRef>
          <a:effectRef idx="2">
            <a:schemeClr val="accent2"/>
          </a:effectRef>
          <a:fontRef idx="minor">
            <a:schemeClr val="tx1"/>
          </a:fontRef>
        </p:style>
      </p:cxnSp>
      <p:sp>
        <p:nvSpPr>
          <p:cNvPr id="13" name="文本框 12"/>
          <p:cNvSpPr txBox="1"/>
          <p:nvPr/>
        </p:nvSpPr>
        <p:spPr>
          <a:xfrm>
            <a:off x="4408170" y="1157605"/>
            <a:ext cx="2550795" cy="583565"/>
          </a:xfrm>
          <a:prstGeom prst="rect">
            <a:avLst/>
          </a:prstGeom>
          <a:noFill/>
        </p:spPr>
        <p:txBody>
          <a:bodyPr wrap="square" rtlCol="0">
            <a:spAutoFit/>
          </a:bodyPr>
          <a:p>
            <a:r>
              <a:rPr lang="en-US" altLang="zh-CN" sz="3200" b="1">
                <a:solidFill>
                  <a:srgbClr val="1707ED"/>
                </a:solidFill>
                <a:latin typeface="+mj-lt"/>
                <a:cs typeface="+mj-lt"/>
              </a:rPr>
              <a:t>opponent</a:t>
            </a:r>
            <a:endParaRPr lang="en-US" altLang="zh-CN" sz="3200" b="1">
              <a:solidFill>
                <a:schemeClr val="accent1"/>
              </a:solidFill>
              <a:latin typeface="+mj-lt"/>
              <a:cs typeface="+mj-lt"/>
            </a:endParaRP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20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6" grpId="0" bldLvl="0" animBg="1"/>
      <p:bldP spid="7" grpId="0" bldLvl="0" animBg="1"/>
      <p:bldP spid="3"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859155" y="31750"/>
            <a:ext cx="11015345" cy="1000760"/>
          </a:xfrm>
          <a:solidFill>
            <a:srgbClr val="FFC000"/>
          </a:solidFill>
        </p:spPr>
        <p:txBody>
          <a:bodyPr/>
          <a:p>
            <a:r>
              <a:rPr lang="en-US" altLang="zh-CN" sz="3200" spc="0">
                <a:solidFill>
                  <a:srgbClr val="1707ED"/>
                </a:solidFill>
                <a:latin typeface="+mn-lt"/>
                <a:ea typeface="+mn-ea"/>
                <a:cs typeface="+mn-ea"/>
              </a:rPr>
              <a:t>Find out the sentences that describe the young man's appearance.</a:t>
            </a:r>
            <a:endParaRPr lang="en-US" altLang="zh-CN" sz="3200" spc="0">
              <a:solidFill>
                <a:srgbClr val="1707ED"/>
              </a:solidFill>
              <a:latin typeface="+mn-lt"/>
              <a:ea typeface="+mn-ea"/>
              <a:cs typeface="+mn-ea"/>
            </a:endParaRPr>
          </a:p>
        </p:txBody>
      </p:sp>
      <p:sp>
        <p:nvSpPr>
          <p:cNvPr id="3" name="内容占位符 2"/>
          <p:cNvSpPr>
            <a:spLocks noGrp="1"/>
          </p:cNvSpPr>
          <p:nvPr>
            <p:ph idx="1"/>
          </p:nvPr>
        </p:nvSpPr>
        <p:spPr>
          <a:xfrm>
            <a:off x="2938780" y="1229995"/>
            <a:ext cx="9164955" cy="5257165"/>
          </a:xfrm>
        </p:spPr>
        <p:txBody>
          <a:bodyPr>
            <a:normAutofit fontScale="90000" lnSpcReduction="10000"/>
          </a:bodyPr>
          <a:p>
            <a:r>
              <a:rPr sz="3200" b="1">
                <a:latin typeface="Times New Roman Regular" panose="02020503050405090304" charset="0"/>
                <a:cs typeface="Times New Roman Regular" panose="02020503050405090304" charset="0"/>
                <a:sym typeface="+mn-ea"/>
              </a:rPr>
              <a:t>That's when I saw a young man-about </a:t>
            </a:r>
            <a:r>
              <a:rPr sz="3200" b="1" u="sng">
                <a:solidFill>
                  <a:schemeClr val="accent1"/>
                </a:solidFill>
                <a:latin typeface="Times New Roman Regular" panose="02020503050405090304" charset="0"/>
                <a:cs typeface="Times New Roman Regular" panose="02020503050405090304" charset="0"/>
                <a:sym typeface="+mn-ea"/>
              </a:rPr>
              <a:t>twenty years old</a:t>
            </a:r>
            <a:r>
              <a:rPr sz="3200" b="1">
                <a:latin typeface="Times New Roman Regular" panose="02020503050405090304" charset="0"/>
                <a:cs typeface="Times New Roman Regular" panose="02020503050405090304" charset="0"/>
                <a:sym typeface="+mn-ea"/>
              </a:rPr>
              <a:t>-at the other end of the </a:t>
            </a:r>
            <a:r>
              <a:rPr lang="en-US" altLang="zh-CN" sz="3200" b="1">
                <a:latin typeface="Times New Roman Regular" panose="02020503050405090304" charset="0"/>
                <a:cs typeface="Times New Roman Regular" panose="02020503050405090304" charset="0"/>
                <a:sym typeface="+mn-ea"/>
              </a:rPr>
              <a:t>reception area. (Para1 Line4)</a:t>
            </a:r>
            <a:endParaRPr lang="en-US" altLang="zh-CN" sz="3200" b="1">
              <a:latin typeface="Times New Roman Regular" panose="02020503050405090304" charset="0"/>
              <a:cs typeface="Times New Roman Regular" panose="02020503050405090304" charset="0"/>
              <a:sym typeface="+mn-ea"/>
            </a:endParaRPr>
          </a:p>
          <a:p>
            <a:r>
              <a:rPr sz="3200" b="1">
                <a:latin typeface="Times New Roman Regular" panose="02020503050405090304" charset="0"/>
                <a:cs typeface="Times New Roman Regular" panose="02020503050405090304" charset="0"/>
                <a:sym typeface="+mn-ea"/>
              </a:rPr>
              <a:t>The young man had </a:t>
            </a:r>
            <a:r>
              <a:rPr sz="3200" b="1" u="sng">
                <a:solidFill>
                  <a:schemeClr val="accent1"/>
                </a:solidFill>
                <a:latin typeface="Times New Roman Regular" panose="02020503050405090304" charset="0"/>
                <a:cs typeface="Times New Roman Regular" panose="02020503050405090304" charset="0"/>
                <a:sym typeface="+mn-ea"/>
              </a:rPr>
              <a:t>muscular arms</a:t>
            </a:r>
            <a:r>
              <a:rPr sz="3200" b="1">
                <a:latin typeface="Times New Roman Regular" panose="02020503050405090304" charset="0"/>
                <a:cs typeface="Times New Roman Regular" panose="02020503050405090304" charset="0"/>
                <a:sym typeface="+mn-ea"/>
              </a:rPr>
              <a:t> and a </a:t>
            </a:r>
            <a:r>
              <a:rPr sz="3200" b="1" u="sng">
                <a:solidFill>
                  <a:schemeClr val="accent1"/>
                </a:solidFill>
                <a:latin typeface="Times New Roman Regular" panose="02020503050405090304" charset="0"/>
                <a:cs typeface="Times New Roman Regular" panose="02020503050405090304" charset="0"/>
                <a:sym typeface="+mn-ea"/>
              </a:rPr>
              <a:t>well-built </a:t>
            </a:r>
            <a:r>
              <a:rPr sz="3200" b="1">
                <a:latin typeface="Times New Roman Regular" panose="02020503050405090304" charset="0"/>
                <a:cs typeface="Times New Roman Regular" panose="02020503050405090304" charset="0"/>
                <a:sym typeface="+mn-ea"/>
              </a:rPr>
              <a:t>body. </a:t>
            </a:r>
            <a:r>
              <a:rPr lang="en-US" altLang="zh-CN" sz="3200" b="1">
                <a:latin typeface="Times New Roman Regular" panose="02020503050405090304" charset="0"/>
                <a:cs typeface="Times New Roman Regular" panose="02020503050405090304" charset="0"/>
                <a:sym typeface="+mn-ea"/>
              </a:rPr>
              <a:t>(Para2 Line1)</a:t>
            </a:r>
            <a:endParaRPr sz="3200" b="1">
              <a:latin typeface="Times New Roman Regular" panose="02020503050405090304" charset="0"/>
              <a:cs typeface="Times New Roman Regular" panose="02020503050405090304" charset="0"/>
              <a:sym typeface="+mn-ea"/>
            </a:endParaRPr>
          </a:p>
          <a:p>
            <a:r>
              <a:rPr sz="3200" b="1">
                <a:latin typeface="Times New Roman Regular" panose="02020503050405090304" charset="0"/>
                <a:cs typeface="Times New Roman Regular" panose="02020503050405090304" charset="0"/>
                <a:sym typeface="+mn-ea"/>
              </a:rPr>
              <a:t>The young man was </a:t>
            </a:r>
            <a:r>
              <a:rPr sz="3200" b="1" u="sng">
                <a:solidFill>
                  <a:schemeClr val="accent1"/>
                </a:solidFill>
                <a:latin typeface="Times New Roman Regular" panose="02020503050405090304" charset="0"/>
                <a:cs typeface="Times New Roman Regular" panose="02020503050405090304" charset="0"/>
                <a:sym typeface="+mn-ea"/>
              </a:rPr>
              <a:t>dressed in the latest trendy tennis clothes</a:t>
            </a:r>
            <a:r>
              <a:rPr sz="3200" b="1">
                <a:latin typeface="Times New Roman Regular" panose="02020503050405090304" charset="0"/>
                <a:cs typeface="Times New Roman Regular" panose="02020503050405090304" charset="0"/>
                <a:sym typeface="+mn-ea"/>
              </a:rPr>
              <a:t> and looked great. With his </a:t>
            </a:r>
            <a:r>
              <a:rPr lang="en-US" altLang="zh-CN" sz="3200" b="1">
                <a:latin typeface="Times New Roman Regular" panose="02020503050405090304" charset="0"/>
                <a:cs typeface="Times New Roman Regular" panose="02020503050405090304" charset="0"/>
                <a:sym typeface="+mn-ea"/>
              </a:rPr>
              <a:t>muscular body, he could have easily be a star athelete. (Para4 Line1)</a:t>
            </a:r>
            <a:endParaRPr lang="en-US" altLang="zh-CN" sz="3200" b="1">
              <a:latin typeface="Times New Roman Regular" panose="02020503050405090304" charset="0"/>
              <a:cs typeface="Times New Roman Regular" panose="02020503050405090304" charset="0"/>
              <a:sym typeface="+mn-ea"/>
            </a:endParaRPr>
          </a:p>
          <a:p>
            <a:endParaRPr lang="zh-CN" altLang="en-US" sz="3200" b="1">
              <a:latin typeface="Times New Roman Regular" panose="02020503050405090304" charset="0"/>
              <a:cs typeface="Times New Roman Regular" panose="02020503050405090304" charset="0"/>
            </a:endParaRPr>
          </a:p>
        </p:txBody>
      </p:sp>
      <p:pic>
        <p:nvPicPr>
          <p:cNvPr id="5" name="图片 4"/>
          <p:cNvPicPr>
            <a:picLocks noChangeAspect="1"/>
          </p:cNvPicPr>
          <p:nvPr/>
        </p:nvPicPr>
        <p:blipFill>
          <a:blip r:embed="rId1"/>
          <a:stretch>
            <a:fillRect/>
          </a:stretch>
        </p:blipFill>
        <p:spPr>
          <a:xfrm>
            <a:off x="171450" y="1819910"/>
            <a:ext cx="2767330" cy="3217545"/>
          </a:xfrm>
          <a:prstGeom prst="rect">
            <a:avLst/>
          </a:prstGeom>
        </p:spPr>
      </p:pic>
    </p:spTree>
    <p:custDataLst>
      <p:tags r:id="rId2"/>
    </p:custData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424805" y="2021840"/>
            <a:ext cx="5734685" cy="4072255"/>
          </a:xfrm>
        </p:spPr>
        <p:txBody>
          <a:bodyPr/>
          <a:p>
            <a:r>
              <a:rPr lang="en-US" altLang="zh-CN" sz="3200" b="1">
                <a:latin typeface="Times New Roman Regular" panose="02020503050405090304" charset="0"/>
                <a:cs typeface="Times New Roman Regular" panose="02020503050405090304" charset="0"/>
                <a:sym typeface="+mn-ea"/>
              </a:rPr>
              <a:t>Allan was at least </a:t>
            </a:r>
            <a:r>
              <a:rPr lang="en-US" altLang="zh-CN" sz="3200" b="1" u="sng">
                <a:solidFill>
                  <a:schemeClr val="accent1"/>
                </a:solidFill>
                <a:latin typeface="Times New Roman Regular" panose="02020503050405090304" charset="0"/>
                <a:cs typeface="Times New Roman Regular" panose="02020503050405090304" charset="0"/>
                <a:sym typeface="+mn-ea"/>
              </a:rPr>
              <a:t>thirty years older</a:t>
            </a:r>
            <a:r>
              <a:rPr lang="en-US" altLang="zh-CN" sz="3200" b="1">
                <a:latin typeface="Times New Roman Regular" panose="02020503050405090304" charset="0"/>
                <a:cs typeface="Times New Roman Regular" panose="02020503050405090304" charset="0"/>
                <a:sym typeface="+mn-ea"/>
              </a:rPr>
              <a:t>,</a:t>
            </a:r>
            <a:r>
              <a:rPr sz="3200" b="1">
                <a:latin typeface="Times New Roman Regular" panose="02020503050405090304" charset="0"/>
                <a:cs typeface="Times New Roman Regular" panose="02020503050405090304" charset="0"/>
                <a:sym typeface="+mn-ea"/>
              </a:rPr>
              <a:t>much </a:t>
            </a:r>
            <a:r>
              <a:rPr sz="3200" b="1" u="sng">
                <a:solidFill>
                  <a:schemeClr val="accent1"/>
                </a:solidFill>
                <a:latin typeface="Times New Roman Regular" panose="02020503050405090304" charset="0"/>
                <a:cs typeface="Times New Roman Regular" panose="02020503050405090304" charset="0"/>
                <a:sym typeface="+mn-ea"/>
              </a:rPr>
              <a:t>less muscular</a:t>
            </a:r>
            <a:r>
              <a:rPr sz="3200" b="1">
                <a:latin typeface="Times New Roman Regular" panose="02020503050405090304" charset="0"/>
                <a:cs typeface="Times New Roman Regular" panose="02020503050405090304" charset="0"/>
                <a:sym typeface="+mn-ea"/>
              </a:rPr>
              <a:t>, and dressed in </a:t>
            </a:r>
            <a:r>
              <a:rPr sz="3200" b="1" u="sng">
                <a:solidFill>
                  <a:schemeClr val="accent1"/>
                </a:solidFill>
                <a:latin typeface="Times New Roman Regular" panose="02020503050405090304" charset="0"/>
                <a:cs typeface="Times New Roman Regular" panose="02020503050405090304" charset="0"/>
                <a:sym typeface="+mn-ea"/>
              </a:rPr>
              <a:t>an ordinary tennis shirt and untrendy tennis shorts.</a:t>
            </a:r>
            <a:r>
              <a:rPr sz="3200" b="1">
                <a:solidFill>
                  <a:schemeClr val="accent1"/>
                </a:solidFill>
                <a:latin typeface="Times New Roman Regular" panose="02020503050405090304" charset="0"/>
                <a:cs typeface="Times New Roman Regular" panose="02020503050405090304" charset="0"/>
                <a:sym typeface="+mn-ea"/>
              </a:rPr>
              <a:t> </a:t>
            </a:r>
            <a:endParaRPr lang="zh-CN" altLang="en-US" b="1">
              <a:solidFill>
                <a:schemeClr val="accent1"/>
              </a:solidFill>
              <a:latin typeface="Times New Roman Regular" panose="02020503050405090304" charset="0"/>
              <a:cs typeface="Times New Roman Regular" panose="02020503050405090304" charset="0"/>
            </a:endParaRPr>
          </a:p>
          <a:p>
            <a:endParaRPr lang="zh-CN" altLang="en-US" b="1">
              <a:solidFill>
                <a:schemeClr val="accent1"/>
              </a:solidFill>
              <a:latin typeface="Times New Roman Regular" panose="02020503050405090304" charset="0"/>
              <a:cs typeface="Times New Roman Regular" panose="02020503050405090304" charset="0"/>
            </a:endParaRPr>
          </a:p>
        </p:txBody>
      </p:sp>
      <p:pic>
        <p:nvPicPr>
          <p:cNvPr id="9" name="图片 8"/>
          <p:cNvPicPr>
            <a:picLocks noChangeAspect="1"/>
          </p:cNvPicPr>
          <p:nvPr/>
        </p:nvPicPr>
        <p:blipFill>
          <a:blip r:embed="rId1"/>
          <a:srcRect l="22559" r="10665" b="1443"/>
          <a:stretch>
            <a:fillRect/>
          </a:stretch>
        </p:blipFill>
        <p:spPr>
          <a:xfrm>
            <a:off x="859155" y="1659890"/>
            <a:ext cx="4038600" cy="4086225"/>
          </a:xfrm>
          <a:prstGeom prst="ellipse">
            <a:avLst/>
          </a:prstGeom>
        </p:spPr>
      </p:pic>
      <p:sp>
        <p:nvSpPr>
          <p:cNvPr id="4" name="标题 3"/>
          <p:cNvSpPr>
            <a:spLocks noGrp="1"/>
          </p:cNvSpPr>
          <p:nvPr>
            <p:ph type="title"/>
          </p:nvPr>
        </p:nvSpPr>
        <p:spPr>
          <a:xfrm>
            <a:off x="859155" y="31750"/>
            <a:ext cx="11376660" cy="1000760"/>
          </a:xfrm>
          <a:solidFill>
            <a:srgbClr val="FFC000"/>
          </a:solidFill>
        </p:spPr>
        <p:txBody>
          <a:bodyPr/>
          <a:p>
            <a:pPr algn="l"/>
            <a:r>
              <a:rPr lang="en-US" altLang="zh-CN" sz="3200" spc="0">
                <a:solidFill>
                  <a:srgbClr val="1707ED"/>
                </a:solidFill>
                <a:latin typeface="+mn-lt"/>
                <a:ea typeface="+mn-ea"/>
                <a:cs typeface="+mn-ea"/>
              </a:rPr>
              <a:t>Find out the sentences that describe Allan's appearance.</a:t>
            </a:r>
            <a:endParaRPr lang="en-US" altLang="zh-CN" sz="3200" spc="0">
              <a:solidFill>
                <a:srgbClr val="1707ED"/>
              </a:solidFill>
              <a:latin typeface="+mn-lt"/>
              <a:ea typeface="+mn-ea"/>
              <a:cs typeface="+mn-ea"/>
            </a:endParaRPr>
          </a:p>
        </p:txBody>
      </p:sp>
    </p:spTree>
    <p:custDataLst>
      <p:tags r:id="rId2"/>
    </p:custData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3"/>
          <p:cNvSpPr/>
          <p:nvPr>
            <p:ph type="title"/>
          </p:nvPr>
        </p:nvSpPr>
        <p:spPr>
          <a:xfrm>
            <a:off x="793115" y="32385"/>
            <a:ext cx="11377930" cy="1115695"/>
          </a:xfrm>
          <a:solidFill>
            <a:srgbClr val="FFC000"/>
          </a:solidFill>
        </p:spPr>
        <p:txBody>
          <a:bodyPr/>
          <a:p>
            <a:r>
              <a:rPr lang="en-US" altLang="zh-CN" sz="3200" spc="0">
                <a:solidFill>
                  <a:srgbClr val="1707ED"/>
                </a:solidFill>
                <a:latin typeface="+mn-lt"/>
                <a:ea typeface="+mn-ea"/>
                <a:cs typeface="+mn-ea"/>
              </a:rPr>
              <a:t>Complete the chart below to find out what Allan do and how he feel.</a:t>
            </a:r>
            <a:endParaRPr lang="en-US" altLang="zh-CN" sz="3200" spc="0">
              <a:solidFill>
                <a:srgbClr val="1707ED"/>
              </a:solidFill>
              <a:latin typeface="+mn-lt"/>
              <a:ea typeface="+mn-ea"/>
              <a:cs typeface="+mn-ea"/>
            </a:endParaRPr>
          </a:p>
        </p:txBody>
      </p:sp>
      <p:sp>
        <p:nvSpPr>
          <p:cNvPr id="6" name="文本框 5"/>
          <p:cNvSpPr txBox="1"/>
          <p:nvPr/>
        </p:nvSpPr>
        <p:spPr>
          <a:xfrm>
            <a:off x="-17145" y="1393190"/>
            <a:ext cx="2467610" cy="583565"/>
          </a:xfrm>
          <a:prstGeom prst="rect">
            <a:avLst/>
          </a:prstGeom>
          <a:noFill/>
        </p:spPr>
        <p:txBody>
          <a:bodyPr wrap="square" rtlCol="0">
            <a:spAutoFit/>
          </a:bodyPr>
          <a:p>
            <a:r>
              <a:rPr lang="en-US" altLang="zh-CN" sz="3200" b="1">
                <a:latin typeface="Arial Bold" panose="020B0604020202090204" charset="0"/>
                <a:cs typeface="Arial Bold" panose="020B0604020202090204" charset="0"/>
              </a:rPr>
              <a:t>Recently</a:t>
            </a:r>
            <a:endParaRPr lang="en-US" altLang="zh-CN" sz="3200" b="1">
              <a:latin typeface="Arial Bold" panose="020B0604020202090204" charset="0"/>
              <a:cs typeface="Arial Bold" panose="020B0604020202090204" charset="0"/>
            </a:endParaRPr>
          </a:p>
        </p:txBody>
      </p:sp>
      <p:sp>
        <p:nvSpPr>
          <p:cNvPr id="7" name="文本框 6"/>
          <p:cNvSpPr txBox="1"/>
          <p:nvPr/>
        </p:nvSpPr>
        <p:spPr>
          <a:xfrm>
            <a:off x="4189095" y="1393190"/>
            <a:ext cx="7982585" cy="1076325"/>
          </a:xfrm>
          <a:prstGeom prst="rect">
            <a:avLst/>
          </a:prstGeom>
          <a:noFill/>
        </p:spPr>
        <p:txBody>
          <a:bodyPr wrap="square" rtlCol="0">
            <a:spAutoFit/>
          </a:bodyPr>
          <a:p>
            <a:r>
              <a:rPr lang="en-US" altLang="zh-CN" sz="3200" b="1">
                <a:latin typeface="Arial Bold" panose="020B0604020202090204" charset="0"/>
                <a:cs typeface="Arial Bold" panose="020B0604020202090204" charset="0"/>
              </a:rPr>
              <a:t>Allan ____________the tennis league's </a:t>
            </a:r>
            <a:endParaRPr lang="en-US" altLang="zh-CN" sz="3200" b="1">
              <a:latin typeface="Arial Bold" panose="020B0604020202090204" charset="0"/>
              <a:cs typeface="Arial Bold" panose="020B0604020202090204" charset="0"/>
            </a:endParaRPr>
          </a:p>
          <a:p>
            <a:r>
              <a:rPr lang="en-US" altLang="zh-CN" sz="3200" b="1">
                <a:latin typeface="Arial Bold" panose="020B0604020202090204" charset="0"/>
                <a:cs typeface="Arial Bold" panose="020B0604020202090204" charset="0"/>
              </a:rPr>
              <a:t>ladder (</a:t>
            </a:r>
            <a:r>
              <a:rPr lang="zh-CN" altLang="en-US" sz="3200" b="1">
                <a:latin typeface="Arial Bold" panose="020B0604020202090204" charset="0"/>
                <a:cs typeface="Arial Bold" panose="020B0604020202090204" charset="0"/>
              </a:rPr>
              <a:t>晋级赛）</a:t>
            </a:r>
            <a:endParaRPr lang="zh-CN" altLang="en-US" sz="3200" b="1">
              <a:latin typeface="Arial Bold" panose="020B0604020202090204" charset="0"/>
              <a:cs typeface="Arial Bold" panose="020B0604020202090204" charset="0"/>
            </a:endParaRPr>
          </a:p>
        </p:txBody>
      </p:sp>
      <p:sp>
        <p:nvSpPr>
          <p:cNvPr id="8" name="文本框 7"/>
          <p:cNvSpPr txBox="1"/>
          <p:nvPr/>
        </p:nvSpPr>
        <p:spPr>
          <a:xfrm>
            <a:off x="-17145" y="2369820"/>
            <a:ext cx="3125470" cy="1076325"/>
          </a:xfrm>
          <a:prstGeom prst="rect">
            <a:avLst/>
          </a:prstGeom>
          <a:noFill/>
        </p:spPr>
        <p:txBody>
          <a:bodyPr wrap="square" rtlCol="0">
            <a:spAutoFit/>
          </a:bodyPr>
          <a:p>
            <a:r>
              <a:rPr lang="en-US" altLang="zh-CN" sz="3200" b="1">
                <a:latin typeface="Arial Bold" panose="020B0604020202090204" charset="0"/>
                <a:cs typeface="Arial Bold" panose="020B0604020202090204" charset="0"/>
              </a:rPr>
              <a:t>After seeing his opponent</a:t>
            </a:r>
            <a:endParaRPr lang="en-US" altLang="zh-CN" sz="3200" b="1">
              <a:latin typeface="Arial Bold" panose="020B0604020202090204" charset="0"/>
              <a:cs typeface="Arial Bold" panose="020B0604020202090204" charset="0"/>
            </a:endParaRPr>
          </a:p>
        </p:txBody>
      </p:sp>
      <p:sp>
        <p:nvSpPr>
          <p:cNvPr id="9" name="文本框 8"/>
          <p:cNvSpPr txBox="1"/>
          <p:nvPr/>
        </p:nvSpPr>
        <p:spPr>
          <a:xfrm>
            <a:off x="4189095" y="2469515"/>
            <a:ext cx="7188200" cy="583565"/>
          </a:xfrm>
          <a:prstGeom prst="rect">
            <a:avLst/>
          </a:prstGeom>
          <a:noFill/>
        </p:spPr>
        <p:txBody>
          <a:bodyPr wrap="square" rtlCol="0">
            <a:spAutoFit/>
          </a:bodyPr>
          <a:p>
            <a:r>
              <a:rPr lang="en-US" altLang="zh-CN" sz="3200" b="1">
                <a:latin typeface="Arial Bold" panose="020B0604020202090204" charset="0"/>
                <a:cs typeface="Arial Bold" panose="020B0604020202090204" charset="0"/>
              </a:rPr>
              <a:t>Allan continued _________________.</a:t>
            </a:r>
            <a:endParaRPr lang="en-US" altLang="zh-CN" sz="3200" b="1">
              <a:latin typeface="Arial Bold" panose="020B0604020202090204" charset="0"/>
              <a:cs typeface="Arial Bold" panose="020B0604020202090204" charset="0"/>
            </a:endParaRPr>
          </a:p>
        </p:txBody>
      </p:sp>
      <p:sp>
        <p:nvSpPr>
          <p:cNvPr id="10" name="文本框 9"/>
          <p:cNvSpPr txBox="1"/>
          <p:nvPr/>
        </p:nvSpPr>
        <p:spPr>
          <a:xfrm>
            <a:off x="-17145" y="3560445"/>
            <a:ext cx="3613785" cy="1568450"/>
          </a:xfrm>
          <a:prstGeom prst="rect">
            <a:avLst/>
          </a:prstGeom>
          <a:noFill/>
        </p:spPr>
        <p:txBody>
          <a:bodyPr wrap="square" rtlCol="0">
            <a:spAutoFit/>
          </a:bodyPr>
          <a:p>
            <a:r>
              <a:rPr lang="en-US" altLang="zh-CN" sz="3200" b="1">
                <a:latin typeface="Arial Bold" panose="020B0604020202090204" charset="0"/>
                <a:cs typeface="Arial Bold" panose="020B0604020202090204" charset="0"/>
              </a:rPr>
              <a:t>After introducing themselves to each other</a:t>
            </a:r>
            <a:endParaRPr lang="en-US" altLang="zh-CN" sz="3200" b="1">
              <a:latin typeface="Arial Bold" panose="020B0604020202090204" charset="0"/>
              <a:cs typeface="Arial Bold" panose="020B0604020202090204" charset="0"/>
            </a:endParaRPr>
          </a:p>
        </p:txBody>
      </p:sp>
      <p:sp>
        <p:nvSpPr>
          <p:cNvPr id="11" name="文本框 10"/>
          <p:cNvSpPr txBox="1"/>
          <p:nvPr/>
        </p:nvSpPr>
        <p:spPr>
          <a:xfrm>
            <a:off x="3514725" y="5128895"/>
            <a:ext cx="7862570" cy="1076325"/>
          </a:xfrm>
          <a:prstGeom prst="rect">
            <a:avLst/>
          </a:prstGeom>
          <a:noFill/>
        </p:spPr>
        <p:txBody>
          <a:bodyPr wrap="square" rtlCol="0">
            <a:spAutoFit/>
          </a:bodyPr>
          <a:p>
            <a:r>
              <a:rPr lang="en-US" altLang="zh-CN" sz="3200" b="1">
                <a:latin typeface="Arial Bold" panose="020B0604020202090204" charset="0"/>
                <a:cs typeface="Arial Bold" panose="020B0604020202090204" charset="0"/>
              </a:rPr>
              <a:t>Allan closely observed _________________________________.</a:t>
            </a:r>
            <a:endParaRPr lang="en-US" altLang="zh-CN" sz="3200" b="1">
              <a:latin typeface="Arial Bold" panose="020B0604020202090204" charset="0"/>
              <a:cs typeface="Arial Bold" panose="020B0604020202090204" charset="0"/>
            </a:endParaRPr>
          </a:p>
        </p:txBody>
      </p:sp>
      <p:sp>
        <p:nvSpPr>
          <p:cNvPr id="12" name="文本框 11"/>
          <p:cNvSpPr txBox="1"/>
          <p:nvPr/>
        </p:nvSpPr>
        <p:spPr>
          <a:xfrm>
            <a:off x="-17145" y="5391150"/>
            <a:ext cx="3125470" cy="1076325"/>
          </a:xfrm>
          <a:prstGeom prst="rect">
            <a:avLst/>
          </a:prstGeom>
          <a:noFill/>
        </p:spPr>
        <p:txBody>
          <a:bodyPr wrap="square" rtlCol="0">
            <a:spAutoFit/>
          </a:bodyPr>
          <a:p>
            <a:r>
              <a:rPr lang="en-US" altLang="zh-CN" sz="3200" b="1">
                <a:latin typeface="Arial Bold" panose="020B0604020202090204" charset="0"/>
                <a:cs typeface="Arial Bold" panose="020B0604020202090204" charset="0"/>
              </a:rPr>
              <a:t>During the Pre-game warm-up</a:t>
            </a:r>
            <a:endParaRPr lang="en-US" altLang="zh-CN" sz="3200" b="1">
              <a:latin typeface="Arial Bold" panose="020B0604020202090204" charset="0"/>
              <a:cs typeface="Arial Bold" panose="020B0604020202090204" charset="0"/>
            </a:endParaRPr>
          </a:p>
        </p:txBody>
      </p:sp>
      <p:sp>
        <p:nvSpPr>
          <p:cNvPr id="13" name="文本框 12"/>
          <p:cNvSpPr txBox="1"/>
          <p:nvPr/>
        </p:nvSpPr>
        <p:spPr>
          <a:xfrm>
            <a:off x="3851910" y="3560445"/>
            <a:ext cx="7862570" cy="1076325"/>
          </a:xfrm>
          <a:prstGeom prst="rect">
            <a:avLst/>
          </a:prstGeom>
          <a:noFill/>
        </p:spPr>
        <p:txBody>
          <a:bodyPr wrap="square" rtlCol="0">
            <a:spAutoFit/>
          </a:bodyPr>
          <a:p>
            <a:r>
              <a:rPr lang="en-US" altLang="zh-CN" sz="3200" b="1">
                <a:latin typeface="Arial Bold" panose="020B0604020202090204" charset="0"/>
                <a:cs typeface="Arial Bold" panose="020B0604020202090204" charset="0"/>
              </a:rPr>
              <a:t>Allan focused on __________________</a:t>
            </a:r>
            <a:endParaRPr lang="en-US" altLang="zh-CN" sz="3200" b="1">
              <a:latin typeface="Arial Bold" panose="020B0604020202090204" charset="0"/>
              <a:cs typeface="Arial Bold" panose="020B0604020202090204" charset="0"/>
            </a:endParaRPr>
          </a:p>
          <a:p>
            <a:r>
              <a:rPr lang="en-US" altLang="zh-CN" sz="3200" b="1">
                <a:latin typeface="Arial Bold" panose="020B0604020202090204" charset="0"/>
                <a:cs typeface="Arial Bold" panose="020B0604020202090204" charset="0"/>
              </a:rPr>
              <a:t>_________________________________.</a:t>
            </a:r>
            <a:endParaRPr lang="en-US" altLang="zh-CN" sz="3200" b="1">
              <a:latin typeface="Arial Bold" panose="020B0604020202090204" charset="0"/>
              <a:cs typeface="Arial Bold" panose="020B0604020202090204" charset="0"/>
            </a:endParaRPr>
          </a:p>
        </p:txBody>
      </p:sp>
      <p:sp>
        <p:nvSpPr>
          <p:cNvPr id="14" name="文本框 13"/>
          <p:cNvSpPr txBox="1"/>
          <p:nvPr/>
        </p:nvSpPr>
        <p:spPr>
          <a:xfrm>
            <a:off x="5470525" y="1261110"/>
            <a:ext cx="2286000" cy="583565"/>
          </a:xfrm>
          <a:prstGeom prst="rect">
            <a:avLst/>
          </a:prstGeom>
          <a:noFill/>
        </p:spPr>
        <p:txBody>
          <a:bodyPr wrap="square" rtlCol="0">
            <a:spAutoFit/>
          </a:bodyPr>
          <a:p>
            <a:r>
              <a:rPr lang="en-US" altLang="zh-CN" sz="3200" b="1">
                <a:solidFill>
                  <a:schemeClr val="accent1"/>
                </a:solidFill>
                <a:latin typeface="Arial Bold" panose="020B0604020202090204" charset="0"/>
                <a:cs typeface="Arial Bold" panose="020B0604020202090204" charset="0"/>
              </a:rPr>
              <a:t>moved up</a:t>
            </a:r>
            <a:endParaRPr lang="en-US" altLang="zh-CN" sz="3200" b="1">
              <a:solidFill>
                <a:schemeClr val="accent1"/>
              </a:solidFill>
              <a:latin typeface="Arial Bold" panose="020B0604020202090204" charset="0"/>
              <a:cs typeface="Arial Bold" panose="020B0604020202090204" charset="0"/>
            </a:endParaRPr>
          </a:p>
        </p:txBody>
      </p:sp>
      <p:sp>
        <p:nvSpPr>
          <p:cNvPr id="15" name="文本框 14"/>
          <p:cNvSpPr txBox="1"/>
          <p:nvPr/>
        </p:nvSpPr>
        <p:spPr>
          <a:xfrm>
            <a:off x="7292340" y="2469515"/>
            <a:ext cx="4610735" cy="1076325"/>
          </a:xfrm>
          <a:prstGeom prst="rect">
            <a:avLst/>
          </a:prstGeom>
          <a:noFill/>
        </p:spPr>
        <p:txBody>
          <a:bodyPr wrap="square" rtlCol="0">
            <a:spAutoFit/>
          </a:bodyPr>
          <a:p>
            <a:r>
              <a:rPr lang="en-US" altLang="zh-CN" sz="3200" b="1">
                <a:solidFill>
                  <a:schemeClr val="accent1"/>
                </a:solidFill>
                <a:latin typeface="Arial Bold" panose="020B0604020202090204" charset="0"/>
                <a:cs typeface="Arial Bold" panose="020B0604020202090204" charset="0"/>
              </a:rPr>
              <a:t>completing his warm-up routine.</a:t>
            </a:r>
            <a:endParaRPr lang="en-US" altLang="zh-CN" sz="3200" b="1">
              <a:solidFill>
                <a:schemeClr val="accent1"/>
              </a:solidFill>
              <a:latin typeface="Arial Bold" panose="020B0604020202090204" charset="0"/>
              <a:cs typeface="Arial Bold" panose="020B0604020202090204" charset="0"/>
            </a:endParaRPr>
          </a:p>
        </p:txBody>
      </p:sp>
      <p:sp>
        <p:nvSpPr>
          <p:cNvPr id="16" name="文本框 15"/>
          <p:cNvSpPr txBox="1"/>
          <p:nvPr/>
        </p:nvSpPr>
        <p:spPr>
          <a:xfrm>
            <a:off x="7292340" y="3560445"/>
            <a:ext cx="4737100" cy="1568450"/>
          </a:xfrm>
          <a:prstGeom prst="rect">
            <a:avLst/>
          </a:prstGeom>
          <a:noFill/>
        </p:spPr>
        <p:txBody>
          <a:bodyPr wrap="square" rtlCol="0">
            <a:spAutoFit/>
          </a:bodyPr>
          <a:p>
            <a:r>
              <a:rPr lang="en-US" altLang="zh-CN" sz="3200" b="1">
                <a:solidFill>
                  <a:schemeClr val="accent1"/>
                </a:solidFill>
                <a:latin typeface="Arial Bold" panose="020B0604020202090204" charset="0"/>
                <a:cs typeface="Arial Bold" panose="020B0604020202090204" charset="0"/>
              </a:rPr>
              <a:t>his opponent's </a:t>
            </a:r>
            <a:r>
              <a:rPr lang="en-US" altLang="zh-CN" sz="3200" b="1">
                <a:solidFill>
                  <a:schemeClr val="accent1"/>
                </a:solidFill>
                <a:latin typeface="Arial Bold" panose="020B0604020202090204" charset="0"/>
                <a:cs typeface="Arial Bold" panose="020B0604020202090204" charset="0"/>
                <a:sym typeface="+mn-ea"/>
              </a:rPr>
              <a:t>good tennis shoes, socks, and , the tennis racket.</a:t>
            </a:r>
            <a:endParaRPr lang="en-US" altLang="zh-CN" sz="3200" b="1">
              <a:solidFill>
                <a:schemeClr val="accent1"/>
              </a:solidFill>
              <a:latin typeface="Arial Bold" panose="020B0604020202090204" charset="0"/>
              <a:cs typeface="Arial Bold" panose="020B0604020202090204" charset="0"/>
            </a:endParaRPr>
          </a:p>
        </p:txBody>
      </p:sp>
      <p:sp>
        <p:nvSpPr>
          <p:cNvPr id="17" name="文本框 16"/>
          <p:cNvSpPr txBox="1"/>
          <p:nvPr/>
        </p:nvSpPr>
        <p:spPr>
          <a:xfrm>
            <a:off x="3514725" y="5662295"/>
            <a:ext cx="8515350" cy="1076325"/>
          </a:xfrm>
          <a:prstGeom prst="rect">
            <a:avLst/>
          </a:prstGeom>
          <a:noFill/>
        </p:spPr>
        <p:txBody>
          <a:bodyPr wrap="square" rtlCol="0">
            <a:spAutoFit/>
          </a:bodyPr>
          <a:p>
            <a:r>
              <a:rPr lang="en-US" altLang="zh-CN" sz="3200" b="1">
                <a:solidFill>
                  <a:schemeClr val="accent1"/>
                </a:solidFill>
                <a:latin typeface="+mj-lt"/>
                <a:cs typeface="+mj-lt"/>
                <a:sym typeface="+mn-ea"/>
              </a:rPr>
              <a:t>his va</a:t>
            </a:r>
            <a:r>
              <a:rPr lang="zh-CN" altLang="en-US" sz="3200" b="1">
                <a:solidFill>
                  <a:schemeClr val="accent1"/>
                </a:solidFill>
                <a:latin typeface="+mj-lt"/>
                <a:cs typeface="+mj-lt"/>
                <a:sym typeface="+mn-ea"/>
              </a:rPr>
              <a:t>rious strokes and powerful serves, while casually returning each shot. </a:t>
            </a:r>
            <a:endParaRPr lang="zh-CN" altLang="en-US" sz="3200" b="1">
              <a:solidFill>
                <a:schemeClr val="accent1"/>
              </a:solidFill>
              <a:latin typeface="+mj-lt"/>
              <a:cs typeface="+mj-lt"/>
              <a:sym typeface="+mn-ea"/>
            </a:endParaRPr>
          </a:p>
        </p:txBody>
      </p:sp>
      <p:pic>
        <p:nvPicPr>
          <p:cNvPr id="18" name="图片 17"/>
          <p:cNvPicPr>
            <a:picLocks noChangeAspect="1"/>
          </p:cNvPicPr>
          <p:nvPr/>
        </p:nvPicPr>
        <p:blipFill>
          <a:blip r:embed="rId1"/>
          <a:stretch>
            <a:fillRect/>
          </a:stretch>
        </p:blipFill>
        <p:spPr>
          <a:xfrm>
            <a:off x="-17145" y="2082800"/>
            <a:ext cx="3613150" cy="4228465"/>
          </a:xfrm>
          <a:prstGeom prst="rect">
            <a:avLst/>
          </a:prstGeom>
        </p:spPr>
      </p:pic>
      <p:sp>
        <p:nvSpPr>
          <p:cNvPr id="19" name="文本框 18"/>
          <p:cNvSpPr txBox="1"/>
          <p:nvPr/>
        </p:nvSpPr>
        <p:spPr>
          <a:xfrm>
            <a:off x="1907540" y="2729230"/>
            <a:ext cx="2626360" cy="1647825"/>
          </a:xfrm>
          <a:prstGeom prst="rect">
            <a:avLst/>
          </a:prstGeom>
          <a:noFill/>
        </p:spPr>
        <p:txBody>
          <a:bodyPr wrap="square" rtlCol="0">
            <a:spAutoFit/>
          </a:bodyPr>
          <a:p>
            <a:r>
              <a:rPr lang="en-US" altLang="zh-CN" sz="4400" b="1" i="1">
                <a:solidFill>
                  <a:srgbClr val="2C4EFF"/>
                </a:solidFill>
                <a:effectLst>
                  <a:outerShdw blurRad="38100" dist="25400" dir="5400000" algn="ctr" rotWithShape="0">
                    <a:srgbClr val="6E747A">
                      <a:alpha val="43000"/>
                    </a:srgbClr>
                  </a:outerShdw>
                </a:effectLst>
                <a:latin typeface="Arial Bold Italic" panose="020B0604020202090204" charset="0"/>
                <a:cs typeface="Arial Bold Italic" panose="020B0604020202090204" charset="0"/>
              </a:rPr>
              <a:t>f</a:t>
            </a:r>
            <a:r>
              <a:rPr lang="en-US" altLang="zh-CN" sz="4400" b="1" i="1" baseline="30000">
                <a:solidFill>
                  <a:srgbClr val="2C4EFF"/>
                </a:solidFill>
                <a:effectLst>
                  <a:outerShdw blurRad="38100" dist="25400" dir="5400000" algn="ctr" rotWithShape="0">
                    <a:srgbClr val="6E747A">
                      <a:alpha val="43000"/>
                    </a:srgbClr>
                  </a:outerShdw>
                </a:effectLst>
                <a:latin typeface="Arial Bold Italic" panose="020B0604020202090204" charset="0"/>
                <a:cs typeface="Arial Bold Italic" panose="020B0604020202090204" charset="0"/>
              </a:rPr>
              <a:t>rustrated</a:t>
            </a:r>
            <a:endParaRPr lang="en-US" altLang="zh-CN" sz="4400" b="1" i="1" baseline="30000">
              <a:solidFill>
                <a:srgbClr val="2C4EFF"/>
              </a:solidFill>
              <a:effectLst>
                <a:outerShdw blurRad="38100" dist="25400" dir="5400000" algn="ctr" rotWithShape="0">
                  <a:srgbClr val="6E747A">
                    <a:alpha val="43000"/>
                  </a:srgbClr>
                </a:outerShdw>
              </a:effectLst>
              <a:latin typeface="Arial Bold Italic" panose="020B0604020202090204" charset="0"/>
              <a:cs typeface="Arial Bold Italic" panose="020B0604020202090204" charset="0"/>
            </a:endParaRPr>
          </a:p>
          <a:p>
            <a:r>
              <a:rPr lang="en-US" altLang="zh-CN" sz="4400" b="1" i="1" baseline="30000">
                <a:solidFill>
                  <a:srgbClr val="2C4EFF"/>
                </a:solidFill>
                <a:effectLst>
                  <a:outerShdw blurRad="38100" dist="25400" dir="5400000" algn="ctr" rotWithShape="0">
                    <a:srgbClr val="6E747A">
                      <a:alpha val="43000"/>
                    </a:srgbClr>
                  </a:outerShdw>
                </a:effectLst>
                <a:latin typeface="Arial Bold Italic" panose="020B0604020202090204" charset="0"/>
                <a:cs typeface="Arial Bold Italic" panose="020B0604020202090204" charset="0"/>
              </a:rPr>
              <a:t>unconfident</a:t>
            </a:r>
            <a:endParaRPr lang="en-US" altLang="zh-CN" sz="4400" b="1" i="1" baseline="30000">
              <a:solidFill>
                <a:srgbClr val="2C4EFF"/>
              </a:solidFill>
              <a:effectLst>
                <a:outerShdw blurRad="38100" dist="25400" dir="5400000" algn="ctr" rotWithShape="0">
                  <a:srgbClr val="6E747A">
                    <a:alpha val="43000"/>
                  </a:srgbClr>
                </a:outerShdw>
              </a:effectLst>
              <a:latin typeface="Arial Bold Italic" panose="020B0604020202090204" charset="0"/>
              <a:cs typeface="Arial Bold Italic" panose="020B0604020202090204" charset="0"/>
            </a:endParaRPr>
          </a:p>
          <a:p>
            <a:r>
              <a:rPr lang="en-US" altLang="zh-CN" sz="4400" b="1" i="1" baseline="30000">
                <a:solidFill>
                  <a:srgbClr val="2C4EFF"/>
                </a:solidFill>
                <a:effectLst>
                  <a:outerShdw blurRad="38100" dist="25400" dir="5400000" algn="ctr" rotWithShape="0">
                    <a:srgbClr val="6E747A">
                      <a:alpha val="43000"/>
                    </a:srgbClr>
                  </a:outerShdw>
                </a:effectLst>
                <a:latin typeface="Arial Bold Italic" panose="020B0604020202090204" charset="0"/>
                <a:cs typeface="Arial Bold Italic" panose="020B0604020202090204" charset="0"/>
              </a:rPr>
              <a:t>casual</a:t>
            </a:r>
            <a:endParaRPr lang="en-US" altLang="zh-CN" sz="4400" b="1" i="1" baseline="30000">
              <a:solidFill>
                <a:srgbClr val="2C4EFF"/>
              </a:solidFill>
              <a:effectLst>
                <a:outerShdw blurRad="38100" dist="25400" dir="5400000" algn="ctr" rotWithShape="0">
                  <a:srgbClr val="6E747A">
                    <a:alpha val="43000"/>
                  </a:srgbClr>
                </a:outerShdw>
              </a:effectLst>
              <a:latin typeface="Arial Bold Italic" panose="020B0604020202090204" charset="0"/>
              <a:cs typeface="Arial Bold Italic" panose="020B0604020202090204" charset="0"/>
            </a:endParaRPr>
          </a:p>
        </p:txBody>
      </p:sp>
    </p:spTree>
    <p:custDataLst>
      <p:tags r:id="rId2"/>
    </p:custData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blinds(horizontal)">
                                      <p:cBhvr>
                                        <p:cTn id="16" dur="5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blinds(horizontal)">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9">
                                            <p:txEl>
                                              <p:pRg st="0" end="0"/>
                                            </p:txEl>
                                          </p:spTgt>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9">
                                            <p:txEl>
                                              <p:pRg st="1" end="1"/>
                                            </p:txEl>
                                          </p:spTgt>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944880" y="262890"/>
            <a:ext cx="8549640" cy="786765"/>
          </a:xfrm>
          <a:solidFill>
            <a:srgbClr val="FFC000"/>
          </a:solidFill>
        </p:spPr>
        <p:txBody>
          <a:bodyPr/>
          <a:p>
            <a:r>
              <a:rPr lang="en-US" altLang="zh-CN" sz="3200" spc="0">
                <a:solidFill>
                  <a:srgbClr val="1707ED"/>
                </a:solidFill>
                <a:latin typeface="+mn-lt"/>
                <a:ea typeface="+mn-ea"/>
                <a:cs typeface="+mn-ea"/>
              </a:rPr>
              <a:t>What kind of person the young man is ?</a:t>
            </a:r>
            <a:endParaRPr lang="en-US" altLang="zh-CN" sz="3200" spc="0">
              <a:solidFill>
                <a:srgbClr val="1707ED"/>
              </a:solidFill>
              <a:latin typeface="+mn-lt"/>
              <a:ea typeface="+mn-ea"/>
              <a:cs typeface="+mn-ea"/>
            </a:endParaRPr>
          </a:p>
        </p:txBody>
      </p:sp>
      <p:sp>
        <p:nvSpPr>
          <p:cNvPr id="3" name="内容占位符 2"/>
          <p:cNvSpPr>
            <a:spLocks noGrp="1"/>
          </p:cNvSpPr>
          <p:nvPr>
            <p:ph idx="1"/>
          </p:nvPr>
        </p:nvSpPr>
        <p:spPr>
          <a:xfrm>
            <a:off x="653415" y="1627505"/>
            <a:ext cx="10539730" cy="4763135"/>
          </a:xfrm>
        </p:spPr>
        <p:txBody>
          <a:bodyPr/>
          <a:p>
            <a:r>
              <a:rPr sz="3200" b="1">
                <a:latin typeface="Times New Roman Regular" panose="02020503050405090304" charset="0"/>
                <a:cs typeface="Times New Roman Regular" panose="02020503050405090304" charset="0"/>
                <a:sym typeface="+mn-ea"/>
              </a:rPr>
              <a:t>The young man played </a:t>
            </a:r>
            <a:r>
              <a:rPr lang="en-US" altLang="zh-CN" sz="3200" b="1">
                <a:latin typeface="Times New Roman Regular" panose="02020503050405090304" charset="0"/>
                <a:cs typeface="Times New Roman Regular" panose="02020503050405090304" charset="0"/>
                <a:sym typeface="+mn-ea"/>
              </a:rPr>
              <a:t>with confidence. It was almost as if he was showing his ability. </a:t>
            </a:r>
            <a:endParaRPr lang="en-US" altLang="zh-CN" sz="3200" b="1">
              <a:latin typeface="Times New Roman Regular" panose="02020503050405090304" charset="0"/>
              <a:cs typeface="Times New Roman Regular" panose="02020503050405090304" charset="0"/>
              <a:sym typeface="+mn-ea"/>
            </a:endParaRPr>
          </a:p>
        </p:txBody>
      </p:sp>
      <p:pic>
        <p:nvPicPr>
          <p:cNvPr id="5" name="图片 4"/>
          <p:cNvPicPr>
            <a:picLocks noChangeAspect="1"/>
          </p:cNvPicPr>
          <p:nvPr/>
        </p:nvPicPr>
        <p:blipFill>
          <a:blip r:embed="rId1"/>
          <a:stretch>
            <a:fillRect/>
          </a:stretch>
        </p:blipFill>
        <p:spPr>
          <a:xfrm>
            <a:off x="8754745" y="3054350"/>
            <a:ext cx="2767330" cy="3217545"/>
          </a:xfrm>
          <a:prstGeom prst="rect">
            <a:avLst/>
          </a:prstGeom>
        </p:spPr>
      </p:pic>
      <p:cxnSp>
        <p:nvCxnSpPr>
          <p:cNvPr id="4" name="直接连接符 3"/>
          <p:cNvCxnSpPr/>
          <p:nvPr/>
        </p:nvCxnSpPr>
        <p:spPr>
          <a:xfrm>
            <a:off x="5527675" y="2399665"/>
            <a:ext cx="2895600" cy="0"/>
          </a:xfrm>
          <a:prstGeom prst="line">
            <a:avLst/>
          </a:prstGeom>
          <a:ln w="5715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4664710" y="3034030"/>
            <a:ext cx="3446145" cy="20320"/>
          </a:xfrm>
          <a:prstGeom prst="line">
            <a:avLst/>
          </a:prstGeom>
          <a:ln w="57150">
            <a:solidFill>
              <a:srgbClr val="00B0F0"/>
            </a:solidFill>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1233170" y="3782060"/>
            <a:ext cx="4672965" cy="583565"/>
          </a:xfrm>
          <a:prstGeom prst="rect">
            <a:avLst/>
          </a:prstGeom>
          <a:noFill/>
        </p:spPr>
        <p:txBody>
          <a:bodyPr wrap="square" rtlCol="0">
            <a:spAutoFit/>
          </a:bodyPr>
          <a:p>
            <a:r>
              <a:rPr lang="en-US" altLang="zh-CN" sz="3200" b="1">
                <a:solidFill>
                  <a:srgbClr val="2C4EFF"/>
                </a:solidFill>
                <a:latin typeface="Arial Bold" panose="020B0604020202090204" charset="0"/>
                <a:cs typeface="Arial Bold" panose="020B0604020202090204" charset="0"/>
              </a:rPr>
              <a:t>confident and arrogant</a:t>
            </a:r>
            <a:endParaRPr lang="en-US" altLang="zh-CN" sz="3200" b="1">
              <a:solidFill>
                <a:srgbClr val="2C4EFF"/>
              </a:solidFill>
              <a:latin typeface="Arial Bold" panose="020B0604020202090204" charset="0"/>
              <a:cs typeface="Arial Bold" panose="020B0604020202090204" charset="0"/>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4123055" y="1522095"/>
            <a:ext cx="3583305" cy="3583305"/>
          </a:xfrm>
          <a:prstGeom prst="rect">
            <a:avLst/>
          </a:prstGeom>
          <a:noFill/>
          <a:ln w="9525">
            <a:noFill/>
          </a:ln>
        </p:spPr>
      </p:pic>
      <p:sp>
        <p:nvSpPr>
          <p:cNvPr id="5" name="文本框 4"/>
          <p:cNvSpPr txBox="1"/>
          <p:nvPr/>
        </p:nvSpPr>
        <p:spPr>
          <a:xfrm>
            <a:off x="278130" y="1412875"/>
            <a:ext cx="3844925" cy="3538220"/>
          </a:xfrm>
          <a:prstGeom prst="rect">
            <a:avLst/>
          </a:prstGeom>
        </p:spPr>
        <p:style>
          <a:lnRef idx="2">
            <a:schemeClr val="accent2"/>
          </a:lnRef>
          <a:fillRef idx="1">
            <a:schemeClr val="lt1"/>
          </a:fillRef>
          <a:effectRef idx="0">
            <a:schemeClr val="accent2"/>
          </a:effectRef>
          <a:fontRef idx="minor">
            <a:schemeClr val="dk1"/>
          </a:fontRef>
        </p:style>
        <p:txBody>
          <a:bodyPr wrap="square" rtlCol="0" anchor="t">
            <a:spAutoFit/>
          </a:bodyPr>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3200" b="1" i="0" u="none" strike="noStrike" kern="1200" cap="none" spc="0" normalizeH="0" baseline="0" noProof="1">
                <a:solidFill>
                  <a:schemeClr val="tx1"/>
                </a:solidFill>
                <a:latin typeface="Times New Roman Bold" panose="02020503050405090304" charset="0"/>
                <a:ea typeface="+mn-ea"/>
                <a:cs typeface="Times New Roman Bold" panose="02020503050405090304" charset="0"/>
                <a:sym typeface="+mn-ea"/>
              </a:rPr>
              <a:t>The young man, 20 years old with muscular arms and a well-built body, dressed in the lastest clothes, showing his ability confidently.</a:t>
            </a:r>
            <a:endParaRPr kumimoji="0" lang="en-US" altLang="zh-CN" sz="3200" b="1" i="0" u="none" strike="noStrike" kern="1200" cap="none" spc="0" normalizeH="0" baseline="0" noProof="1">
              <a:solidFill>
                <a:schemeClr val="tx1"/>
              </a:solidFill>
              <a:latin typeface="Times New Roman Bold" panose="02020503050405090304" charset="0"/>
              <a:ea typeface="+mn-ea"/>
              <a:cs typeface="Times New Roman Bold" panose="02020503050405090304" charset="0"/>
              <a:sym typeface="+mn-ea"/>
            </a:endParaRPr>
          </a:p>
        </p:txBody>
      </p:sp>
      <p:sp>
        <p:nvSpPr>
          <p:cNvPr id="6" name="文本框 5"/>
          <p:cNvSpPr txBox="1"/>
          <p:nvPr/>
        </p:nvSpPr>
        <p:spPr>
          <a:xfrm>
            <a:off x="7740015" y="427990"/>
            <a:ext cx="4187190" cy="4523105"/>
          </a:xfrm>
          <a:prstGeom prst="rect">
            <a:avLst/>
          </a:prstGeom>
        </p:spPr>
        <p:style>
          <a:lnRef idx="2">
            <a:schemeClr val="accent2"/>
          </a:lnRef>
          <a:fillRef idx="1">
            <a:schemeClr val="lt1"/>
          </a:fillRef>
          <a:effectRef idx="0">
            <a:schemeClr val="accent2"/>
          </a:effectRef>
          <a:fontRef idx="minor">
            <a:schemeClr val="dk1"/>
          </a:fontRef>
        </p:style>
        <p:txBody>
          <a:bodyPr wrap="square" rtlCol="0" anchor="t">
            <a:spAutoFit/>
          </a:bodyPr>
          <a:p>
            <a:pPr marL="0" marR="0" lvl="0" indent="0" algn="ctr" defTabSz="914400" rtl="0" eaLnBrk="0" fontAlgn="base" latinLnBrk="0" hangingPunct="0">
              <a:lnSpc>
                <a:spcPct val="100000"/>
              </a:lnSpc>
              <a:spcBef>
                <a:spcPct val="0"/>
              </a:spcBef>
              <a:spcAft>
                <a:spcPct val="0"/>
              </a:spcAft>
              <a:buClrTx/>
              <a:buSzTx/>
              <a:buFontTx/>
              <a:buNone/>
            </a:pPr>
            <a:r>
              <a:rPr lang="en-US" altLang="zh-CN" sz="3200" b="1">
                <a:solidFill>
                  <a:schemeClr val="tx1"/>
                </a:solidFill>
                <a:latin typeface="Times New Roman Bold" panose="02020503050405090304" charset="0"/>
                <a:cs typeface="Times New Roman Bold" panose="02020503050405090304" charset="0"/>
                <a:sym typeface="+mn-ea"/>
              </a:rPr>
              <a:t>Allan was  thirty years older,</a:t>
            </a:r>
            <a:r>
              <a:rPr sz="3200" b="1">
                <a:solidFill>
                  <a:schemeClr val="tx1"/>
                </a:solidFill>
                <a:latin typeface="Times New Roman Bold" panose="02020503050405090304" charset="0"/>
                <a:cs typeface="Times New Roman Bold" panose="02020503050405090304" charset="0"/>
                <a:sym typeface="+mn-ea"/>
              </a:rPr>
              <a:t>less muscular, and dressed in an ordinary tennis shirt and untrendy tennis shorts </a:t>
            </a:r>
            <a:r>
              <a:rPr lang="en-US" sz="3200" b="1">
                <a:solidFill>
                  <a:schemeClr val="tx1"/>
                </a:solidFill>
                <a:latin typeface="Times New Roman Bold" panose="02020503050405090304" charset="0"/>
                <a:cs typeface="Times New Roman Bold" panose="02020503050405090304" charset="0"/>
                <a:sym typeface="+mn-ea"/>
              </a:rPr>
              <a:t>with a frustrated look and casually played the tennis.</a:t>
            </a:r>
            <a:endParaRPr kumimoji="0" lang="en-US" altLang="zh-CN" sz="3200" i="0" u="none" strike="noStrike" kern="1200" cap="none" spc="0" normalizeH="0" baseline="0" noProof="1">
              <a:solidFill>
                <a:srgbClr val="1D41D5"/>
              </a:solidFill>
              <a:latin typeface="Times New Roman Bold" panose="02020503050405090304" charset="0"/>
              <a:ea typeface="+mn-ea"/>
              <a:cs typeface="Times New Roman Bold" panose="02020503050405090304" charset="0"/>
              <a:sym typeface="+mn-ea"/>
            </a:endParaRPr>
          </a:p>
        </p:txBody>
      </p:sp>
      <p:cxnSp>
        <p:nvCxnSpPr>
          <p:cNvPr id="7" name="直接连接符 6"/>
          <p:cNvCxnSpPr/>
          <p:nvPr/>
        </p:nvCxnSpPr>
        <p:spPr>
          <a:xfrm>
            <a:off x="1052195" y="6315075"/>
            <a:ext cx="10332720"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8" name="标题 1"/>
          <p:cNvSpPr>
            <a:spLocks noGrp="1"/>
          </p:cNvSpPr>
          <p:nvPr/>
        </p:nvSpPr>
        <p:spPr>
          <a:xfrm>
            <a:off x="33020" y="-16510"/>
            <a:ext cx="6747510" cy="88646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zh-CN" altLang="en-US" sz="4400" b="1" i="1">
                <a:latin typeface="Times New Roman" panose="02020603050405020304" charset="0"/>
                <a:cs typeface="Times New Roman" panose="02020603050405020304" charset="0"/>
                <a:sym typeface="+mn-ea"/>
              </a:rPr>
              <a:t>Read for the Conflict</a:t>
            </a:r>
            <a:endParaRPr lang="en-US" altLang="zh-CN" sz="4400" b="1" i="1">
              <a:latin typeface="Times New Roman" panose="02020603050405020304" charset="0"/>
              <a:cs typeface="Times New Roman" panose="02020603050405020304" charset="0"/>
            </a:endParaRPr>
          </a:p>
        </p:txBody>
      </p:sp>
      <p:sp>
        <p:nvSpPr>
          <p:cNvPr id="9" name="文本框 8"/>
          <p:cNvSpPr txBox="1"/>
          <p:nvPr/>
        </p:nvSpPr>
        <p:spPr>
          <a:xfrm>
            <a:off x="1052195" y="5587365"/>
            <a:ext cx="9543415" cy="583565"/>
          </a:xfrm>
          <a:prstGeom prst="rect">
            <a:avLst/>
          </a:prstGeom>
          <a:noFill/>
        </p:spPr>
        <p:txBody>
          <a:bodyPr wrap="square" rtlCol="0">
            <a:spAutoFit/>
          </a:bodyPr>
          <a:p>
            <a:r>
              <a:rPr lang="en-US" altLang="zh-CN" sz="3200" b="1">
                <a:solidFill>
                  <a:schemeClr val="tx1"/>
                </a:solidFill>
                <a:latin typeface="Arial Bold" panose="020B0604020202090204" charset="0"/>
                <a:cs typeface="Arial Bold" panose="020B0604020202090204" charset="0"/>
              </a:rPr>
              <a:t>Who will win the match in the end? and Why?</a:t>
            </a:r>
            <a:endParaRPr lang="en-US" altLang="zh-CN" sz="3200" b="1">
              <a:solidFill>
                <a:schemeClr val="tx1"/>
              </a:solidFill>
              <a:latin typeface="Arial Bold" panose="020B0604020202090204" charset="0"/>
              <a:cs typeface="Arial Bold" panose="020B0604020202090204" charset="0"/>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5"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805305" y="344805"/>
            <a:ext cx="9404350" cy="851535"/>
          </a:xfrm>
          <a:solidFill>
            <a:srgbClr val="FFC000"/>
          </a:solidFill>
        </p:spPr>
        <p:txBody>
          <a:bodyPr/>
          <a:p>
            <a:pPr algn="ctr">
              <a:buClrTx/>
              <a:buSzTx/>
              <a:buFontTx/>
            </a:pPr>
            <a:r>
              <a:rPr lang="en-US" altLang="zh-CN" sz="3200" spc="0">
                <a:solidFill>
                  <a:srgbClr val="1707ED"/>
                </a:solidFill>
                <a:latin typeface="+mn-lt"/>
                <a:ea typeface="+mn-ea"/>
                <a:cs typeface="+mn-ea"/>
              </a:rPr>
              <a:t>What's the theme of the story?</a:t>
            </a:r>
            <a:endParaRPr lang="en-US" altLang="zh-CN" sz="3200" spc="0">
              <a:solidFill>
                <a:srgbClr val="1707ED"/>
              </a:solidFill>
              <a:latin typeface="+mn-lt"/>
              <a:ea typeface="+mn-ea"/>
              <a:cs typeface="+mn-ea"/>
            </a:endParaRPr>
          </a:p>
        </p:txBody>
      </p:sp>
      <p:sp>
        <p:nvSpPr>
          <p:cNvPr id="3" name="内容占位符 2"/>
          <p:cNvSpPr>
            <a:spLocks noGrp="1"/>
          </p:cNvSpPr>
          <p:nvPr>
            <p:ph idx="1"/>
          </p:nvPr>
        </p:nvSpPr>
        <p:spPr>
          <a:xfrm>
            <a:off x="669925" y="1330960"/>
            <a:ext cx="10326370" cy="4746625"/>
          </a:xfrm>
        </p:spPr>
        <p:txBody>
          <a:bodyPr/>
          <a:p>
            <a:r>
              <a:rPr lang="en-US" altLang="zh-CN" sz="3200" b="1">
                <a:solidFill>
                  <a:schemeClr val="tx1"/>
                </a:solidFill>
                <a:latin typeface="Times New Roman Bold" panose="02020503050405090304" charset="0"/>
                <a:cs typeface="Times New Roman Bold" panose="02020503050405090304" charset="0"/>
              </a:rPr>
              <a:t>be confident;</a:t>
            </a:r>
            <a:endParaRPr lang="en-US" altLang="zh-CN" sz="3200" b="1">
              <a:solidFill>
                <a:schemeClr val="tx1"/>
              </a:solidFill>
              <a:latin typeface="Times New Roman Bold" panose="02020503050405090304" charset="0"/>
              <a:cs typeface="Times New Roman Bold" panose="02020503050405090304" charset="0"/>
            </a:endParaRPr>
          </a:p>
          <a:p>
            <a:r>
              <a:rPr lang="en-US" altLang="zh-CN" sz="3200" b="1">
                <a:solidFill>
                  <a:schemeClr val="tx1"/>
                </a:solidFill>
                <a:latin typeface="Times New Roman Bold" panose="02020503050405090304" charset="0"/>
                <a:cs typeface="Times New Roman Bold" panose="02020503050405090304" charset="0"/>
              </a:rPr>
              <a:t>believe in yourself;</a:t>
            </a:r>
            <a:endParaRPr lang="en-US" altLang="zh-CN" sz="3200" b="1">
              <a:solidFill>
                <a:schemeClr val="tx1"/>
              </a:solidFill>
              <a:latin typeface="Times New Roman Bold" panose="02020503050405090304" charset="0"/>
              <a:cs typeface="Times New Roman Bold" panose="02020503050405090304" charset="0"/>
            </a:endParaRPr>
          </a:p>
          <a:p>
            <a:r>
              <a:rPr lang="en-US" altLang="zh-CN" sz="3200" b="1">
                <a:solidFill>
                  <a:schemeClr val="tx1"/>
                </a:solidFill>
                <a:latin typeface="Times New Roman Bold" panose="02020503050405090304" charset="0"/>
                <a:cs typeface="Times New Roman Bold" panose="02020503050405090304" charset="0"/>
              </a:rPr>
              <a:t>don't underestimate your opponent;</a:t>
            </a:r>
            <a:endParaRPr lang="en-US" altLang="zh-CN" sz="3200" b="1">
              <a:solidFill>
                <a:schemeClr val="tx1"/>
              </a:solidFill>
              <a:latin typeface="Times New Roman Bold" panose="02020503050405090304" charset="0"/>
              <a:cs typeface="Times New Roman Bold" panose="02020503050405090304" charset="0"/>
            </a:endParaRPr>
          </a:p>
          <a:p>
            <a:r>
              <a:rPr lang="en-US" altLang="zh-CN" sz="3200" b="1">
                <a:solidFill>
                  <a:schemeClr val="tx1"/>
                </a:solidFill>
                <a:latin typeface="Times New Roman Bold" panose="02020503050405090304" charset="0"/>
                <a:cs typeface="Times New Roman Bold" panose="02020503050405090304" charset="0"/>
              </a:rPr>
              <a:t>experience counts in a match.</a:t>
            </a:r>
            <a:endParaRPr lang="en-US" altLang="zh-CN" sz="3200" b="1">
              <a:solidFill>
                <a:schemeClr val="tx1"/>
              </a:solidFill>
              <a:latin typeface="Times New Roman Bold" panose="02020503050405090304" charset="0"/>
              <a:cs typeface="Times New Roman Bold" panose="02020503050405090304" charset="0"/>
            </a:endParaRPr>
          </a:p>
        </p:txBody>
      </p:sp>
      <p:pic>
        <p:nvPicPr>
          <p:cNvPr id="4" name="图片 3"/>
          <p:cNvPicPr>
            <a:picLocks noChangeAspect="1"/>
          </p:cNvPicPr>
          <p:nvPr/>
        </p:nvPicPr>
        <p:blipFill>
          <a:blip r:embed="rId1"/>
          <a:stretch>
            <a:fillRect/>
          </a:stretch>
        </p:blipFill>
        <p:spPr>
          <a:xfrm>
            <a:off x="7877175" y="3810000"/>
            <a:ext cx="4302125" cy="2867025"/>
          </a:xfrm>
          <a:prstGeom prst="rect">
            <a:avLst/>
          </a:prstGeom>
        </p:spPr>
      </p:pic>
    </p:spTree>
    <p:custDataLst>
      <p:tags r:id="rId2"/>
    </p:custData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49860" y="1289050"/>
            <a:ext cx="11724005" cy="4418330"/>
          </a:xfrm>
        </p:spPr>
        <p:txBody>
          <a:bodyPr>
            <a:normAutofit/>
          </a:bodyPr>
          <a:p>
            <a:r>
              <a:rPr lang="en-US" altLang="zh-CN" sz="3200" b="1">
                <a:latin typeface="Times New Roman Bold" panose="02020503050405090304" charset="0"/>
                <a:cs typeface="Times New Roman Bold" panose="02020503050405090304" charset="0"/>
                <a:sym typeface="+mn-ea"/>
              </a:rPr>
              <a:t>Para1: The young man quickly won the first round.</a:t>
            </a:r>
            <a:endParaRPr lang="en-US" altLang="zh-CN" sz="3200">
              <a:latin typeface="Times New Roman Regular" panose="02020503050405090304" charset="0"/>
              <a:cs typeface="Times New Roman Regular" panose="02020503050405090304" charset="0"/>
            </a:endParaRPr>
          </a:p>
          <a:p>
            <a:pPr marL="0" indent="0">
              <a:buNone/>
            </a:pPr>
            <a:endParaRPr lang="en-US" altLang="zh-CN" sz="3200">
              <a:latin typeface="Times New Roman Regular" panose="02020503050405090304" charset="0"/>
              <a:cs typeface="Times New Roman Regular" panose="02020503050405090304" charset="0"/>
            </a:endParaRPr>
          </a:p>
          <a:p>
            <a:pPr marL="0" indent="0">
              <a:buNone/>
            </a:pPr>
            <a:endParaRPr lang="en-US" altLang="zh-CN" sz="3200">
              <a:latin typeface="Times New Roman Regular" panose="02020503050405090304" charset="0"/>
              <a:cs typeface="Times New Roman Regular" panose="02020503050405090304" charset="0"/>
            </a:endParaRPr>
          </a:p>
          <a:p>
            <a:pPr marL="0" indent="0">
              <a:buNone/>
            </a:pPr>
            <a:endParaRPr lang="en-US" altLang="zh-CN" sz="3200">
              <a:latin typeface="Times New Roman Regular" panose="02020503050405090304" charset="0"/>
              <a:cs typeface="Times New Roman Regular" panose="02020503050405090304" charset="0"/>
            </a:endParaRPr>
          </a:p>
          <a:p>
            <a:r>
              <a:rPr lang="en-US" altLang="zh-CN" sz="3200" b="1">
                <a:latin typeface="Times New Roman Bold" panose="02020503050405090304" charset="0"/>
                <a:cs typeface="Times New Roman Bold" panose="02020503050405090304" charset="0"/>
                <a:sym typeface="+mn-ea"/>
              </a:rPr>
              <a:t>Para2: </a:t>
            </a:r>
            <a:r>
              <a:rPr lang="en-US" altLang="zh-CN" sz="3200" b="1" u="sng">
                <a:solidFill>
                  <a:schemeClr val="tx1"/>
                </a:solidFill>
                <a:latin typeface="Times New Roman Bold" panose="02020503050405090304" charset="0"/>
                <a:cs typeface="Times New Roman Bold" panose="02020503050405090304" charset="0"/>
                <a:sym typeface="+mn-ea"/>
              </a:rPr>
              <a:t>The young man was visibly frustrated by the end of the match.</a:t>
            </a:r>
            <a:endParaRPr lang="en-US" altLang="zh-CN" sz="3200" b="1" u="sng">
              <a:solidFill>
                <a:schemeClr val="tx1"/>
              </a:solidFill>
              <a:latin typeface="Times New Roman Bold" panose="02020503050405090304" charset="0"/>
              <a:cs typeface="Times New Roman Bold" panose="02020503050405090304" charset="0"/>
              <a:sym typeface="+mn-ea"/>
            </a:endParaRPr>
          </a:p>
        </p:txBody>
      </p:sp>
      <p:sp>
        <p:nvSpPr>
          <p:cNvPr id="25614" name="TextBox 12"/>
          <p:cNvSpPr>
            <a:spLocks noChangeArrowheads="1"/>
          </p:cNvSpPr>
          <p:nvPr/>
        </p:nvSpPr>
        <p:spPr bwMode="auto">
          <a:xfrm>
            <a:off x="149860" y="106045"/>
            <a:ext cx="11892915" cy="1076325"/>
          </a:xfrm>
          <a:prstGeom prst="rect">
            <a:avLst/>
          </a:prstGeom>
          <a:solidFill>
            <a:srgbClr val="FFC000"/>
          </a:solidFill>
          <a:ln w="9525">
            <a:noFill/>
          </a:ln>
        </p:spPr>
        <p:txBody>
          <a:bodyPr wrap="square" anchor="t">
            <a:spAutoFit/>
          </a:bodyPr>
          <a:p>
            <a:pPr lvl="0" algn="ctr">
              <a:buClrTx/>
              <a:buSzTx/>
              <a:buFontTx/>
            </a:pPr>
            <a:r>
              <a:rPr lang="en-US" altLang="zh-CN" sz="3200" b="1">
                <a:solidFill>
                  <a:srgbClr val="1707ED"/>
                </a:solidFill>
                <a:cs typeface="+mn-ea"/>
                <a:sym typeface="+mn-ea"/>
              </a:rPr>
              <a:t>Tip : The development of the story can be inferred from the given information.</a:t>
            </a:r>
            <a:endParaRPr lang="en-US" altLang="zh-CN" sz="3200" b="1">
              <a:solidFill>
                <a:srgbClr val="1707ED"/>
              </a:solidFill>
              <a:cs typeface="+mn-ea"/>
              <a:sym typeface="+mn-ea"/>
            </a:endParaRPr>
          </a:p>
        </p:txBody>
      </p:sp>
      <p:sp>
        <p:nvSpPr>
          <p:cNvPr id="4" name="文本框 3"/>
          <p:cNvSpPr txBox="1"/>
          <p:nvPr/>
        </p:nvSpPr>
        <p:spPr>
          <a:xfrm>
            <a:off x="311785" y="3749040"/>
            <a:ext cx="5577840" cy="583565"/>
          </a:xfrm>
          <a:prstGeom prst="rect">
            <a:avLst/>
          </a:prstGeom>
          <a:noFill/>
        </p:spPr>
        <p:txBody>
          <a:bodyPr wrap="square" rtlCol="0">
            <a:spAutoFit/>
          </a:bodyPr>
          <a:p>
            <a:r>
              <a:rPr lang="en-US" altLang="zh-CN" sz="3200" b="1">
                <a:solidFill>
                  <a:srgbClr val="1707ED"/>
                </a:solidFill>
                <a:cs typeface="+mn-ea"/>
              </a:rPr>
              <a:t>Allan won the match.</a:t>
            </a:r>
            <a:endParaRPr lang="en-US" altLang="zh-CN" sz="3200" b="1">
              <a:solidFill>
                <a:srgbClr val="1707ED"/>
              </a:solidFill>
              <a:cs typeface="+mn-ea"/>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25614"/>
                                        </p:tgtEl>
                                        <p:attrNameLst>
                                          <p:attrName>style.visibility</p:attrName>
                                        </p:attrNameLst>
                                      </p:cBhvr>
                                      <p:to>
                                        <p:strVal val="visible"/>
                                      </p:to>
                                    </p:set>
                                    <p:animEffect transition="in" filter="slide(fromTop)">
                                      <p:cBhvr>
                                        <p:cTn id="7" dur="500"/>
                                        <p:tgtEl>
                                          <p:spTgt spid="2561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4" grpId="0" bldLvl="0" animBg="1"/>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0" y="886460"/>
            <a:ext cx="11724005" cy="4418330"/>
          </a:xfrm>
        </p:spPr>
        <p:txBody>
          <a:bodyPr>
            <a:normAutofit fontScale="80000"/>
          </a:bodyPr>
          <a:p>
            <a:r>
              <a:rPr lang="en-US" altLang="zh-CN" sz="3200" b="1" spc="0">
                <a:solidFill>
                  <a:srgbClr val="1707ED"/>
                </a:solidFill>
                <a:latin typeface="+mn-lt"/>
                <a:ea typeface="+mn-ea"/>
                <a:cs typeface="+mn-ea"/>
                <a:sym typeface="+mn-ea"/>
              </a:rPr>
              <a:t>Work out a question chain based on the given sentences in the next two paragraphs.(</a:t>
            </a:r>
            <a:r>
              <a:rPr sz="3200" b="1" spc="0">
                <a:solidFill>
                  <a:srgbClr val="1707ED"/>
                </a:solidFill>
                <a:latin typeface="+mn-lt"/>
                <a:ea typeface="+mn-ea"/>
                <a:cs typeface="+mn-ea"/>
                <a:sym typeface="+mn-ea"/>
              </a:rPr>
              <a:t>问题链构思情节）</a:t>
            </a:r>
            <a:r>
              <a:rPr lang="en-US" altLang="zh-CN" sz="3200" b="1" spc="0">
                <a:solidFill>
                  <a:srgbClr val="1707ED"/>
                </a:solidFill>
                <a:latin typeface="+mn-lt"/>
                <a:ea typeface="+mn-ea"/>
                <a:cs typeface="+mn-ea"/>
                <a:sym typeface="+mn-ea"/>
              </a:rPr>
              <a:t>+</a:t>
            </a:r>
            <a:r>
              <a:rPr sz="3200" b="1" spc="0">
                <a:solidFill>
                  <a:srgbClr val="1707ED"/>
                </a:solidFill>
                <a:latin typeface="+mn-lt"/>
                <a:ea typeface="+mn-ea"/>
                <a:cs typeface="+mn-ea"/>
                <a:sym typeface="+mn-ea"/>
              </a:rPr>
              <a:t>再进行细节拓展</a:t>
            </a:r>
            <a:endParaRPr lang="en-US" altLang="zh-CN" sz="3200" b="1">
              <a:latin typeface="Times New Roman Bold" panose="02020503050405090304" charset="0"/>
              <a:cs typeface="Times New Roman Bold" panose="02020503050405090304" charset="0"/>
              <a:sym typeface="+mn-ea"/>
            </a:endParaRPr>
          </a:p>
          <a:p>
            <a:r>
              <a:rPr lang="en-US" altLang="zh-CN" sz="3200" b="1">
                <a:latin typeface="Times New Roman Bold" panose="02020503050405090304" charset="0"/>
                <a:cs typeface="Times New Roman Bold" panose="02020503050405090304" charset="0"/>
                <a:sym typeface="+mn-ea"/>
              </a:rPr>
              <a:t>Para1: The young man quickly won the first round.</a:t>
            </a:r>
            <a:endParaRPr lang="en-US" altLang="zh-CN" sz="3200">
              <a:latin typeface="Times New Roman Regular" panose="02020503050405090304" charset="0"/>
              <a:cs typeface="Times New Roman Regular" panose="02020503050405090304" charset="0"/>
            </a:endParaRPr>
          </a:p>
          <a:p>
            <a:pPr marL="0" indent="0">
              <a:buNone/>
            </a:pPr>
            <a:endParaRPr lang="en-US" altLang="zh-CN" sz="3200">
              <a:latin typeface="Times New Roman Regular" panose="02020503050405090304" charset="0"/>
              <a:cs typeface="Times New Roman Regular" panose="02020503050405090304" charset="0"/>
            </a:endParaRPr>
          </a:p>
          <a:p>
            <a:pPr marL="0" indent="0">
              <a:buNone/>
            </a:pPr>
            <a:endParaRPr lang="en-US" altLang="zh-CN" sz="3200">
              <a:latin typeface="Times New Roman Regular" panose="02020503050405090304" charset="0"/>
              <a:cs typeface="Times New Roman Regular" panose="02020503050405090304" charset="0"/>
            </a:endParaRPr>
          </a:p>
          <a:p>
            <a:pPr marL="0" indent="0">
              <a:buNone/>
            </a:pPr>
            <a:endParaRPr lang="en-US" altLang="zh-CN" sz="3200">
              <a:latin typeface="Times New Roman Regular" panose="02020503050405090304" charset="0"/>
              <a:cs typeface="Times New Roman Regular" panose="02020503050405090304" charset="0"/>
            </a:endParaRPr>
          </a:p>
          <a:p>
            <a:r>
              <a:rPr lang="en-US" altLang="zh-CN" sz="3200" b="1">
                <a:latin typeface="Times New Roman Bold" panose="02020503050405090304" charset="0"/>
                <a:cs typeface="Times New Roman Bold" panose="02020503050405090304" charset="0"/>
                <a:sym typeface="+mn-ea"/>
              </a:rPr>
              <a:t>Para2: </a:t>
            </a:r>
            <a:r>
              <a:rPr lang="en-US" altLang="zh-CN" sz="3200" b="1" u="sng">
                <a:solidFill>
                  <a:schemeClr val="tx1"/>
                </a:solidFill>
                <a:latin typeface="Times New Roman Bold" panose="02020503050405090304" charset="0"/>
                <a:cs typeface="Times New Roman Bold" panose="02020503050405090304" charset="0"/>
                <a:sym typeface="+mn-ea"/>
              </a:rPr>
              <a:t>The young man was visibly frustrated by the end of the match.</a:t>
            </a:r>
            <a:endParaRPr lang="en-US" altLang="zh-CN" sz="3200" b="1" u="sng">
              <a:solidFill>
                <a:schemeClr val="tx1"/>
              </a:solidFill>
              <a:latin typeface="Times New Roman Bold" panose="02020503050405090304" charset="0"/>
              <a:cs typeface="Times New Roman Bold" panose="02020503050405090304" charset="0"/>
              <a:sym typeface="+mn-ea"/>
            </a:endParaRPr>
          </a:p>
        </p:txBody>
      </p:sp>
      <p:sp>
        <p:nvSpPr>
          <p:cNvPr id="4" name="文本框 3"/>
          <p:cNvSpPr txBox="1"/>
          <p:nvPr/>
        </p:nvSpPr>
        <p:spPr>
          <a:xfrm>
            <a:off x="196215" y="4094480"/>
            <a:ext cx="5577840" cy="583565"/>
          </a:xfrm>
          <a:prstGeom prst="rect">
            <a:avLst/>
          </a:prstGeom>
          <a:noFill/>
        </p:spPr>
        <p:txBody>
          <a:bodyPr wrap="square" rtlCol="0">
            <a:spAutoFit/>
          </a:bodyPr>
          <a:p>
            <a:r>
              <a:rPr lang="en-US" altLang="zh-CN" sz="3200" b="1">
                <a:solidFill>
                  <a:srgbClr val="1707ED"/>
                </a:solidFill>
                <a:latin typeface="Times New Roman Bold" panose="02020503050405090304" charset="0"/>
                <a:cs typeface="Times New Roman Bold" panose="02020503050405090304" charset="0"/>
              </a:rPr>
              <a:t>Allan won the match.</a:t>
            </a:r>
            <a:endParaRPr lang="en-US" altLang="zh-CN" sz="3200" b="1">
              <a:solidFill>
                <a:srgbClr val="1707ED"/>
              </a:solidFill>
              <a:latin typeface="Times New Roman Bold" panose="02020503050405090304" charset="0"/>
              <a:cs typeface="Times New Roman Bold" panose="02020503050405090304" charset="0"/>
            </a:endParaRPr>
          </a:p>
        </p:txBody>
      </p:sp>
      <p:sp>
        <p:nvSpPr>
          <p:cNvPr id="8" name="标题 1"/>
          <p:cNvSpPr>
            <a:spLocks noGrp="1"/>
          </p:cNvSpPr>
          <p:nvPr/>
        </p:nvSpPr>
        <p:spPr>
          <a:xfrm>
            <a:off x="0" y="0"/>
            <a:ext cx="7356475" cy="88646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altLang="zh-CN" sz="4400" b="1" i="1">
                <a:latin typeface="Times New Roman" panose="02020603050405020304" charset="0"/>
                <a:cs typeface="Times New Roman" panose="02020603050405020304" charset="0"/>
              </a:rPr>
              <a:t>Make a prediction</a:t>
            </a:r>
            <a:endParaRPr lang="zh-CN" altLang="en-US" sz="4400" b="1" i="1">
              <a:latin typeface="Times New Roman" panose="02020603050405020304" charset="0"/>
              <a:cs typeface="Times New Roman" panose="02020603050405020304" charset="0"/>
            </a:endParaRPr>
          </a:p>
        </p:txBody>
      </p:sp>
      <p:sp>
        <p:nvSpPr>
          <p:cNvPr id="2" name="文本框 1"/>
          <p:cNvSpPr txBox="1"/>
          <p:nvPr/>
        </p:nvSpPr>
        <p:spPr>
          <a:xfrm>
            <a:off x="196215" y="2655570"/>
            <a:ext cx="8028305" cy="521970"/>
          </a:xfrm>
          <a:prstGeom prst="rect">
            <a:avLst/>
          </a:prstGeom>
          <a:noFill/>
        </p:spPr>
        <p:txBody>
          <a:bodyPr wrap="square" rtlCol="0">
            <a:spAutoFit/>
          </a:bodyPr>
          <a:p>
            <a:r>
              <a:rPr lang="en-US" altLang="zh-CN" sz="2800" b="1">
                <a:solidFill>
                  <a:srgbClr val="1707ED"/>
                </a:solidFill>
                <a:latin typeface="Times New Roman Bold" panose="02020503050405090304" charset="0"/>
                <a:cs typeface="Times New Roman Bold" panose="02020503050405090304" charset="0"/>
              </a:rPr>
              <a:t>What did he do and how did he feel?</a:t>
            </a:r>
            <a:endParaRPr lang="en-US" altLang="zh-CN" sz="2800" b="1">
              <a:solidFill>
                <a:srgbClr val="1707ED"/>
              </a:solidFill>
              <a:latin typeface="Times New Roman Bold" panose="02020503050405090304" charset="0"/>
              <a:cs typeface="Times New Roman Bold" panose="02020503050405090304" charset="0"/>
            </a:endParaRPr>
          </a:p>
        </p:txBody>
      </p:sp>
      <p:sp>
        <p:nvSpPr>
          <p:cNvPr id="5" name="文本框 4"/>
          <p:cNvSpPr txBox="1"/>
          <p:nvPr/>
        </p:nvSpPr>
        <p:spPr>
          <a:xfrm>
            <a:off x="196215" y="3136900"/>
            <a:ext cx="10429875" cy="521970"/>
          </a:xfrm>
          <a:prstGeom prst="rect">
            <a:avLst/>
          </a:prstGeom>
          <a:noFill/>
        </p:spPr>
        <p:txBody>
          <a:bodyPr wrap="square" rtlCol="0">
            <a:spAutoFit/>
          </a:bodyPr>
          <a:p>
            <a:r>
              <a:rPr lang="en-US" altLang="zh-CN" sz="2800" b="1">
                <a:solidFill>
                  <a:srgbClr val="1707ED"/>
                </a:solidFill>
                <a:latin typeface="Times New Roman Bold" panose="02020503050405090304" charset="0"/>
                <a:cs typeface="Times New Roman Bold" panose="02020503050405090304" charset="0"/>
              </a:rPr>
              <a:t>How did Allan feel and what did he do to adjust himself?</a:t>
            </a:r>
            <a:endParaRPr lang="en-US" altLang="zh-CN" sz="2800" b="1">
              <a:solidFill>
                <a:srgbClr val="1707ED"/>
              </a:solidFill>
              <a:latin typeface="Times New Roman Bold" panose="02020503050405090304" charset="0"/>
              <a:cs typeface="Times New Roman Bold" panose="02020503050405090304" charset="0"/>
            </a:endParaRPr>
          </a:p>
        </p:txBody>
      </p:sp>
      <p:sp>
        <p:nvSpPr>
          <p:cNvPr id="6" name="文本框 5"/>
          <p:cNvSpPr txBox="1"/>
          <p:nvPr/>
        </p:nvSpPr>
        <p:spPr>
          <a:xfrm>
            <a:off x="196215" y="3572510"/>
            <a:ext cx="8028305" cy="521970"/>
          </a:xfrm>
          <a:prstGeom prst="rect">
            <a:avLst/>
          </a:prstGeom>
          <a:noFill/>
        </p:spPr>
        <p:txBody>
          <a:bodyPr wrap="square" rtlCol="0">
            <a:spAutoFit/>
          </a:bodyPr>
          <a:p>
            <a:r>
              <a:rPr lang="en-US" altLang="zh-CN" sz="2800" b="1">
                <a:solidFill>
                  <a:srgbClr val="1707ED"/>
                </a:solidFill>
                <a:latin typeface="Times New Roman Bold" panose="02020503050405090304" charset="0"/>
                <a:cs typeface="Times New Roman Bold" panose="02020503050405090304" charset="0"/>
              </a:rPr>
              <a:t>Did Allen win the second round?</a:t>
            </a:r>
            <a:endParaRPr lang="en-US" altLang="zh-CN" sz="2800" b="1">
              <a:solidFill>
                <a:srgbClr val="1707ED"/>
              </a:solidFill>
              <a:latin typeface="Times New Roman Bold" panose="02020503050405090304" charset="0"/>
              <a:cs typeface="Times New Roman Bold" panose="02020503050405090304" charset="0"/>
            </a:endParaRPr>
          </a:p>
        </p:txBody>
      </p:sp>
      <p:sp>
        <p:nvSpPr>
          <p:cNvPr id="7" name="文本框 6"/>
          <p:cNvSpPr txBox="1"/>
          <p:nvPr/>
        </p:nvSpPr>
        <p:spPr>
          <a:xfrm>
            <a:off x="196215" y="5304790"/>
            <a:ext cx="8028305" cy="1383665"/>
          </a:xfrm>
          <a:prstGeom prst="rect">
            <a:avLst/>
          </a:prstGeom>
          <a:noFill/>
        </p:spPr>
        <p:txBody>
          <a:bodyPr wrap="square" rtlCol="0">
            <a:spAutoFit/>
          </a:bodyPr>
          <a:p>
            <a:r>
              <a:rPr lang="en-US" altLang="zh-CN" sz="2800" b="1">
                <a:solidFill>
                  <a:srgbClr val="1707ED"/>
                </a:solidFill>
                <a:latin typeface="Times New Roman Bold" panose="02020503050405090304" charset="0"/>
                <a:cs typeface="Times New Roman Bold" panose="02020503050405090304" charset="0"/>
              </a:rPr>
              <a:t>What did he think?</a:t>
            </a:r>
            <a:endParaRPr lang="en-US" altLang="zh-CN" sz="2800" b="1">
              <a:solidFill>
                <a:srgbClr val="1707ED"/>
              </a:solidFill>
              <a:latin typeface="Times New Roman Bold" panose="02020503050405090304" charset="0"/>
              <a:cs typeface="Times New Roman Bold" panose="02020503050405090304" charset="0"/>
            </a:endParaRPr>
          </a:p>
          <a:p>
            <a:r>
              <a:rPr lang="en-US" altLang="zh-CN" sz="2800" b="1">
                <a:solidFill>
                  <a:srgbClr val="1707ED"/>
                </a:solidFill>
                <a:latin typeface="Times New Roman Bold" panose="02020503050405090304" charset="0"/>
                <a:cs typeface="Times New Roman Bold" panose="02020503050405090304" charset="0"/>
              </a:rPr>
              <a:t>What did Allan do?</a:t>
            </a:r>
            <a:endParaRPr lang="en-US" altLang="zh-CN" sz="2800" b="1">
              <a:solidFill>
                <a:srgbClr val="1707ED"/>
              </a:solidFill>
              <a:latin typeface="Times New Roman Bold" panose="02020503050405090304" charset="0"/>
              <a:cs typeface="Times New Roman Bold" panose="02020503050405090304" charset="0"/>
            </a:endParaRPr>
          </a:p>
          <a:p>
            <a:r>
              <a:rPr lang="en-US" altLang="zh-CN" sz="2800" b="1">
                <a:solidFill>
                  <a:srgbClr val="1707ED"/>
                </a:solidFill>
                <a:latin typeface="Times New Roman Bold" panose="02020503050405090304" charset="0"/>
                <a:cs typeface="Times New Roman Bold" panose="02020503050405090304" charset="0"/>
              </a:rPr>
              <a:t>What lesson did the story tell?</a:t>
            </a:r>
            <a:endParaRPr lang="en-US" altLang="zh-CN" sz="2800" b="1">
              <a:solidFill>
                <a:srgbClr val="1707ED"/>
              </a:solidFill>
              <a:latin typeface="Times New Roman Bold" panose="02020503050405090304" charset="0"/>
              <a:cs typeface="Times New Roman Bold" panose="02020503050405090304" charset="0"/>
            </a:endParaRPr>
          </a:p>
        </p:txBody>
      </p:sp>
    </p:spTree>
    <p:custDataLst>
      <p:tags r:id="rId1"/>
    </p:custData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sz="4400" i="1" spc="0">
                <a:latin typeface="Times New Roman" panose="02020603050405020304" charset="0"/>
                <a:ea typeface="+mj-ea"/>
                <a:cs typeface="Times New Roman" panose="02020603050405020304" charset="0"/>
                <a:sym typeface="+mn-ea"/>
              </a:rPr>
              <a:t>Appreciating a possible version</a:t>
            </a:r>
            <a:br>
              <a:rPr sz="4400" i="1" spc="0">
                <a:latin typeface="Times New Roman" panose="02020603050405020304" charset="0"/>
                <a:ea typeface="+mj-ea"/>
                <a:cs typeface="Times New Roman" panose="02020603050405020304" charset="0"/>
              </a:rPr>
            </a:br>
            <a:endParaRPr lang="zh-CN" altLang="en-US"/>
          </a:p>
        </p:txBody>
      </p:sp>
      <p:sp>
        <p:nvSpPr>
          <p:cNvPr id="3" name="内容占位符 2"/>
          <p:cNvSpPr>
            <a:spLocks noGrp="1"/>
          </p:cNvSpPr>
          <p:nvPr>
            <p:ph idx="1"/>
          </p:nvPr>
        </p:nvSpPr>
        <p:spPr>
          <a:xfrm>
            <a:off x="184150" y="1028065"/>
            <a:ext cx="12011660" cy="5313045"/>
          </a:xfrm>
        </p:spPr>
        <p:txBody>
          <a:bodyPr>
            <a:normAutofit/>
          </a:bodyPr>
          <a:lstStyle/>
          <a:p>
            <a:pPr marL="0" indent="0" algn="l">
              <a:buClr>
                <a:srgbClr val="CC0099"/>
              </a:buClr>
              <a:buNone/>
            </a:pPr>
            <a:r>
              <a:rPr lang="en-US" altLang="zh-CN" sz="3200" b="1">
                <a:latin typeface="Times New Roman Bold" panose="02020503050405090304" charset="0"/>
                <a:cs typeface="Times New Roman Bold" panose="02020503050405090304" charset="0"/>
                <a:sym typeface="+mn-ea"/>
              </a:rPr>
              <a:t>Para1: The young man quickly won the first round.</a:t>
            </a:r>
            <a:endParaRPr lang="en-US" altLang="zh-CN" sz="2800" b="1" spc="0" smtClean="0">
              <a:latin typeface="Arial Narrow" panose="020B0606020202030204" pitchFamily="34" charset="0"/>
              <a:ea typeface="+mn-ea"/>
              <a:sym typeface="+mn-ea"/>
            </a:endParaRPr>
          </a:p>
          <a:p>
            <a:pPr marL="0" indent="0" algn="l">
              <a:buClr>
                <a:srgbClr val="CC0099"/>
              </a:buClr>
              <a:buNone/>
            </a:pPr>
            <a:r>
              <a:rPr lang="en-US" altLang="zh-CN" sz="3200" b="1" spc="0" smtClean="0">
                <a:latin typeface="Arial Narrow" panose="020B0606020202030204" pitchFamily="34" charset="0"/>
                <a:ea typeface="+mn-ea"/>
                <a:sym typeface="+mn-ea"/>
              </a:rPr>
              <a:t>   </a:t>
            </a:r>
            <a:r>
              <a:rPr lang="en-US" altLang="zh-CN" sz="3200" b="1" spc="0" smtClean="0">
                <a:latin typeface="Times New Roman Bold" panose="02020503050405090304" charset="0"/>
                <a:ea typeface="+mn-ea"/>
                <a:cs typeface="Times New Roman Bold" panose="02020503050405090304" charset="0"/>
                <a:sym typeface="+mn-ea"/>
              </a:rPr>
              <a:t>  He was full of confidence at the start of the second round especially when he won the first point. I watched with amusement as they volleyed the ball back and forth,  knowing well that Allan's mental toughness would win even after his slow start. Within minutes. Allan won the second round. The game continued, but the young man began to struggle and show his frustration. The final score was in Allan's favor.</a:t>
            </a:r>
            <a:endParaRPr lang="en-US" altLang="zh-CN" sz="3200" b="1" spc="0" smtClean="0">
              <a:latin typeface="Times New Roman Bold" panose="02020503050405090304" charset="0"/>
              <a:ea typeface="+mn-ea"/>
              <a:cs typeface="Times New Roman Bold" panose="02020503050405090304" charset="0"/>
              <a:sym typeface="+mn-ea"/>
            </a:endParaRPr>
          </a:p>
        </p:txBody>
      </p:sp>
    </p:spTree>
    <p:custDataLst>
      <p:tags r:id="rId1"/>
    </p:custData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70510" y="111125"/>
            <a:ext cx="11251565" cy="6229985"/>
          </a:xfrm>
        </p:spPr>
        <p:txBody>
          <a:bodyPr>
            <a:normAutofit lnSpcReduction="10000"/>
          </a:bodyPr>
          <a:lstStyle/>
          <a:p>
            <a:pPr>
              <a:lnSpc>
                <a:spcPct val="120000"/>
              </a:lnSpc>
              <a:buClr>
                <a:srgbClr val="CC0099"/>
              </a:buClr>
            </a:pPr>
            <a:r>
              <a:rPr lang="en-US" altLang="zh-CN" sz="3200" b="1">
                <a:latin typeface="Times New Roman Bold" panose="02020503050405090304" charset="0"/>
                <a:cs typeface="Times New Roman Bold" panose="02020503050405090304" charset="0"/>
                <a:sym typeface="+mn-ea"/>
              </a:rPr>
              <a:t>Para2: The young man was visibly frustrated by the end of the match.</a:t>
            </a:r>
            <a:endParaRPr lang="en-US" altLang="zh-CN" sz="2800" b="1" spc="0" smtClean="0">
              <a:latin typeface="Arial Narrow" panose="020B0606020202030204" pitchFamily="34" charset="0"/>
              <a:ea typeface="+mn-ea"/>
              <a:sym typeface="+mn-ea"/>
            </a:endParaRPr>
          </a:p>
          <a:p>
            <a:pPr marL="0" indent="0">
              <a:lnSpc>
                <a:spcPct val="120000"/>
              </a:lnSpc>
              <a:buClr>
                <a:srgbClr val="CC0099"/>
              </a:buClr>
              <a:buNone/>
            </a:pPr>
            <a:r>
              <a:rPr lang="en-US" altLang="zh-CN" sz="2800" b="1" spc="0" smtClean="0">
                <a:latin typeface="Times New Roman Bold" panose="02020503050405090304" charset="0"/>
                <a:ea typeface="+mn-ea"/>
                <a:cs typeface="Times New Roman Bold" panose="02020503050405090304" charset="0"/>
                <a:sym typeface="+mn-ea"/>
              </a:rPr>
              <a:t>       </a:t>
            </a:r>
            <a:r>
              <a:rPr lang="en-US" altLang="zh-CN" sz="3200" b="1" spc="0" smtClean="0">
                <a:latin typeface="Times New Roman Bold" panose="02020503050405090304" charset="0"/>
                <a:ea typeface="+mn-ea"/>
                <a:cs typeface="Times New Roman Bold" panose="02020503050405090304" charset="0"/>
                <a:sym typeface="+mn-ea"/>
              </a:rPr>
              <a:t>He was clearly shocked, having lost to his much older opponent. Allan shook hands with his opponent as they left the court. They were talking to each other along the way. I heard Allan say, "It's only a game- there will be others. "Knowing that Allan had been playing tennis for over forty years, the young man regretted that he shouldn't have underestimated the ability of his opponent. He thanked Allan for the lesson and left.</a:t>
            </a:r>
            <a:endParaRPr lang="en-US" altLang="zh-CN" sz="3200" b="1" spc="0" smtClean="0">
              <a:latin typeface="Times New Roman Bold" panose="02020503050405090304" charset="0"/>
              <a:ea typeface="+mn-ea"/>
              <a:cs typeface="Times New Roman Bold" panose="02020503050405090304" charset="0"/>
              <a:sym typeface="+mn-ea"/>
            </a:endParaRPr>
          </a:p>
        </p:txBody>
      </p:sp>
    </p:spTree>
    <p:custDataLst>
      <p:tags r:id="rId1"/>
    </p:custData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4" name="内容占位符 3"/>
          <p:cNvGraphicFramePr/>
          <p:nvPr>
            <p:ph idx="1"/>
            <p:custDataLst>
              <p:tags r:id="rId1"/>
            </p:custDataLst>
          </p:nvPr>
        </p:nvGraphicFramePr>
        <p:xfrm>
          <a:off x="120650" y="27305"/>
          <a:ext cx="11950700" cy="5769610"/>
        </p:xfrm>
        <a:graphic>
          <a:graphicData uri="http://schemas.openxmlformats.org/drawingml/2006/table">
            <a:tbl>
              <a:tblPr firstRow="1" bandRow="1">
                <a:tableStyleId>{5C22544A-7EE6-4342-B048-85BDC9FD1C3A}</a:tableStyleId>
              </a:tblPr>
              <a:tblGrid>
                <a:gridCol w="9810750"/>
                <a:gridCol w="1069975"/>
                <a:gridCol w="1069975"/>
              </a:tblGrid>
              <a:tr h="723265">
                <a:tc>
                  <a:txBody>
                    <a:bodyPr/>
                    <a:p>
                      <a:pPr algn="ctr">
                        <a:buNone/>
                      </a:pPr>
                      <a:r>
                        <a:rPr lang="en-US" altLang="zh-CN" sz="3200">
                          <a:solidFill>
                            <a:srgbClr val="C00000"/>
                          </a:solidFill>
                        </a:rPr>
                        <a:t>Self-assessment</a:t>
                      </a:r>
                      <a:endParaRPr lang="en-US" altLang="zh-CN" sz="3200">
                        <a:solidFill>
                          <a:srgbClr val="C00000"/>
                        </a:solidFill>
                      </a:endParaRP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accent2">
                        <a:lumMod val="20000"/>
                        <a:lumOff val="80000"/>
                      </a:schemeClr>
                    </a:solidFill>
                  </a:tcPr>
                </a:tc>
                <a:tc>
                  <a:txBody>
                    <a:bodyPr/>
                    <a:p>
                      <a:pPr algn="l">
                        <a:buNone/>
                      </a:pPr>
                      <a:r>
                        <a:rPr lang="en-US" altLang="zh-CN" sz="3200">
                          <a:solidFill>
                            <a:srgbClr val="C00000"/>
                          </a:solidFill>
                          <a:latin typeface="Times New Roman Bold" panose="02020503050405090304" charset="0"/>
                          <a:cs typeface="Times New Roman Bold" panose="02020503050405090304" charset="0"/>
                        </a:rPr>
                        <a:t>Yes</a:t>
                      </a:r>
                      <a:endParaRPr lang="en-US" altLang="zh-CN" sz="3200">
                        <a:solidFill>
                          <a:srgbClr val="C00000"/>
                        </a:solidFill>
                        <a:latin typeface="Times New Roman Bold" panose="02020503050405090304" charset="0"/>
                        <a:cs typeface="Times New Roman Bold" panose="02020503050405090304" charset="0"/>
                      </a:endParaRP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accent2">
                        <a:lumMod val="20000"/>
                        <a:lumOff val="80000"/>
                      </a:schemeClr>
                    </a:solidFill>
                  </a:tcPr>
                </a:tc>
                <a:tc>
                  <a:txBody>
                    <a:bodyPr/>
                    <a:p>
                      <a:pPr algn="l">
                        <a:buNone/>
                      </a:pPr>
                      <a:r>
                        <a:rPr lang="en-US" altLang="zh-CN" sz="3200">
                          <a:solidFill>
                            <a:srgbClr val="C00000"/>
                          </a:solidFill>
                          <a:latin typeface="Times New Roman Bold" panose="02020503050405090304" charset="0"/>
                          <a:cs typeface="Times New Roman Bold" panose="02020503050405090304" charset="0"/>
                        </a:rPr>
                        <a:t>No</a:t>
                      </a:r>
                      <a:endParaRPr lang="en-US" altLang="zh-CN" sz="3200">
                        <a:solidFill>
                          <a:srgbClr val="C00000"/>
                        </a:solidFill>
                        <a:latin typeface="Times New Roman Bold" panose="02020503050405090304" charset="0"/>
                        <a:cs typeface="Times New Roman Bold" panose="02020503050405090304" charset="0"/>
                      </a:endParaRP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accent2">
                        <a:lumMod val="20000"/>
                        <a:lumOff val="80000"/>
                      </a:schemeClr>
                    </a:solidFill>
                  </a:tcPr>
                </a:tc>
              </a:tr>
              <a:tr h="723265">
                <a:tc>
                  <a:txBody>
                    <a:bodyPr/>
                    <a:p>
                      <a:pPr algn="l">
                        <a:buNone/>
                      </a:pPr>
                      <a:r>
                        <a:rPr lang="en-US" altLang="zh-CN" sz="3200">
                          <a:latin typeface="Heiti SC Medium" panose="02000000000000000000" charset="-122"/>
                          <a:ea typeface="Heiti SC Medium" panose="02000000000000000000" charset="-122"/>
                          <a:cs typeface="Heiti SC Medium" panose="02000000000000000000" charset="-122"/>
                        </a:rPr>
                        <a:t>1. </a:t>
                      </a:r>
                      <a:r>
                        <a:rPr lang="zh-CN" altLang="en-US" sz="3200">
                          <a:latin typeface="Heiti SC Medium" panose="02000000000000000000" charset="-122"/>
                          <a:ea typeface="Heiti SC Medium" panose="02000000000000000000" charset="-122"/>
                          <a:cs typeface="Heiti SC Medium" panose="02000000000000000000" charset="-122"/>
                        </a:rPr>
                        <a:t>情节发展是否合理？</a:t>
                      </a:r>
                      <a:endParaRPr lang="zh-CN" altLang="en-US" sz="3200">
                        <a:latin typeface="Heiti SC Medium" panose="02000000000000000000" charset="-122"/>
                        <a:ea typeface="Heiti SC Medium" panose="02000000000000000000" charset="-122"/>
                        <a:cs typeface="Heiti SC Medium" panose="02000000000000000000" charset="-122"/>
                      </a:endParaRP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c>
                  <a:txBody>
                    <a:bodyPr/>
                    <a:p>
                      <a:pPr algn="l">
                        <a:buNone/>
                      </a:pPr>
                      <a:r>
                        <a:rPr lang="en-US" altLang="zh-CN"/>
                        <a:t>.</a:t>
                      </a:r>
                      <a:endParaRPr lang="en-US" altLang="zh-CN"/>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c>
                  <a:txBody>
                    <a:bodyPr/>
                    <a:p>
                      <a:pPr algn="l">
                        <a:buNone/>
                      </a:pPr>
                      <a:endParaRPr lang="zh-CN" altLang="en-US"/>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r>
              <a:tr h="723265">
                <a:tc>
                  <a:txBody>
                    <a:bodyPr/>
                    <a:p>
                      <a:pPr algn="l">
                        <a:buNone/>
                      </a:pPr>
                      <a:r>
                        <a:rPr lang="en-US" altLang="zh-CN" sz="3200">
                          <a:latin typeface="Heiti SC Medium" panose="02000000000000000000" charset="-122"/>
                          <a:ea typeface="Heiti SC Medium" panose="02000000000000000000" charset="-122"/>
                          <a:cs typeface="Heiti SC Medium" panose="02000000000000000000" charset="-122"/>
                        </a:rPr>
                        <a:t>2. </a:t>
                      </a:r>
                      <a:r>
                        <a:rPr lang="zh-CN" altLang="en-US" sz="3200">
                          <a:latin typeface="Heiti SC Medium" panose="02000000000000000000" charset="-122"/>
                          <a:ea typeface="Heiti SC Medium" panose="02000000000000000000" charset="-122"/>
                          <a:cs typeface="Heiti SC Medium" panose="02000000000000000000" charset="-122"/>
                        </a:rPr>
                        <a:t>提炼的主题是否恰当？</a:t>
                      </a:r>
                      <a:endParaRPr lang="zh-CN" altLang="en-US" sz="3200">
                        <a:latin typeface="Heiti SC Medium" panose="02000000000000000000" charset="-122"/>
                        <a:ea typeface="Heiti SC Medium" panose="02000000000000000000" charset="-122"/>
                        <a:cs typeface="Heiti SC Medium" panose="02000000000000000000" charset="-122"/>
                      </a:endParaRP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c>
                  <a:txBody>
                    <a:bodyPr/>
                    <a:p>
                      <a:pPr algn="l">
                        <a:buNone/>
                      </a:pPr>
                      <a:endParaRPr lang="zh-CN" altLang="en-US"/>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c>
                  <a:txBody>
                    <a:bodyPr/>
                    <a:p>
                      <a:pPr algn="l">
                        <a:buNone/>
                      </a:pPr>
                      <a:endParaRPr lang="zh-CN" altLang="en-US"/>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r>
              <a:tr h="723265">
                <a:tc>
                  <a:txBody>
                    <a:bodyPr/>
                    <a:p>
                      <a:pPr algn="l">
                        <a:buNone/>
                      </a:pPr>
                      <a:r>
                        <a:rPr lang="zh-CN" altLang="en-US" sz="3200">
                          <a:latin typeface="Heiti SC Medium" panose="02000000000000000000" charset="-122"/>
                          <a:ea typeface="Heiti SC Medium" panose="02000000000000000000" charset="-122"/>
                          <a:cs typeface="Heiti SC Medium" panose="02000000000000000000" charset="-122"/>
                        </a:rPr>
                        <a:t>3.上下文是否连贯？</a:t>
                      </a:r>
                      <a:endParaRPr lang="zh-CN" altLang="en-US" sz="3200">
                        <a:latin typeface="Heiti SC Medium" panose="02000000000000000000" charset="-122"/>
                        <a:ea typeface="Heiti SC Medium" panose="02000000000000000000" charset="-122"/>
                        <a:cs typeface="Heiti SC Medium" panose="02000000000000000000" charset="-122"/>
                      </a:endParaRP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c>
                  <a:txBody>
                    <a:bodyPr/>
                    <a:p>
                      <a:pPr algn="l">
                        <a:buNone/>
                      </a:pPr>
                      <a:endParaRPr lang="zh-CN" altLang="en-US"/>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c>
                  <a:txBody>
                    <a:bodyPr/>
                    <a:p>
                      <a:pPr algn="l">
                        <a:buNone/>
                      </a:pPr>
                      <a:endParaRPr lang="zh-CN" altLang="en-US"/>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r>
              <a:tr h="723265">
                <a:tc>
                  <a:txBody>
                    <a:bodyPr/>
                    <a:p>
                      <a:pPr algn="l">
                        <a:buNone/>
                      </a:pPr>
                      <a:r>
                        <a:rPr lang="zh-CN" altLang="en-US" sz="3200">
                          <a:latin typeface="Heiti SC Medium" panose="02000000000000000000" charset="-122"/>
                          <a:ea typeface="Heiti SC Medium" panose="02000000000000000000" charset="-122"/>
                          <a:cs typeface="Heiti SC Medium" panose="02000000000000000000" charset="-122"/>
                        </a:rPr>
                        <a:t>4. 语言是否丰富？（从句，非谓语，倒装，虚拟等）</a:t>
                      </a:r>
                      <a:endParaRPr lang="zh-CN" altLang="en-US" sz="3200">
                        <a:latin typeface="Heiti SC Medium" panose="02000000000000000000" charset="-122"/>
                        <a:ea typeface="Heiti SC Medium" panose="02000000000000000000" charset="-122"/>
                        <a:cs typeface="Heiti SC Medium" panose="02000000000000000000" charset="-122"/>
                      </a:endParaRP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c>
                  <a:txBody>
                    <a:bodyPr/>
                    <a:p>
                      <a:pPr algn="l">
                        <a:buNone/>
                      </a:pPr>
                      <a:endParaRPr lang="zh-CN" altLang="en-US"/>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c>
                  <a:txBody>
                    <a:bodyPr/>
                    <a:p>
                      <a:pPr algn="l">
                        <a:buNone/>
                      </a:pPr>
                      <a:endParaRPr lang="zh-CN" altLang="en-US"/>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r>
              <a:tr h="723265">
                <a:tc>
                  <a:txBody>
                    <a:bodyPr/>
                    <a:p>
                      <a:pPr algn="l">
                        <a:buNone/>
                      </a:pPr>
                      <a:r>
                        <a:rPr lang="zh-CN" altLang="en-US" sz="3200">
                          <a:latin typeface="Heiti SC Medium" panose="02000000000000000000" charset="-122"/>
                          <a:ea typeface="Heiti SC Medium" panose="02000000000000000000" charset="-122"/>
                          <a:cs typeface="Heiti SC Medium" panose="02000000000000000000" charset="-122"/>
                        </a:rPr>
                        <a:t>5. 语言是否和原文风格贴切？（动作，心理，神态和环境描写）</a:t>
                      </a:r>
                      <a:endParaRPr lang="zh-CN" altLang="en-US" sz="3200">
                        <a:latin typeface="Heiti SC Medium" panose="02000000000000000000" charset="-122"/>
                        <a:ea typeface="Heiti SC Medium" panose="02000000000000000000" charset="-122"/>
                        <a:cs typeface="Heiti SC Medium" panose="02000000000000000000" charset="-122"/>
                      </a:endParaRP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c>
                  <a:txBody>
                    <a:bodyPr/>
                    <a:p>
                      <a:pPr algn="l">
                        <a:buNone/>
                      </a:pPr>
                      <a:endParaRPr lang="zh-CN" altLang="en-US"/>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c>
                  <a:txBody>
                    <a:bodyPr/>
                    <a:p>
                      <a:pPr algn="l">
                        <a:buNone/>
                      </a:pPr>
                      <a:endParaRPr lang="zh-CN" altLang="en-US"/>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r>
              <a:tr h="706755">
                <a:tc>
                  <a:txBody>
                    <a:bodyPr/>
                    <a:p>
                      <a:pPr algn="l">
                        <a:buNone/>
                      </a:pPr>
                      <a:r>
                        <a:rPr lang="zh-CN" altLang="en-US" sz="3200">
                          <a:latin typeface="Heiti SC Medium" panose="02000000000000000000" charset="-122"/>
                          <a:ea typeface="Heiti SC Medium" panose="02000000000000000000" charset="-122"/>
                          <a:cs typeface="Heiti SC Medium" panose="02000000000000000000" charset="-122"/>
                        </a:rPr>
                        <a:t>6. 语法是否正确？</a:t>
                      </a:r>
                      <a:endParaRPr lang="zh-CN" altLang="en-US" sz="3200">
                        <a:latin typeface="Heiti SC Medium" panose="02000000000000000000" charset="-122"/>
                        <a:ea typeface="Heiti SC Medium" panose="02000000000000000000" charset="-122"/>
                        <a:cs typeface="Heiti SC Medium" panose="02000000000000000000" charset="-122"/>
                      </a:endParaRP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c>
                  <a:txBody>
                    <a:bodyPr/>
                    <a:p>
                      <a:pPr algn="l">
                        <a:buNone/>
                      </a:pPr>
                      <a:endParaRPr lang="zh-CN" altLang="en-US"/>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c>
                  <a:txBody>
                    <a:bodyPr/>
                    <a:p>
                      <a:pPr algn="l">
                        <a:buNone/>
                      </a:pPr>
                      <a:endParaRPr lang="zh-CN" altLang="en-US"/>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r>
              <a:tr h="723265">
                <a:tc>
                  <a:txBody>
                    <a:bodyPr/>
                    <a:p>
                      <a:pPr algn="l">
                        <a:buNone/>
                      </a:pPr>
                      <a:r>
                        <a:rPr lang="zh-CN" altLang="en-US" sz="3200">
                          <a:latin typeface="Heiti SC Medium" panose="02000000000000000000" charset="-122"/>
                          <a:ea typeface="Heiti SC Medium" panose="02000000000000000000" charset="-122"/>
                          <a:cs typeface="Heiti SC Medium" panose="02000000000000000000" charset="-122"/>
                        </a:rPr>
                        <a:t>7.书写是否美观（排版、字体、少涂改）？</a:t>
                      </a:r>
                      <a:endParaRPr lang="zh-CN" altLang="en-US" sz="3200">
                        <a:latin typeface="Heiti SC Medium" panose="02000000000000000000" charset="-122"/>
                        <a:ea typeface="Heiti SC Medium" panose="02000000000000000000" charset="-122"/>
                        <a:cs typeface="Heiti SC Medium" panose="02000000000000000000" charset="-122"/>
                      </a:endParaRP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c>
                  <a:txBody>
                    <a:bodyPr/>
                    <a:p>
                      <a:pPr algn="l">
                        <a:buNone/>
                      </a:pPr>
                      <a:endParaRPr lang="zh-CN" altLang="en-US"/>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c>
                  <a:txBody>
                    <a:bodyPr/>
                    <a:p>
                      <a:pPr algn="l">
                        <a:buNone/>
                      </a:pPr>
                      <a:endParaRPr lang="zh-CN" altLang="en-US"/>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tr>
            </a:tbl>
          </a:graphicData>
        </a:graphic>
      </p:graphicFrame>
    </p:spTree>
    <p:custDataLst>
      <p:tags r:id="rId2"/>
    </p:custData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464310" y="1988185"/>
            <a:ext cx="8679815" cy="1861185"/>
          </a:xfrm>
          <a:prstGeom prst="rect">
            <a:avLst/>
          </a:prstGeom>
          <a:noFill/>
          <a:ln>
            <a:noFill/>
          </a:ln>
        </p:spPr>
        <p:txBody>
          <a:bodyPr wrap="square" rtlCol="0" anchor="t">
            <a:spAutoFit/>
          </a:bodyPr>
          <a:lstStyle/>
          <a:p>
            <a:pPr algn="ctr"/>
            <a:r>
              <a:rPr lang="en-US" altLang="zh-CN" sz="11500" b="1">
                <a:solidFill>
                  <a:schemeClr val="accent1"/>
                </a:solidFill>
                <a:effectLst>
                  <a:outerShdw blurRad="38100" dist="25400" dir="5400000" algn="ctr" rotWithShape="0">
                    <a:srgbClr val="6E747A">
                      <a:alpha val="43000"/>
                    </a:srgbClr>
                  </a:outerShdw>
                </a:effectLst>
              </a:rPr>
              <a:t>Thanks!</a:t>
            </a:r>
            <a:endParaRPr lang="en-US" altLang="zh-CN" sz="11500" b="1">
              <a:solidFill>
                <a:schemeClr val="accent1"/>
              </a:solidFill>
              <a:effectLst>
                <a:outerShdw blurRad="38100" dist="25400" dir="5400000" algn="ctr" rotWithShape="0">
                  <a:srgbClr val="6E747A">
                    <a:alpha val="43000"/>
                  </a:srgbClr>
                </a:outerShdw>
              </a:effectLst>
            </a:endParaRPr>
          </a:p>
        </p:txBody>
      </p:sp>
      <p:pic>
        <p:nvPicPr>
          <p:cNvPr id="5" name="New picture"/>
          <p:cNvPicPr/>
          <p:nvPr/>
        </p:nvPicPr>
        <p:blipFill>
          <a:blip r:embed="rId1"/>
          <a:stretch>
            <a:fillRect/>
          </a:stretch>
        </p:blipFill>
        <p:spPr>
          <a:xfrm>
            <a:off x="12192000" y="12039600"/>
            <a:ext cx="330200" cy="241300"/>
          </a:xfrm>
          <a:prstGeom prst="cube">
            <a:avLst/>
          </a:prstGeom>
        </p:spPr>
      </p:pic>
    </p:spTree>
    <p:custDataLst>
      <p:tags r:id="rId2"/>
    </p:custDataLst>
  </p:cSld>
  <p:clrMapOvr>
    <a:masterClrMapping/>
  </p:clrMapOvr>
  <p:transition/>
</p:sld>
</file>

<file path=ppt/tags/tag1.xml><?xml version="1.0" encoding="utf-8"?>
<p:tagLst xmlns:p="http://schemas.openxmlformats.org/presentationml/2006/main">
  <p:tag name="KSO_WM_ASSEMBLE_CHIP_INDEX" val="843d4ad0cc87434c88a9dc4d38a1fa52"/>
  <p:tag name="KSO_WM_BEAUTIFY_FLAG" val="#wm#"/>
  <p:tag name="KSO_WM_CHIP_FILLAREA_FILL_RULE" val="{&quot;fill_align&quot;:&quot;cm&quot;,&quot;fill_effect&quot;:[],&quot;fill_mode&quot;:&quot;adaptive&quot;,&quot;sacle_strategy&quot;:&quot;stretch&quot;}"/>
  <p:tag name="KSO_WM_CHIP_GROUPID" val="5f99267d5c58138ea81571df"/>
  <p:tag name="KSO_WM_CHIP_XID" val="5f99267d5c58138ea81571e0"/>
  <p:tag name="KSO_WM_TAG_VERSION" val="1.0"/>
  <p:tag name="KSO_WM_TEMPLATE_CATEGORY" val="chip"/>
  <p:tag name="KSO_WM_TEMPLATE_INDEX" val="20204148"/>
  <p:tag name="KSO_WM_UNIT_COMPATIBLE" val="0"/>
  <p:tag name="KSO_WM_UNIT_DEC_AREA_ID" val="ada8a9c17ddf43f68ce9e7cd7a83a3eb"/>
  <p:tag name="KSO_WM_UNIT_DEC_CHANGEPICRESERVED" val="1"/>
  <p:tag name="KSO_WM_UNIT_DEC_SUPPORTCHANGEPIC" val="0"/>
  <p:tag name="KSO_WM_UNIT_DECORATE_INFO" val=""/>
  <p:tag name="KSO_WM_UNIT_DIAGRAM_ISNUMVISUAL" val="0"/>
  <p:tag name="KSO_WM_UNIT_DIAGRAM_ISREFERUNIT" val="0"/>
  <p:tag name="KSO_WM_UNIT_HIGHLIGHT" val="0"/>
  <p:tag name="KSO_WM_UNIT_ID" val="chip20204148_1*i*1"/>
  <p:tag name="KSO_WM_UNIT_INDEX" val="1"/>
  <p:tag name="KSO_WM_UNIT_LAYERLEVEL" val="1"/>
  <p:tag name="KSO_WM_UNIT_SM_LIMIT_TYPE" val=""/>
  <p:tag name="KSO_WM_UNIT_SUBTYPE" val="u"/>
  <p:tag name="KSO_WM_UNIT_TYPE" val="i"/>
</p:tagLst>
</file>

<file path=ppt/tags/tag2.xml><?xml version="1.0" encoding="utf-8"?>
<p:tagLst xmlns:p="http://schemas.openxmlformats.org/presentationml/2006/main">
  <p:tag name="KSO_WM_ASSEMBLE_CHIP_INDEX" val="7b10851cab5f4b17af5223d2c6bab953"/>
  <p:tag name="KSO_WM_BEAUTIFY_FLAG" val="#wm#"/>
  <p:tag name="KSO_WM_CHIP_FILLAREA_FILL_RULE" val="{&quot;fill_align&quot;:&quot;cm&quot;,&quot;fill_mode&quot;:&quot;adaptive&quot;,&quot;sacle_strategy&quot;:&quot;smart&quot;}"/>
  <p:tag name="KSO_WM_CHIP_GROUPID" val="5f2a1e7645e1f15ec24fe43a"/>
  <p:tag name="KSO_WM_CHIP_XID" val="5f2a1e7645e1f15ec24fe43b"/>
  <p:tag name="KSO_WM_TAG_VERSION" val="1.0"/>
  <p:tag name="KSO_WM_TEMPLATE_ASSEMBLE_GROUPID" val="5f99267d5c58138ea81571df"/>
  <p:tag name="KSO_WM_TEMPLATE_ASSEMBLE_XID" val="5f9a72ac989d9bef5b8fb675"/>
  <p:tag name="KSO_WM_TEMPLATE_CATEGORY" val="custom"/>
  <p:tag name="KSO_WM_TEMPLATE_INDEX" val="20204148"/>
  <p:tag name="KSO_WM_UNIT_BLOCK" val="0"/>
  <p:tag name="KSO_WM_UNIT_COMPATIBLE" val="0"/>
  <p:tag name="KSO_WM_UNIT_DEC_AREA_ID" val="5f1db5af310941d1a7be938af83959fb"/>
  <p:tag name="KSO_WM_UNIT_DEFAULT_FONT" val="24;60;4"/>
  <p:tag name="KSO_WM_UNIT_DIAGRAM_ISNUMVISUAL" val="0"/>
  <p:tag name="KSO_WM_UNIT_DIAGRAM_ISREFERUNIT" val="0"/>
  <p:tag name="KSO_WM_UNIT_HIGHLIGHT" val="0"/>
  <p:tag name="KSO_WM_UNIT_ID" val="custom20204148_1*a*1"/>
  <p:tag name="KSO_WM_UNIT_INDEX" val="1"/>
  <p:tag name="KSO_WM_UNIT_ISCONTENTSTITLE" val="0"/>
  <p:tag name="KSO_WM_UNIT_ISNUMDGMTITLE" val="0"/>
  <p:tag name="KSO_WM_UNIT_LAYERLEVEL" val="1"/>
  <p:tag name="KSO_WM_UNIT_NOCLEAR" val="0"/>
  <p:tag name="KSO_WM_UNIT_PRESET_TEXT" val="创意品牌推广方案"/>
  <p:tag name="KSO_WM_UNIT_TEXT_FILL_FORE_SCHEMECOLOR_INDEX" val="13"/>
  <p:tag name="KSO_WM_UNIT_TEXT_FILL_FORE_SCHEMECOLOR_INDEX_BRIGHTNESS" val="0.15"/>
  <p:tag name="KSO_WM_UNIT_TEXT_FILL_TYPE" val="1"/>
  <p:tag name="KSO_WM_UNIT_TYPE" val="a"/>
  <p:tag name="KSO_WM_UNIT_VALUE" val="14"/>
</p:tagLst>
</file>

<file path=ppt/tags/tag3.xml><?xml version="1.0" encoding="utf-8"?>
<p:tagLst xmlns:p="http://schemas.openxmlformats.org/presentationml/2006/main">
  <p:tag name="KSO_WM_ASSEMBLE_CHIP_INDEX" val="7b10851cab5f4b17af5223d2c6bab953"/>
  <p:tag name="KSO_WM_BEAUTIFY_FLAG" val="#wm#"/>
  <p:tag name="KSO_WM_CHIP_FILLAREA_FILL_RULE" val="{&quot;fill_align&quot;:&quot;cm&quot;,&quot;fill_mode&quot;:&quot;adaptive&quot;,&quot;sacle_strategy&quot;:&quot;smart&quot;}"/>
  <p:tag name="KSO_WM_CHIP_GROUPID" val="5f2a1e7645e1f15ec24fe43a"/>
  <p:tag name="KSO_WM_CHIP_XID" val="5f2a1e7645e1f15ec24fe43b"/>
  <p:tag name="KSO_WM_TAG_VERSION" val="1.0"/>
  <p:tag name="KSO_WM_TEMPLATE_ASSEMBLE_GROUPID" val="5f99267d5c58138ea81571df"/>
  <p:tag name="KSO_WM_TEMPLATE_ASSEMBLE_XID" val="5f9a72ac989d9bef5b8fb675"/>
  <p:tag name="KSO_WM_TEMPLATE_CATEGORY" val="custom"/>
  <p:tag name="KSO_WM_TEMPLATE_INDEX" val="20204148"/>
  <p:tag name="KSO_WM_UNIT_BLOCK" val="0"/>
  <p:tag name="KSO_WM_UNIT_COMPATIBLE" val="0"/>
  <p:tag name="KSO_WM_UNIT_DEC_AREA_ID" val="c1f289932f8440f3907c2329ff0b0fd1"/>
  <p:tag name="KSO_WM_UNIT_DEFAULT_FONT" val="18;24;2"/>
  <p:tag name="KSO_WM_UNIT_DIAGRAM_ISNUMVISUAL" val="0"/>
  <p:tag name="KSO_WM_UNIT_DIAGRAM_ISREFERUNIT" val="0"/>
  <p:tag name="KSO_WM_UNIT_HIGHLIGHT" val="0"/>
  <p:tag name="KSO_WM_UNIT_ID" val="custom20204148_1*b*1"/>
  <p:tag name="KSO_WM_UNIT_INDEX" val="1"/>
  <p:tag name="KSO_WM_UNIT_ISCONTENTSTITLE" val="0"/>
  <p:tag name="KSO_WM_UNIT_ISNUMDGMTITLE" val="0"/>
  <p:tag name="KSO_WM_UNIT_LAYERLEVEL" val="1"/>
  <p:tag name="KSO_WM_UNIT_NOCLEAR" val="0"/>
  <p:tag name="KSO_WM_UNIT_PRESET_TEXT" val="此处添加副标题内容"/>
  <p:tag name="KSO_WM_UNIT_TEXT_FILL_FORE_SCHEMECOLOR_INDEX" val="13"/>
  <p:tag name="KSO_WM_UNIT_TEXT_FILL_FORE_SCHEMECOLOR_INDEX_BRIGHTNESS" val="0.35"/>
  <p:tag name="KSO_WM_UNIT_TEXT_FILL_TYPE" val="1"/>
  <p:tag name="KSO_WM_UNIT_TYPE" val="b"/>
  <p:tag name="KSO_WM_UNIT_VALUE" val="19"/>
</p:tagLst>
</file>

<file path=ppt/tags/tag4.xml><?xml version="1.0" encoding="utf-8"?>
<p:tagLst xmlns:p="http://schemas.openxmlformats.org/presentationml/2006/main">
  <p:tag name="KSO_WM_ASSEMBLE_CHIP_INDEX" val="b9f417bedbe0400cbc74c5e96152aa34"/>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2"/>
  <p:tag name="KSO_WM_TAG_VERSION" val="1.0"/>
  <p:tag name="KSO_WM_TEMPLATE_CATEGORY" val="chip"/>
  <p:tag name="KSO_WM_TEMPLATE_INDEX" val="20204148"/>
  <p:tag name="KSO_WM_UNIT_COMPATIBLE" val="0"/>
  <p:tag name="KSO_WM_UNIT_DEC_AREA_ID" val="4b38a1a613a9436b9b71913bdad89327"/>
  <p:tag name="KSO_WM_UNIT_DECORATE_INFO" val=""/>
  <p:tag name="KSO_WM_UNIT_DIAGRAM_ISNUMVISUAL" val="0"/>
  <p:tag name="KSO_WM_UNIT_DIAGRAM_ISREFERUNIT" val="0"/>
  <p:tag name="KSO_WM_UNIT_HIGHLIGHT" val="0"/>
  <p:tag name="KSO_WM_UNIT_ID" val="chip20204148_3*i*1"/>
  <p:tag name="KSO_WM_UNIT_INDEX" val="1"/>
  <p:tag name="KSO_WM_UNIT_LAYERLEVEL" val="1"/>
  <p:tag name="KSO_WM_UNIT_SM_LIMIT_TYPE" val=""/>
  <p:tag name="KSO_WM_UNIT_SUBTYPE" val="t"/>
  <p:tag name="KSO_WM_UNIT_TYPE" val="i"/>
</p:tagLst>
</file>

<file path=ppt/tags/tag5.xml><?xml version="1.0" encoding="utf-8"?>
<p:tagLst xmlns:p="http://schemas.openxmlformats.org/presentationml/2006/main">
  <p:tag name="KSO_WM_ASSEMBLE_CHIP_INDEX" val="5a13f329db104a81bd45d92218db84f1"/>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3"/>
  <p:tag name="KSO_WM_TAG_VERSION" val="1.0"/>
  <p:tag name="KSO_WM_TEMPLATE_CATEGORY" val="chip"/>
  <p:tag name="KSO_WM_TEMPLATE_INDEX" val="20204148"/>
  <p:tag name="KSO_WM_UNIT_COMPATIBLE" val="0"/>
  <p:tag name="KSO_WM_UNIT_DEC_AREA_ID" val="868c1d0bf4d84e9e8b3e7388a41e348d"/>
  <p:tag name="KSO_WM_UNIT_DECORATE_INFO" val=""/>
  <p:tag name="KSO_WM_UNIT_DIAGRAM_ISNUMVISUAL" val="0"/>
  <p:tag name="KSO_WM_UNIT_DIAGRAM_ISREFERUNIT" val="0"/>
  <p:tag name="KSO_WM_UNIT_HIGHLIGHT" val="0"/>
  <p:tag name="KSO_WM_UNIT_ID" val="chip20204148_4*i*1"/>
  <p:tag name="KSO_WM_UNIT_INDEX" val="1"/>
  <p:tag name="KSO_WM_UNIT_LAYERLEVEL" val="1"/>
  <p:tag name="KSO_WM_UNIT_SM_LIMIT_TYPE" val=""/>
  <p:tag name="KSO_WM_UNIT_SUBTYPE" val="t"/>
  <p:tag name="KSO_WM_UNIT_TYPE" val="i"/>
</p:tagLst>
</file>

<file path=ppt/tags/tag6.xml><?xml version="1.0" encoding="utf-8"?>
<p:tagLst xmlns:p="http://schemas.openxmlformats.org/presentationml/2006/main">
  <p:tag name="KSO_WM_ASSEMBLE_CHIP_INDEX" val="e8b14539d9c74c7694800191892ccca2"/>
  <p:tag name="KSO_WM_BEAUTIFY_FLAG" val="#wm#"/>
  <p:tag name="KSO_WM_CHIP_FILLAREA_FILL_RULE" val="{&quot;fill_align&quot;:&quot;lm&quot;,&quot;fill_effect&quot;:[],&quot;fill_mode&quot;:&quot;adaptive&quot;,&quot;sacle_strategy&quot;:&quot;stretch&quot;}"/>
  <p:tag name="KSO_WM_CHIP_GROUPID" val="5f99267d5c58138ea81571df"/>
  <p:tag name="KSO_WM_CHIP_XID" val="5f99267d5c58138ea81571e1"/>
  <p:tag name="KSO_WM_TAG_VERSION" val="1.0"/>
  <p:tag name="KSO_WM_TEMPLATE_CATEGORY" val="chip"/>
  <p:tag name="KSO_WM_TEMPLATE_INDEX" val="20204148"/>
  <p:tag name="KSO_WM_UNIT_COMPATIBLE" val="0"/>
  <p:tag name="KSO_WM_UNIT_DEC_AREA_ID" val="a03adcbd033b4438ac0165408bacf633"/>
  <p:tag name="KSO_WM_UNIT_DECORATE_INFO" val=""/>
  <p:tag name="KSO_WM_UNIT_DIAGRAM_ISNUMVISUAL" val="0"/>
  <p:tag name="KSO_WM_UNIT_DIAGRAM_ISREFERUNIT" val="0"/>
  <p:tag name="KSO_WM_UNIT_HIGHLIGHT" val="0"/>
  <p:tag name="KSO_WM_UNIT_ID" val="chip20204148_2*i*1"/>
  <p:tag name="KSO_WM_UNIT_INDEX" val="1"/>
  <p:tag name="KSO_WM_UNIT_LAYERLEVEL" val="1"/>
  <p:tag name="KSO_WM_UNIT_SM_LIMIT_TYPE" val=""/>
  <p:tag name="KSO_WM_UNIT_SUBTYPE" val="t"/>
  <p:tag name="KSO_WM_UNIT_TYPE" val="i"/>
</p:tagLst>
</file>

<file path=ppt/tags/tag7.xml><?xml version="1.0" encoding="utf-8"?>
<p:tagLst xmlns:p="http://schemas.openxmlformats.org/presentationml/2006/main">
  <p:tag name="KSO_WM_ASSEMBLE_CHIP_INDEX" val="47e10a447e3c4a0180af0dc65d6d972a"/>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2"/>
  <p:tag name="KSO_WM_TAG_VERSION" val="1.0"/>
  <p:tag name="KSO_WM_TEMPLATE_CATEGORY" val="chip"/>
  <p:tag name="KSO_WM_TEMPLATE_INDEX" val="20204148"/>
  <p:tag name="KSO_WM_UNIT_COMPATIBLE" val="0"/>
  <p:tag name="KSO_WM_UNIT_DEC_AREA_ID" val="5cdb0a6d7ef94b8b844873d01e771934"/>
  <p:tag name="KSO_WM_UNIT_DECORATE_INFO" val=""/>
  <p:tag name="KSO_WM_UNIT_DIAGRAM_ISNUMVISUAL" val="0"/>
  <p:tag name="KSO_WM_UNIT_DIAGRAM_ISREFERUNIT" val="0"/>
  <p:tag name="KSO_WM_UNIT_HIGHLIGHT" val="0"/>
  <p:tag name="KSO_WM_UNIT_ID" val="chip20204148_3*i*1"/>
  <p:tag name="KSO_WM_UNIT_INDEX" val="1"/>
  <p:tag name="KSO_WM_UNIT_LAYERLEVEL" val="1"/>
  <p:tag name="KSO_WM_UNIT_SM_LIMIT_TYPE" val=""/>
  <p:tag name="KSO_WM_UNIT_SUBTYPE" val="t"/>
  <p:tag name="KSO_WM_UNIT_TYPE" val="i"/>
</p:tagLst>
</file>

<file path=ppt/tags/tag8.xml><?xml version="1.0" encoding="utf-8"?>
<p:tagLst xmlns:p="http://schemas.openxmlformats.org/presentationml/2006/main">
  <p:tag name="KSO_WM_ASSEMBLE_CHIP_INDEX" val="d989350c29ed4bdb818afd38caf87617"/>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3"/>
  <p:tag name="KSO_WM_TAG_VERSION" val="1.0"/>
  <p:tag name="KSO_WM_TEMPLATE_CATEGORY" val="chip"/>
  <p:tag name="KSO_WM_TEMPLATE_INDEX" val="20204148"/>
  <p:tag name="KSO_WM_UNIT_COMPATIBLE" val="0"/>
  <p:tag name="KSO_WM_UNIT_DEC_AREA_ID" val="aa71a81219164d78878865c75252593f"/>
  <p:tag name="KSO_WM_UNIT_DECORATE_INFO" val=""/>
  <p:tag name="KSO_WM_UNIT_DIAGRAM_ISNUMVISUAL" val="0"/>
  <p:tag name="KSO_WM_UNIT_DIAGRAM_ISREFERUNIT" val="0"/>
  <p:tag name="KSO_WM_UNIT_HIGHLIGHT" val="0"/>
  <p:tag name="KSO_WM_UNIT_ID" val="chip20204148_4*i*1"/>
  <p:tag name="KSO_WM_UNIT_INDEX" val="1"/>
  <p:tag name="KSO_WM_UNIT_LAYERLEVEL" val="1"/>
  <p:tag name="KSO_WM_UNIT_SM_LIMIT_TYPE" val=""/>
  <p:tag name="KSO_WM_UNIT_SUBTYPE" val="t"/>
  <p:tag name="KSO_WM_UNIT_TYPE" val="i"/>
</p:tagLst>
</file>

<file path=ppt/tags/tag9.xml><?xml version="1.0" encoding="utf-8"?>
<p:tagLst xmlns:p="http://schemas.openxmlformats.org/presentationml/2006/main">
  <p:tag name="KSO_WM_ASSEMBLE_CHIP_INDEX" val="d47c032d3ca646e39cacf82b20eabe60"/>
  <p:tag name="KSO_WM_BEAUTIFY_FLAG" val="#wm#"/>
  <p:tag name="KSO_WM_CHIP_FILLAREA_FILL_RULE" val="{&quot;fill_align&quot;:&quot;cm&quot;,&quot;fill_mode&quot;:&quot;adaptive&quot;,&quot;sacle_strategy&quot;:&quot;smart&quot;}"/>
  <p:tag name="KSO_WM_CHIP_GROUPID" val="5ebe40d00ac41c4a0a525616"/>
  <p:tag name="KSO_WM_CHIP_XID" val="5ebe40d00ac41c4a0a525617"/>
  <p:tag name="KSO_WM_TAG_VERSION" val="1.0"/>
  <p:tag name="KSO_WM_TEMPLATE_ASSEMBLE_GROUPID" val="5f99267d5c58138ea81571df"/>
  <p:tag name="KSO_WM_TEMPLATE_ASSEMBLE_XID" val="5f9a72ac989d9bef5b8fb66d"/>
  <p:tag name="KSO_WM_TEMPLATE_CATEGORY" val="custom"/>
  <p:tag name="KSO_WM_TEMPLATE_INDEX" val="20204148"/>
  <p:tag name="KSO_WM_UNIT_BLOCK" val="0"/>
  <p:tag name="KSO_WM_UNIT_COMPATIBLE" val="0"/>
  <p:tag name="KSO_WM_UNIT_DEC_AREA_ID" val="2a3962f6bc214a3bb0aca35a0eb52b37"/>
  <p:tag name="KSO_WM_UNIT_DEFAULT_FONT" val="14;18;2"/>
  <p:tag name="KSO_WM_UNIT_DIAGRAM_ISNUMVISUAL" val="0"/>
  <p:tag name="KSO_WM_UNIT_DIAGRAM_ISREFERUNIT" val="0"/>
  <p:tag name="KSO_WM_UNIT_HIGHLIGHT" val="0"/>
  <p:tag name="KSO_WM_UNIT_ID" val="custom20204148_1*b*1"/>
  <p:tag name="KSO_WM_UNIT_INDEX" val="1"/>
  <p:tag name="KSO_WM_UNIT_ISCONTENTSTITLE" val="0"/>
  <p:tag name="KSO_WM_UNIT_ISNUMDGMTITLE" val="0"/>
  <p:tag name="KSO_WM_UNIT_LAYERLEVEL" val="1"/>
  <p:tag name="KSO_WM_UNIT_NOCLEAR" val="0"/>
  <p:tag name="KSO_WM_UNIT_PRESET_TEXT" val="单击此处添加副标题内容"/>
  <p:tag name="KSO_WM_UNIT_TEXT_FILL_FORE_SCHEMECOLOR_INDEX" val="13"/>
  <p:tag name="KSO_WM_UNIT_TEXT_FILL_FORE_SCHEMECOLOR_INDEX_BRIGHTNESS" val="0.35"/>
  <p:tag name="KSO_WM_UNIT_TEXT_FILL_TYPE" val="1"/>
  <p:tag name="KSO_WM_UNIT_TYPE" val="b"/>
  <p:tag name="KSO_WM_UNIT_VALUE" val="87"/>
</p:tagLst>
</file>

<file path=ppt/tags/tag10.xml><?xml version="1.0" encoding="utf-8"?>
<p:tagLst xmlns:p="http://schemas.openxmlformats.org/presentationml/2006/main">
  <p:tag name="KSO_WM_ASSEMBLE_CHIP_INDEX" val="d47c032d3ca646e39cacf82b20eabe60"/>
  <p:tag name="KSO_WM_BEAUTIFY_FLAG" val="#wm#"/>
  <p:tag name="KSO_WM_CHIP_FILLAREA_FILL_RULE" val="{&quot;fill_align&quot;:&quot;cm&quot;,&quot;fill_mode&quot;:&quot;adaptive&quot;,&quot;sacle_strategy&quot;:&quot;smart&quot;}"/>
  <p:tag name="KSO_WM_CHIP_GROUPID" val="5ebe40d00ac41c4a0a525616"/>
  <p:tag name="KSO_WM_CHIP_XID" val="5ebe40d00ac41c4a0a525617"/>
  <p:tag name="KSO_WM_TAG_VERSION" val="1.0"/>
  <p:tag name="KSO_WM_TEMPLATE_ASSEMBLE_GROUPID" val="5f99267d5c58138ea81571df"/>
  <p:tag name="KSO_WM_TEMPLATE_ASSEMBLE_XID" val="5f9a72ac989d9bef5b8fb66d"/>
  <p:tag name="KSO_WM_TEMPLATE_CATEGORY" val="custom"/>
  <p:tag name="KSO_WM_TEMPLATE_INDEX" val="20204148"/>
  <p:tag name="KSO_WM_UNIT_BLOCK" val="0"/>
  <p:tag name="KSO_WM_UNIT_COMPATIBLE" val="0"/>
  <p:tag name="KSO_WM_UNIT_DEC_AREA_ID" val="31093890af194f8685745f467861386f"/>
  <p:tag name="KSO_WM_UNIT_DEFAULT_FONT" val="40;56;4"/>
  <p:tag name="KSO_WM_UNIT_DIAGRAM_ISNUMVISUAL" val="0"/>
  <p:tag name="KSO_WM_UNIT_DIAGRAM_ISREFERUNIT" val="0"/>
  <p:tag name="KSO_WM_UNIT_HIGHLIGHT" val="0"/>
  <p:tag name="KSO_WM_UNIT_ID" val="custom20204148_1*a*1"/>
  <p:tag name="KSO_WM_UNIT_INDEX" val="1"/>
  <p:tag name="KSO_WM_UNIT_ISCONTENTSTITLE" val="0"/>
  <p:tag name="KSO_WM_UNIT_ISNUMDGMTITLE" val="0"/>
  <p:tag name="KSO_WM_UNIT_LAYERLEVEL" val="1"/>
  <p:tag name="KSO_WM_UNIT_NOCLEAR" val="0"/>
  <p:tag name="KSO_WM_UNIT_PRESET_TEXT" val="单击添加大标题"/>
  <p:tag name="KSO_WM_UNIT_TEXT_FILL_FORE_SCHEMECOLOR_INDEX" val="13"/>
  <p:tag name="KSO_WM_UNIT_TEXT_FILL_FORE_SCHEMECOLOR_INDEX_BRIGHTNESS" val="0.15"/>
  <p:tag name="KSO_WM_UNIT_TEXT_FILL_TYPE" val="1"/>
  <p:tag name="KSO_WM_UNIT_TYPE" val="a"/>
  <p:tag name="KSO_WM_UNIT_VALUE" val="11"/>
</p:tagLst>
</file>

<file path=ppt/tags/tag11.xml><?xml version="1.0" encoding="utf-8"?>
<p:tagLst xmlns:p="http://schemas.openxmlformats.org/presentationml/2006/main">
  <p:tag name="KSO_WM_ASSEMBLE_CHIP_INDEX" val="b9f417bedbe0400cbc74c5e96152aa34"/>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2"/>
  <p:tag name="KSO_WM_TAG_VERSION" val="1.0"/>
  <p:tag name="KSO_WM_TEMPLATE_CATEGORY" val="chip"/>
  <p:tag name="KSO_WM_TEMPLATE_INDEX" val="20204148"/>
  <p:tag name="KSO_WM_UNIT_COMPATIBLE" val="0"/>
  <p:tag name="KSO_WM_UNIT_DEC_AREA_ID" val="4b38a1a613a9436b9b71913bdad89327"/>
  <p:tag name="KSO_WM_UNIT_DECORATE_INFO" val=""/>
  <p:tag name="KSO_WM_UNIT_DIAGRAM_ISNUMVISUAL" val="0"/>
  <p:tag name="KSO_WM_UNIT_DIAGRAM_ISREFERUNIT" val="0"/>
  <p:tag name="KSO_WM_UNIT_HIGHLIGHT" val="0"/>
  <p:tag name="KSO_WM_UNIT_ID" val="chip20204148_3*i*1"/>
  <p:tag name="KSO_WM_UNIT_INDEX" val="1"/>
  <p:tag name="KSO_WM_UNIT_LAYERLEVEL" val="1"/>
  <p:tag name="KSO_WM_UNIT_SM_LIMIT_TYPE" val=""/>
  <p:tag name="KSO_WM_UNIT_SUBTYPE" val="t"/>
  <p:tag name="KSO_WM_UNIT_TYPE" val="i"/>
</p:tagLst>
</file>

<file path=ppt/tags/tag12.xml><?xml version="1.0" encoding="utf-8"?>
<p:tagLst xmlns:p="http://schemas.openxmlformats.org/presentationml/2006/main">
  <p:tag name="KSO_WM_ASSEMBLE_CHIP_INDEX" val="5a13f329db104a81bd45d92218db84f1"/>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3"/>
  <p:tag name="KSO_WM_TAG_VERSION" val="1.0"/>
  <p:tag name="KSO_WM_TEMPLATE_CATEGORY" val="chip"/>
  <p:tag name="KSO_WM_TEMPLATE_INDEX" val="20204148"/>
  <p:tag name="KSO_WM_UNIT_COMPATIBLE" val="0"/>
  <p:tag name="KSO_WM_UNIT_DEC_AREA_ID" val="868c1d0bf4d84e9e8b3e7388a41e348d"/>
  <p:tag name="KSO_WM_UNIT_DECORATE_INFO" val=""/>
  <p:tag name="KSO_WM_UNIT_DIAGRAM_ISNUMVISUAL" val="0"/>
  <p:tag name="KSO_WM_UNIT_DIAGRAM_ISREFERUNIT" val="0"/>
  <p:tag name="KSO_WM_UNIT_HIGHLIGHT" val="0"/>
  <p:tag name="KSO_WM_UNIT_ID" val="chip20204148_4*i*1"/>
  <p:tag name="KSO_WM_UNIT_INDEX" val="1"/>
  <p:tag name="KSO_WM_UNIT_LAYERLEVEL" val="1"/>
  <p:tag name="KSO_WM_UNIT_SM_LIMIT_TYPE" val=""/>
  <p:tag name="KSO_WM_UNIT_SUBTYPE" val="t"/>
  <p:tag name="KSO_WM_UNIT_TYPE" val="i"/>
</p:tagLst>
</file>

<file path=ppt/tags/tag13.xml><?xml version="1.0" encoding="utf-8"?>
<p:tagLst xmlns:p="http://schemas.openxmlformats.org/presentationml/2006/main">
  <p:tag name="KSO_WM_ASSEMBLE_CHIP_INDEX" val="b9f417bedbe0400cbc74c5e96152aa34"/>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2"/>
  <p:tag name="KSO_WM_TAG_VERSION" val="1.0"/>
  <p:tag name="KSO_WM_TEMPLATE_CATEGORY" val="chip"/>
  <p:tag name="KSO_WM_TEMPLATE_INDEX" val="20204148"/>
  <p:tag name="KSO_WM_UNIT_COMPATIBLE" val="0"/>
  <p:tag name="KSO_WM_UNIT_DEC_AREA_ID" val="4b38a1a613a9436b9b71913bdad89327"/>
  <p:tag name="KSO_WM_UNIT_DECORATE_INFO" val=""/>
  <p:tag name="KSO_WM_UNIT_DIAGRAM_ISNUMVISUAL" val="0"/>
  <p:tag name="KSO_WM_UNIT_DIAGRAM_ISREFERUNIT" val="0"/>
  <p:tag name="KSO_WM_UNIT_HIGHLIGHT" val="0"/>
  <p:tag name="KSO_WM_UNIT_ID" val="chip20204148_3*i*1"/>
  <p:tag name="KSO_WM_UNIT_INDEX" val="1"/>
  <p:tag name="KSO_WM_UNIT_LAYERLEVEL" val="1"/>
  <p:tag name="KSO_WM_UNIT_SM_LIMIT_TYPE" val=""/>
  <p:tag name="KSO_WM_UNIT_SUBTYPE" val="t"/>
  <p:tag name="KSO_WM_UNIT_TYPE" val="i"/>
</p:tagLst>
</file>

<file path=ppt/tags/tag14.xml><?xml version="1.0" encoding="utf-8"?>
<p:tagLst xmlns:p="http://schemas.openxmlformats.org/presentationml/2006/main">
  <p:tag name="KSO_WM_ASSEMBLE_CHIP_INDEX" val="5a13f329db104a81bd45d92218db84f1"/>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3"/>
  <p:tag name="KSO_WM_TAG_VERSION" val="1.0"/>
  <p:tag name="KSO_WM_TEMPLATE_CATEGORY" val="chip"/>
  <p:tag name="KSO_WM_TEMPLATE_INDEX" val="20204148"/>
  <p:tag name="KSO_WM_UNIT_COMPATIBLE" val="0"/>
  <p:tag name="KSO_WM_UNIT_DEC_AREA_ID" val="868c1d0bf4d84e9e8b3e7388a41e348d"/>
  <p:tag name="KSO_WM_UNIT_DECORATE_INFO" val=""/>
  <p:tag name="KSO_WM_UNIT_DIAGRAM_ISNUMVISUAL" val="0"/>
  <p:tag name="KSO_WM_UNIT_DIAGRAM_ISREFERUNIT" val="0"/>
  <p:tag name="KSO_WM_UNIT_HIGHLIGHT" val="0"/>
  <p:tag name="KSO_WM_UNIT_ID" val="chip20204148_4*i*1"/>
  <p:tag name="KSO_WM_UNIT_INDEX" val="1"/>
  <p:tag name="KSO_WM_UNIT_LAYERLEVEL" val="1"/>
  <p:tag name="KSO_WM_UNIT_SM_LIMIT_TYPE" val=""/>
  <p:tag name="KSO_WM_UNIT_SUBTYPE" val="t"/>
  <p:tag name="KSO_WM_UNIT_TYPE" val="i"/>
</p:tagLst>
</file>

<file path=ppt/tags/tag15.xml><?xml version="1.0" encoding="utf-8"?>
<p:tagLst xmlns:p="http://schemas.openxmlformats.org/presentationml/2006/main">
  <p:tag name="KSO_WM_ASSEMBLE_CHIP_INDEX" val="5a698066fa1a4343962d0cc56f5b7853"/>
  <p:tag name="KSO_WM_BEAUTIFY_FLAG" val="#wm#"/>
  <p:tag name="KSO_WM_CHIP_FILLAREA_FILL_RULE" val="{&quot;fill_align&quot;:&quot;rm&quot;,&quot;fill_effect&quot;:[],&quot;fill_mode&quot;:&quot;adaptive&quot;,&quot;sacle_strategy&quot;:&quot;stretch&quot;}"/>
  <p:tag name="KSO_WM_CHIP_GROUPID" val="5f99267d5c58138ea81571df"/>
  <p:tag name="KSO_WM_CHIP_XID" val="5f99267d5c58138ea81571e1"/>
  <p:tag name="KSO_WM_TAG_VERSION" val="1.0"/>
  <p:tag name="KSO_WM_TEMPLATE_CATEGORY" val="chip"/>
  <p:tag name="KSO_WM_TEMPLATE_INDEX" val="20204148"/>
  <p:tag name="KSO_WM_UNIT_COMPATIBLE" val="0"/>
  <p:tag name="KSO_WM_UNIT_DEC_AREA_ID" val="27ae5709c2cb457d8484a194a2906ff9"/>
  <p:tag name="KSO_WM_UNIT_DECORATE_INFO" val=""/>
  <p:tag name="KSO_WM_UNIT_DIAGRAM_ISNUMVISUAL" val="0"/>
  <p:tag name="KSO_WM_UNIT_DIAGRAM_ISREFERUNIT" val="0"/>
  <p:tag name="KSO_WM_UNIT_HIGHLIGHT" val="0"/>
  <p:tag name="KSO_WM_UNIT_ID" val="chip20204148_2*i*1"/>
  <p:tag name="KSO_WM_UNIT_INDEX" val="1"/>
  <p:tag name="KSO_WM_UNIT_LAYERLEVEL" val="1"/>
  <p:tag name="KSO_WM_UNIT_SM_LIMIT_TYPE" val=""/>
  <p:tag name="KSO_WM_UNIT_SUBTYPE" val="t"/>
  <p:tag name="KSO_WM_UNIT_TYPE" val="i"/>
</p:tagLst>
</file>

<file path=ppt/tags/tag16.xml><?xml version="1.0" encoding="utf-8"?>
<p:tagLst xmlns:p="http://schemas.openxmlformats.org/presentationml/2006/main">
  <p:tag name="KSO_WM_ASSEMBLE_CHIP_INDEX" val="48c4080f808f4920864d69969da3dc00"/>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2"/>
  <p:tag name="KSO_WM_TAG_VERSION" val="1.0"/>
  <p:tag name="KSO_WM_TEMPLATE_CATEGORY" val="chip"/>
  <p:tag name="KSO_WM_TEMPLATE_INDEX" val="20204148"/>
  <p:tag name="KSO_WM_UNIT_COMPATIBLE" val="0"/>
  <p:tag name="KSO_WM_UNIT_DEC_AREA_ID" val="91858ab59a5d48b5a0d5bb0e1823474a"/>
  <p:tag name="KSO_WM_UNIT_DECORATE_INFO" val=""/>
  <p:tag name="KSO_WM_UNIT_DIAGRAM_ISNUMVISUAL" val="0"/>
  <p:tag name="KSO_WM_UNIT_DIAGRAM_ISREFERUNIT" val="0"/>
  <p:tag name="KSO_WM_UNIT_HIGHLIGHT" val="0"/>
  <p:tag name="KSO_WM_UNIT_ID" val="chip20204148_3*i*1"/>
  <p:tag name="KSO_WM_UNIT_INDEX" val="1"/>
  <p:tag name="KSO_WM_UNIT_LAYERLEVEL" val="1"/>
  <p:tag name="KSO_WM_UNIT_SM_LIMIT_TYPE" val=""/>
  <p:tag name="KSO_WM_UNIT_SUBTYPE" val="t"/>
  <p:tag name="KSO_WM_UNIT_TYPE" val="i"/>
</p:tagLst>
</file>

<file path=ppt/tags/tag17.xml><?xml version="1.0" encoding="utf-8"?>
<p:tagLst xmlns:p="http://schemas.openxmlformats.org/presentationml/2006/main">
  <p:tag name="KSO_WM_ASSEMBLE_CHIP_INDEX" val="b9f417bedbe0400cbc74c5e96152aa34"/>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2"/>
  <p:tag name="KSO_WM_TAG_VERSION" val="1.0"/>
  <p:tag name="KSO_WM_TEMPLATE_CATEGORY" val="chip"/>
  <p:tag name="KSO_WM_TEMPLATE_INDEX" val="20204148"/>
  <p:tag name="KSO_WM_UNIT_COMPATIBLE" val="0"/>
  <p:tag name="KSO_WM_UNIT_DEC_AREA_ID" val="4b38a1a613a9436b9b71913bdad89327"/>
  <p:tag name="KSO_WM_UNIT_DECORATE_INFO" val=""/>
  <p:tag name="KSO_WM_UNIT_DIAGRAM_ISNUMVISUAL" val="0"/>
  <p:tag name="KSO_WM_UNIT_DIAGRAM_ISREFERUNIT" val="0"/>
  <p:tag name="KSO_WM_UNIT_HIGHLIGHT" val="0"/>
  <p:tag name="KSO_WM_UNIT_ID" val="chip20204148_3*i*1"/>
  <p:tag name="KSO_WM_UNIT_INDEX" val="1"/>
  <p:tag name="KSO_WM_UNIT_LAYERLEVEL" val="1"/>
  <p:tag name="KSO_WM_UNIT_SM_LIMIT_TYPE" val=""/>
  <p:tag name="KSO_WM_UNIT_SUBTYPE" val="t"/>
  <p:tag name="KSO_WM_UNIT_TYPE" val="i"/>
</p:tagLst>
</file>

<file path=ppt/tags/tag18.xml><?xml version="1.0" encoding="utf-8"?>
<p:tagLst xmlns:p="http://schemas.openxmlformats.org/presentationml/2006/main">
  <p:tag name="KSO_WM_ASSEMBLE_CHIP_INDEX" val="5a13f329db104a81bd45d92218db84f1"/>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3"/>
  <p:tag name="KSO_WM_TAG_VERSION" val="1.0"/>
  <p:tag name="KSO_WM_TEMPLATE_CATEGORY" val="chip"/>
  <p:tag name="KSO_WM_TEMPLATE_INDEX" val="20204148"/>
  <p:tag name="KSO_WM_UNIT_COMPATIBLE" val="0"/>
  <p:tag name="KSO_WM_UNIT_DEC_AREA_ID" val="868c1d0bf4d84e9e8b3e7388a41e348d"/>
  <p:tag name="KSO_WM_UNIT_DECORATE_INFO" val=""/>
  <p:tag name="KSO_WM_UNIT_DIAGRAM_ISNUMVISUAL" val="0"/>
  <p:tag name="KSO_WM_UNIT_DIAGRAM_ISREFERUNIT" val="0"/>
  <p:tag name="KSO_WM_UNIT_HIGHLIGHT" val="0"/>
  <p:tag name="KSO_WM_UNIT_ID" val="chip20204148_4*i*1"/>
  <p:tag name="KSO_WM_UNIT_INDEX" val="1"/>
  <p:tag name="KSO_WM_UNIT_LAYERLEVEL" val="1"/>
  <p:tag name="KSO_WM_UNIT_SM_LIMIT_TYPE" val=""/>
  <p:tag name="KSO_WM_UNIT_SUBTYPE" val="t"/>
  <p:tag name="KSO_WM_UNIT_TYPE" val="i"/>
</p:tagLst>
</file>

<file path=ppt/tags/tag19.xml><?xml version="1.0" encoding="utf-8"?>
<p:tagLst xmlns:p="http://schemas.openxmlformats.org/presentationml/2006/main">
  <p:tag name="KSO_WM_ASSEMBLE_CHIP_INDEX" val="b9f417bedbe0400cbc74c5e96152aa34"/>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2"/>
  <p:tag name="KSO_WM_TAG_VERSION" val="1.0"/>
  <p:tag name="KSO_WM_TEMPLATE_CATEGORY" val="chip"/>
  <p:tag name="KSO_WM_TEMPLATE_INDEX" val="20204148"/>
  <p:tag name="KSO_WM_UNIT_COMPATIBLE" val="0"/>
  <p:tag name="KSO_WM_UNIT_DEC_AREA_ID" val="4b38a1a613a9436b9b71913bdad89327"/>
  <p:tag name="KSO_WM_UNIT_DECORATE_INFO" val=""/>
  <p:tag name="KSO_WM_UNIT_DIAGRAM_ISNUMVISUAL" val="0"/>
  <p:tag name="KSO_WM_UNIT_DIAGRAM_ISREFERUNIT" val="0"/>
  <p:tag name="KSO_WM_UNIT_HIGHLIGHT" val="0"/>
  <p:tag name="KSO_WM_UNIT_ID" val="chip20204148_3*i*1"/>
  <p:tag name="KSO_WM_UNIT_INDEX" val="1"/>
  <p:tag name="KSO_WM_UNIT_LAYERLEVEL" val="1"/>
  <p:tag name="KSO_WM_UNIT_SM_LIMIT_TYPE" val=""/>
  <p:tag name="KSO_WM_UNIT_SUBTYPE" val="t"/>
  <p:tag name="KSO_WM_UNIT_TYPE" val="i"/>
</p:tagLst>
</file>

<file path=ppt/tags/tag20.xml><?xml version="1.0" encoding="utf-8"?>
<p:tagLst xmlns:p="http://schemas.openxmlformats.org/presentationml/2006/main">
  <p:tag name="KSO_WM_ASSEMBLE_CHIP_INDEX" val="5a13f329db104a81bd45d92218db84f1"/>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3"/>
  <p:tag name="KSO_WM_TAG_VERSION" val="1.0"/>
  <p:tag name="KSO_WM_TEMPLATE_CATEGORY" val="chip"/>
  <p:tag name="KSO_WM_TEMPLATE_INDEX" val="20204148"/>
  <p:tag name="KSO_WM_UNIT_COMPATIBLE" val="0"/>
  <p:tag name="KSO_WM_UNIT_DEC_AREA_ID" val="868c1d0bf4d84e9e8b3e7388a41e348d"/>
  <p:tag name="KSO_WM_UNIT_DECORATE_INFO" val=""/>
  <p:tag name="KSO_WM_UNIT_DIAGRAM_ISNUMVISUAL" val="0"/>
  <p:tag name="KSO_WM_UNIT_DIAGRAM_ISREFERUNIT" val="0"/>
  <p:tag name="KSO_WM_UNIT_HIGHLIGHT" val="0"/>
  <p:tag name="KSO_WM_UNIT_ID" val="chip20204148_4*i*1"/>
  <p:tag name="KSO_WM_UNIT_INDEX" val="1"/>
  <p:tag name="KSO_WM_UNIT_LAYERLEVEL" val="1"/>
  <p:tag name="KSO_WM_UNIT_SM_LIMIT_TYPE" val=""/>
  <p:tag name="KSO_WM_UNIT_SUBTYPE" val="t"/>
  <p:tag name="KSO_WM_UNIT_TYPE" val="i"/>
</p:tagLst>
</file>

<file path=ppt/tags/tag21.xml><?xml version="1.0" encoding="utf-8"?>
<p:tagLst xmlns:p="http://schemas.openxmlformats.org/presentationml/2006/main">
  <p:tag name="KSO_WM_ASSEMBLE_CHIP_INDEX" val="b9f417bedbe0400cbc74c5e96152aa34"/>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2"/>
  <p:tag name="KSO_WM_TAG_VERSION" val="1.0"/>
  <p:tag name="KSO_WM_TEMPLATE_CATEGORY" val="chip"/>
  <p:tag name="KSO_WM_TEMPLATE_INDEX" val="20204148"/>
  <p:tag name="KSO_WM_UNIT_COMPATIBLE" val="0"/>
  <p:tag name="KSO_WM_UNIT_DEC_AREA_ID" val="4b38a1a613a9436b9b71913bdad89327"/>
  <p:tag name="KSO_WM_UNIT_DECORATE_INFO" val=""/>
  <p:tag name="KSO_WM_UNIT_DIAGRAM_ISNUMVISUAL" val="0"/>
  <p:tag name="KSO_WM_UNIT_DIAGRAM_ISREFERUNIT" val="0"/>
  <p:tag name="KSO_WM_UNIT_HIGHLIGHT" val="0"/>
  <p:tag name="KSO_WM_UNIT_ID" val="chip20204148_3*i*1"/>
  <p:tag name="KSO_WM_UNIT_INDEX" val="1"/>
  <p:tag name="KSO_WM_UNIT_LAYERLEVEL" val="1"/>
  <p:tag name="KSO_WM_UNIT_SM_LIMIT_TYPE" val=""/>
  <p:tag name="KSO_WM_UNIT_SUBTYPE" val="t"/>
  <p:tag name="KSO_WM_UNIT_TYPE" val="i"/>
</p:tagLst>
</file>

<file path=ppt/tags/tag22.xml><?xml version="1.0" encoding="utf-8"?>
<p:tagLst xmlns:p="http://schemas.openxmlformats.org/presentationml/2006/main">
  <p:tag name="KSO_WM_ASSEMBLE_CHIP_INDEX" val="5a13f329db104a81bd45d92218db84f1"/>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3"/>
  <p:tag name="KSO_WM_TAG_VERSION" val="1.0"/>
  <p:tag name="KSO_WM_TEMPLATE_CATEGORY" val="chip"/>
  <p:tag name="KSO_WM_TEMPLATE_INDEX" val="20204148"/>
  <p:tag name="KSO_WM_UNIT_COMPATIBLE" val="0"/>
  <p:tag name="KSO_WM_UNIT_DEC_AREA_ID" val="868c1d0bf4d84e9e8b3e7388a41e348d"/>
  <p:tag name="KSO_WM_UNIT_DECORATE_INFO" val=""/>
  <p:tag name="KSO_WM_UNIT_DIAGRAM_ISNUMVISUAL" val="0"/>
  <p:tag name="KSO_WM_UNIT_DIAGRAM_ISREFERUNIT" val="0"/>
  <p:tag name="KSO_WM_UNIT_HIGHLIGHT" val="0"/>
  <p:tag name="KSO_WM_UNIT_ID" val="chip20204148_4*i*1"/>
  <p:tag name="KSO_WM_UNIT_INDEX" val="1"/>
  <p:tag name="KSO_WM_UNIT_LAYERLEVEL" val="1"/>
  <p:tag name="KSO_WM_UNIT_SM_LIMIT_TYPE" val=""/>
  <p:tag name="KSO_WM_UNIT_SUBTYPE" val="t"/>
  <p:tag name="KSO_WM_UNIT_TYPE" val="i"/>
</p:tagLst>
</file>

<file path=ppt/tags/tag23.xml><?xml version="1.0" encoding="utf-8"?>
<p:tagLst xmlns:p="http://schemas.openxmlformats.org/presentationml/2006/main">
  <p:tag name="KSO_WM_ASSEMBLE_CHIP_INDEX" val="843d4ad0cc87434c88a9dc4d38a1fa52"/>
  <p:tag name="KSO_WM_BEAUTIFY_FLAG" val="#wm#"/>
  <p:tag name="KSO_WM_CHIP_FILLAREA_FILL_RULE" val="{&quot;fill_align&quot;:&quot;cm&quot;,&quot;fill_effect&quot;:[],&quot;fill_mode&quot;:&quot;adaptive&quot;,&quot;sacle_strategy&quot;:&quot;stretch&quot;}"/>
  <p:tag name="KSO_WM_CHIP_GROUPID" val="5f99267d5c58138ea81571df"/>
  <p:tag name="KSO_WM_CHIP_XID" val="5f99267d5c58138ea81571e0"/>
  <p:tag name="KSO_WM_TAG_VERSION" val="1.0"/>
  <p:tag name="KSO_WM_TEMPLATE_CATEGORY" val="chip"/>
  <p:tag name="KSO_WM_TEMPLATE_INDEX" val="20204148"/>
  <p:tag name="KSO_WM_UNIT_COMPATIBLE" val="0"/>
  <p:tag name="KSO_WM_UNIT_DEC_AREA_ID" val="ada8a9c17ddf43f68ce9e7cd7a83a3eb"/>
  <p:tag name="KSO_WM_UNIT_DEC_CHANGEPICRESERVED" val="1"/>
  <p:tag name="KSO_WM_UNIT_DEC_SUPPORTCHANGEPIC" val="0"/>
  <p:tag name="KSO_WM_UNIT_DECORATE_INFO" val=""/>
  <p:tag name="KSO_WM_UNIT_DIAGRAM_ISNUMVISUAL" val="0"/>
  <p:tag name="KSO_WM_UNIT_DIAGRAM_ISREFERUNIT" val="0"/>
  <p:tag name="KSO_WM_UNIT_HIGHLIGHT" val="0"/>
  <p:tag name="KSO_WM_UNIT_ID" val="chip20204148_1*i*1"/>
  <p:tag name="KSO_WM_UNIT_INDEX" val="1"/>
  <p:tag name="KSO_WM_UNIT_LAYERLEVEL" val="1"/>
  <p:tag name="KSO_WM_UNIT_SM_LIMIT_TYPE" val=""/>
  <p:tag name="KSO_WM_UNIT_SUBTYPE" val="u"/>
  <p:tag name="KSO_WM_UNIT_TYPE" val="i"/>
</p:tagLst>
</file>

<file path=ppt/tags/tag24.xml><?xml version="1.0" encoding="utf-8"?>
<p:tagLst xmlns:p="http://schemas.openxmlformats.org/presentationml/2006/main">
  <p:tag name="KSO_WM_ASSEMBLE_CHIP_INDEX" val="2c4ecd5909aa476b8b4f5d7b1acb6cc0"/>
  <p:tag name="KSO_WM_BEAUTIFY_FLAG" val="#wm#"/>
  <p:tag name="KSO_WM_CHIP_FILLAREA_FILL_RULE" val="{&quot;fill_align&quot;:&quot;cm&quot;,&quot;fill_mode&quot;:&quot;adaptive&quot;,&quot;sacle_strategy&quot;:&quot;smart&quot;}"/>
  <p:tag name="KSO_WM_CHIP_GROUPID" val="5ebe4d230ac41c4a0a525649"/>
  <p:tag name="KSO_WM_CHIP_XID" val="5ebe4d230ac41c4a0a52564a"/>
  <p:tag name="KSO_WM_TAG_VERSION" val="1.0"/>
  <p:tag name="KSO_WM_TEMPLATE_ASSEMBLE_GROUPID" val="5f99267d5c58138ea81571df"/>
  <p:tag name="KSO_WM_TEMPLATE_ASSEMBLE_XID" val="5f9a72ac989d9bef5b8fb68b"/>
  <p:tag name="KSO_WM_TEMPLATE_CATEGORY" val="custom"/>
  <p:tag name="KSO_WM_TEMPLATE_INDEX" val="20204148"/>
  <p:tag name="KSO_WM_UNIT_BLOCK" val="0"/>
  <p:tag name="KSO_WM_UNIT_COMPATIBLE" val="0"/>
  <p:tag name="KSO_WM_UNIT_DEC_AREA_ID" val="6d993fda1f6e474eb7788431ea94045b"/>
  <p:tag name="KSO_WM_UNIT_DEFAULT_FONT" val="18;24;2"/>
  <p:tag name="KSO_WM_UNIT_DIAGRAM_ISNUMVISUAL" val="0"/>
  <p:tag name="KSO_WM_UNIT_DIAGRAM_ISREFERUNIT" val="0"/>
  <p:tag name="KSO_WM_UNIT_HIGHLIGHT" val="0"/>
  <p:tag name="KSO_WM_UNIT_ID" val="custom20204148_1*b*1"/>
  <p:tag name="KSO_WM_UNIT_INDEX" val="1"/>
  <p:tag name="KSO_WM_UNIT_ISCONTENTSTITLE" val="0"/>
  <p:tag name="KSO_WM_UNIT_ISNUMDGMTITLE" val="0"/>
  <p:tag name="KSO_WM_UNIT_LAYERLEVEL" val="1"/>
  <p:tag name="KSO_WM_UNIT_NOCLEAR" val="0"/>
  <p:tag name="KSO_WM_UNIT_PRESET_TEXT" val="单击此处添加副标题内容"/>
  <p:tag name="KSO_WM_UNIT_TEXT_FILL_FORE_SCHEMECOLOR_INDEX" val="13"/>
  <p:tag name="KSO_WM_UNIT_TEXT_FILL_FORE_SCHEMECOLOR_INDEX_BRIGHTNESS" val="0.35"/>
  <p:tag name="KSO_WM_UNIT_TEXT_FILL_TYPE" val="1"/>
  <p:tag name="KSO_WM_UNIT_TYPE" val="b"/>
  <p:tag name="KSO_WM_UNIT_VALUE" val="18"/>
</p:tagLst>
</file>

<file path=ppt/tags/tag25.xml><?xml version="1.0" encoding="utf-8"?>
<p:tagLst xmlns:p="http://schemas.openxmlformats.org/presentationml/2006/main">
  <p:tag name="KSO_WM_ASSEMBLE_CHIP_INDEX" val="2c4ecd5909aa476b8b4f5d7b1acb6cc0"/>
  <p:tag name="KSO_WM_BEAUTIFY_FLAG" val="#wm#"/>
  <p:tag name="KSO_WM_CHIP_FILLAREA_FILL_RULE" val="{&quot;fill_align&quot;:&quot;cm&quot;,&quot;fill_mode&quot;:&quot;adaptive&quot;,&quot;sacle_strategy&quot;:&quot;smart&quot;}"/>
  <p:tag name="KSO_WM_CHIP_GROUPID" val="5ebe4d230ac41c4a0a525649"/>
  <p:tag name="KSO_WM_CHIP_XID" val="5ebe4d230ac41c4a0a52564a"/>
  <p:tag name="KSO_WM_TAG_VERSION" val="1.0"/>
  <p:tag name="KSO_WM_TEMPLATE_ASSEMBLE_GROUPID" val="5f99267d5c58138ea81571df"/>
  <p:tag name="KSO_WM_TEMPLATE_ASSEMBLE_XID" val="5f9a72ac989d9bef5b8fb68b"/>
  <p:tag name="KSO_WM_TEMPLATE_CATEGORY" val="custom"/>
  <p:tag name="KSO_WM_TEMPLATE_INDEX" val="20204148"/>
  <p:tag name="KSO_WM_UNIT_BLOCK" val="0"/>
  <p:tag name="KSO_WM_UNIT_COMPATIBLE" val="0"/>
  <p:tag name="KSO_WM_UNIT_DEC_AREA_ID" val="0db9216be7ae4942869f18facd5feb48"/>
  <p:tag name="KSO_WM_UNIT_DEFAULT_FONT" val="60;74;4"/>
  <p:tag name="KSO_WM_UNIT_DIAGRAM_ISNUMVISUAL" val="0"/>
  <p:tag name="KSO_WM_UNIT_DIAGRAM_ISREFERUNIT" val="0"/>
  <p:tag name="KSO_WM_UNIT_HIGHLIGHT" val="0"/>
  <p:tag name="KSO_WM_UNIT_ID" val="custom20204148_1*a*1"/>
  <p:tag name="KSO_WM_UNIT_INDEX" val="1"/>
  <p:tag name="KSO_WM_UNIT_ISCONTENTSTITLE" val="0"/>
  <p:tag name="KSO_WM_UNIT_ISNUMDGMTITLE" val="0"/>
  <p:tag name="KSO_WM_UNIT_LAYERLEVEL" val="1"/>
  <p:tag name="KSO_WM_UNIT_NOCLEAR" val="1"/>
  <p:tag name="KSO_WM_UNIT_PRESET_TEXT" val="谢谢观看"/>
  <p:tag name="KSO_WM_UNIT_TEXT_FILL_FORE_SCHEMECOLOR_INDEX" val="13"/>
  <p:tag name="KSO_WM_UNIT_TEXT_FILL_FORE_SCHEMECOLOR_INDEX_BRIGHTNESS" val="0.15"/>
  <p:tag name="KSO_WM_UNIT_TEXT_FILL_TYPE" val="1"/>
  <p:tag name="KSO_WM_UNIT_TYPE" val="a"/>
  <p:tag name="KSO_WM_UNIT_VALUE" val="6"/>
</p:tagLst>
</file>

<file path=ppt/tags/tag26.xml><?xml version="1.0" encoding="utf-8"?>
<p:tagLst xmlns:p="http://schemas.openxmlformats.org/presentationml/2006/main">
  <p:tag name="KSO_WM_ASSEMBLE_CHIP_INDEX" val="b9f417bedbe0400cbc74c5e96152aa34"/>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2"/>
  <p:tag name="KSO_WM_SLIDE_BACKGROUND_TYPE" val="general"/>
  <p:tag name="KSO_WM_TAG_VERSION" val="1.0"/>
  <p:tag name="KSO_WM_TEMPLATE_CATEGORY" val="chip"/>
  <p:tag name="KSO_WM_TEMPLATE_INDEX" val="20204148"/>
  <p:tag name="KSO_WM_UNIT_COMPATIBLE" val="0"/>
  <p:tag name="KSO_WM_UNIT_DEC_AREA_ID" val="4b38a1a613a9436b9b71913bdad89327"/>
  <p:tag name="KSO_WM_UNIT_DECORATE_INFO" val=""/>
  <p:tag name="KSO_WM_UNIT_DIAGRAM_ISNUMVISUAL" val="0"/>
  <p:tag name="KSO_WM_UNIT_DIAGRAM_ISREFERUNIT" val="0"/>
  <p:tag name="KSO_WM_UNIT_HIGHLIGHT" val="0"/>
  <p:tag name="KSO_WM_UNIT_ID" val="chip20204148_3*i*1"/>
  <p:tag name="KSO_WM_UNIT_INDEX" val="1"/>
  <p:tag name="KSO_WM_UNIT_LAYERLEVEL" val="1"/>
  <p:tag name="KSO_WM_UNIT_SM_LIMIT_TYPE" val=""/>
  <p:tag name="KSO_WM_UNIT_SUBTYPE" val="t"/>
  <p:tag name="KSO_WM_UNIT_TYPE" val="i"/>
</p:tagLst>
</file>

<file path=ppt/tags/tag27.xml><?xml version="1.0" encoding="utf-8"?>
<p:tagLst xmlns:p="http://schemas.openxmlformats.org/presentationml/2006/main">
  <p:tag name="KSO_WM_ASSEMBLE_CHIP_INDEX" val="5a13f329db104a81bd45d92218db84f1"/>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3"/>
  <p:tag name="KSO_WM_SLIDE_BACKGROUND_TYPE" val="general"/>
  <p:tag name="KSO_WM_TAG_VERSION" val="1.0"/>
  <p:tag name="KSO_WM_TEMPLATE_CATEGORY" val="chip"/>
  <p:tag name="KSO_WM_TEMPLATE_INDEX" val="20204148"/>
  <p:tag name="KSO_WM_UNIT_COMPATIBLE" val="0"/>
  <p:tag name="KSO_WM_UNIT_DEC_AREA_ID" val="868c1d0bf4d84e9e8b3e7388a41e348d"/>
  <p:tag name="KSO_WM_UNIT_DECORATE_INFO" val=""/>
  <p:tag name="KSO_WM_UNIT_DIAGRAM_ISNUMVISUAL" val="0"/>
  <p:tag name="KSO_WM_UNIT_DIAGRAM_ISREFERUNIT" val="0"/>
  <p:tag name="KSO_WM_UNIT_HIGHLIGHT" val="0"/>
  <p:tag name="KSO_WM_UNIT_ID" val="chip20204148_4*i*1"/>
  <p:tag name="KSO_WM_UNIT_INDEX" val="1"/>
  <p:tag name="KSO_WM_UNIT_LAYERLEVEL" val="1"/>
  <p:tag name="KSO_WM_UNIT_SM_LIMIT_TYPE" val=""/>
  <p:tag name="KSO_WM_UNIT_SUBTYPE" val="t"/>
  <p:tag name="KSO_WM_UNIT_TYPE" val="i"/>
</p:tagLst>
</file>

<file path=ppt/tags/tag28.xml><?xml version="1.0" encoding="utf-8"?>
<p:tagLst xmlns:p="http://schemas.openxmlformats.org/presentationml/2006/main">
  <p:tag name="KSO_WM_SLIDE_BACKGROUND_TYPE" val="general"/>
</p:tagLst>
</file>

<file path=ppt/tags/tag29.xml><?xml version="1.0" encoding="utf-8"?>
<p:tagLst xmlns:p="http://schemas.openxmlformats.org/presentationml/2006/main">
  <p:tag name="KSO_WM_SLIDE_BACKGROUND_TYPE" val="general"/>
</p:tagLst>
</file>

<file path=ppt/tags/tag30.xml><?xml version="1.0" encoding="utf-8"?>
<p:tagLst xmlns:p="http://schemas.openxmlformats.org/presentationml/2006/main">
  <p:tag name="KSO_WM_SLIDE_BACKGROUND_TYPE" val="general"/>
</p:tagLst>
</file>

<file path=ppt/tags/tag31.xml><?xml version="1.0" encoding="utf-8"?>
<p:tagLst xmlns:p="http://schemas.openxmlformats.org/presentationml/2006/main">
  <p:tag name="KSO_WM_SLIDE_BACKGROUND_TYPE" val="general"/>
</p:tagLst>
</file>

<file path=ppt/tags/tag32.xml><?xml version="1.0" encoding="utf-8"?>
<p:tagLst xmlns:p="http://schemas.openxmlformats.org/presentationml/2006/main">
  <p:tag name="KSO_WM_ASSEMBLE_CHIP_INDEX" val="d944713424c945d4bdef935e83b6612f"/>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4"/>
  <p:tag name="KSO_WM_SLIDE_BACKGROUND_TYPE" val="frame"/>
  <p:tag name="KSO_WM_TAG_VERSION" val="1.0"/>
  <p:tag name="KSO_WM_TEMPLATE_CATEGORY" val="chip"/>
  <p:tag name="KSO_WM_TEMPLATE_INDEX" val="20204148"/>
  <p:tag name="KSO_WM_UNIT_COMPATIBLE" val="0"/>
  <p:tag name="KSO_WM_UNIT_DEC_AREA_ID" val="e5fec95d109945808cbbd2193f681753"/>
  <p:tag name="KSO_WM_UNIT_DECORATE_INFO" val=""/>
  <p:tag name="KSO_WM_UNIT_DIAGRAM_ISNUMVISUAL" val="0"/>
  <p:tag name="KSO_WM_UNIT_DIAGRAM_ISREFERUNIT" val="0"/>
  <p:tag name="KSO_WM_UNIT_HIGHLIGHT" val="0"/>
  <p:tag name="KSO_WM_UNIT_ID" val="chip20204148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33.xml><?xml version="1.0" encoding="utf-8"?>
<p:tagLst xmlns:p="http://schemas.openxmlformats.org/presentationml/2006/main">
  <p:tag name="KSO_WM_ASSEMBLE_CHIP_INDEX" val="baa13a2543b64b2daaf908d92f40d5b7"/>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2"/>
  <p:tag name="KSO_WM_SLIDE_BACKGROUND_TYPE" val="frame"/>
  <p:tag name="KSO_WM_TAG_VERSION" val="1.0"/>
  <p:tag name="KSO_WM_TEMPLATE_CATEGORY" val="chip"/>
  <p:tag name="KSO_WM_TEMPLATE_INDEX" val="20204148"/>
  <p:tag name="KSO_WM_UNIT_COMPATIBLE" val="0"/>
  <p:tag name="KSO_WM_UNIT_DEC_AREA_ID" val="46312b9ffce34ba285ce8c6c8540b9cc"/>
  <p:tag name="KSO_WM_UNIT_DECORATE_INFO" val=""/>
  <p:tag name="KSO_WM_UNIT_DIAGRAM_ISNUMVISUAL" val="0"/>
  <p:tag name="KSO_WM_UNIT_DIAGRAM_ISREFERUNIT" val="0"/>
  <p:tag name="KSO_WM_UNIT_HIGHLIGHT" val="0"/>
  <p:tag name="KSO_WM_UNIT_ID" val="chip20204148_3*i*1"/>
  <p:tag name="KSO_WM_UNIT_INDEX" val="1"/>
  <p:tag name="KSO_WM_UNIT_LAYERLEVEL" val="1"/>
  <p:tag name="KSO_WM_UNIT_SM_LIMIT_TYPE" val=""/>
  <p:tag name="KSO_WM_UNIT_SUBTYPE" val="t"/>
  <p:tag name="KSO_WM_UNIT_TYPE" val="i"/>
</p:tagLst>
</file>

<file path=ppt/tags/tag34.xml><?xml version="1.0" encoding="utf-8"?>
<p:tagLst xmlns:p="http://schemas.openxmlformats.org/presentationml/2006/main">
  <p:tag name="KSO_WM_ASSEMBLE_CHIP_INDEX" val="8493db2ea02e4dfb95083208d1b48e95"/>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3"/>
  <p:tag name="KSO_WM_SLIDE_BACKGROUND_TYPE" val="frame"/>
  <p:tag name="KSO_WM_TAG_VERSION" val="1.0"/>
  <p:tag name="KSO_WM_TEMPLATE_CATEGORY" val="chip"/>
  <p:tag name="KSO_WM_TEMPLATE_INDEX" val="20204148"/>
  <p:tag name="KSO_WM_UNIT_COMPATIBLE" val="0"/>
  <p:tag name="KSO_WM_UNIT_DEC_AREA_ID" val="9589e3e80e3545d69855908a3d23ea39"/>
  <p:tag name="KSO_WM_UNIT_DECORATE_INFO" val=""/>
  <p:tag name="KSO_WM_UNIT_DIAGRAM_ISNUMVISUAL" val="0"/>
  <p:tag name="KSO_WM_UNIT_DIAGRAM_ISREFERUNIT" val="0"/>
  <p:tag name="KSO_WM_UNIT_HIGHLIGHT" val="0"/>
  <p:tag name="KSO_WM_UNIT_ID" val="chip20204148_4*i*1"/>
  <p:tag name="KSO_WM_UNIT_INDEX" val="1"/>
  <p:tag name="KSO_WM_UNIT_LAYERLEVEL" val="1"/>
  <p:tag name="KSO_WM_UNIT_SM_LIMIT_TYPE" val=""/>
  <p:tag name="KSO_WM_UNIT_SUBTYPE" val="t"/>
  <p:tag name="KSO_WM_UNIT_TYPE" val="i"/>
</p:tagLst>
</file>

<file path=ppt/tags/tag35.xml><?xml version="1.0" encoding="utf-8"?>
<p:tagLst xmlns:p="http://schemas.openxmlformats.org/presentationml/2006/main">
  <p:tag name="KSO_WM_SLIDE_BACKGROUND_TYPE" val="frame"/>
</p:tagLst>
</file>

<file path=ppt/tags/tag36.xml><?xml version="1.0" encoding="utf-8"?>
<p:tagLst xmlns:p="http://schemas.openxmlformats.org/presentationml/2006/main">
  <p:tag name="KSO_WM_SLIDE_BACKGROUND_TYPE" val="frame"/>
</p:tagLst>
</file>

<file path=ppt/tags/tag37.xml><?xml version="1.0" encoding="utf-8"?>
<p:tagLst xmlns:p="http://schemas.openxmlformats.org/presentationml/2006/main">
  <p:tag name="KSO_WM_SLIDE_BACKGROUND_TYPE" val="frame"/>
</p:tagLst>
</file>

<file path=ppt/tags/tag38.xml><?xml version="1.0" encoding="utf-8"?>
<p:tagLst xmlns:p="http://schemas.openxmlformats.org/presentationml/2006/main">
  <p:tag name="KSO_WM_SLIDE_BACKGROUND_TYPE" val="frame"/>
</p:tagLst>
</file>

<file path=ppt/tags/tag39.xml><?xml version="1.0" encoding="utf-8"?>
<p:tagLst xmlns:p="http://schemas.openxmlformats.org/presentationml/2006/main">
  <p:tag name="KSO_WM_SLIDE_BACKGROUND_TYPE" val="frame"/>
</p:tagLst>
</file>

<file path=ppt/tags/tag40.xml><?xml version="1.0" encoding="utf-8"?>
<p:tagLst xmlns:p="http://schemas.openxmlformats.org/presentationml/2006/main">
  <p:tag name="KSO_WM_ASSEMBLE_CHIP_INDEX" val="c09b50034fb848b99bcf87b768bb71b8"/>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4"/>
  <p:tag name="KSO_WM_SLIDE_BACKGROUND_TYPE" val="leftRight"/>
  <p:tag name="KSO_WM_TAG_VERSION" val="1.0"/>
  <p:tag name="KSO_WM_TEMPLATE_CATEGORY" val="chip"/>
  <p:tag name="KSO_WM_TEMPLATE_INDEX" val="20204148"/>
  <p:tag name="KSO_WM_UNIT_COMPATIBLE" val="0"/>
  <p:tag name="KSO_WM_UNIT_DEC_AREA_ID" val="440f9386417240df849a1a5b2fa53aea"/>
  <p:tag name="KSO_WM_UNIT_DECORATE_INFO" val=""/>
  <p:tag name="KSO_WM_UNIT_DIAGRAM_ISNUMVISUAL" val="0"/>
  <p:tag name="KSO_WM_UNIT_DIAGRAM_ISREFERUNIT" val="0"/>
  <p:tag name="KSO_WM_UNIT_HIGHLIGHT" val="0"/>
  <p:tag name="KSO_WM_UNIT_ID" val="chip20204148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41.xml><?xml version="1.0" encoding="utf-8"?>
<p:tagLst xmlns:p="http://schemas.openxmlformats.org/presentationml/2006/main">
  <p:tag name="KSO_WM_ASSEMBLE_CHIP_INDEX" val="7d361ca923494462b06934a2af55695d"/>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2"/>
  <p:tag name="KSO_WM_SLIDE_BACKGROUND_TYPE" val="leftRight"/>
  <p:tag name="KSO_WM_TAG_VERSION" val="1.0"/>
  <p:tag name="KSO_WM_TEMPLATE_CATEGORY" val="chip"/>
  <p:tag name="KSO_WM_TEMPLATE_INDEX" val="20204148"/>
  <p:tag name="KSO_WM_UNIT_COMPATIBLE" val="0"/>
  <p:tag name="KSO_WM_UNIT_DEC_AREA_ID" val="ecc2aa0fed3440718371dbc3760cda8e"/>
  <p:tag name="KSO_WM_UNIT_DECORATE_INFO" val=""/>
  <p:tag name="KSO_WM_UNIT_DIAGRAM_ISNUMVISUAL" val="0"/>
  <p:tag name="KSO_WM_UNIT_DIAGRAM_ISREFERUNIT" val="0"/>
  <p:tag name="KSO_WM_UNIT_HIGHLIGHT" val="0"/>
  <p:tag name="KSO_WM_UNIT_ID" val="chip20204148_3*i*1"/>
  <p:tag name="KSO_WM_UNIT_INDEX" val="1"/>
  <p:tag name="KSO_WM_UNIT_LAYERLEVEL" val="1"/>
  <p:tag name="KSO_WM_UNIT_SM_LIMIT_TYPE" val=""/>
  <p:tag name="KSO_WM_UNIT_SUBTYPE" val="t"/>
  <p:tag name="KSO_WM_UNIT_TYPE" val="i"/>
</p:tagLst>
</file>

<file path=ppt/tags/tag42.xml><?xml version="1.0" encoding="utf-8"?>
<p:tagLst xmlns:p="http://schemas.openxmlformats.org/presentationml/2006/main">
  <p:tag name="KSO_WM_ASSEMBLE_CHIP_INDEX" val="2361ac75b0e14661bbe26903e7e0c659"/>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3"/>
  <p:tag name="KSO_WM_SLIDE_BACKGROUND_TYPE" val="leftRight"/>
  <p:tag name="KSO_WM_TAG_VERSION" val="1.0"/>
  <p:tag name="KSO_WM_TEMPLATE_CATEGORY" val="chip"/>
  <p:tag name="KSO_WM_TEMPLATE_INDEX" val="20204148"/>
  <p:tag name="KSO_WM_UNIT_COMPATIBLE" val="0"/>
  <p:tag name="KSO_WM_UNIT_DEC_AREA_ID" val="26310df4fb6641f79a63a754c00e3712"/>
  <p:tag name="KSO_WM_UNIT_DECORATE_INFO" val=""/>
  <p:tag name="KSO_WM_UNIT_DIAGRAM_ISNUMVISUAL" val="0"/>
  <p:tag name="KSO_WM_UNIT_DIAGRAM_ISREFERUNIT" val="0"/>
  <p:tag name="KSO_WM_UNIT_HIGHLIGHT" val="0"/>
  <p:tag name="KSO_WM_UNIT_ID" val="chip20204148_4*i*1"/>
  <p:tag name="KSO_WM_UNIT_INDEX" val="1"/>
  <p:tag name="KSO_WM_UNIT_LAYERLEVEL" val="1"/>
  <p:tag name="KSO_WM_UNIT_SM_LIMIT_TYPE" val=""/>
  <p:tag name="KSO_WM_UNIT_SUBTYPE" val="t"/>
  <p:tag name="KSO_WM_UNIT_TYPE" val="i"/>
</p:tagLst>
</file>

<file path=ppt/tags/tag43.xml><?xml version="1.0" encoding="utf-8"?>
<p:tagLst xmlns:p="http://schemas.openxmlformats.org/presentationml/2006/main">
  <p:tag name="KSO_WM_SLIDE_BACKGROUND_TYPE" val="leftRight"/>
</p:tagLst>
</file>

<file path=ppt/tags/tag44.xml><?xml version="1.0" encoding="utf-8"?>
<p:tagLst xmlns:p="http://schemas.openxmlformats.org/presentationml/2006/main">
  <p:tag name="KSO_WM_SLIDE_BACKGROUND_TYPE" val="leftRight"/>
</p:tagLst>
</file>

<file path=ppt/tags/tag45.xml><?xml version="1.0" encoding="utf-8"?>
<p:tagLst xmlns:p="http://schemas.openxmlformats.org/presentationml/2006/main">
  <p:tag name="KSO_WM_SLIDE_BACKGROUND_TYPE" val="leftRight"/>
</p:tagLst>
</file>

<file path=ppt/tags/tag46.xml><?xml version="1.0" encoding="utf-8"?>
<p:tagLst xmlns:p="http://schemas.openxmlformats.org/presentationml/2006/main">
  <p:tag name="KSO_WM_SLIDE_BACKGROUND_TYPE" val="leftRight"/>
</p:tagLst>
</file>

<file path=ppt/tags/tag47.xml><?xml version="1.0" encoding="utf-8"?>
<p:tagLst xmlns:p="http://schemas.openxmlformats.org/presentationml/2006/main">
  <p:tag name="KSO_WM_SLIDE_BACKGROUND_TYPE" val="leftRight"/>
</p:tagLst>
</file>

<file path=ppt/tags/tag48.xml><?xml version="1.0" encoding="utf-8"?>
<p:tagLst xmlns:p="http://schemas.openxmlformats.org/presentationml/2006/main">
  <p:tag name="KSO_WM_SLIDE_BACKGROUND_TYPE" val="leftRight"/>
</p:tagLst>
</file>

<file path=ppt/tags/tag49.xml><?xml version="1.0" encoding="utf-8"?>
<p:tagLst xmlns:p="http://schemas.openxmlformats.org/presentationml/2006/main">
  <p:tag name="KSO_WM_ASSEMBLE_CHIP_INDEX" val="0fbd47992f8a4af5b4f1da1055340ff5"/>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4"/>
  <p:tag name="KSO_WM_SLIDE_BACKGROUND_TYPE" val="topBottom"/>
  <p:tag name="KSO_WM_TAG_VERSION" val="1.0"/>
  <p:tag name="KSO_WM_TEMPLATE_CATEGORY" val="chip"/>
  <p:tag name="KSO_WM_TEMPLATE_INDEX" val="20204148"/>
  <p:tag name="KSO_WM_UNIT_COMPATIBLE" val="0"/>
  <p:tag name="KSO_WM_UNIT_DEC_AREA_ID" val="ec93624d24bb494bb3c5c63cdf58d595"/>
  <p:tag name="KSO_WM_UNIT_DECORATE_INFO" val=""/>
  <p:tag name="KSO_WM_UNIT_DIAGRAM_ISNUMVISUAL" val="0"/>
  <p:tag name="KSO_WM_UNIT_DIAGRAM_ISREFERUNIT" val="0"/>
  <p:tag name="KSO_WM_UNIT_HIGHLIGHT" val="0"/>
  <p:tag name="KSO_WM_UNIT_ID" val="chip20204148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50.xml><?xml version="1.0" encoding="utf-8"?>
<p:tagLst xmlns:p="http://schemas.openxmlformats.org/presentationml/2006/main">
  <p:tag name="KSO_WM_ASSEMBLE_CHIP_INDEX" val="1abf367c9e484ba4b8742a3c3e813f07"/>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2"/>
  <p:tag name="KSO_WM_SLIDE_BACKGROUND_TYPE" val="topBottom"/>
  <p:tag name="KSO_WM_TAG_VERSION" val="1.0"/>
  <p:tag name="KSO_WM_TEMPLATE_CATEGORY" val="chip"/>
  <p:tag name="KSO_WM_TEMPLATE_INDEX" val="20204148"/>
  <p:tag name="KSO_WM_UNIT_COMPATIBLE" val="0"/>
  <p:tag name="KSO_WM_UNIT_DEC_AREA_ID" val="7b6b27ecceae4350a06cb81ce9949ec6"/>
  <p:tag name="KSO_WM_UNIT_DECORATE_INFO" val=""/>
  <p:tag name="KSO_WM_UNIT_DIAGRAM_ISNUMVISUAL" val="0"/>
  <p:tag name="KSO_WM_UNIT_DIAGRAM_ISREFERUNIT" val="0"/>
  <p:tag name="KSO_WM_UNIT_HIGHLIGHT" val="0"/>
  <p:tag name="KSO_WM_UNIT_ID" val="chip20204148_3*i*1"/>
  <p:tag name="KSO_WM_UNIT_INDEX" val="1"/>
  <p:tag name="KSO_WM_UNIT_LAYERLEVEL" val="1"/>
  <p:tag name="KSO_WM_UNIT_SM_LIMIT_TYPE" val=""/>
  <p:tag name="KSO_WM_UNIT_SUBTYPE" val="t"/>
  <p:tag name="KSO_WM_UNIT_TYPE" val="i"/>
</p:tagLst>
</file>

<file path=ppt/tags/tag51.xml><?xml version="1.0" encoding="utf-8"?>
<p:tagLst xmlns:p="http://schemas.openxmlformats.org/presentationml/2006/main">
  <p:tag name="KSO_WM_ASSEMBLE_CHIP_INDEX" val="fbaa424c9a5f459e8bd9818a946b280e"/>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3"/>
  <p:tag name="KSO_WM_SLIDE_BACKGROUND_TYPE" val="topBottom"/>
  <p:tag name="KSO_WM_TAG_VERSION" val="1.0"/>
  <p:tag name="KSO_WM_TEMPLATE_CATEGORY" val="chip"/>
  <p:tag name="KSO_WM_TEMPLATE_INDEX" val="20204148"/>
  <p:tag name="KSO_WM_UNIT_COMPATIBLE" val="0"/>
  <p:tag name="KSO_WM_UNIT_DEC_AREA_ID" val="5c0e345f7938421aa6c8f443a09629ce"/>
  <p:tag name="KSO_WM_UNIT_DECORATE_INFO" val=""/>
  <p:tag name="KSO_WM_UNIT_DIAGRAM_ISNUMVISUAL" val="0"/>
  <p:tag name="KSO_WM_UNIT_DIAGRAM_ISREFERUNIT" val="0"/>
  <p:tag name="KSO_WM_UNIT_HIGHLIGHT" val="0"/>
  <p:tag name="KSO_WM_UNIT_ID" val="chip20204148_4*i*1"/>
  <p:tag name="KSO_WM_UNIT_INDEX" val="1"/>
  <p:tag name="KSO_WM_UNIT_LAYERLEVEL" val="1"/>
  <p:tag name="KSO_WM_UNIT_SM_LIMIT_TYPE" val=""/>
  <p:tag name="KSO_WM_UNIT_SUBTYPE" val="t"/>
  <p:tag name="KSO_WM_UNIT_TYPE" val="i"/>
</p:tagLst>
</file>

<file path=ppt/tags/tag52.xml><?xml version="1.0" encoding="utf-8"?>
<p:tagLst xmlns:p="http://schemas.openxmlformats.org/presentationml/2006/main">
  <p:tag name="KSO_WM_SLIDE_BACKGROUND_TYPE" val="topBottom"/>
</p:tagLst>
</file>

<file path=ppt/tags/tag53.xml><?xml version="1.0" encoding="utf-8"?>
<p:tagLst xmlns:p="http://schemas.openxmlformats.org/presentationml/2006/main">
  <p:tag name="KSO_WM_SLIDE_BACKGROUND_TYPE" val="topBottom"/>
</p:tagLst>
</file>

<file path=ppt/tags/tag54.xml><?xml version="1.0" encoding="utf-8"?>
<p:tagLst xmlns:p="http://schemas.openxmlformats.org/presentationml/2006/main">
  <p:tag name="KSO_WM_SLIDE_BACKGROUND_TYPE" val="topBottom"/>
</p:tagLst>
</file>

<file path=ppt/tags/tag55.xml><?xml version="1.0" encoding="utf-8"?>
<p:tagLst xmlns:p="http://schemas.openxmlformats.org/presentationml/2006/main">
  <p:tag name="KSO_WM_SLIDE_BACKGROUND_TYPE" val="topBottom"/>
</p:tagLst>
</file>

<file path=ppt/tags/tag56.xml><?xml version="1.0" encoding="utf-8"?>
<p:tagLst xmlns:p="http://schemas.openxmlformats.org/presentationml/2006/main">
  <p:tag name="KSO_WM_SLIDE_BACKGROUND_TYPE" val="topBottom"/>
</p:tagLst>
</file>

<file path=ppt/tags/tag57.xml><?xml version="1.0" encoding="utf-8"?>
<p:tagLst xmlns:p="http://schemas.openxmlformats.org/presentationml/2006/main">
  <p:tag name="KSO_WM_SLIDE_BACKGROUND_TYPE" val="topBottom"/>
</p:tagLst>
</file>

<file path=ppt/tags/tag58.xml><?xml version="1.0" encoding="utf-8"?>
<p:tagLst xmlns:p="http://schemas.openxmlformats.org/presentationml/2006/main">
  <p:tag name="KSO_WM_ASSEMBLE_CHIP_INDEX" val="d8410ebc74d34a49851f7333f50317f5"/>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4"/>
  <p:tag name="KSO_WM_SLIDE_BACKGROUND_TYPE" val="bottomTop"/>
  <p:tag name="KSO_WM_TAG_VERSION" val="1.0"/>
  <p:tag name="KSO_WM_TEMPLATE_CATEGORY" val="chip"/>
  <p:tag name="KSO_WM_TEMPLATE_INDEX" val="20204148"/>
  <p:tag name="KSO_WM_UNIT_COMPATIBLE" val="0"/>
  <p:tag name="KSO_WM_UNIT_DEC_AREA_ID" val="7fc412b95160404eb9a5b99ec9799d2b"/>
  <p:tag name="KSO_WM_UNIT_DECORATE_INFO" val=""/>
  <p:tag name="KSO_WM_UNIT_DIAGRAM_ISNUMVISUAL" val="0"/>
  <p:tag name="KSO_WM_UNIT_DIAGRAM_ISREFERUNIT" val="0"/>
  <p:tag name="KSO_WM_UNIT_HIGHLIGHT" val="0"/>
  <p:tag name="KSO_WM_UNIT_ID" val="chip20204148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59.xml><?xml version="1.0" encoding="utf-8"?>
<p:tagLst xmlns:p="http://schemas.openxmlformats.org/presentationml/2006/main">
  <p:tag name="KSO_WM_ASSEMBLE_CHIP_INDEX" val="c8ba4418b7684fe3a0441a4300f01e56"/>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2"/>
  <p:tag name="KSO_WM_SLIDE_BACKGROUND_TYPE" val="bottomTop"/>
  <p:tag name="KSO_WM_TAG_VERSION" val="1.0"/>
  <p:tag name="KSO_WM_TEMPLATE_CATEGORY" val="chip"/>
  <p:tag name="KSO_WM_TEMPLATE_INDEX" val="20204148"/>
  <p:tag name="KSO_WM_UNIT_COMPATIBLE" val="0"/>
  <p:tag name="KSO_WM_UNIT_DEC_AREA_ID" val="a530c7a6c11e4555a091d66f03387c65"/>
  <p:tag name="KSO_WM_UNIT_DECORATE_INFO" val=""/>
  <p:tag name="KSO_WM_UNIT_DIAGRAM_ISNUMVISUAL" val="0"/>
  <p:tag name="KSO_WM_UNIT_DIAGRAM_ISREFERUNIT" val="0"/>
  <p:tag name="KSO_WM_UNIT_HIGHLIGHT" val="0"/>
  <p:tag name="KSO_WM_UNIT_ID" val="chip20204148_3*i*1"/>
  <p:tag name="KSO_WM_UNIT_INDEX" val="1"/>
  <p:tag name="KSO_WM_UNIT_LAYERLEVEL" val="1"/>
  <p:tag name="KSO_WM_UNIT_SM_LIMIT_TYPE" val=""/>
  <p:tag name="KSO_WM_UNIT_SUBTYPE" val="t"/>
  <p:tag name="KSO_WM_UNIT_TYPE" val="i"/>
</p:tagLst>
</file>

<file path=ppt/tags/tag60.xml><?xml version="1.0" encoding="utf-8"?>
<p:tagLst xmlns:p="http://schemas.openxmlformats.org/presentationml/2006/main">
  <p:tag name="KSO_WM_ASSEMBLE_CHIP_INDEX" val="8a76a39bd8ac428baf1406ec207700c4"/>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3"/>
  <p:tag name="KSO_WM_SLIDE_BACKGROUND_TYPE" val="bottomTop"/>
  <p:tag name="KSO_WM_TAG_VERSION" val="1.0"/>
  <p:tag name="KSO_WM_TEMPLATE_CATEGORY" val="chip"/>
  <p:tag name="KSO_WM_TEMPLATE_INDEX" val="20204148"/>
  <p:tag name="KSO_WM_UNIT_COMPATIBLE" val="0"/>
  <p:tag name="KSO_WM_UNIT_DEC_AREA_ID" val="b7bc1ba62f094ee7ac3b24796165f4c0"/>
  <p:tag name="KSO_WM_UNIT_DECORATE_INFO" val=""/>
  <p:tag name="KSO_WM_UNIT_DIAGRAM_ISNUMVISUAL" val="0"/>
  <p:tag name="KSO_WM_UNIT_DIAGRAM_ISREFERUNIT" val="0"/>
  <p:tag name="KSO_WM_UNIT_HIGHLIGHT" val="0"/>
  <p:tag name="KSO_WM_UNIT_ID" val="chip20204148_4*i*1"/>
  <p:tag name="KSO_WM_UNIT_INDEX" val="1"/>
  <p:tag name="KSO_WM_UNIT_LAYERLEVEL" val="1"/>
  <p:tag name="KSO_WM_UNIT_SM_LIMIT_TYPE" val=""/>
  <p:tag name="KSO_WM_UNIT_SUBTYPE" val="t"/>
  <p:tag name="KSO_WM_UNIT_TYPE" val="i"/>
</p:tagLst>
</file>

<file path=ppt/tags/tag61.xml><?xml version="1.0" encoding="utf-8"?>
<p:tagLst xmlns:p="http://schemas.openxmlformats.org/presentationml/2006/main">
  <p:tag name="KSO_WM_SLIDE_BACKGROUND_TYPE" val="bottomTop"/>
</p:tagLst>
</file>

<file path=ppt/tags/tag62.xml><?xml version="1.0" encoding="utf-8"?>
<p:tagLst xmlns:p="http://schemas.openxmlformats.org/presentationml/2006/main">
  <p:tag name="KSO_WM_SLIDE_BACKGROUND_TYPE" val="bottomTop"/>
</p:tagLst>
</file>

<file path=ppt/tags/tag63.xml><?xml version="1.0" encoding="utf-8"?>
<p:tagLst xmlns:p="http://schemas.openxmlformats.org/presentationml/2006/main">
  <p:tag name="KSO_WM_SLIDE_BACKGROUND_TYPE" val="bottomTop"/>
</p:tagLst>
</file>

<file path=ppt/tags/tag64.xml><?xml version="1.0" encoding="utf-8"?>
<p:tagLst xmlns:p="http://schemas.openxmlformats.org/presentationml/2006/main">
  <p:tag name="KSO_WM_SLIDE_BACKGROUND_TYPE" val="bottomTop"/>
</p:tagLst>
</file>

<file path=ppt/tags/tag65.xml><?xml version="1.0" encoding="utf-8"?>
<p:tagLst xmlns:p="http://schemas.openxmlformats.org/presentationml/2006/main">
  <p:tag name="KSO_WM_SLIDE_BACKGROUND_TYPE" val="bottomTop"/>
</p:tagLst>
</file>

<file path=ppt/tags/tag66.xml><?xml version="1.0" encoding="utf-8"?>
<p:tagLst xmlns:p="http://schemas.openxmlformats.org/presentationml/2006/main">
  <p:tag name="KSO_WM_SLIDE_BACKGROUND_TYPE" val="bottomTop"/>
</p:tagLst>
</file>

<file path=ppt/tags/tag67.xml><?xml version="1.0" encoding="utf-8"?>
<p:tagLst xmlns:p="http://schemas.openxmlformats.org/presentationml/2006/main">
  <p:tag name="KSO_WM_ASSEMBLE_CHIP_INDEX" val="52398faa2b8042da9cf39d7c512a439c"/>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4"/>
  <p:tag name="KSO_WM_SLIDE_BACKGROUND_TYPE" val="navigation"/>
  <p:tag name="KSO_WM_TAG_VERSION" val="1.0"/>
  <p:tag name="KSO_WM_TEMPLATE_CATEGORY" val="chip"/>
  <p:tag name="KSO_WM_TEMPLATE_INDEX" val="20204148"/>
  <p:tag name="KSO_WM_UNIT_COMPATIBLE" val="0"/>
  <p:tag name="KSO_WM_UNIT_DEC_AREA_ID" val="477d10e94d014a949c90d341d99e2d4f"/>
  <p:tag name="KSO_WM_UNIT_DECORATE_INFO" val=""/>
  <p:tag name="KSO_WM_UNIT_DIAGRAM_ISNUMVISUAL" val="0"/>
  <p:tag name="KSO_WM_UNIT_DIAGRAM_ISREFERUNIT" val="0"/>
  <p:tag name="KSO_WM_UNIT_HIGHLIGHT" val="0"/>
  <p:tag name="KSO_WM_UNIT_ID" val="chip20204148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68.xml><?xml version="1.0" encoding="utf-8"?>
<p:tagLst xmlns:p="http://schemas.openxmlformats.org/presentationml/2006/main">
  <p:tag name="KSO_WM_ASSEMBLE_CHIP_INDEX" val="82600b431da548b9a1cc9a5206b1ffb7"/>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2"/>
  <p:tag name="KSO_WM_SLIDE_BACKGROUND_TYPE" val="navigation"/>
  <p:tag name="KSO_WM_TAG_VERSION" val="1.0"/>
  <p:tag name="KSO_WM_TEMPLATE_CATEGORY" val="chip"/>
  <p:tag name="KSO_WM_TEMPLATE_INDEX" val="20204148"/>
  <p:tag name="KSO_WM_UNIT_COMPATIBLE" val="0"/>
  <p:tag name="KSO_WM_UNIT_DEC_AREA_ID" val="6b9ee47ad83442df9ca40c1157383bd2"/>
  <p:tag name="KSO_WM_UNIT_DECORATE_INFO" val=""/>
  <p:tag name="KSO_WM_UNIT_DIAGRAM_ISNUMVISUAL" val="0"/>
  <p:tag name="KSO_WM_UNIT_DIAGRAM_ISREFERUNIT" val="0"/>
  <p:tag name="KSO_WM_UNIT_HIGHLIGHT" val="0"/>
  <p:tag name="KSO_WM_UNIT_ID" val="chip20204148_3*i*1"/>
  <p:tag name="KSO_WM_UNIT_INDEX" val="1"/>
  <p:tag name="KSO_WM_UNIT_LAYERLEVEL" val="1"/>
  <p:tag name="KSO_WM_UNIT_SM_LIMIT_TYPE" val=""/>
  <p:tag name="KSO_WM_UNIT_SUBTYPE" val="t"/>
  <p:tag name="KSO_WM_UNIT_TYPE" val="i"/>
</p:tagLst>
</file>

<file path=ppt/tags/tag69.xml><?xml version="1.0" encoding="utf-8"?>
<p:tagLst xmlns:p="http://schemas.openxmlformats.org/presentationml/2006/main">
  <p:tag name="KSO_WM_ASSEMBLE_CHIP_INDEX" val="9bb4b5a6b12042c59b1edca597802cc3"/>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3"/>
  <p:tag name="KSO_WM_SLIDE_BACKGROUND_TYPE" val="navigation"/>
  <p:tag name="KSO_WM_TAG_VERSION" val="1.0"/>
  <p:tag name="KSO_WM_TEMPLATE_CATEGORY" val="chip"/>
  <p:tag name="KSO_WM_TEMPLATE_INDEX" val="20204148"/>
  <p:tag name="KSO_WM_UNIT_COMPATIBLE" val="0"/>
  <p:tag name="KSO_WM_UNIT_DEC_AREA_ID" val="671004eb44c34562a84112222526068f"/>
  <p:tag name="KSO_WM_UNIT_DECORATE_INFO" val=""/>
  <p:tag name="KSO_WM_UNIT_DIAGRAM_ISNUMVISUAL" val="0"/>
  <p:tag name="KSO_WM_UNIT_DIAGRAM_ISREFERUNIT" val="0"/>
  <p:tag name="KSO_WM_UNIT_HIGHLIGHT" val="0"/>
  <p:tag name="KSO_WM_UNIT_ID" val="chip20204148_4*i*1"/>
  <p:tag name="KSO_WM_UNIT_INDEX" val="1"/>
  <p:tag name="KSO_WM_UNIT_LAYERLEVEL" val="1"/>
  <p:tag name="KSO_WM_UNIT_SM_LIMIT_TYPE" val=""/>
  <p:tag name="KSO_WM_UNIT_SUBTYPE" val="t"/>
  <p:tag name="KSO_WM_UNIT_TYPE" val="i"/>
</p:tagLst>
</file>

<file path=ppt/tags/tag70.xml><?xml version="1.0" encoding="utf-8"?>
<p:tagLst xmlns:p="http://schemas.openxmlformats.org/presentationml/2006/main">
  <p:tag name="KSO_WM_SLIDE_BACKGROUND_TYPE" val="navigation"/>
</p:tagLst>
</file>

<file path=ppt/tags/tag71.xml><?xml version="1.0" encoding="utf-8"?>
<p:tagLst xmlns:p="http://schemas.openxmlformats.org/presentationml/2006/main">
  <p:tag name="KSO_WM_SLIDE_BACKGROUND_TYPE" val="navigation"/>
</p:tagLst>
</file>

<file path=ppt/tags/tag72.xml><?xml version="1.0" encoding="utf-8"?>
<p:tagLst xmlns:p="http://schemas.openxmlformats.org/presentationml/2006/main">
  <p:tag name="KSO_WM_SLIDE_BACKGROUND_TYPE" val="navigation"/>
</p:tagLst>
</file>

<file path=ppt/tags/tag73.xml><?xml version="1.0" encoding="utf-8"?>
<p:tagLst xmlns:p="http://schemas.openxmlformats.org/presentationml/2006/main">
  <p:tag name="KSO_WM_SLIDE_BACKGROUND_TYPE" val="navigation"/>
</p:tagLst>
</file>

<file path=ppt/tags/tag74.xml><?xml version="1.0" encoding="utf-8"?>
<p:tagLst xmlns:p="http://schemas.openxmlformats.org/presentationml/2006/main">
  <p:tag name="KSO_WM_SLIDE_BACKGROUND_TYPE" val="navigation"/>
</p:tagLst>
</file>

<file path=ppt/tags/tag75.xml><?xml version="1.0" encoding="utf-8"?>
<p:tagLst xmlns:p="http://schemas.openxmlformats.org/presentationml/2006/main">
  <p:tag name="KSO_WM_SLIDE_BACKGROUND_TYPE" val="navigation"/>
</p:tagLst>
</file>

<file path=ppt/tags/tag76.xml><?xml version="1.0" encoding="utf-8"?>
<p:tagLst xmlns:p="http://schemas.openxmlformats.org/presentationml/2006/main">
  <p:tag name="KSO_WM_SLIDE_BACKGROUND_TYPE" val="navigation"/>
</p:tagLst>
</file>

<file path=ppt/tags/tag77.xml><?xml version="1.0" encoding="utf-8"?>
<p:tagLst xmlns:p="http://schemas.openxmlformats.org/presentationml/2006/main">
  <p:tag name="KSO_WM_SLIDE_BACKGROUND_TYPE" val="navigation"/>
</p:tagLst>
</file>

<file path=ppt/tags/tag78.xml><?xml version="1.0" encoding="utf-8"?>
<p:tagLst xmlns:p="http://schemas.openxmlformats.org/presentationml/2006/main">
  <p:tag name="KSO_WM_ASSEMBLE_CHIP_INDEX" val="c567c3896ebd43cdb7a18fede2c35bb1"/>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4"/>
  <p:tag name="KSO_WM_SLIDE_BACKGROUND_TYPE" val="belt"/>
  <p:tag name="KSO_WM_TAG_VERSION" val="1.0"/>
  <p:tag name="KSO_WM_TEMPLATE_CATEGORY" val="chip"/>
  <p:tag name="KSO_WM_TEMPLATE_INDEX" val="20204148"/>
  <p:tag name="KSO_WM_UNIT_COMPATIBLE" val="0"/>
  <p:tag name="KSO_WM_UNIT_DEC_AREA_ID" val="7cd5f9d3553a46e58bf7f0e070cc227b"/>
  <p:tag name="KSO_WM_UNIT_DECORATE_INFO" val=""/>
  <p:tag name="KSO_WM_UNIT_DIAGRAM_ISNUMVISUAL" val="0"/>
  <p:tag name="KSO_WM_UNIT_DIAGRAM_ISREFERUNIT" val="0"/>
  <p:tag name="KSO_WM_UNIT_HIGHLIGHT" val="0"/>
  <p:tag name="KSO_WM_UNIT_ID" val="chip20204148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79.xml><?xml version="1.0" encoding="utf-8"?>
<p:tagLst xmlns:p="http://schemas.openxmlformats.org/presentationml/2006/main">
  <p:tag name="KSO_WM_ASSEMBLE_CHIP_INDEX" val="7fd8c8f609944fd1a7986ed07b758129"/>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2"/>
  <p:tag name="KSO_WM_SLIDE_BACKGROUND_TYPE" val="belt"/>
  <p:tag name="KSO_WM_TAG_VERSION" val="1.0"/>
  <p:tag name="KSO_WM_TEMPLATE_CATEGORY" val="chip"/>
  <p:tag name="KSO_WM_TEMPLATE_INDEX" val="20204148"/>
  <p:tag name="KSO_WM_UNIT_COMPATIBLE" val="0"/>
  <p:tag name="KSO_WM_UNIT_DEC_AREA_ID" val="1ff78b269c5e44f0b92f6f8b05e813bd"/>
  <p:tag name="KSO_WM_UNIT_DECORATE_INFO" val=""/>
  <p:tag name="KSO_WM_UNIT_DIAGRAM_ISNUMVISUAL" val="0"/>
  <p:tag name="KSO_WM_UNIT_DIAGRAM_ISREFERUNIT" val="0"/>
  <p:tag name="KSO_WM_UNIT_HIGHLIGHT" val="0"/>
  <p:tag name="KSO_WM_UNIT_ID" val="chip20204148_3*i*1"/>
  <p:tag name="KSO_WM_UNIT_INDEX" val="1"/>
  <p:tag name="KSO_WM_UNIT_LAYERLEVEL" val="1"/>
  <p:tag name="KSO_WM_UNIT_SM_LIMIT_TYPE" val=""/>
  <p:tag name="KSO_WM_UNIT_SUBTYPE" val="t"/>
  <p:tag name="KSO_WM_UNIT_TYPE" val="i"/>
</p:tagLst>
</file>

<file path=ppt/tags/tag80.xml><?xml version="1.0" encoding="utf-8"?>
<p:tagLst xmlns:p="http://schemas.openxmlformats.org/presentationml/2006/main">
  <p:tag name="KSO_WM_ASSEMBLE_CHIP_INDEX" val="d3bac686f89f485980241fc77b647aef"/>
  <p:tag name="KSO_WM_BEAUTIFY_FLAG" val="#wm#"/>
  <p:tag name="KSO_WM_CHIP_FILLAREA_FILL_RULE" val="{&quot;fill_align&quot;:&quot;cm&quot;,&quot;fill_effect&quot;:[],&quot;fill_mode&quot;:&quot;full&quot;,&quot;sacle_strategy&quot;:&quot;stretch&quot;}"/>
  <p:tag name="KSO_WM_CHIP_GROUPID" val="5f99267d5c58138ea81571df"/>
  <p:tag name="KSO_WM_CHIP_XID" val="5f99267d5c58138ea81571e3"/>
  <p:tag name="KSO_WM_SLIDE_BACKGROUND_TYPE" val="belt"/>
  <p:tag name="KSO_WM_TAG_VERSION" val="1.0"/>
  <p:tag name="KSO_WM_TEMPLATE_CATEGORY" val="chip"/>
  <p:tag name="KSO_WM_TEMPLATE_INDEX" val="20204148"/>
  <p:tag name="KSO_WM_UNIT_COMPATIBLE" val="0"/>
  <p:tag name="KSO_WM_UNIT_DEC_AREA_ID" val="2cd057a900624fe6b44c31a6c4970abb"/>
  <p:tag name="KSO_WM_UNIT_DECORATE_INFO" val=""/>
  <p:tag name="KSO_WM_UNIT_DIAGRAM_ISNUMVISUAL" val="0"/>
  <p:tag name="KSO_WM_UNIT_DIAGRAM_ISREFERUNIT" val="0"/>
  <p:tag name="KSO_WM_UNIT_HIGHLIGHT" val="0"/>
  <p:tag name="KSO_WM_UNIT_ID" val="chip20204148_4*i*1"/>
  <p:tag name="KSO_WM_UNIT_INDEX" val="1"/>
  <p:tag name="KSO_WM_UNIT_LAYERLEVEL" val="1"/>
  <p:tag name="KSO_WM_UNIT_SM_LIMIT_TYPE" val=""/>
  <p:tag name="KSO_WM_UNIT_SUBTYPE" val="t"/>
  <p:tag name="KSO_WM_UNIT_TYPE" val="i"/>
</p:tagLst>
</file>

<file path=ppt/tags/tag81.xml><?xml version="1.0" encoding="utf-8"?>
<p:tagLst xmlns:p="http://schemas.openxmlformats.org/presentationml/2006/main">
  <p:tag name="KSO_WM_SLIDE_BACKGROUND_TYPE" val="belt"/>
</p:tagLst>
</file>

<file path=ppt/tags/tag82.xml><?xml version="1.0" encoding="utf-8"?>
<p:tagLst xmlns:p="http://schemas.openxmlformats.org/presentationml/2006/main">
  <p:tag name="KSO_WM_SLIDE_BACKGROUND_TYPE" val="belt"/>
</p:tagLst>
</file>

<file path=ppt/tags/tag83.xml><?xml version="1.0" encoding="utf-8"?>
<p:tagLst xmlns:p="http://schemas.openxmlformats.org/presentationml/2006/main">
  <p:tag name="KSO_WM_SLIDE_BACKGROUND_TYPE" val="belt"/>
</p:tagLst>
</file>

<file path=ppt/tags/tag84.xml><?xml version="1.0" encoding="utf-8"?>
<p:tagLst xmlns:p="http://schemas.openxmlformats.org/presentationml/2006/main">
  <p:tag name="KSO_WM_SLIDE_BACKGROUND_TYPE" val="belt"/>
</p:tagLst>
</file>

<file path=ppt/tags/tag85.xml><?xml version="1.0" encoding="utf-8"?>
<p:tagLst xmlns:p="http://schemas.openxmlformats.org/presentationml/2006/main">
  <p:tag name="KSO_WM_SLIDE_BACKGROUND_TYPE" val="belt"/>
</p:tagLst>
</file>

<file path=ppt/tags/tag86.xml><?xml version="1.0" encoding="utf-8"?>
<p:tagLst xmlns:p="http://schemas.openxmlformats.org/presentationml/2006/main">
  <p:tag name="KSO_WM_TEMPLATE_CATEGORY" val="custom"/>
  <p:tag name="KSO_WM_TEMPLATE_INDEX" val="20204148"/>
</p:tagLst>
</file>

<file path=ppt/tags/tag87.xml><?xml version="1.0" encoding="utf-8"?>
<p:tagLst xmlns:p="http://schemas.openxmlformats.org/presentationml/2006/main">
  <p:tag name="KSO_WM_TEMPLATE_CATEGORY" val="custom"/>
  <p:tag name="KSO_WM_TEMPLATE_INDEX" val="20204148"/>
</p:tagLst>
</file>

<file path=ppt/tags/tag88.xml><?xml version="1.0" encoding="utf-8"?>
<p:tagLst xmlns:p="http://schemas.openxmlformats.org/presentationml/2006/main">
  <p:tag name="KSO_WM_BEAUTIFY_FLAG" val="#wm#"/>
  <p:tag name="KSO_WM_TAG_VERSION" val="1.0"/>
  <p:tag name="KSO_WM_TEMPLATE_CATEGORY" val="custom"/>
  <p:tag name="KSO_WM_TEMPLATE_INDEX" val="20204148"/>
</p:tagLst>
</file>

<file path=ppt/tags/tag89.xml><?xml version="1.0" encoding="utf-8"?>
<p:tagLst xmlns:p="http://schemas.openxmlformats.org/presentationml/2006/main">
  <p:tag name="KSO_WM_ASSEMBLE_CHIP_INDEX" val="7b10851cab5f4b17af5223d2c6bab953"/>
  <p:tag name="KSO_WM_BEAUTIFY_FLAG" val="#wm#"/>
  <p:tag name="KSO_WM_CHIP_FILLAREA_FILL_RULE" val="{&quot;fill_align&quot;:&quot;cm&quot;,&quot;fill_mode&quot;:&quot;adaptive&quot;,&quot;sacle_strategy&quot;:&quot;smart&quot;}"/>
  <p:tag name="KSO_WM_CHIP_GROUPID" val="5f2a1e7645e1f15ec24fe43a"/>
  <p:tag name="KSO_WM_CHIP_XID" val="5f2a1e7645e1f15ec24fe43b"/>
  <p:tag name="KSO_WM_TAG_VERSION" val="1.0"/>
  <p:tag name="KSO_WM_TEMPLATE_CATEGORY" val="custom"/>
  <p:tag name="KSO_WM_TEMPLATE_INDEX" val="20204148"/>
  <p:tag name="KSO_WM_UNIT_BLOCK" val="0"/>
  <p:tag name="KSO_WM_UNIT_COMPATIBLE" val="0"/>
  <p:tag name="KSO_WM_UNIT_DEC_AREA_ID" val="e0e11c76ce74457fb960c3cca189c64a"/>
  <p:tag name="KSO_WM_UNIT_DEC_CHANGEPICRESERVED" val="0"/>
  <p:tag name="KSO_WM_UNIT_DEC_SUPPORTCHANGEPIC" val="0"/>
  <p:tag name="KSO_WM_UNIT_DECORATE_INFO" val="{&quot;DecorateInfoH&quot;:{&quot;IsAbs&quot;:true},&quot;DecorateInfoW&quot;:{&quot;IsAbs&quot;:false},&quot;DecorateInfoX&quot;:{&quot;IsAbs&quot;:true,&quot;Pos&quot;:1},&quot;DecorateInfoY&quot;:{&quot;IsAbs&quot;:true,&quot;Pos&quot;:0},&quot;ReferentInfo&quot;:{&quot;Id&quot;:&quot;c1f289932f8440f3907c2329ff0b0fd1&quot;,&quot;X&quot;:{&quot;Pos&quot;:1},&quot;Y&quot;:{&quot;Pos&quot;:2}},&quot;whChangeMode&quot;:0}"/>
  <p:tag name="KSO_WM_UNIT_DIAGRAM_ISNUMVISUAL" val="0"/>
  <p:tag name="KSO_WM_UNIT_DIAGRAM_ISREFERUNIT" val="0"/>
  <p:tag name="KSO_WM_UNIT_HIGHLIGHT" val="0"/>
  <p:tag name="KSO_WM_UNIT_ID" val="custom20204148_1*i*1"/>
  <p:tag name="KSO_WM_UNIT_INDEX" val="1"/>
  <p:tag name="KSO_WM_UNIT_LAYERLEVEL" val="1"/>
  <p:tag name="KSO_WM_UNIT_LINE_FILL_TYPE" val="2"/>
  <p:tag name="KSO_WM_UNIT_LINE_FORE_SCHEMECOLOR_INDEX" val="13"/>
  <p:tag name="KSO_WM_UNIT_LINE_FORE_SCHEMECOLOR_INDEX_BRIGHTNESS" val="0.25"/>
  <p:tag name="KSO_WM_UNIT_SM_LIMIT_TYPE" val="3"/>
  <p:tag name="KSO_WM_UNIT_TYPE" val="i"/>
</p:tagLst>
</file>

<file path=ppt/tags/tag90.xml><?xml version="1.0" encoding="utf-8"?>
<p:tagLst xmlns:p="http://schemas.openxmlformats.org/presentationml/2006/main">
  <p:tag name="KSO_WM_ASSEMBLE_CHIP_INDEX" val="7b10851cab5f4b17af5223d2c6bab953"/>
  <p:tag name="KSO_WM_BEAUTIFY_FLAG" val="#wm#"/>
  <p:tag name="KSO_WM_CHIP_FILLAREA_FILL_RULE" val="{&quot;fill_align&quot;:&quot;cm&quot;,&quot;fill_mode&quot;:&quot;adaptive&quot;,&quot;sacle_strategy&quot;:&quot;smart&quot;}"/>
  <p:tag name="KSO_WM_CHIP_GROUPID" val="5f2a1e7645e1f15ec24fe43a"/>
  <p:tag name="KSO_WM_CHIP_XID" val="5f2a1e7645e1f15ec24fe43b"/>
  <p:tag name="KSO_WM_TAG_VERSION" val="1.0"/>
  <p:tag name="KSO_WM_TEMPLATE_CATEGORY" val="custom"/>
  <p:tag name="KSO_WM_TEMPLATE_INDEX" val="20204148"/>
  <p:tag name="KSO_WM_UNIT_BLOCK" val="0"/>
  <p:tag name="KSO_WM_UNIT_COMPATIBLE" val="0"/>
  <p:tag name="KSO_WM_UNIT_DEC_AREA_ID" val="5f1db5af310941d1a7be938af83959fb"/>
  <p:tag name="KSO_WM_UNIT_DEFAULT_FONT" val="24;60;4"/>
  <p:tag name="KSO_WM_UNIT_DIAGRAM_ISNUMVISUAL" val="0"/>
  <p:tag name="KSO_WM_UNIT_DIAGRAM_ISREFERUNIT" val="0"/>
  <p:tag name="KSO_WM_UNIT_HIGHLIGHT" val="0"/>
  <p:tag name="KSO_WM_UNIT_ID" val="custom20204148_1*a*1"/>
  <p:tag name="KSO_WM_UNIT_INDEX" val="1"/>
  <p:tag name="KSO_WM_UNIT_ISCONTENTSTITLE" val="0"/>
  <p:tag name="KSO_WM_UNIT_ISNUMDGMTITLE" val="0"/>
  <p:tag name="KSO_WM_UNIT_LAYERLEVEL" val="1"/>
  <p:tag name="KSO_WM_UNIT_NOCLEAR" val="0"/>
  <p:tag name="KSO_WM_UNIT_PRESET_TEXT" val="创意品牌推广方案"/>
  <p:tag name="KSO_WM_UNIT_TEXT_FILL_FORE_SCHEMECOLOR_INDEX" val="13"/>
  <p:tag name="KSO_WM_UNIT_TEXT_FILL_FORE_SCHEMECOLOR_INDEX_BRIGHTNESS" val="0.15"/>
  <p:tag name="KSO_WM_UNIT_TEXT_FILL_TYPE" val="1"/>
  <p:tag name="KSO_WM_UNIT_TYPE" val="a"/>
  <p:tag name="KSO_WM_UNIT_VALUE" val="14"/>
</p:tagLst>
</file>

<file path=ppt/tags/tag91.xml><?xml version="1.0" encoding="utf-8"?>
<p:tagLst xmlns:p="http://schemas.openxmlformats.org/presentationml/2006/main">
  <p:tag name="KSO_WM_BEAUTIFY_FLAG" val="#wm#"/>
  <p:tag name="KSO_WM_CHIP_FILLPROP" val="[[{&quot;fill_id&quot;:&quot;014cd647425143238c2ec88d4832793b&quot;,&quot;fill_align&quot;:&quot;cm&quot;,&quot;text_align&quot;:&quot;lm&quot;,&quot;text_direction&quot;:&quot;horizontal&quot;,&quot;chip_types&quot;:[&quot;text&quot;,&quot;header&quot;]}]]"/>
  <p:tag name="KSO_WM_CHIP_GROUPID" val="5ebf6661ddc3daf3fef3f760"/>
  <p:tag name="KSO_WM_CHIP_INFOS" val="{&quot;layout_type&quot;:&quot;forright&quot;,&quot;slide_type&quot;:[&quot;title&quot;],&quot;aspect_ratio&quot;:&quot;16:9&quot;}"/>
  <p:tag name="KSO_WM_CHIP_XID" val="5ebe041a0ac41c4a0a52557a"/>
  <p:tag name="KSO_WM_SLIDE_BACKGROUND_TYPE" val="general"/>
  <p:tag name="KSO_WM_SLIDE_BK_DARK_LIGHT" val="2"/>
  <p:tag name="KSO_WM_SLIDE_ID" val="custom20204148_1"/>
  <p:tag name="KSO_WM_SLIDE_INDEX" val="1"/>
  <p:tag name="KSO_WM_SLIDE_ITEM_CNT" val="0"/>
  <p:tag name="KSO_WM_SLIDE_LAYOUT" val="a_b"/>
  <p:tag name="KSO_WM_SLIDE_LAYOUT_CNT" val="1_1"/>
  <p:tag name="KSO_WM_SLIDE_LAYOUT_INFO" val="{&quot;id&quot;:&quot;2020-10-29T15:43:49&quot;,&quot;maxSize&quot;:{&quot;size1&quot;:62.85377762405961},&quot;minSize&quot;:{&quot;size1&quot;:51.453777624059619},&quot;normalSize&quot;:{&quot;size1&quot;:62.853592438874422},&quot;subLayout&quot;:[{&quot;id&quot;:&quot;2020-10-29T15:43:49&quot;,&quot;margin&quot;:{&quot;bottom&quot;:0.20331743359565735,&quot;left&quot;:17.497968673706055,&quot;right&quot;:2.9631414413452148,&quot;top&quot;:5.821568489074707},&quot;type&quot;:0},{&quot;id&quot;:&quot;2020-10-29T15:43:49&quot;,&quot;margin&quot;:{&quot;bottom&quot;:5.8215909004211426,&quot;left&quot;:17.497968673706055,&quot;right&quot;:2.9631414413452148,&quot;top&quot;:0.27844086289405823},&quot;type&quot;:0}],&quot;type&quot;:0}"/>
  <p:tag name="KSO_WM_SLIDE_POSITION" val="520*39"/>
  <p:tag name="KSO_WM_SLIDE_SIZE" val="380*460"/>
  <p:tag name="KSO_WM_SLIDE_SUBTYPE" val="pureTxt"/>
  <p:tag name="KSO_WM_SLIDE_SUPPORT_FEATURE_TYPE" val="0"/>
  <p:tag name="KSO_WM_SLIDE_TYPE" val="title"/>
  <p:tag name="KSO_WM_TAG_VERSION" val="1.0"/>
  <p:tag name="KSO_WM_TEMPLATE_ASSEMBLE_GROUPID" val="5f99267d5c58138ea81571df"/>
  <p:tag name="KSO_WM_TEMPLATE_ASSEMBLE_XID" val="5f9a72ac989d9bef5b8fb675"/>
  <p:tag name="KSO_WM_TEMPLATE_CATEGORY" val="custom"/>
  <p:tag name="KSO_WM_TEMPLATE_COLOR_TYPE" val="1"/>
  <p:tag name="KSO_WM_TEMPLATE_INDEX" val="20204148"/>
  <p:tag name="KSO_WM_TEMPLATE_MASTER_THUMB_INDEX" val="13"/>
  <p:tag name="KSO_WM_TEMPLATE_MASTER_TYPE" val="1"/>
  <p:tag name="KSO_WM_TEMPLATE_SUBCATEGORY" val="21"/>
  <p:tag name="KSO_WM_TEMPLATE_THUMBS_INDEX" val="1、2、3、4、7、48"/>
  <p:tag name="KSO_WM_SLIDE_MODEL_TYPE" val="cover"/>
</p:tagLst>
</file>

<file path=ppt/tags/tag92.xml><?xml version="1.0" encoding="utf-8"?>
<p:tagLst xmlns:p="http://schemas.openxmlformats.org/presentationml/2006/main">
  <p:tag name="KSO_WM_BEAUTIFY_FLAG" val="#wm#"/>
  <p:tag name="KSO_WM_TEMPLATE_CATEGORY" val="custom"/>
  <p:tag name="KSO_WM_TEMPLATE_INDEX" val="20204148"/>
</p:tagLst>
</file>

<file path=ppt/tags/tag93.xml><?xml version="1.0" encoding="utf-8"?>
<p:tagLst xmlns:p="http://schemas.openxmlformats.org/presentationml/2006/main">
  <p:tag name="KSO_WM_BEAUTIFY_FLAG" val="#wm#"/>
  <p:tag name="KSO_WM_TEMPLATE_CATEGORY" val="custom"/>
  <p:tag name="KSO_WM_TEMPLATE_INDEX" val="20204148"/>
</p:tagLst>
</file>

<file path=ppt/tags/tag94.xml><?xml version="1.0" encoding="utf-8"?>
<p:tagLst xmlns:p="http://schemas.openxmlformats.org/presentationml/2006/main">
  <p:tag name="KSO_WM_BEAUTIFY_FLAG" val="#wm#"/>
  <p:tag name="KSO_WM_TEMPLATE_CATEGORY" val="custom"/>
  <p:tag name="KSO_WM_TEMPLATE_INDEX" val="20204148"/>
</p:tagLst>
</file>

<file path=ppt/tags/tag95.xml><?xml version="1.0" encoding="utf-8"?>
<p:tagLst xmlns:p="http://schemas.openxmlformats.org/presentationml/2006/main">
  <p:tag name="KSO_WM_BEAUTIFY_FLAG" val="#wm#"/>
  <p:tag name="KSO_WM_TEMPLATE_CATEGORY" val="custom"/>
  <p:tag name="KSO_WM_TEMPLATE_INDEX" val="20204148"/>
</p:tagLst>
</file>

<file path=ppt/tags/tag96.xml><?xml version="1.0" encoding="utf-8"?>
<p:tagLst xmlns:p="http://schemas.openxmlformats.org/presentationml/2006/main">
  <p:tag name="KSO_WM_BEAUTIFY_FLAG" val="#wm#"/>
  <p:tag name="KSO_WM_TEMPLATE_CATEGORY" val="custom"/>
  <p:tag name="KSO_WM_TEMPLATE_INDEX" val="20204148"/>
</p:tagLst>
</file>

<file path=ppt/tags/tag97.xml><?xml version="1.0" encoding="utf-8"?>
<p:tagLst xmlns:p="http://schemas.openxmlformats.org/presentationml/2006/main">
  <p:tag name="KSO_WM_BEAUTIFY_FLAG" val="#wm#"/>
  <p:tag name="KSO_WM_TEMPLATE_CATEGORY" val="custom"/>
  <p:tag name="KSO_WM_TEMPLATE_INDEX" val="20204148"/>
</p:tagLst>
</file>

<file path=ppt/tags/tag98.xml><?xml version="1.0" encoding="utf-8"?>
<p:tagLst xmlns:p="http://schemas.openxmlformats.org/presentationml/2006/main">
  <p:tag name="KSO_WM_BEAUTIFY_FLAG" val="#wm#"/>
  <p:tag name="KSO_WM_TEMPLATE_CATEGORY" val="custom"/>
  <p:tag name="KSO_WM_TEMPLATE_INDEX" val="20204148"/>
</p:tagLst>
</file>

<file path=ppt/tags/tag99.xml><?xml version="1.0" encoding="utf-8"?>
<p:tagLst xmlns:p="http://schemas.openxmlformats.org/presentationml/2006/main">
  <p:tag name="KSO_WM_BEAUTIFY_FLAG" val="#wm#"/>
  <p:tag name="KSO_WM_TEMPLATE_CATEGORY" val="custom"/>
  <p:tag name="KSO_WM_TEMPLATE_INDEX" val="20204148"/>
</p:tagLst>
</file>

<file path=ppt/tags/tag100.xml><?xml version="1.0" encoding="utf-8"?>
<p:tagLst xmlns:p="http://schemas.openxmlformats.org/presentationml/2006/main">
  <p:tag name="KSO_WM_BEAUTIFY_FLAG" val="#wm#"/>
  <p:tag name="KSO_WM_TEMPLATE_CATEGORY" val="custom"/>
  <p:tag name="KSO_WM_TEMPLATE_INDEX" val="20204148"/>
</p:tagLst>
</file>

<file path=ppt/tags/tag101.xml><?xml version="1.0" encoding="utf-8"?>
<p:tagLst xmlns:p="http://schemas.openxmlformats.org/presentationml/2006/main">
  <p:tag name="KSO_WM_BEAUTIFY_FLAG" val="#wm#"/>
  <p:tag name="KSO_WM_TEMPLATE_CATEGORY" val="custom"/>
  <p:tag name="KSO_WM_TEMPLATE_INDEX" val="20204148"/>
</p:tagLst>
</file>

<file path=ppt/tags/tag102.xml><?xml version="1.0" encoding="utf-8"?>
<p:tagLst xmlns:p="http://schemas.openxmlformats.org/presentationml/2006/main">
  <p:tag name="KSO_WM_BEAUTIFY_FLAG" val="#wm#"/>
  <p:tag name="KSO_WM_TEMPLATE_CATEGORY" val="custom"/>
  <p:tag name="KSO_WM_TEMPLATE_INDEX" val="20204148"/>
</p:tagLst>
</file>

<file path=ppt/tags/tag103.xml><?xml version="1.0" encoding="utf-8"?>
<p:tagLst xmlns:p="http://schemas.openxmlformats.org/presentationml/2006/main">
  <p:tag name="KSO_WM_BEAUTIFY_FLAG" val="#wm#"/>
  <p:tag name="KSO_WM_TEMPLATE_CATEGORY" val="custom"/>
  <p:tag name="KSO_WM_TEMPLATE_INDEX" val="20204148"/>
</p:tagLst>
</file>

<file path=ppt/tags/tag104.xml><?xml version="1.0" encoding="utf-8"?>
<p:tagLst xmlns:p="http://schemas.openxmlformats.org/presentationml/2006/main">
  <p:tag name="KSO_WM_BEAUTIFY_FLAG" val="#wm#"/>
  <p:tag name="KSO_WM_TEMPLATE_CATEGORY" val="custom"/>
  <p:tag name="KSO_WM_TEMPLATE_INDEX" val="20204148"/>
</p:tagLst>
</file>

<file path=ppt/tags/tag105.xml><?xml version="1.0" encoding="utf-8"?>
<p:tagLst xmlns:p="http://schemas.openxmlformats.org/presentationml/2006/main">
  <p:tag name="KSO_WM_BEAUTIFY_FLAG" val="#wm#"/>
  <p:tag name="KSO_WM_TEMPLATE_CATEGORY" val="custom"/>
  <p:tag name="KSO_WM_TEMPLATE_INDEX" val="20204148"/>
</p:tagLst>
</file>

<file path=ppt/tags/tag106.xml><?xml version="1.0" encoding="utf-8"?>
<p:tagLst xmlns:p="http://schemas.openxmlformats.org/presentationml/2006/main">
  <p:tag name="KSO_WM_BEAUTIFY_FLAG" val="#wm#"/>
  <p:tag name="KSO_WM_TEMPLATE_CATEGORY" val="custom"/>
  <p:tag name="KSO_WM_TEMPLATE_INDEX" val="20204148"/>
</p:tagLst>
</file>

<file path=ppt/tags/tag107.xml><?xml version="1.0" encoding="utf-8"?>
<p:tagLst xmlns:p="http://schemas.openxmlformats.org/presentationml/2006/main">
  <p:tag name="KSO_WM_UNIT_TABLE_BEAUTIFY" val="smartTable{f66d34d3-63fa-45a3-b349-01d5c1647dfc}"/>
</p:tagLst>
</file>

<file path=ppt/tags/tag108.xml><?xml version="1.0" encoding="utf-8"?>
<p:tagLst xmlns:p="http://schemas.openxmlformats.org/presentationml/2006/main">
  <p:tag name="KSO_WM_BEAUTIFY_FLAG" val="#wm#"/>
  <p:tag name="KSO_WM_TEMPLATE_CATEGORY" val="custom"/>
  <p:tag name="KSO_WM_TEMPLATE_INDEX" val="20204148"/>
</p:tagLst>
</file>

<file path=ppt/tags/tag109.xml><?xml version="1.0" encoding="utf-8"?>
<p:tagLst xmlns:p="http://schemas.openxmlformats.org/presentationml/2006/main">
  <p:tag name="KSO_WM_BEAUTIFY_FLAG" val="#wm#"/>
  <p:tag name="KSO_WM_TEMPLATE_CATEGORY" val="custom"/>
  <p:tag name="KSO_WM_TEMPLATE_INDEX" val="20204148"/>
</p:tagLst>
</file>

<file path=ppt/theme/theme1.xml><?xml version="1.0" encoding="utf-8"?>
<a:theme xmlns:a="http://schemas.openxmlformats.org/drawingml/2006/main" name="2_Office 主题​​">
  <a:themeElements>
    <a:clrScheme name="">
      <a:dk1>
        <a:srgbClr val="000000"/>
      </a:dk1>
      <a:lt1>
        <a:srgbClr val="FFFFFF"/>
      </a:lt1>
      <a:dk2>
        <a:srgbClr val="F0F0F0"/>
      </a:dk2>
      <a:lt2>
        <a:srgbClr val="FFFFFF"/>
      </a:lt2>
      <a:accent1>
        <a:srgbClr val="CD4040"/>
      </a:accent1>
      <a:accent2>
        <a:srgbClr val="CB532E"/>
      </a:accent2>
      <a:accent3>
        <a:srgbClr val="B16F29"/>
      </a:accent3>
      <a:accent4>
        <a:srgbClr val="8B8E32"/>
      </a:accent4>
      <a:accent5>
        <a:srgbClr val="62AE4F"/>
      </a:accent5>
      <a:accent6>
        <a:srgbClr val="3FCC85"/>
      </a:accent6>
      <a:hlink>
        <a:srgbClr val="0563C1"/>
      </a:hlink>
      <a:folHlink>
        <a:srgbClr val="954F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5928</Words>
  <Application>WPS 演示</Application>
  <PresentationFormat/>
  <Paragraphs>166</Paragraphs>
  <Slides>18</Slides>
  <Notes>1</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18</vt:i4>
      </vt:variant>
    </vt:vector>
  </HeadingPairs>
  <TitlesOfParts>
    <vt:vector size="34" baseType="lpstr">
      <vt:lpstr>Arial</vt:lpstr>
      <vt:lpstr>宋体</vt:lpstr>
      <vt:lpstr>Wingdings</vt:lpstr>
      <vt:lpstr>幼圆</vt:lpstr>
      <vt:lpstr>汉仪乐喵体W</vt:lpstr>
      <vt:lpstr>微软雅黑</vt:lpstr>
      <vt:lpstr>华文行楷</vt:lpstr>
      <vt:lpstr>Times New Roman Bold</vt:lpstr>
      <vt:lpstr>Times New Roman</vt:lpstr>
      <vt:lpstr>Heiti SC Medium</vt:lpstr>
      <vt:lpstr>Times New Roman Regular</vt:lpstr>
      <vt:lpstr>Arial Bold</vt:lpstr>
      <vt:lpstr>Arial Bold Italic</vt:lpstr>
      <vt:lpstr>Arial Narrow</vt:lpstr>
      <vt:lpstr>Arial Unicode MS</vt:lpstr>
      <vt:lpstr>2_Office 主题​​</vt:lpstr>
      <vt:lpstr>金太阳11月月考—读后续写</vt:lpstr>
      <vt:lpstr>Learning aims</vt:lpstr>
      <vt:lpstr>PowerPoint 演示文稿</vt:lpstr>
      <vt:lpstr>PowerPoint 演示文稿</vt:lpstr>
      <vt:lpstr>PowerPoint 演示文稿</vt:lpstr>
      <vt:lpstr>PowerPoint 演示文稿</vt:lpstr>
      <vt:lpstr>Find out the sentences that describe the young man's appearance.</vt:lpstr>
      <vt:lpstr>Find out the sentences that describe Allan's appearance.</vt:lpstr>
      <vt:lpstr>Complete the chart below to find out what Allan do and how he feel.</vt:lpstr>
      <vt:lpstr>What kind of person the young man is ?</vt:lpstr>
      <vt:lpstr>PowerPoint 演示文稿</vt:lpstr>
      <vt:lpstr>What's the theme of the story?</vt:lpstr>
      <vt:lpstr>PowerPoint 演示文稿</vt:lpstr>
      <vt:lpstr>PowerPoint 演示文稿</vt:lpstr>
      <vt:lpstr>Appreciating a possible version </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Eric</cp:lastModifiedBy>
  <cp:revision>47</cp:revision>
  <dcterms:created xsi:type="dcterms:W3CDTF">2021-11-27T17:54:00Z</dcterms:created>
  <dcterms:modified xsi:type="dcterms:W3CDTF">2021-11-28T04:49:48Z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KSOProductBuildVer">
    <vt:lpwstr>2052-11.1.0.11115</vt:lpwstr>
  </property>
  <property fmtid="{D5CDD505-2E9C-101B-9397-08002B2CF9AE}" pid="7" name="ICV">
    <vt:lpwstr>1D701FF6403546A2B6E566D40EB25095</vt:lpwstr>
  </property>
</Properties>
</file>