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2021/3/15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0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A university student from Southwest China‘s Sichuan province became victim of ________________ (cyberbully) for ____________ (write) and posting </a:t>
            </a:r>
            <a:r>
              <a:rPr lang="en-US" altLang="zh-CN" sz="3200" b="1" u="sng" dirty="0">
                <a:solidFill>
                  <a:srgbClr val="3333FF"/>
                </a:solidFill>
                <a:latin typeface="Arial Black" panose="020B0A04020102020204" pitchFamily="34" charset="0"/>
              </a:rPr>
              <a:t>a Chinese-English bilingual lost and found notice</a:t>
            </a:r>
            <a:r>
              <a:rPr lang="zh-CN" altLang="en-US" sz="3200" b="1" u="sng" dirty="0">
                <a:solidFill>
                  <a:srgbClr val="3333FF"/>
                </a:solidFill>
                <a:latin typeface="Arial Black" panose="020B0A04020102020204" pitchFamily="34" charset="0"/>
              </a:rPr>
              <a:t>中英双语失物招领告示</a:t>
            </a:r>
            <a:r>
              <a:rPr lang="en-US" altLang="zh-CN" sz="3200" b="1" u="sng" dirty="0">
                <a:solidFill>
                  <a:srgbClr val="3333FF"/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for a tablet he found ___ campus. </a:t>
            </a: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1097401" y="1601787"/>
            <a:ext cx="29870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writing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153441" y="1077376"/>
            <a:ext cx="33918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cyberbullying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658541" y="3240881"/>
            <a:ext cx="851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on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0753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0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___________ he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got contact with 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its owner just several hours later, he started suffering from harassment from his school __________ (peer) on the campus forum because of the bilingual post. He ________________ (criticize) for worshiping foreign things and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fawning on</a:t>
            </a:r>
            <a:r>
              <a:rPr lang="zh-CN" altLang="en-US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恭维；讨好；巴结 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 foreign powers.  </a:t>
            </a: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2201544" y="2657256"/>
            <a:ext cx="39296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was criticized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55903" y="0"/>
            <a:ext cx="25691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 Although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017520" y="1605121"/>
            <a:ext cx="1442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peers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2957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0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 _______(be) unable to tolerate the cyberbullying full of racial and gender discriminations, the young man posted an  _______________ (explain) of the reason for writing _____ bilingual notice.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He expects netizens to stop ___________ (launch) personal attacks and to be more ___________ (tolerate).  </a:t>
            </a: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1043304" y="1515462"/>
            <a:ext cx="30816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explanation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304800" y="0"/>
            <a:ext cx="2082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Being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4287520" y="2055862"/>
            <a:ext cx="12496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the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FCA91C5-EDCE-479E-B41C-546F28CF882C}"/>
              </a:ext>
            </a:extLst>
          </p:cNvPr>
          <p:cNvSpPr txBox="1"/>
          <p:nvPr/>
        </p:nvSpPr>
        <p:spPr>
          <a:xfrm>
            <a:off x="6478905" y="2782669"/>
            <a:ext cx="25431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launching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1E9EB5F-C430-4C3A-B025-7EAD695ADF9C}"/>
              </a:ext>
            </a:extLst>
          </p:cNvPr>
          <p:cNvSpPr txBox="1"/>
          <p:nvPr/>
        </p:nvSpPr>
        <p:spPr>
          <a:xfrm>
            <a:off x="1419225" y="3832642"/>
            <a:ext cx="30816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tolerant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7282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165</Words>
  <Application>Microsoft Office PowerPoint</Application>
  <PresentationFormat>全屏显示(4:3)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Aharoni</vt:lpstr>
      <vt:lpstr>Arial</vt:lpstr>
      <vt:lpstr>Arial Black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36</cp:revision>
  <dcterms:created xsi:type="dcterms:W3CDTF">2020-09-15T07:29:56Z</dcterms:created>
  <dcterms:modified xsi:type="dcterms:W3CDTF">2021-03-15T09:10:43Z</dcterms:modified>
</cp:coreProperties>
</file>