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98" r:id="rId2"/>
    <p:sldId id="299" r:id="rId3"/>
  </p:sldIdLst>
  <p:sldSz cx="12192000" cy="6858000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67" d="100"/>
          <a:sy n="67" d="100"/>
        </p:scale>
        <p:origin x="644" y="3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44C68237-ED71-236A-B69C-4B80A7AD120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副标题 2">
            <a:extLst>
              <a:ext uri="{FF2B5EF4-FFF2-40B4-BE49-F238E27FC236}">
                <a16:creationId xmlns:a16="http://schemas.microsoft.com/office/drawing/2014/main" id="{DB84FB57-B150-FC45-116C-0EEE8EF1E86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/>
              <a:t>单击此处编辑母版副标题样式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81F7338B-701C-60C7-93F3-B1C04E27C01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999322-39D9-435D-A64B-8B994A804BA7}" type="datetimeFigureOut">
              <a:rPr lang="zh-CN" altLang="en-US" smtClean="0"/>
              <a:t>2023/1/27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9730C6A4-703D-96EE-E2E0-CA4806C3523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A8EEA3D6-F4C3-2D74-B389-36412612CD6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6BFB3D-2C3B-49C7-9F8B-06BF687DD10A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5030241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10BDFB2E-ED80-3815-D2ED-C9A9169EDEC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id="{A0A08F08-A062-D399-F67F-308C9842F8C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CB830435-97D0-DB15-DA88-8DDA3884EDF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999322-39D9-435D-A64B-8B994A804BA7}" type="datetimeFigureOut">
              <a:rPr lang="zh-CN" altLang="en-US" smtClean="0"/>
              <a:t>2023/1/27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C2656D98-C5BA-B78B-9BEA-3A8764C5ADD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37AA44D8-35EF-4CF3-30D6-4320DD8A09C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6BFB3D-2C3B-49C7-9F8B-06BF687DD10A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713434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65E91E1D-77A8-0FD5-3CAD-E997A6DC178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>
            <a:extLst>
              <a:ext uri="{FF2B5EF4-FFF2-40B4-BE49-F238E27FC236}">
                <a16:creationId xmlns:a16="http://schemas.microsoft.com/office/drawing/2014/main" id="{DDF5D364-5034-D1C0-28FB-35487A1F4C5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ADF947EB-0175-C00D-B09C-020A8A776BB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999322-39D9-435D-A64B-8B994A804BA7}" type="datetimeFigureOut">
              <a:rPr lang="zh-CN" altLang="en-US" smtClean="0"/>
              <a:t>2023/1/27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0326A7DB-30EB-9527-A3C2-38E832FACA6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5C128A5B-7C90-8AFA-C3D2-6E1C4820873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6BFB3D-2C3B-49C7-9F8B-06BF687DD10A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3764492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5B8083EE-4A6A-52C1-4368-A67FA45AAC6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id="{ED5C1DB0-1A2E-42DA-D376-13576AA0EB69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内容占位符 3">
            <a:extLst>
              <a:ext uri="{FF2B5EF4-FFF2-40B4-BE49-F238E27FC236}">
                <a16:creationId xmlns:a16="http://schemas.microsoft.com/office/drawing/2014/main" id="{7F4C7958-CC6F-0D05-FF19-C3CAA4A5725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5" name="日期占位符 4">
            <a:extLst>
              <a:ext uri="{FF2B5EF4-FFF2-40B4-BE49-F238E27FC236}">
                <a16:creationId xmlns:a16="http://schemas.microsoft.com/office/drawing/2014/main" id="{F7FF2E37-1D06-6BEB-A94F-1DC521A94D6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999322-39D9-435D-A64B-8B994A804BA7}" type="datetimeFigureOut">
              <a:rPr lang="zh-CN" altLang="en-US" smtClean="0"/>
              <a:t>2023/1/27</a:t>
            </a:fld>
            <a:endParaRPr lang="zh-CN" altLang="en-US"/>
          </a:p>
        </p:txBody>
      </p:sp>
      <p:sp>
        <p:nvSpPr>
          <p:cNvPr id="6" name="页脚占位符 5">
            <a:extLst>
              <a:ext uri="{FF2B5EF4-FFF2-40B4-BE49-F238E27FC236}">
                <a16:creationId xmlns:a16="http://schemas.microsoft.com/office/drawing/2014/main" id="{EFE60AC1-E05C-7540-0A1D-BD486C90A15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>
            <a:extLst>
              <a:ext uri="{FF2B5EF4-FFF2-40B4-BE49-F238E27FC236}">
                <a16:creationId xmlns:a16="http://schemas.microsoft.com/office/drawing/2014/main" id="{59D9A65C-D19F-6AEA-A487-38953D6479C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6BFB3D-2C3B-49C7-9F8B-06BF687DD10A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1224389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81D4F2F1-FA3B-DCB5-4FE1-2A48370F438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>
            <a:extLst>
              <a:ext uri="{FF2B5EF4-FFF2-40B4-BE49-F238E27FC236}">
                <a16:creationId xmlns:a16="http://schemas.microsoft.com/office/drawing/2014/main" id="{8F692EA6-9B6A-C3BA-9D52-2A5FBCBCF8D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内容占位符 3">
            <a:extLst>
              <a:ext uri="{FF2B5EF4-FFF2-40B4-BE49-F238E27FC236}">
                <a16:creationId xmlns:a16="http://schemas.microsoft.com/office/drawing/2014/main" id="{1C7E6DAA-C851-A1EB-2707-0ABD77B32AF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5" name="文本占位符 4">
            <a:extLst>
              <a:ext uri="{FF2B5EF4-FFF2-40B4-BE49-F238E27FC236}">
                <a16:creationId xmlns:a16="http://schemas.microsoft.com/office/drawing/2014/main" id="{49DE602A-3B22-5039-51AC-C7E003A68B11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6" name="内容占位符 5">
            <a:extLst>
              <a:ext uri="{FF2B5EF4-FFF2-40B4-BE49-F238E27FC236}">
                <a16:creationId xmlns:a16="http://schemas.microsoft.com/office/drawing/2014/main" id="{0BE0E8C7-54E2-88D7-6B60-22FCF59738C1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7" name="日期占位符 6">
            <a:extLst>
              <a:ext uri="{FF2B5EF4-FFF2-40B4-BE49-F238E27FC236}">
                <a16:creationId xmlns:a16="http://schemas.microsoft.com/office/drawing/2014/main" id="{17C99294-5128-E55E-4742-F448A1442BD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999322-39D9-435D-A64B-8B994A804BA7}" type="datetimeFigureOut">
              <a:rPr lang="zh-CN" altLang="en-US" smtClean="0"/>
              <a:t>2023/1/27</a:t>
            </a:fld>
            <a:endParaRPr lang="zh-CN" altLang="en-US"/>
          </a:p>
        </p:txBody>
      </p:sp>
      <p:sp>
        <p:nvSpPr>
          <p:cNvPr id="8" name="页脚占位符 7">
            <a:extLst>
              <a:ext uri="{FF2B5EF4-FFF2-40B4-BE49-F238E27FC236}">
                <a16:creationId xmlns:a16="http://schemas.microsoft.com/office/drawing/2014/main" id="{4A75A97D-C059-033B-B339-59207409029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>
            <a:extLst>
              <a:ext uri="{FF2B5EF4-FFF2-40B4-BE49-F238E27FC236}">
                <a16:creationId xmlns:a16="http://schemas.microsoft.com/office/drawing/2014/main" id="{C29A3D66-5DCB-8BCF-9A11-6BC6FB7C14E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6BFB3D-2C3B-49C7-9F8B-06BF687DD10A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0360437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9FE0BCDB-D21C-05DA-DD2E-95CB619B82A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2">
            <a:extLst>
              <a:ext uri="{FF2B5EF4-FFF2-40B4-BE49-F238E27FC236}">
                <a16:creationId xmlns:a16="http://schemas.microsoft.com/office/drawing/2014/main" id="{3C8406E6-1687-9035-112F-28359FD4C68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999322-39D9-435D-A64B-8B994A804BA7}" type="datetimeFigureOut">
              <a:rPr lang="zh-CN" altLang="en-US" smtClean="0"/>
              <a:t>2023/1/27</a:t>
            </a:fld>
            <a:endParaRPr lang="zh-CN" altLang="en-US"/>
          </a:p>
        </p:txBody>
      </p:sp>
      <p:sp>
        <p:nvSpPr>
          <p:cNvPr id="4" name="页脚占位符 3">
            <a:extLst>
              <a:ext uri="{FF2B5EF4-FFF2-40B4-BE49-F238E27FC236}">
                <a16:creationId xmlns:a16="http://schemas.microsoft.com/office/drawing/2014/main" id="{912208BD-333C-4427-3D49-00D82770D43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>
            <a:extLst>
              <a:ext uri="{FF2B5EF4-FFF2-40B4-BE49-F238E27FC236}">
                <a16:creationId xmlns:a16="http://schemas.microsoft.com/office/drawing/2014/main" id="{7F7F89C0-B35A-42B6-88F0-36A03AE6478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6BFB3D-2C3B-49C7-9F8B-06BF687DD10A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7500692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>
            <a:extLst>
              <a:ext uri="{FF2B5EF4-FFF2-40B4-BE49-F238E27FC236}">
                <a16:creationId xmlns:a16="http://schemas.microsoft.com/office/drawing/2014/main" id="{220B0DC0-4205-D2C0-74D3-74EBEE25C44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999322-39D9-435D-A64B-8B994A804BA7}" type="datetimeFigureOut">
              <a:rPr lang="zh-CN" altLang="en-US" smtClean="0"/>
              <a:t>2023/1/27</a:t>
            </a:fld>
            <a:endParaRPr lang="zh-CN" altLang="en-US"/>
          </a:p>
        </p:txBody>
      </p:sp>
      <p:sp>
        <p:nvSpPr>
          <p:cNvPr id="3" name="页脚占位符 2">
            <a:extLst>
              <a:ext uri="{FF2B5EF4-FFF2-40B4-BE49-F238E27FC236}">
                <a16:creationId xmlns:a16="http://schemas.microsoft.com/office/drawing/2014/main" id="{C21574B7-AFA3-584E-535B-9E1DF4674F9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>
            <a:extLst>
              <a:ext uri="{FF2B5EF4-FFF2-40B4-BE49-F238E27FC236}">
                <a16:creationId xmlns:a16="http://schemas.microsoft.com/office/drawing/2014/main" id="{1D693351-7295-C8FB-0E40-37BDA31B6CF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6BFB3D-2C3B-49C7-9F8B-06BF687DD10A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9721253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F8D836D1-6674-DF43-E80C-FBDF0E1BEEF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id="{6AA0225A-54E4-D156-693B-57EDD5B2DA5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文本占位符 3">
            <a:extLst>
              <a:ext uri="{FF2B5EF4-FFF2-40B4-BE49-F238E27FC236}">
                <a16:creationId xmlns:a16="http://schemas.microsoft.com/office/drawing/2014/main" id="{883783C8-6800-9DC5-0185-BF2BE8A10FB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>
            <a:extLst>
              <a:ext uri="{FF2B5EF4-FFF2-40B4-BE49-F238E27FC236}">
                <a16:creationId xmlns:a16="http://schemas.microsoft.com/office/drawing/2014/main" id="{C26EC010-B1E4-7849-C48C-3941571269E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999322-39D9-435D-A64B-8B994A804BA7}" type="datetimeFigureOut">
              <a:rPr lang="zh-CN" altLang="en-US" smtClean="0"/>
              <a:t>2023/1/27</a:t>
            </a:fld>
            <a:endParaRPr lang="zh-CN" altLang="en-US"/>
          </a:p>
        </p:txBody>
      </p:sp>
      <p:sp>
        <p:nvSpPr>
          <p:cNvPr id="6" name="页脚占位符 5">
            <a:extLst>
              <a:ext uri="{FF2B5EF4-FFF2-40B4-BE49-F238E27FC236}">
                <a16:creationId xmlns:a16="http://schemas.microsoft.com/office/drawing/2014/main" id="{E4281430-CBBE-A7E0-3820-164F10E364D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>
            <a:extLst>
              <a:ext uri="{FF2B5EF4-FFF2-40B4-BE49-F238E27FC236}">
                <a16:creationId xmlns:a16="http://schemas.microsoft.com/office/drawing/2014/main" id="{2EC2D659-EAB0-8444-F49D-9C076E92D96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6BFB3D-2C3B-49C7-9F8B-06BF687DD10A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1055774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0E8FE3B6-CCC4-3520-052B-9877E180472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>
            <a:extLst>
              <a:ext uri="{FF2B5EF4-FFF2-40B4-BE49-F238E27FC236}">
                <a16:creationId xmlns:a16="http://schemas.microsoft.com/office/drawing/2014/main" id="{EE7449D6-A15F-5C64-ED26-3FD204CFC623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>
            <a:extLst>
              <a:ext uri="{FF2B5EF4-FFF2-40B4-BE49-F238E27FC236}">
                <a16:creationId xmlns:a16="http://schemas.microsoft.com/office/drawing/2014/main" id="{59D42AD3-64FA-0D23-AAE4-004A58FB81D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>
            <a:extLst>
              <a:ext uri="{FF2B5EF4-FFF2-40B4-BE49-F238E27FC236}">
                <a16:creationId xmlns:a16="http://schemas.microsoft.com/office/drawing/2014/main" id="{6815C0C3-B27A-5D4A-A8E4-3A07306B3C6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999322-39D9-435D-A64B-8B994A804BA7}" type="datetimeFigureOut">
              <a:rPr lang="zh-CN" altLang="en-US" smtClean="0"/>
              <a:t>2023/1/27</a:t>
            </a:fld>
            <a:endParaRPr lang="zh-CN" altLang="en-US"/>
          </a:p>
        </p:txBody>
      </p:sp>
      <p:sp>
        <p:nvSpPr>
          <p:cNvPr id="6" name="页脚占位符 5">
            <a:extLst>
              <a:ext uri="{FF2B5EF4-FFF2-40B4-BE49-F238E27FC236}">
                <a16:creationId xmlns:a16="http://schemas.microsoft.com/office/drawing/2014/main" id="{34F5E9AF-9C7E-2207-36BC-D5CF93EDDC7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>
            <a:extLst>
              <a:ext uri="{FF2B5EF4-FFF2-40B4-BE49-F238E27FC236}">
                <a16:creationId xmlns:a16="http://schemas.microsoft.com/office/drawing/2014/main" id="{5DB3DF41-7FB4-3069-057C-4B5280047BD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6BFB3D-2C3B-49C7-9F8B-06BF687DD10A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1169229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10BF3652-E653-4C0A-6C8C-9DBA18F9B9C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>
            <a:extLst>
              <a:ext uri="{FF2B5EF4-FFF2-40B4-BE49-F238E27FC236}">
                <a16:creationId xmlns:a16="http://schemas.microsoft.com/office/drawing/2014/main" id="{056D491D-EA5F-9BBC-D313-B428B737F8A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3719F1B9-74C5-23BF-F91E-26F8215F659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999322-39D9-435D-A64B-8B994A804BA7}" type="datetimeFigureOut">
              <a:rPr lang="zh-CN" altLang="en-US" smtClean="0"/>
              <a:t>2023/1/27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7E4C566D-972E-3A61-68B7-AC38DB8E144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9AA64300-A4AC-13AA-53D8-013F8A6187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6BFB3D-2C3B-49C7-9F8B-06BF687DD10A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8369307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>
            <a:extLst>
              <a:ext uri="{FF2B5EF4-FFF2-40B4-BE49-F238E27FC236}">
                <a16:creationId xmlns:a16="http://schemas.microsoft.com/office/drawing/2014/main" id="{F735BE78-DCF1-063B-3D46-2C0882249504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>
            <a:extLst>
              <a:ext uri="{FF2B5EF4-FFF2-40B4-BE49-F238E27FC236}">
                <a16:creationId xmlns:a16="http://schemas.microsoft.com/office/drawing/2014/main" id="{BAF1F604-3D1A-BFAD-4B11-AA87B00B747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2BE48208-341B-0BFB-9D1D-2320108B766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999322-39D9-435D-A64B-8B994A804BA7}" type="datetimeFigureOut">
              <a:rPr lang="zh-CN" altLang="en-US" smtClean="0"/>
              <a:t>2023/1/27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805EFB72-86B0-4706-B1B3-304BCD862D2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A9598C1C-0A2C-DADC-AB31-C32171E5A65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6BFB3D-2C3B-49C7-9F8B-06BF687DD10A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3676384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>
            <a:extLst>
              <a:ext uri="{FF2B5EF4-FFF2-40B4-BE49-F238E27FC236}">
                <a16:creationId xmlns:a16="http://schemas.microsoft.com/office/drawing/2014/main" id="{29887E4C-B862-5442-3338-FE1FA2C16D2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>
            <a:extLst>
              <a:ext uri="{FF2B5EF4-FFF2-40B4-BE49-F238E27FC236}">
                <a16:creationId xmlns:a16="http://schemas.microsoft.com/office/drawing/2014/main" id="{38CEE5CC-BAA9-F0E3-68E0-0DC1CAF7F50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D678CFD1-AC42-DEED-16A0-52B75A40E053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C999322-39D9-435D-A64B-8B994A804BA7}" type="datetimeFigureOut">
              <a:rPr lang="zh-CN" altLang="en-US" smtClean="0"/>
              <a:t>2023/1/27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848EED14-B9E2-61F1-BD13-C9F1040E70C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94D15E14-E83B-1065-6354-C7CC4965962C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56BFB3D-2C3B-49C7-9F8B-06BF687DD10A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4082694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418759" y="388501"/>
            <a:ext cx="3754554" cy="61247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l"/>
            <a:r>
              <a:rPr lang="en-US" altLang="zh-CN" sz="2800" kern="100" dirty="0">
                <a:solidFill>
                  <a:srgbClr val="00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1</a:t>
            </a:r>
            <a:r>
              <a:rPr lang="zh-CN" altLang="en-US" sz="2800" kern="100" dirty="0">
                <a:solidFill>
                  <a:srgbClr val="00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、</a:t>
            </a:r>
            <a:r>
              <a:rPr lang="en-US" altLang="zh-CN" sz="2800" kern="100" dirty="0" err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hūn</a:t>
            </a:r>
            <a:r>
              <a:rPr lang="en-US" altLang="zh-CN" sz="2800" kern="100" dirty="0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 </a:t>
            </a:r>
            <a:r>
              <a:rPr lang="en-US" altLang="zh-CN" sz="2800" kern="100" dirty="0">
                <a:solidFill>
                  <a:srgbClr val="00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(     )</a:t>
            </a:r>
            <a:r>
              <a:rPr lang="zh-CN" altLang="en-US" sz="2800" kern="100" dirty="0">
                <a:solidFill>
                  <a:srgbClr val="00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菜</a:t>
            </a:r>
            <a:endParaRPr lang="en-US" altLang="zh-CN" sz="2800" kern="100" dirty="0">
              <a:solidFill>
                <a:srgbClr val="FF0000"/>
              </a:solidFill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  <a:p>
            <a:pPr algn="l"/>
            <a:r>
              <a:rPr lang="en-US" altLang="zh-CN" sz="2800" kern="100" dirty="0">
                <a:solidFill>
                  <a:srgbClr val="00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2</a:t>
            </a:r>
            <a:r>
              <a:rPr lang="zh-CN" altLang="en-US" sz="2800" kern="100" dirty="0">
                <a:solidFill>
                  <a:srgbClr val="00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、</a:t>
            </a:r>
            <a:r>
              <a:rPr lang="zh-CN" altLang="en-US" sz="2800" kern="100" dirty="0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侍</a:t>
            </a:r>
            <a:r>
              <a:rPr lang="en-US" altLang="zh-CN" sz="2800" dirty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(     )</a:t>
            </a:r>
            <a:r>
              <a:rPr lang="zh-CN" altLang="en-US" sz="2800" dirty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候</a:t>
            </a:r>
          </a:p>
          <a:p>
            <a:pPr algn="l"/>
            <a:r>
              <a:rPr lang="en-US" altLang="zh-CN" sz="2800" kern="100" dirty="0">
                <a:solidFill>
                  <a:srgbClr val="00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3</a:t>
            </a:r>
            <a:r>
              <a:rPr lang="zh-CN" altLang="en-US" sz="2800" kern="100" dirty="0">
                <a:solidFill>
                  <a:srgbClr val="00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、</a:t>
            </a:r>
            <a:r>
              <a:rPr lang="en-US" altLang="zh-CN" sz="2800" kern="100" dirty="0" err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chuò</a:t>
            </a:r>
            <a:r>
              <a:rPr lang="en-US" altLang="zh-CN" sz="2800" kern="100" dirty="0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 </a:t>
            </a:r>
            <a:r>
              <a:rPr lang="en-US" altLang="zh-CN" sz="2800" kern="100" dirty="0">
                <a:solidFill>
                  <a:srgbClr val="00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(    )</a:t>
            </a:r>
            <a:r>
              <a:rPr lang="zh-CN" altLang="en-US" sz="2800" kern="100" dirty="0">
                <a:solidFill>
                  <a:srgbClr val="00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号</a:t>
            </a:r>
            <a:endParaRPr lang="en-US" altLang="zh-CN" sz="2800" kern="100" dirty="0">
              <a:solidFill>
                <a:srgbClr val="000000"/>
              </a:solidFill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  <a:p>
            <a:pPr algn="l"/>
            <a:r>
              <a:rPr lang="en-US" altLang="zh-CN" sz="2800" kern="100" dirty="0">
                <a:solidFill>
                  <a:srgbClr val="00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4</a:t>
            </a:r>
            <a:r>
              <a:rPr lang="zh-CN" altLang="en-US" sz="2800" kern="100" dirty="0">
                <a:solidFill>
                  <a:srgbClr val="00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、伤</a:t>
            </a:r>
            <a:r>
              <a:rPr lang="en-US" altLang="zh-CN" sz="2800" kern="100" dirty="0" err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bā</a:t>
            </a:r>
            <a:r>
              <a:rPr lang="en-US" altLang="zh-CN" sz="2800" kern="100" dirty="0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 </a:t>
            </a:r>
            <a:r>
              <a:rPr lang="en-US" altLang="zh-CN" sz="2800" dirty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(    )</a:t>
            </a:r>
            <a:endParaRPr lang="en-US" altLang="zh-CN" sz="2800" kern="100" dirty="0">
              <a:solidFill>
                <a:srgbClr val="FF0000"/>
              </a:solidFill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  <a:p>
            <a:pPr algn="l"/>
            <a:r>
              <a:rPr lang="en-US" altLang="zh-CN" sz="2800" kern="100" dirty="0">
                <a:solidFill>
                  <a:srgbClr val="00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5</a:t>
            </a:r>
            <a:r>
              <a:rPr lang="zh-CN" altLang="en-US" sz="2800" kern="100" dirty="0">
                <a:solidFill>
                  <a:srgbClr val="00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、笔</a:t>
            </a:r>
            <a:r>
              <a:rPr lang="zh-CN" altLang="en-US" sz="2800" kern="100" dirty="0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砚</a:t>
            </a:r>
            <a:r>
              <a:rPr lang="en-US" altLang="zh-CN" sz="2800" kern="100" dirty="0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 </a:t>
            </a:r>
            <a:r>
              <a:rPr lang="en-US" altLang="zh-CN" sz="2800" dirty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(    )</a:t>
            </a:r>
          </a:p>
          <a:p>
            <a:pPr algn="l"/>
            <a:r>
              <a:rPr lang="en-US" altLang="zh-CN" sz="2800" kern="100" dirty="0">
                <a:solidFill>
                  <a:srgbClr val="00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6</a:t>
            </a:r>
            <a:r>
              <a:rPr lang="zh-CN" altLang="en-US" sz="2800" kern="100" dirty="0">
                <a:solidFill>
                  <a:srgbClr val="00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、</a:t>
            </a:r>
            <a:r>
              <a:rPr lang="en-US" altLang="zh-CN" sz="2800" kern="100" dirty="0" err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wǎn</a:t>
            </a:r>
            <a:r>
              <a:rPr lang="en-US" altLang="zh-CN" sz="2800" kern="100" dirty="0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 </a:t>
            </a:r>
            <a:r>
              <a:rPr lang="en-US" altLang="zh-CN" sz="2800" dirty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(    )</a:t>
            </a:r>
            <a:r>
              <a:rPr lang="zh-CN" altLang="en-US" sz="2800" dirty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惜</a:t>
            </a:r>
            <a:endParaRPr lang="en-US" altLang="zh-CN" sz="2800" dirty="0"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  <a:p>
            <a:pPr algn="l"/>
            <a:r>
              <a:rPr lang="en-US" altLang="zh-CN" sz="2800" kern="100" dirty="0">
                <a:solidFill>
                  <a:srgbClr val="00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7</a:t>
            </a:r>
            <a:r>
              <a:rPr lang="zh-CN" altLang="en-US" sz="2800" kern="100" dirty="0">
                <a:solidFill>
                  <a:srgbClr val="00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、</a:t>
            </a:r>
            <a:r>
              <a:rPr lang="zh-CN" altLang="en-US" sz="2800" kern="100" dirty="0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夹</a:t>
            </a:r>
            <a:r>
              <a:rPr lang="en-US" altLang="zh-CN" sz="2800" kern="100" dirty="0">
                <a:solidFill>
                  <a:srgbClr val="00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(    )</a:t>
            </a:r>
            <a:r>
              <a:rPr lang="zh-CN" altLang="en-US" sz="2800" kern="100" dirty="0">
                <a:solidFill>
                  <a:srgbClr val="00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袄</a:t>
            </a:r>
            <a:endParaRPr lang="en-US" altLang="zh-CN" sz="2800" kern="100" dirty="0">
              <a:solidFill>
                <a:srgbClr val="000000"/>
              </a:solidFill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  <a:p>
            <a:pPr algn="l"/>
            <a:r>
              <a:rPr lang="en-US" altLang="zh-CN" sz="2800" kern="100" dirty="0">
                <a:solidFill>
                  <a:srgbClr val="00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8</a:t>
            </a:r>
            <a:r>
              <a:rPr lang="zh-CN" altLang="en-US" sz="2800" kern="100" dirty="0">
                <a:solidFill>
                  <a:srgbClr val="00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、</a:t>
            </a:r>
            <a:r>
              <a:rPr lang="zh-CN" altLang="en-US" sz="2800" kern="100" dirty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乱</a:t>
            </a:r>
            <a:r>
              <a:rPr lang="en-US" altLang="zh-CN" sz="2800" kern="100" dirty="0" err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péng</a:t>
            </a:r>
            <a:r>
              <a:rPr lang="en-US" altLang="zh-CN" sz="2800" kern="100" dirty="0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 </a:t>
            </a:r>
            <a:r>
              <a:rPr lang="en-US" altLang="zh-CN" sz="2800" kern="100" dirty="0" err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péng</a:t>
            </a:r>
            <a:r>
              <a:rPr lang="en-US" altLang="zh-CN" sz="2800" dirty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(    ) </a:t>
            </a:r>
            <a:endParaRPr lang="en-US" altLang="zh-CN" sz="2800" kern="100" dirty="0">
              <a:solidFill>
                <a:srgbClr val="000000"/>
              </a:solidFill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  <a:p>
            <a:pPr algn="l"/>
            <a:r>
              <a:rPr lang="en-US" altLang="zh-CN" sz="2800" kern="100" dirty="0">
                <a:solidFill>
                  <a:srgbClr val="00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9</a:t>
            </a:r>
            <a:r>
              <a:rPr lang="zh-CN" altLang="en-US" sz="2800" kern="100" dirty="0">
                <a:solidFill>
                  <a:srgbClr val="00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、不屑置</a:t>
            </a:r>
            <a:r>
              <a:rPr lang="en-US" altLang="zh-CN" sz="2800" dirty="0" err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biàn</a:t>
            </a:r>
            <a:r>
              <a:rPr lang="en-US" altLang="zh-CN" sz="2800" dirty="0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 </a:t>
            </a:r>
            <a:r>
              <a:rPr lang="en-US" altLang="zh-CN" sz="2800" dirty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(    )</a:t>
            </a:r>
            <a:endParaRPr lang="en-US" altLang="zh-CN" sz="2800" kern="100" dirty="0">
              <a:solidFill>
                <a:srgbClr val="000000"/>
              </a:solidFill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  <a:p>
            <a:pPr algn="l"/>
            <a:r>
              <a:rPr lang="en-US" altLang="zh-CN" sz="2800" kern="100" dirty="0">
                <a:solidFill>
                  <a:srgbClr val="00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10</a:t>
            </a:r>
            <a:r>
              <a:rPr lang="zh-CN" altLang="en-US" sz="2800" kern="100" dirty="0">
                <a:solidFill>
                  <a:srgbClr val="00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、</a:t>
            </a:r>
            <a:r>
              <a:rPr lang="zh-CN" altLang="en-US" sz="2800" kern="100" dirty="0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拧</a:t>
            </a:r>
            <a:r>
              <a:rPr lang="en-US" altLang="zh-CN" sz="2800" kern="100" dirty="0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 </a:t>
            </a:r>
            <a:r>
              <a:rPr lang="en-US" altLang="zh-CN" sz="2800" dirty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(     )</a:t>
            </a:r>
            <a:r>
              <a:rPr lang="zh-CN" altLang="en-US" sz="2800" dirty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眉头</a:t>
            </a:r>
            <a:endParaRPr lang="en-US" altLang="zh-CN" sz="2800" dirty="0"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  <a:p>
            <a:pPr algn="l"/>
            <a:r>
              <a:rPr lang="en-US" altLang="zh-CN" sz="2800" kern="100" dirty="0">
                <a:solidFill>
                  <a:srgbClr val="00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11</a:t>
            </a:r>
            <a:r>
              <a:rPr lang="zh-CN" altLang="en-US" sz="2800" kern="100" dirty="0">
                <a:solidFill>
                  <a:srgbClr val="00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、</a:t>
            </a:r>
            <a:r>
              <a:rPr lang="zh-CN" altLang="en-US" sz="2800" dirty="0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筛</a:t>
            </a:r>
            <a:r>
              <a:rPr lang="en-US" altLang="zh-CN" sz="2800" kern="100" dirty="0">
                <a:solidFill>
                  <a:srgbClr val="00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(     )</a:t>
            </a:r>
            <a:r>
              <a:rPr lang="zh-CN" altLang="en-US" sz="2800" kern="100" dirty="0">
                <a:solidFill>
                  <a:srgbClr val="00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子</a:t>
            </a:r>
            <a:r>
              <a:rPr lang="en-US" altLang="zh-CN" sz="2800" kern="100" dirty="0">
                <a:solidFill>
                  <a:srgbClr val="00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 </a:t>
            </a:r>
          </a:p>
          <a:p>
            <a:pPr algn="l"/>
            <a:r>
              <a:rPr lang="en-US" altLang="zh-CN" sz="2800" kern="100" dirty="0">
                <a:solidFill>
                  <a:srgbClr val="00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12</a:t>
            </a:r>
            <a:r>
              <a:rPr lang="zh-CN" altLang="en-US" sz="2800" kern="100" dirty="0">
                <a:solidFill>
                  <a:srgbClr val="00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、旗</a:t>
            </a:r>
            <a:r>
              <a:rPr lang="en-US" altLang="zh-CN" sz="2800" kern="100" dirty="0" err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zhì</a:t>
            </a:r>
            <a:r>
              <a:rPr lang="en-US" altLang="zh-CN" sz="2800" kern="100" dirty="0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 </a:t>
            </a:r>
            <a:r>
              <a:rPr lang="en-US" altLang="zh-CN" sz="2800" dirty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(     )</a:t>
            </a:r>
            <a:endParaRPr lang="zh-CN" altLang="en-US" sz="2800" dirty="0"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  <a:p>
            <a:pPr algn="l"/>
            <a:r>
              <a:rPr lang="en-US" altLang="zh-CN" sz="2800" kern="100" dirty="0">
                <a:solidFill>
                  <a:srgbClr val="00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13</a:t>
            </a:r>
            <a:r>
              <a:rPr lang="zh-CN" altLang="en-US" sz="2800" kern="100" dirty="0">
                <a:solidFill>
                  <a:srgbClr val="00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、洋</a:t>
            </a:r>
            <a:r>
              <a:rPr lang="en-US" altLang="zh-CN" sz="2800" kern="100" dirty="0" err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yì</a:t>
            </a:r>
            <a:r>
              <a:rPr lang="en-US" altLang="zh-CN" sz="2800" kern="100" dirty="0">
                <a:solidFill>
                  <a:srgbClr val="00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 (     )</a:t>
            </a:r>
            <a:endParaRPr lang="zh-CN" altLang="en-US" sz="2800" kern="100" dirty="0">
              <a:solidFill>
                <a:srgbClr val="000000"/>
              </a:solidFill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  <a:p>
            <a:pPr algn="l"/>
            <a:endParaRPr lang="zh-CN" altLang="en-US" sz="2800" kern="100" dirty="0">
              <a:solidFill>
                <a:srgbClr val="FF0000"/>
              </a:solidFill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</p:txBody>
      </p:sp>
      <p:sp>
        <p:nvSpPr>
          <p:cNvPr id="6" name="矩形 5"/>
          <p:cNvSpPr/>
          <p:nvPr/>
        </p:nvSpPr>
        <p:spPr>
          <a:xfrm>
            <a:off x="4048354" y="388501"/>
            <a:ext cx="3948517" cy="65556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l"/>
            <a:r>
              <a:rPr lang="en-US" altLang="zh-CN" sz="2800" kern="100" dirty="0">
                <a:solidFill>
                  <a:srgbClr val="00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14</a:t>
            </a:r>
            <a:r>
              <a:rPr lang="zh-CN" altLang="en-US" sz="2800" kern="100" dirty="0">
                <a:solidFill>
                  <a:srgbClr val="00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、恐</a:t>
            </a:r>
            <a:r>
              <a:rPr lang="zh-CN" altLang="en-US" sz="2800" kern="100" dirty="0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吓</a:t>
            </a:r>
            <a:r>
              <a:rPr lang="en-US" altLang="zh-CN" sz="2800" dirty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(     )</a:t>
            </a:r>
            <a:endParaRPr lang="en-US" altLang="zh-CN" sz="2800" kern="100" dirty="0">
              <a:solidFill>
                <a:srgbClr val="000000"/>
              </a:solidFill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  <a:p>
            <a:pPr algn="l"/>
            <a:r>
              <a:rPr lang="en-US" altLang="zh-CN" sz="2800" kern="100" dirty="0">
                <a:solidFill>
                  <a:srgbClr val="00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15</a:t>
            </a:r>
            <a:r>
              <a:rPr lang="zh-CN" altLang="en-US" sz="2800" kern="100" dirty="0">
                <a:solidFill>
                  <a:srgbClr val="00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、无精打</a:t>
            </a:r>
            <a:r>
              <a:rPr lang="en-US" altLang="zh-CN" sz="2800" kern="100" dirty="0" err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cǎi</a:t>
            </a:r>
            <a:r>
              <a:rPr lang="en-US" altLang="zh-CN" sz="2800" kern="100" dirty="0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 </a:t>
            </a:r>
            <a:r>
              <a:rPr lang="en-US" altLang="zh-CN" sz="2800" dirty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(     )</a:t>
            </a:r>
            <a:endParaRPr lang="en-US" altLang="zh-CN" sz="2800" kern="100" dirty="0">
              <a:solidFill>
                <a:srgbClr val="FF0000"/>
              </a:solidFill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  <a:p>
            <a:pPr algn="l"/>
            <a:r>
              <a:rPr lang="en-US" altLang="zh-CN" sz="2800" kern="100" dirty="0">
                <a:solidFill>
                  <a:srgbClr val="00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16</a:t>
            </a:r>
            <a:r>
              <a:rPr lang="zh-CN" altLang="en-US" sz="2800" kern="100" dirty="0">
                <a:solidFill>
                  <a:srgbClr val="00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、</a:t>
            </a:r>
            <a:r>
              <a:rPr lang="en-US" altLang="zh-CN" sz="2800" kern="100" dirty="0" err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sāi</a:t>
            </a:r>
            <a:r>
              <a:rPr lang="en-US" altLang="zh-CN" sz="2800" kern="100" dirty="0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 </a:t>
            </a:r>
            <a:r>
              <a:rPr lang="en-US" altLang="zh-CN" sz="2800" dirty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(    )</a:t>
            </a:r>
            <a:r>
              <a:rPr lang="zh-CN" altLang="en-US" sz="2800" dirty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帮子</a:t>
            </a:r>
            <a:endParaRPr lang="en-US" altLang="zh-CN" sz="2800" dirty="0"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  <a:p>
            <a:pPr algn="l"/>
            <a:r>
              <a:rPr lang="en-US" altLang="zh-CN" sz="2800" kern="100" dirty="0">
                <a:solidFill>
                  <a:srgbClr val="00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17</a:t>
            </a:r>
            <a:r>
              <a:rPr lang="zh-CN" altLang="en-US" sz="2800" kern="100" dirty="0">
                <a:solidFill>
                  <a:srgbClr val="00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、</a:t>
            </a:r>
            <a:r>
              <a:rPr lang="en-US" altLang="zh-CN" sz="2800" kern="100" dirty="0" err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zhuì</a:t>
            </a:r>
            <a:r>
              <a:rPr lang="en-US" altLang="zh-CN" sz="2800" kern="100" dirty="0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 </a:t>
            </a:r>
            <a:r>
              <a:rPr lang="en-US" altLang="zh-CN" sz="2800" dirty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(    ) </a:t>
            </a:r>
            <a:r>
              <a:rPr lang="zh-CN" altLang="en-US" sz="2800" dirty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落</a:t>
            </a:r>
            <a:endParaRPr lang="en-US" altLang="zh-CN" sz="2800" dirty="0"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  <a:sym typeface="+mn-ea"/>
            </a:endParaRPr>
          </a:p>
          <a:p>
            <a:pPr algn="l"/>
            <a:r>
              <a:rPr lang="en-US" altLang="zh-CN" sz="2800" kern="100" dirty="0">
                <a:solidFill>
                  <a:srgbClr val="00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18</a:t>
            </a:r>
            <a:r>
              <a:rPr lang="zh-CN" altLang="en-US" sz="2800" kern="100" dirty="0">
                <a:solidFill>
                  <a:srgbClr val="00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、</a:t>
            </a:r>
            <a:r>
              <a:rPr lang="en-US" altLang="zh-CN" sz="2800" kern="100" dirty="0" err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duò</a:t>
            </a:r>
            <a:r>
              <a:rPr lang="en-US" altLang="zh-CN" sz="2800" kern="100" dirty="0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 </a:t>
            </a:r>
            <a:r>
              <a:rPr lang="en-US" altLang="zh-CN" sz="2800" kern="100" dirty="0">
                <a:solidFill>
                  <a:srgbClr val="00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(    ) </a:t>
            </a:r>
            <a:r>
              <a:rPr lang="zh-CN" altLang="en-US" sz="2800" kern="100" dirty="0">
                <a:solidFill>
                  <a:srgbClr val="00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脚</a:t>
            </a:r>
            <a:endParaRPr lang="en-US" altLang="zh-CN" sz="2800" kern="100" dirty="0">
              <a:solidFill>
                <a:srgbClr val="000000"/>
              </a:solidFill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  <a:p>
            <a:pPr algn="l"/>
            <a:r>
              <a:rPr lang="en-US" altLang="zh-CN" sz="2800" kern="100" dirty="0">
                <a:solidFill>
                  <a:srgbClr val="00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19</a:t>
            </a:r>
            <a:r>
              <a:rPr lang="zh-CN" altLang="en-US" sz="2800" kern="100" dirty="0">
                <a:solidFill>
                  <a:srgbClr val="00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、</a:t>
            </a:r>
            <a:r>
              <a:rPr lang="zh-CN" altLang="en-US" sz="2800" kern="100" dirty="0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呕</a:t>
            </a:r>
            <a:r>
              <a:rPr lang="en-US" altLang="zh-CN" sz="2800" kern="100" dirty="0">
                <a:solidFill>
                  <a:srgbClr val="00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(    )</a:t>
            </a:r>
            <a:r>
              <a:rPr lang="en-US" altLang="zh-CN" sz="2800" dirty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 </a:t>
            </a:r>
            <a:r>
              <a:rPr lang="zh-CN" altLang="en-US" sz="2800" dirty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吐</a:t>
            </a:r>
            <a:endParaRPr lang="en-US" altLang="zh-CN" sz="2800" dirty="0"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  <a:p>
            <a:pPr algn="l"/>
            <a:r>
              <a:rPr lang="en-US" altLang="zh-CN" sz="2800" kern="100" dirty="0">
                <a:solidFill>
                  <a:srgbClr val="00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20</a:t>
            </a:r>
            <a:r>
              <a:rPr lang="zh-CN" altLang="en-US" sz="2800" kern="100" dirty="0">
                <a:solidFill>
                  <a:srgbClr val="00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、盘</a:t>
            </a:r>
            <a:r>
              <a:rPr lang="en-US" altLang="zh-CN" sz="2800" kern="100" dirty="0" err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huán</a:t>
            </a:r>
            <a:r>
              <a:rPr lang="en-US" altLang="zh-CN" sz="2800" kern="100" dirty="0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 </a:t>
            </a:r>
            <a:r>
              <a:rPr lang="en-US" altLang="zh-CN" sz="2800" kern="100" dirty="0">
                <a:solidFill>
                  <a:srgbClr val="00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(     ) </a:t>
            </a:r>
          </a:p>
          <a:p>
            <a:pPr algn="l"/>
            <a:r>
              <a:rPr lang="en-US" altLang="zh-CN" sz="2800" kern="100" dirty="0">
                <a:solidFill>
                  <a:srgbClr val="00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21</a:t>
            </a:r>
            <a:r>
              <a:rPr lang="zh-CN" altLang="en-US" sz="2800" kern="100" dirty="0">
                <a:solidFill>
                  <a:srgbClr val="00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、</a:t>
            </a:r>
            <a:r>
              <a:rPr lang="zh-CN" altLang="en-US" sz="2800" dirty="0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涓涓</a:t>
            </a:r>
            <a:r>
              <a:rPr lang="en-US" altLang="zh-CN" sz="2800" kern="100" dirty="0">
                <a:solidFill>
                  <a:srgbClr val="00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(     ) </a:t>
            </a:r>
          </a:p>
          <a:p>
            <a:pPr algn="l"/>
            <a:r>
              <a:rPr lang="en-US" altLang="zh-CN" sz="2800" kern="100" dirty="0">
                <a:solidFill>
                  <a:srgbClr val="00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22</a:t>
            </a:r>
            <a:r>
              <a:rPr lang="zh-CN" altLang="en-US" sz="2800" kern="100" dirty="0">
                <a:solidFill>
                  <a:srgbClr val="00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、扭</a:t>
            </a:r>
            <a:r>
              <a:rPr lang="en-US" altLang="zh-CN" sz="2800" kern="100" dirty="0" err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jiǎo</a:t>
            </a:r>
            <a:r>
              <a:rPr lang="en-US" altLang="zh-CN" sz="2800" kern="100" dirty="0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 </a:t>
            </a:r>
            <a:r>
              <a:rPr lang="en-US" altLang="zh-CN" sz="2800" dirty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(     )</a:t>
            </a:r>
            <a:endParaRPr lang="zh-CN" altLang="en-US" sz="2800" dirty="0"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  <a:p>
            <a:pPr algn="l"/>
            <a:r>
              <a:rPr lang="en-US" altLang="zh-CN" sz="2800" kern="100" dirty="0">
                <a:solidFill>
                  <a:srgbClr val="00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23</a:t>
            </a:r>
            <a:r>
              <a:rPr lang="zh-CN" altLang="en-US" sz="2800" kern="100" dirty="0">
                <a:solidFill>
                  <a:srgbClr val="00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、</a:t>
            </a:r>
            <a:r>
              <a:rPr lang="zh-CN" altLang="en-US" sz="2800" kern="100" dirty="0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顷</a:t>
            </a:r>
            <a:r>
              <a:rPr lang="en-US" altLang="zh-CN" sz="2800" kern="100" dirty="0">
                <a:solidFill>
                  <a:srgbClr val="00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(     )</a:t>
            </a:r>
            <a:r>
              <a:rPr lang="zh-CN" altLang="en-US" sz="2800" kern="100" dirty="0">
                <a:solidFill>
                  <a:srgbClr val="00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刻</a:t>
            </a:r>
          </a:p>
          <a:p>
            <a:pPr algn="l"/>
            <a:r>
              <a:rPr lang="en-US" altLang="zh-CN" sz="2800" kern="100" dirty="0">
                <a:solidFill>
                  <a:srgbClr val="00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24</a:t>
            </a:r>
            <a:r>
              <a:rPr lang="zh-CN" altLang="en-US" sz="2800" kern="100" dirty="0">
                <a:solidFill>
                  <a:srgbClr val="00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、千</a:t>
            </a:r>
            <a:r>
              <a:rPr lang="en-US" altLang="zh-CN" sz="2800" kern="100" dirty="0" err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jūn</a:t>
            </a:r>
            <a:r>
              <a:rPr lang="en-US" altLang="zh-CN" sz="2800" kern="100" dirty="0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 </a:t>
            </a:r>
            <a:r>
              <a:rPr lang="en-US" altLang="zh-CN" sz="2800" dirty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(     )</a:t>
            </a:r>
            <a:r>
              <a:rPr lang="zh-CN" altLang="en-US" sz="2800" dirty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之力</a:t>
            </a:r>
            <a:endParaRPr lang="en-US" altLang="zh-CN" sz="2800" kern="100" dirty="0">
              <a:solidFill>
                <a:srgbClr val="000000"/>
              </a:solidFill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  <a:p>
            <a:pPr algn="l"/>
            <a:r>
              <a:rPr lang="en-US" altLang="zh-CN" sz="2800" kern="100" dirty="0">
                <a:solidFill>
                  <a:srgbClr val="00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25</a:t>
            </a:r>
            <a:r>
              <a:rPr lang="zh-CN" altLang="en-US" sz="2800" kern="100" dirty="0">
                <a:solidFill>
                  <a:srgbClr val="00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、战战</a:t>
            </a:r>
            <a:r>
              <a:rPr lang="en-US" altLang="zh-CN" sz="2800" kern="100" dirty="0" err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jīng</a:t>
            </a:r>
            <a:r>
              <a:rPr lang="en-US" altLang="zh-CN" sz="2800" kern="100" dirty="0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 </a:t>
            </a:r>
            <a:r>
              <a:rPr lang="en-US" altLang="zh-CN" sz="2800" kern="100" dirty="0" err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jīng</a:t>
            </a:r>
            <a:r>
              <a:rPr lang="en-US" altLang="zh-CN" sz="2800" kern="100" dirty="0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 </a:t>
            </a:r>
            <a:r>
              <a:rPr lang="en-US" altLang="zh-CN" sz="2800" dirty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(     )</a:t>
            </a:r>
          </a:p>
          <a:p>
            <a:pPr algn="l"/>
            <a:r>
              <a:rPr lang="en-US" altLang="zh-CN" sz="2800" kern="100" dirty="0">
                <a:solidFill>
                  <a:srgbClr val="00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26</a:t>
            </a:r>
            <a:r>
              <a:rPr lang="zh-CN" altLang="en-US" sz="2800" kern="100" dirty="0">
                <a:solidFill>
                  <a:srgbClr val="00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、</a:t>
            </a:r>
            <a:r>
              <a:rPr lang="zh-CN" altLang="en-US" sz="2800" kern="100" dirty="0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抡</a:t>
            </a:r>
            <a:r>
              <a:rPr lang="en-US" altLang="zh-CN" sz="2800" dirty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(    )</a:t>
            </a:r>
            <a:r>
              <a:rPr lang="zh-CN" altLang="en-US" sz="2800" dirty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拳</a:t>
            </a:r>
            <a:endParaRPr lang="en-US" altLang="zh-CN" sz="2800" dirty="0"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  <a:p>
            <a:pPr algn="l"/>
            <a:endParaRPr lang="zh-CN" altLang="en-US" sz="2800" kern="100" dirty="0">
              <a:solidFill>
                <a:srgbClr val="000000"/>
              </a:solidFill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  <a:p>
            <a:pPr algn="l"/>
            <a:endParaRPr lang="en-US" altLang="zh-CN" sz="2800" kern="100" dirty="0">
              <a:solidFill>
                <a:srgbClr val="FF0000"/>
              </a:solidFill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</p:txBody>
      </p:sp>
      <p:sp>
        <p:nvSpPr>
          <p:cNvPr id="5" name="矩形 4">
            <a:extLst>
              <a:ext uri="{FF2B5EF4-FFF2-40B4-BE49-F238E27FC236}">
                <a16:creationId xmlns:a16="http://schemas.microsoft.com/office/drawing/2014/main" id="{076FB1D9-282A-0E61-ADF2-007D73AA9C34}"/>
              </a:ext>
            </a:extLst>
          </p:cNvPr>
          <p:cNvSpPr/>
          <p:nvPr/>
        </p:nvSpPr>
        <p:spPr>
          <a:xfrm>
            <a:off x="8108950" y="408563"/>
            <a:ext cx="5466079" cy="52629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l"/>
            <a:r>
              <a:rPr lang="en-US" altLang="zh-CN" sz="2800" kern="100" dirty="0">
                <a:solidFill>
                  <a:srgbClr val="00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27</a:t>
            </a:r>
            <a:r>
              <a:rPr lang="zh-CN" altLang="en-US" sz="2800" kern="100" dirty="0">
                <a:solidFill>
                  <a:srgbClr val="00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、招</a:t>
            </a:r>
            <a:r>
              <a:rPr lang="en-US" altLang="zh-CN" sz="2800" kern="100" dirty="0" err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jià</a:t>
            </a:r>
            <a:r>
              <a:rPr lang="en-US" altLang="zh-CN" sz="2800" kern="100" dirty="0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 </a:t>
            </a:r>
            <a:r>
              <a:rPr lang="en-US" altLang="zh-CN" sz="2800" dirty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(    )</a:t>
            </a:r>
            <a:endParaRPr lang="en-US" altLang="zh-CN" sz="2800" kern="100" dirty="0"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  <a:p>
            <a:r>
              <a:rPr lang="en-US" altLang="zh-CN" sz="2800" kern="100" dirty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28</a:t>
            </a:r>
            <a:r>
              <a:rPr lang="zh-CN" altLang="en-US" sz="2800" kern="100" dirty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、驾</a:t>
            </a:r>
            <a:r>
              <a:rPr lang="zh-CN" altLang="en-US" sz="2800" kern="100" dirty="0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驭</a:t>
            </a:r>
            <a:r>
              <a:rPr lang="zh-CN" altLang="en-US" sz="2800" kern="100" dirty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（   ）</a:t>
            </a:r>
            <a:endParaRPr lang="en-US" altLang="zh-CN" sz="2800" kern="100" dirty="0"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  <a:p>
            <a:pPr algn="l"/>
            <a:r>
              <a:rPr lang="en-US" altLang="zh-CN" sz="2800" kern="100" dirty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29</a:t>
            </a:r>
            <a:r>
              <a:rPr lang="zh-CN" altLang="en-US" sz="2800" kern="100" dirty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、</a:t>
            </a:r>
            <a:r>
              <a:rPr lang="en-US" altLang="zh-CN" sz="2800" kern="100" dirty="0" err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xūn</a:t>
            </a:r>
            <a:r>
              <a:rPr lang="zh-CN" altLang="en-US" sz="2800" kern="100" dirty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（   ）陶</a:t>
            </a:r>
            <a:endParaRPr lang="en-US" altLang="zh-CN" sz="2800" kern="100" dirty="0"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  <a:p>
            <a:pPr algn="l"/>
            <a:r>
              <a:rPr lang="en-US" altLang="zh-CN" sz="2800" kern="100" dirty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30</a:t>
            </a:r>
            <a:r>
              <a:rPr lang="zh-CN" altLang="en-US" sz="2800" kern="100" dirty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、</a:t>
            </a:r>
            <a:r>
              <a:rPr lang="en-US" altLang="zh-CN" sz="2800" kern="100" dirty="0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lào </a:t>
            </a:r>
            <a:r>
              <a:rPr lang="en-US" altLang="zh-CN" sz="2800" dirty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(    ) </a:t>
            </a:r>
            <a:r>
              <a:rPr lang="zh-CN" altLang="en-US" sz="2800" dirty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印</a:t>
            </a:r>
            <a:endParaRPr lang="en-US" altLang="zh-CN" sz="2800" dirty="0"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  <a:p>
            <a:pPr algn="l"/>
            <a:r>
              <a:rPr lang="en-US" altLang="zh-CN" sz="2800" kern="100" dirty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31</a:t>
            </a:r>
            <a:r>
              <a:rPr lang="zh-CN" altLang="en-US" sz="2800" kern="100" dirty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、隐</a:t>
            </a:r>
            <a:r>
              <a:rPr lang="en-US" altLang="zh-CN" sz="2800" kern="100" dirty="0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nì </a:t>
            </a:r>
            <a:r>
              <a:rPr lang="en-US" altLang="zh-CN" sz="2800" dirty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(    )</a:t>
            </a:r>
            <a:endParaRPr lang="en-US" altLang="zh-CN" sz="2800" kern="100" dirty="0"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  <a:p>
            <a:pPr algn="l"/>
            <a:r>
              <a:rPr lang="en-US" altLang="zh-CN" sz="2800" kern="100" dirty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32</a:t>
            </a:r>
            <a:r>
              <a:rPr lang="zh-CN" altLang="en-US" sz="2800" kern="100" dirty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、</a:t>
            </a:r>
            <a:r>
              <a:rPr lang="en-US" altLang="zh-CN" sz="2800" kern="100" dirty="0" err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biē</a:t>
            </a:r>
            <a:r>
              <a:rPr lang="en-US" altLang="zh-CN" sz="2800" kern="100" dirty="0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 </a:t>
            </a:r>
            <a:r>
              <a:rPr lang="en-US" altLang="zh-CN" sz="2800" dirty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(    )</a:t>
            </a:r>
            <a:r>
              <a:rPr lang="zh-CN" altLang="en-US" sz="2800" kern="100" dirty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闷</a:t>
            </a:r>
            <a:endParaRPr lang="en-US" altLang="zh-CN" sz="2800" kern="100" dirty="0"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  <a:p>
            <a:pPr algn="l"/>
            <a:r>
              <a:rPr lang="en-US" altLang="zh-CN" sz="2800" kern="100" dirty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33</a:t>
            </a:r>
            <a:r>
              <a:rPr lang="zh-CN" altLang="en-US" sz="2800" kern="100" dirty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、</a:t>
            </a:r>
            <a:r>
              <a:rPr lang="zh-CN" altLang="en-US" sz="2800" kern="100" dirty="0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掂</a:t>
            </a:r>
            <a:r>
              <a:rPr lang="en-US" altLang="zh-CN" sz="2800" kern="100" dirty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(    )</a:t>
            </a:r>
            <a:r>
              <a:rPr lang="zh-CN" altLang="en-US" sz="2800" kern="100" dirty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量</a:t>
            </a:r>
            <a:endParaRPr lang="en-US" altLang="zh-CN" sz="2800" kern="100" dirty="0"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altLang="zh-CN" sz="2800" kern="100" dirty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34</a:t>
            </a:r>
            <a:r>
              <a:rPr lang="zh-CN" altLang="en-US" sz="2800" kern="100" dirty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、</a:t>
            </a:r>
            <a:r>
              <a:rPr kumimoji="0" lang="zh-CN" altLang="en-US" sz="2800" b="0" i="0" u="none" strike="noStrike" kern="1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礼</a:t>
            </a:r>
            <a:r>
              <a:rPr kumimoji="0" lang="en-US" altLang="zh-CN" sz="2800" b="0" i="0" u="none" strike="noStrike" kern="100" cap="none" spc="0" normalizeH="0" baseline="0" noProof="0" dirty="0" err="1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pìn</a:t>
            </a:r>
            <a:r>
              <a:rPr kumimoji="0" lang="en-US" altLang="zh-CN" sz="2800" b="0" i="0" u="none" strike="noStrike" kern="1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 </a:t>
            </a:r>
            <a:r>
              <a:rPr kumimoji="0" lang="en-US" altLang="zh-CN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(    )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altLang="zh-CN" sz="2800" dirty="0">
                <a:solidFill>
                  <a:prstClr val="black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35</a:t>
            </a:r>
            <a:r>
              <a:rPr lang="zh-CN" altLang="en-US" sz="2800" dirty="0">
                <a:solidFill>
                  <a:prstClr val="black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、一气</a:t>
            </a:r>
            <a:r>
              <a:rPr kumimoji="0" lang="en-US" altLang="zh-CN" sz="2800" b="0" i="0" u="none" strike="noStrike" kern="1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hē </a:t>
            </a:r>
            <a:r>
              <a:rPr kumimoji="0" lang="en-US" altLang="zh-CN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(    ) </a:t>
            </a:r>
            <a:r>
              <a:rPr lang="zh-CN" altLang="en-US" sz="2800" dirty="0">
                <a:solidFill>
                  <a:prstClr val="black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成</a:t>
            </a:r>
            <a:endParaRPr kumimoji="0" lang="en-US" altLang="zh-CN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2800" b="0" i="0" u="none" strike="noStrike" kern="1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36</a:t>
            </a:r>
            <a:r>
              <a:rPr kumimoji="0" lang="zh-CN" altLang="en-US" sz="2800" b="0" i="0" u="none" strike="noStrike" kern="1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、</a:t>
            </a:r>
            <a:r>
              <a:rPr kumimoji="0" lang="zh-CN" alt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不知好</a:t>
            </a:r>
            <a:r>
              <a:rPr kumimoji="0" lang="en-US" altLang="zh-CN" sz="2800" b="0" i="0" u="none" strike="noStrike" kern="1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dǎi </a:t>
            </a:r>
            <a:r>
              <a:rPr kumimoji="0" lang="en-US" altLang="zh-CN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(    ) 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altLang="zh-CN" sz="2800" dirty="0">
                <a:solidFill>
                  <a:prstClr val="black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37</a:t>
            </a:r>
            <a:r>
              <a:rPr lang="zh-CN" altLang="en-US" sz="2800" dirty="0">
                <a:solidFill>
                  <a:prstClr val="black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、两</a:t>
            </a:r>
            <a:r>
              <a:rPr kumimoji="0" lang="en-US" altLang="zh-CN" sz="2800" b="0" i="0" u="none" strike="noStrike" kern="1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lèi </a:t>
            </a:r>
            <a:r>
              <a:rPr kumimoji="0" lang="en-US" altLang="zh-CN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(    ) </a:t>
            </a:r>
            <a:r>
              <a:rPr kumimoji="0" lang="zh-CN" alt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插刀</a:t>
            </a:r>
            <a:endParaRPr kumimoji="0" lang="en-US" altLang="zh-CN" sz="2800" b="0" i="0" u="none" strike="noStrike" kern="1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altLang="zh-CN" sz="2800" kern="100" dirty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38</a:t>
            </a:r>
            <a:r>
              <a:rPr lang="zh-CN" altLang="en-US" sz="2800" kern="100" dirty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、</a:t>
            </a:r>
            <a:r>
              <a:rPr lang="zh-CN" altLang="en-US" sz="2800" dirty="0">
                <a:solidFill>
                  <a:prstClr val="black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如坐针</a:t>
            </a:r>
            <a:r>
              <a:rPr kumimoji="0" lang="en-US" altLang="zh-CN" sz="2800" b="0" i="0" u="none" strike="noStrike" kern="100" cap="none" spc="0" normalizeH="0" baseline="0" noProof="0" dirty="0" err="1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zhān</a:t>
            </a:r>
            <a:r>
              <a:rPr kumimoji="0" lang="en-US" altLang="zh-CN" sz="2800" b="0" i="0" u="none" strike="noStrike" kern="1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 </a:t>
            </a:r>
            <a:r>
              <a:rPr kumimoji="0" lang="en-US" altLang="zh-CN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(    )</a:t>
            </a:r>
            <a:endParaRPr lang="en-US" altLang="zh-CN" sz="2800" kern="100" dirty="0"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66882488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247309" y="366623"/>
            <a:ext cx="4049507" cy="61247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l"/>
            <a:r>
              <a:rPr lang="en-US" altLang="zh-CN" sz="2800" kern="100" dirty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1</a:t>
            </a:r>
            <a:r>
              <a:rPr lang="zh-CN" altLang="en-US" sz="2800" kern="100" dirty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、</a:t>
            </a:r>
            <a:r>
              <a:rPr lang="en-US" altLang="zh-CN" sz="2800" kern="100" dirty="0" err="1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hūn</a:t>
            </a:r>
            <a:r>
              <a:rPr lang="en-US" altLang="zh-CN" sz="2800" kern="100" dirty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 (</a:t>
            </a:r>
            <a:r>
              <a:rPr lang="zh-CN" altLang="en-US" sz="2800" kern="100" dirty="0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荤</a:t>
            </a:r>
            <a:r>
              <a:rPr lang="en-US" altLang="zh-CN" sz="2800" kern="100" dirty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)</a:t>
            </a:r>
            <a:r>
              <a:rPr lang="zh-CN" altLang="en-US" sz="2800" kern="100" dirty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菜</a:t>
            </a:r>
            <a:endParaRPr lang="en-US" altLang="zh-CN" sz="2800" kern="100" dirty="0"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  <a:p>
            <a:pPr algn="l"/>
            <a:r>
              <a:rPr lang="en-US" altLang="zh-CN" sz="2800" kern="100" dirty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2</a:t>
            </a:r>
            <a:r>
              <a:rPr lang="zh-CN" altLang="en-US" sz="2800" kern="100" dirty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、侍</a:t>
            </a:r>
            <a:r>
              <a:rPr lang="en-US" altLang="zh-CN" sz="2800" dirty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(</a:t>
            </a:r>
            <a:r>
              <a:rPr lang="en-US" altLang="zh-CN" sz="2800" dirty="0" err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shì</a:t>
            </a:r>
            <a:r>
              <a:rPr lang="en-US" altLang="zh-CN" sz="2800" dirty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)</a:t>
            </a:r>
            <a:r>
              <a:rPr lang="zh-CN" altLang="en-US" sz="2800" dirty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候</a:t>
            </a:r>
          </a:p>
          <a:p>
            <a:pPr algn="l"/>
            <a:r>
              <a:rPr lang="en-US" altLang="zh-CN" sz="2800" kern="100" dirty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3</a:t>
            </a:r>
            <a:r>
              <a:rPr lang="zh-CN" altLang="en-US" sz="2800" kern="100" dirty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、</a:t>
            </a:r>
            <a:r>
              <a:rPr lang="en-US" altLang="zh-CN" sz="2800" kern="100" dirty="0" err="1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chuò</a:t>
            </a:r>
            <a:r>
              <a:rPr lang="en-US" altLang="zh-CN" sz="2800" kern="100" dirty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 (</a:t>
            </a:r>
            <a:r>
              <a:rPr lang="zh-CN" altLang="en-US" sz="2800" kern="100" dirty="0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绰</a:t>
            </a:r>
            <a:r>
              <a:rPr lang="en-US" altLang="zh-CN" sz="2800" kern="100" dirty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)</a:t>
            </a:r>
            <a:r>
              <a:rPr lang="zh-CN" altLang="en-US" sz="2800" kern="100" dirty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号</a:t>
            </a:r>
            <a:endParaRPr lang="en-US" altLang="zh-CN" sz="2800" kern="100" dirty="0"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  <a:p>
            <a:pPr algn="l"/>
            <a:r>
              <a:rPr lang="en-US" altLang="zh-CN" sz="2800" kern="100" dirty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4</a:t>
            </a:r>
            <a:r>
              <a:rPr lang="zh-CN" altLang="en-US" sz="2800" kern="100" dirty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、伤</a:t>
            </a:r>
            <a:r>
              <a:rPr lang="en-US" altLang="zh-CN" sz="2800" kern="100" dirty="0" err="1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bā</a:t>
            </a:r>
            <a:r>
              <a:rPr lang="en-US" altLang="zh-CN" sz="2800" kern="100" dirty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 </a:t>
            </a:r>
            <a:r>
              <a:rPr lang="en-US" altLang="zh-CN" sz="2800" dirty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(</a:t>
            </a:r>
            <a:r>
              <a:rPr lang="zh-CN" altLang="en-US" sz="2800" dirty="0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疤</a:t>
            </a:r>
            <a:r>
              <a:rPr lang="en-US" altLang="zh-CN" sz="2800" dirty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)</a:t>
            </a:r>
            <a:endParaRPr lang="en-US" altLang="zh-CN" sz="2800" kern="100" dirty="0"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  <a:p>
            <a:pPr algn="l"/>
            <a:r>
              <a:rPr lang="en-US" altLang="zh-CN" sz="2800" kern="100" dirty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5</a:t>
            </a:r>
            <a:r>
              <a:rPr lang="zh-CN" altLang="en-US" sz="2800" kern="100" dirty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、笔砚</a:t>
            </a:r>
            <a:r>
              <a:rPr lang="en-US" altLang="zh-CN" sz="2800" kern="100" dirty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 </a:t>
            </a:r>
            <a:r>
              <a:rPr lang="en-US" altLang="zh-CN" sz="2800" dirty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(</a:t>
            </a:r>
            <a:r>
              <a:rPr lang="en-US" altLang="zh-CN" sz="2800" dirty="0" err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yàn</a:t>
            </a:r>
            <a:r>
              <a:rPr lang="en-US" altLang="zh-CN" sz="2800" dirty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)</a:t>
            </a:r>
          </a:p>
          <a:p>
            <a:pPr algn="l"/>
            <a:r>
              <a:rPr lang="en-US" altLang="zh-CN" sz="2800" kern="100" dirty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6</a:t>
            </a:r>
            <a:r>
              <a:rPr lang="zh-CN" altLang="en-US" sz="2800" kern="100" dirty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、</a:t>
            </a:r>
            <a:r>
              <a:rPr lang="en-US" altLang="zh-CN" sz="2800" kern="100" dirty="0" err="1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wǎn</a:t>
            </a:r>
            <a:r>
              <a:rPr lang="en-US" altLang="zh-CN" sz="2800" kern="100" dirty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 </a:t>
            </a:r>
            <a:r>
              <a:rPr lang="en-US" altLang="zh-CN" sz="2800" dirty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(</a:t>
            </a:r>
            <a:r>
              <a:rPr lang="zh-CN" altLang="en-US" sz="2800" dirty="0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惋</a:t>
            </a:r>
            <a:r>
              <a:rPr lang="en-US" altLang="zh-CN" sz="2800" dirty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)</a:t>
            </a:r>
            <a:r>
              <a:rPr lang="zh-CN" altLang="en-US" sz="2800" dirty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惜</a:t>
            </a:r>
            <a:endParaRPr lang="en-US" altLang="zh-CN" sz="2800" dirty="0"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  <a:p>
            <a:pPr algn="l"/>
            <a:r>
              <a:rPr lang="en-US" altLang="zh-CN" sz="2800" kern="100" dirty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7</a:t>
            </a:r>
            <a:r>
              <a:rPr lang="zh-CN" altLang="en-US" sz="2800" kern="100" dirty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、夹</a:t>
            </a:r>
            <a:r>
              <a:rPr lang="en-US" altLang="zh-CN" sz="2800" kern="100" dirty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(</a:t>
            </a:r>
            <a:r>
              <a:rPr lang="en-US" altLang="zh-CN" sz="2800" kern="100" dirty="0" err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jiá</a:t>
            </a:r>
            <a:r>
              <a:rPr lang="en-US" altLang="zh-CN" sz="2800" kern="100" dirty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)</a:t>
            </a:r>
            <a:r>
              <a:rPr lang="zh-CN" altLang="en-US" sz="2800" kern="100" dirty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袄</a:t>
            </a:r>
            <a:endParaRPr lang="en-US" altLang="zh-CN" sz="2800" kern="100" dirty="0"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  <a:p>
            <a:pPr algn="l"/>
            <a:r>
              <a:rPr lang="en-US" altLang="zh-CN" sz="2800" kern="100" dirty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8</a:t>
            </a:r>
            <a:r>
              <a:rPr lang="zh-CN" altLang="en-US" sz="2800" kern="100" dirty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、乱</a:t>
            </a:r>
            <a:r>
              <a:rPr lang="en-US" altLang="zh-CN" sz="2800" kern="100" dirty="0" err="1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péng</a:t>
            </a:r>
            <a:r>
              <a:rPr lang="en-US" altLang="zh-CN" sz="2800" kern="100" dirty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 </a:t>
            </a:r>
            <a:r>
              <a:rPr lang="en-US" altLang="zh-CN" sz="2800" kern="100" dirty="0" err="1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péng</a:t>
            </a:r>
            <a:r>
              <a:rPr lang="en-US" altLang="zh-CN" sz="2800" dirty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(</a:t>
            </a:r>
            <a:r>
              <a:rPr lang="zh-CN" altLang="en-US" sz="2800" dirty="0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蓬蓬</a:t>
            </a:r>
            <a:r>
              <a:rPr lang="en-US" altLang="zh-CN" sz="2800" dirty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) </a:t>
            </a:r>
            <a:endParaRPr lang="en-US" altLang="zh-CN" sz="2800" kern="100" dirty="0"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  <a:p>
            <a:pPr algn="l"/>
            <a:r>
              <a:rPr lang="en-US" altLang="zh-CN" sz="2800" kern="100" dirty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9</a:t>
            </a:r>
            <a:r>
              <a:rPr lang="zh-CN" altLang="en-US" sz="2800" kern="100" dirty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、不屑置</a:t>
            </a:r>
            <a:r>
              <a:rPr lang="en-US" altLang="zh-CN" sz="2800" dirty="0" err="1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biàn</a:t>
            </a:r>
            <a:r>
              <a:rPr lang="en-US" altLang="zh-CN" sz="2800" dirty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 (</a:t>
            </a:r>
            <a:r>
              <a:rPr lang="zh-CN" altLang="en-US" sz="2800" dirty="0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辩</a:t>
            </a:r>
            <a:r>
              <a:rPr lang="en-US" altLang="zh-CN" sz="2800" dirty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)</a:t>
            </a:r>
            <a:endParaRPr lang="en-US" altLang="zh-CN" sz="2800" kern="100" dirty="0"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  <a:p>
            <a:pPr algn="l"/>
            <a:r>
              <a:rPr lang="en-US" altLang="zh-CN" sz="2800" kern="100" dirty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10</a:t>
            </a:r>
            <a:r>
              <a:rPr lang="zh-CN" altLang="en-US" sz="2800" kern="100" dirty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、拧</a:t>
            </a:r>
            <a:r>
              <a:rPr lang="en-US" altLang="zh-CN" sz="2800" kern="100" dirty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 </a:t>
            </a:r>
            <a:r>
              <a:rPr lang="en-US" altLang="zh-CN" sz="2800" dirty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(</a:t>
            </a:r>
            <a:r>
              <a:rPr lang="en-US" altLang="zh-CN" sz="2800" dirty="0" err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nǐng</a:t>
            </a:r>
            <a:r>
              <a:rPr lang="en-US" altLang="zh-CN" sz="2800" dirty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)</a:t>
            </a:r>
            <a:r>
              <a:rPr lang="zh-CN" altLang="en-US" sz="2800" dirty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眉头</a:t>
            </a:r>
            <a:endParaRPr lang="en-US" altLang="zh-CN" sz="2800" dirty="0"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  <a:p>
            <a:pPr algn="l"/>
            <a:r>
              <a:rPr lang="en-US" altLang="zh-CN" sz="2800" kern="100" dirty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11</a:t>
            </a:r>
            <a:r>
              <a:rPr lang="zh-CN" altLang="en-US" sz="2800" kern="100" dirty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、</a:t>
            </a:r>
            <a:r>
              <a:rPr lang="zh-CN" altLang="en-US" sz="2800" dirty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筛</a:t>
            </a:r>
            <a:r>
              <a:rPr lang="en-US" altLang="zh-CN" sz="2800" kern="100" dirty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(</a:t>
            </a:r>
            <a:r>
              <a:rPr lang="en-US" altLang="zh-CN" sz="2800" kern="100" dirty="0" err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shāi</a:t>
            </a:r>
            <a:r>
              <a:rPr lang="en-US" altLang="zh-CN" sz="2800" kern="100" dirty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)</a:t>
            </a:r>
            <a:r>
              <a:rPr lang="zh-CN" altLang="en-US" sz="2800" kern="100" dirty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子</a:t>
            </a:r>
            <a:r>
              <a:rPr lang="en-US" altLang="zh-CN" sz="2800" kern="100" dirty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 </a:t>
            </a:r>
          </a:p>
          <a:p>
            <a:pPr algn="l"/>
            <a:r>
              <a:rPr lang="en-US" altLang="zh-CN" sz="2800" kern="100" dirty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12</a:t>
            </a:r>
            <a:r>
              <a:rPr lang="zh-CN" altLang="en-US" sz="2800" kern="100" dirty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、旗</a:t>
            </a:r>
            <a:r>
              <a:rPr lang="en-US" altLang="zh-CN" sz="2800" kern="100" dirty="0" err="1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zhì</a:t>
            </a:r>
            <a:r>
              <a:rPr lang="en-US" altLang="zh-CN" sz="2800" kern="100" dirty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 </a:t>
            </a:r>
            <a:r>
              <a:rPr lang="en-US" altLang="zh-CN" sz="2800" dirty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(</a:t>
            </a:r>
            <a:r>
              <a:rPr lang="zh-CN" altLang="en-US" sz="2800" dirty="0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帜</a:t>
            </a:r>
            <a:r>
              <a:rPr lang="en-US" altLang="zh-CN" sz="2800" dirty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)</a:t>
            </a:r>
            <a:endParaRPr lang="zh-CN" altLang="en-US" sz="2800" dirty="0"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  <a:p>
            <a:pPr algn="l"/>
            <a:r>
              <a:rPr lang="en-US" altLang="zh-CN" sz="2800" kern="100" dirty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13</a:t>
            </a:r>
            <a:r>
              <a:rPr lang="zh-CN" altLang="en-US" sz="2800" kern="100" dirty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、洋</a:t>
            </a:r>
            <a:r>
              <a:rPr lang="en-US" altLang="zh-CN" sz="2800" kern="100" dirty="0" err="1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yì</a:t>
            </a:r>
            <a:r>
              <a:rPr lang="en-US" altLang="zh-CN" sz="2800" kern="100" dirty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 (</a:t>
            </a:r>
            <a:r>
              <a:rPr lang="zh-CN" altLang="en-US" sz="2800" kern="100" dirty="0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溢</a:t>
            </a:r>
            <a:r>
              <a:rPr lang="en-US" altLang="zh-CN" sz="2800" kern="100" dirty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)</a:t>
            </a:r>
            <a:endParaRPr lang="zh-CN" altLang="en-US" sz="2800" kern="100" dirty="0"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  <a:p>
            <a:pPr algn="l"/>
            <a:endParaRPr lang="zh-CN" altLang="en-US" sz="2800" kern="100" dirty="0"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</p:txBody>
      </p:sp>
      <p:sp>
        <p:nvSpPr>
          <p:cNvPr id="6" name="矩形 5"/>
          <p:cNvSpPr/>
          <p:nvPr/>
        </p:nvSpPr>
        <p:spPr>
          <a:xfrm>
            <a:off x="4048354" y="388501"/>
            <a:ext cx="4137671" cy="65556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l"/>
            <a:r>
              <a:rPr lang="en-US" altLang="zh-CN" sz="2800" kern="100" dirty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14</a:t>
            </a:r>
            <a:r>
              <a:rPr lang="zh-CN" altLang="en-US" sz="2800" kern="100" dirty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、恐吓</a:t>
            </a:r>
            <a:r>
              <a:rPr lang="en-US" altLang="zh-CN" sz="2800" dirty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(</a:t>
            </a:r>
            <a:r>
              <a:rPr lang="en-US" altLang="zh-CN" sz="2800" dirty="0" err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hè</a:t>
            </a:r>
            <a:r>
              <a:rPr lang="en-US" altLang="zh-CN" sz="2800" dirty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)</a:t>
            </a:r>
            <a:endParaRPr lang="en-US" altLang="zh-CN" sz="2800" kern="100" dirty="0"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  <a:p>
            <a:pPr algn="l"/>
            <a:r>
              <a:rPr lang="en-US" altLang="zh-CN" sz="2800" kern="100" dirty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15</a:t>
            </a:r>
            <a:r>
              <a:rPr lang="zh-CN" altLang="en-US" sz="2800" kern="100" dirty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、无精打</a:t>
            </a:r>
            <a:r>
              <a:rPr lang="en-US" altLang="zh-CN" sz="2800" kern="100" dirty="0" err="1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cǎi</a:t>
            </a:r>
            <a:r>
              <a:rPr lang="en-US" altLang="zh-CN" sz="2800" kern="100" dirty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 </a:t>
            </a:r>
            <a:r>
              <a:rPr lang="en-US" altLang="zh-CN" sz="2800" dirty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(</a:t>
            </a:r>
            <a:r>
              <a:rPr lang="zh-CN" altLang="en-US" sz="2800" dirty="0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采</a:t>
            </a:r>
            <a:r>
              <a:rPr lang="en-US" altLang="zh-CN" sz="2800" dirty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)</a:t>
            </a:r>
            <a:endParaRPr lang="en-US" altLang="zh-CN" sz="2800" kern="100" dirty="0"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  <a:p>
            <a:pPr algn="l"/>
            <a:r>
              <a:rPr lang="en-US" altLang="zh-CN" sz="2800" kern="100" dirty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16</a:t>
            </a:r>
            <a:r>
              <a:rPr lang="zh-CN" altLang="en-US" sz="2800" kern="100" dirty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、</a:t>
            </a:r>
            <a:r>
              <a:rPr lang="en-US" altLang="zh-CN" sz="2800" kern="100" dirty="0" err="1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sāi</a:t>
            </a:r>
            <a:r>
              <a:rPr lang="en-US" altLang="zh-CN" sz="2800" kern="100" dirty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 </a:t>
            </a:r>
            <a:r>
              <a:rPr lang="en-US" altLang="zh-CN" sz="2800" dirty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(</a:t>
            </a:r>
            <a:r>
              <a:rPr lang="zh-CN" altLang="en-US" sz="2800" dirty="0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腮</a:t>
            </a:r>
            <a:r>
              <a:rPr lang="en-US" altLang="zh-CN" sz="2800" dirty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)</a:t>
            </a:r>
            <a:r>
              <a:rPr lang="zh-CN" altLang="en-US" sz="2800" dirty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帮子</a:t>
            </a:r>
            <a:endParaRPr lang="en-US" altLang="zh-CN" sz="2800" dirty="0"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  <a:p>
            <a:pPr algn="l"/>
            <a:r>
              <a:rPr lang="en-US" altLang="zh-CN" sz="2800" kern="100" dirty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17</a:t>
            </a:r>
            <a:r>
              <a:rPr lang="zh-CN" altLang="en-US" sz="2800" kern="100" dirty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、</a:t>
            </a:r>
            <a:r>
              <a:rPr lang="en-US" altLang="zh-CN" sz="2800" kern="100" dirty="0" err="1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zhuì</a:t>
            </a:r>
            <a:r>
              <a:rPr lang="en-US" altLang="zh-CN" sz="2800" kern="100" dirty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 </a:t>
            </a:r>
            <a:r>
              <a:rPr lang="en-US" altLang="zh-CN" sz="2800" dirty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(</a:t>
            </a:r>
            <a:r>
              <a:rPr lang="zh-CN" altLang="en-US" sz="2800" dirty="0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坠</a:t>
            </a:r>
            <a:r>
              <a:rPr lang="en-US" altLang="zh-CN" sz="2800" dirty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) </a:t>
            </a:r>
            <a:r>
              <a:rPr lang="zh-CN" altLang="en-US" sz="2800" dirty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落</a:t>
            </a:r>
            <a:endParaRPr lang="en-US" altLang="zh-CN" sz="2800" dirty="0"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  <a:sym typeface="+mn-ea"/>
            </a:endParaRPr>
          </a:p>
          <a:p>
            <a:pPr algn="l"/>
            <a:r>
              <a:rPr lang="en-US" altLang="zh-CN" sz="2800" kern="100" dirty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18</a:t>
            </a:r>
            <a:r>
              <a:rPr lang="zh-CN" altLang="en-US" sz="2800" kern="100" dirty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、</a:t>
            </a:r>
            <a:r>
              <a:rPr lang="en-US" altLang="zh-CN" sz="2800" kern="100" dirty="0" err="1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duò</a:t>
            </a:r>
            <a:r>
              <a:rPr lang="en-US" altLang="zh-CN" sz="2800" kern="100" dirty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 (</a:t>
            </a:r>
            <a:r>
              <a:rPr lang="zh-CN" altLang="en-US" sz="2800" kern="100" dirty="0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跺</a:t>
            </a:r>
            <a:r>
              <a:rPr lang="en-US" altLang="zh-CN" sz="2800" kern="100" dirty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) </a:t>
            </a:r>
            <a:r>
              <a:rPr lang="zh-CN" altLang="en-US" sz="2800" kern="100" dirty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脚</a:t>
            </a:r>
            <a:endParaRPr lang="en-US" altLang="zh-CN" sz="2800" kern="100" dirty="0"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  <a:p>
            <a:pPr algn="l"/>
            <a:r>
              <a:rPr lang="en-US" altLang="zh-CN" sz="2800" kern="100" dirty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19</a:t>
            </a:r>
            <a:r>
              <a:rPr lang="zh-CN" altLang="en-US" sz="2800" kern="100" dirty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、呕</a:t>
            </a:r>
            <a:r>
              <a:rPr lang="en-US" altLang="zh-CN" sz="2800" kern="100" dirty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(</a:t>
            </a:r>
            <a:r>
              <a:rPr lang="en-US" altLang="zh-CN" sz="2800" kern="100" dirty="0" err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ǒu</a:t>
            </a:r>
            <a:r>
              <a:rPr lang="en-US" altLang="zh-CN" sz="2800" kern="100" dirty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)</a:t>
            </a:r>
            <a:r>
              <a:rPr lang="en-US" altLang="zh-CN" sz="2800" dirty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 </a:t>
            </a:r>
            <a:r>
              <a:rPr lang="zh-CN" altLang="en-US" sz="2800" dirty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吐</a:t>
            </a:r>
            <a:endParaRPr lang="en-US" altLang="zh-CN" sz="2800" dirty="0"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  <a:p>
            <a:pPr algn="l"/>
            <a:r>
              <a:rPr lang="en-US" altLang="zh-CN" sz="2800" kern="100" dirty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20</a:t>
            </a:r>
            <a:r>
              <a:rPr lang="zh-CN" altLang="en-US" sz="2800" kern="100" dirty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、盘</a:t>
            </a:r>
            <a:r>
              <a:rPr lang="en-US" altLang="zh-CN" sz="2800" kern="100" dirty="0" err="1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huán</a:t>
            </a:r>
            <a:r>
              <a:rPr lang="en-US" altLang="zh-CN" sz="2800" kern="100" dirty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 </a:t>
            </a:r>
            <a:r>
              <a:rPr lang="en-US" altLang="zh-CN" sz="2800" kern="100" dirty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(</a:t>
            </a:r>
            <a:r>
              <a:rPr lang="zh-CN" altLang="en-US" sz="2800" kern="100" dirty="0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桓</a:t>
            </a:r>
            <a:r>
              <a:rPr lang="en-US" altLang="zh-CN" sz="2800" kern="100" dirty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) </a:t>
            </a:r>
          </a:p>
          <a:p>
            <a:pPr algn="l"/>
            <a:r>
              <a:rPr lang="en-US" altLang="zh-CN" sz="2800" kern="100" dirty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21</a:t>
            </a:r>
            <a:r>
              <a:rPr lang="zh-CN" altLang="en-US" sz="2800" kern="100" dirty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、</a:t>
            </a:r>
            <a:r>
              <a:rPr lang="zh-CN" altLang="en-US" sz="2800" dirty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涓涓</a:t>
            </a:r>
            <a:r>
              <a:rPr lang="en-US" altLang="zh-CN" sz="2800" kern="100" dirty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(</a:t>
            </a:r>
            <a:r>
              <a:rPr lang="en-US" altLang="zh-CN" sz="2800" kern="100" dirty="0" err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juān</a:t>
            </a:r>
            <a:r>
              <a:rPr lang="en-US" altLang="zh-CN" sz="2800" kern="100" dirty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) </a:t>
            </a:r>
          </a:p>
          <a:p>
            <a:pPr algn="l"/>
            <a:r>
              <a:rPr lang="en-US" altLang="zh-CN" sz="2800" kern="100" dirty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22</a:t>
            </a:r>
            <a:r>
              <a:rPr lang="zh-CN" altLang="en-US" sz="2800" kern="100" dirty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、扭</a:t>
            </a:r>
            <a:r>
              <a:rPr lang="en-US" altLang="zh-CN" sz="2800" kern="100" dirty="0" err="1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jiǎo</a:t>
            </a:r>
            <a:r>
              <a:rPr lang="en-US" altLang="zh-CN" sz="2800" kern="100" dirty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 </a:t>
            </a:r>
            <a:r>
              <a:rPr lang="en-US" altLang="zh-CN" sz="2800" dirty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(</a:t>
            </a:r>
            <a:r>
              <a:rPr lang="zh-CN" altLang="en-US" sz="2800" dirty="0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绞</a:t>
            </a:r>
            <a:r>
              <a:rPr lang="en-US" altLang="zh-CN" sz="2800" dirty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)</a:t>
            </a:r>
            <a:endParaRPr lang="zh-CN" altLang="en-US" sz="2800" dirty="0"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  <a:p>
            <a:pPr algn="l"/>
            <a:r>
              <a:rPr lang="en-US" altLang="zh-CN" sz="2800" kern="100" dirty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23</a:t>
            </a:r>
            <a:r>
              <a:rPr lang="zh-CN" altLang="en-US" sz="2800" kern="100" dirty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、顷</a:t>
            </a:r>
            <a:r>
              <a:rPr lang="en-US" altLang="zh-CN" sz="2800" kern="100" dirty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(</a:t>
            </a:r>
            <a:r>
              <a:rPr lang="en-US" altLang="zh-CN" sz="2800" kern="100" dirty="0" err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qǐng</a:t>
            </a:r>
            <a:r>
              <a:rPr lang="en-US" altLang="zh-CN" sz="2800" kern="100" dirty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)</a:t>
            </a:r>
            <a:r>
              <a:rPr lang="zh-CN" altLang="en-US" sz="2800" kern="100" dirty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刻</a:t>
            </a:r>
          </a:p>
          <a:p>
            <a:pPr algn="l"/>
            <a:r>
              <a:rPr lang="en-US" altLang="zh-CN" sz="2800" kern="100" dirty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24</a:t>
            </a:r>
            <a:r>
              <a:rPr lang="zh-CN" altLang="en-US" sz="2800" kern="100" dirty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、千</a:t>
            </a:r>
            <a:r>
              <a:rPr lang="en-US" altLang="zh-CN" sz="2800" kern="100" dirty="0" err="1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jūn</a:t>
            </a:r>
            <a:r>
              <a:rPr lang="en-US" altLang="zh-CN" sz="2800" kern="100" dirty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 </a:t>
            </a:r>
            <a:r>
              <a:rPr lang="en-US" altLang="zh-CN" sz="2800" dirty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(</a:t>
            </a:r>
            <a:r>
              <a:rPr lang="zh-CN" altLang="en-US" sz="2800" dirty="0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钧</a:t>
            </a:r>
            <a:r>
              <a:rPr lang="en-US" altLang="zh-CN" sz="2800" dirty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)</a:t>
            </a:r>
            <a:r>
              <a:rPr lang="zh-CN" altLang="en-US" sz="2800" dirty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之力</a:t>
            </a:r>
            <a:endParaRPr lang="en-US" altLang="zh-CN" sz="2800" kern="100" dirty="0"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  <a:p>
            <a:pPr algn="l"/>
            <a:r>
              <a:rPr lang="en-US" altLang="zh-CN" sz="2800" kern="100" dirty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25</a:t>
            </a:r>
            <a:r>
              <a:rPr lang="zh-CN" altLang="en-US" sz="2800" kern="100" dirty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、战战</a:t>
            </a:r>
            <a:r>
              <a:rPr lang="en-US" altLang="zh-CN" sz="2800" kern="100" dirty="0" err="1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jīng</a:t>
            </a:r>
            <a:r>
              <a:rPr lang="en-US" altLang="zh-CN" sz="2800" kern="100" dirty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 </a:t>
            </a:r>
            <a:r>
              <a:rPr lang="en-US" altLang="zh-CN" sz="2800" kern="100" dirty="0" err="1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jīng</a:t>
            </a:r>
            <a:r>
              <a:rPr lang="en-US" altLang="zh-CN" sz="2800" kern="100" dirty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 </a:t>
            </a:r>
            <a:r>
              <a:rPr lang="en-US" altLang="zh-CN" sz="2800" dirty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(</a:t>
            </a:r>
            <a:r>
              <a:rPr lang="zh-CN" altLang="en-US" sz="2800" dirty="0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兢兢</a:t>
            </a:r>
            <a:r>
              <a:rPr lang="en-US" altLang="zh-CN" sz="2800" dirty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)</a:t>
            </a:r>
          </a:p>
          <a:p>
            <a:pPr algn="l"/>
            <a:r>
              <a:rPr lang="en-US" altLang="zh-CN" sz="2800" kern="100" dirty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26</a:t>
            </a:r>
            <a:r>
              <a:rPr lang="zh-CN" altLang="en-US" sz="2800" kern="100" dirty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、抡</a:t>
            </a:r>
            <a:r>
              <a:rPr lang="en-US" altLang="zh-CN" sz="2800" dirty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(</a:t>
            </a:r>
            <a:r>
              <a:rPr lang="en-US" altLang="zh-CN" sz="2800" dirty="0" err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lūn</a:t>
            </a:r>
            <a:r>
              <a:rPr lang="en-US" altLang="zh-CN" sz="2800" dirty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)</a:t>
            </a:r>
            <a:r>
              <a:rPr lang="zh-CN" altLang="en-US" sz="2800" dirty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拳</a:t>
            </a:r>
            <a:endParaRPr lang="en-US" altLang="zh-CN" sz="2800" dirty="0"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  <a:p>
            <a:pPr algn="l"/>
            <a:endParaRPr lang="zh-CN" altLang="en-US" sz="2800" kern="100" dirty="0"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  <a:p>
            <a:pPr algn="l"/>
            <a:endParaRPr lang="en-US" altLang="zh-CN" sz="2800" kern="100" dirty="0"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</p:txBody>
      </p:sp>
      <p:sp>
        <p:nvSpPr>
          <p:cNvPr id="5" name="矩形 4">
            <a:extLst>
              <a:ext uri="{FF2B5EF4-FFF2-40B4-BE49-F238E27FC236}">
                <a16:creationId xmlns:a16="http://schemas.microsoft.com/office/drawing/2014/main" id="{076FB1D9-282A-0E61-ADF2-007D73AA9C34}"/>
              </a:ext>
            </a:extLst>
          </p:cNvPr>
          <p:cNvSpPr/>
          <p:nvPr/>
        </p:nvSpPr>
        <p:spPr>
          <a:xfrm>
            <a:off x="8108950" y="408563"/>
            <a:ext cx="5466079" cy="52629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l"/>
            <a:r>
              <a:rPr lang="en-US" altLang="zh-CN" sz="2800" kern="100" dirty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27</a:t>
            </a:r>
            <a:r>
              <a:rPr lang="zh-CN" altLang="en-US" sz="2800" kern="100" dirty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、招</a:t>
            </a:r>
            <a:r>
              <a:rPr lang="en-US" altLang="zh-CN" sz="2800" kern="100" dirty="0" err="1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jià</a:t>
            </a:r>
            <a:r>
              <a:rPr lang="en-US" altLang="zh-CN" sz="2800" kern="100" dirty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 </a:t>
            </a:r>
            <a:r>
              <a:rPr lang="en-US" altLang="zh-CN" sz="2800" dirty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(</a:t>
            </a:r>
            <a:r>
              <a:rPr lang="zh-CN" altLang="en-US" sz="2800" dirty="0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架</a:t>
            </a:r>
            <a:r>
              <a:rPr lang="en-US" altLang="zh-CN" sz="2800" dirty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)</a:t>
            </a:r>
            <a:endParaRPr lang="en-US" altLang="zh-CN" sz="2800" kern="100" dirty="0"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  <a:p>
            <a:r>
              <a:rPr lang="en-US" altLang="zh-CN" sz="2800" kern="100" dirty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28</a:t>
            </a:r>
            <a:r>
              <a:rPr lang="zh-CN" altLang="en-US" sz="2800" kern="100" dirty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、驾驭（</a:t>
            </a:r>
            <a:r>
              <a:rPr lang="en-US" altLang="zh-CN" sz="2800" kern="100" dirty="0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yù</a:t>
            </a:r>
            <a:r>
              <a:rPr lang="zh-CN" altLang="en-US" sz="2800" kern="100" dirty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）</a:t>
            </a:r>
            <a:endParaRPr lang="en-US" altLang="zh-CN" sz="2800" kern="100" dirty="0"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  <a:p>
            <a:pPr algn="l"/>
            <a:r>
              <a:rPr lang="en-US" altLang="zh-CN" sz="2800" kern="100" dirty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29</a:t>
            </a:r>
            <a:r>
              <a:rPr lang="zh-CN" altLang="en-US" sz="2800" kern="100" dirty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、</a:t>
            </a:r>
            <a:r>
              <a:rPr lang="en-US" altLang="zh-CN" sz="2800" kern="100" dirty="0" err="1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xūn</a:t>
            </a:r>
            <a:r>
              <a:rPr lang="zh-CN" altLang="en-US" sz="2800" kern="100" dirty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（</a:t>
            </a:r>
            <a:r>
              <a:rPr lang="zh-CN" altLang="en-US" sz="2800" kern="100" dirty="0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熏</a:t>
            </a:r>
            <a:r>
              <a:rPr lang="zh-CN" altLang="en-US" sz="2800" kern="100" dirty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）陶</a:t>
            </a:r>
            <a:endParaRPr lang="en-US" altLang="zh-CN" sz="2800" kern="100" dirty="0"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  <a:p>
            <a:pPr algn="l"/>
            <a:r>
              <a:rPr lang="en-US" altLang="zh-CN" sz="2800" kern="100" dirty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30</a:t>
            </a:r>
            <a:r>
              <a:rPr lang="zh-CN" altLang="en-US" sz="2800" kern="100" dirty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、</a:t>
            </a:r>
            <a:r>
              <a:rPr lang="en-US" altLang="zh-CN" sz="2800" kern="100" dirty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lào </a:t>
            </a:r>
            <a:r>
              <a:rPr lang="en-US" altLang="zh-CN" sz="2800" dirty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(</a:t>
            </a:r>
            <a:r>
              <a:rPr lang="zh-CN" altLang="en-US" sz="2800" dirty="0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烙</a:t>
            </a:r>
            <a:r>
              <a:rPr lang="en-US" altLang="zh-CN" sz="2800" dirty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) </a:t>
            </a:r>
            <a:r>
              <a:rPr lang="zh-CN" altLang="en-US" sz="2800" dirty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印</a:t>
            </a:r>
            <a:endParaRPr lang="en-US" altLang="zh-CN" sz="2800" dirty="0"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  <a:p>
            <a:pPr algn="l"/>
            <a:r>
              <a:rPr lang="en-US" altLang="zh-CN" sz="2800" kern="100" dirty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31</a:t>
            </a:r>
            <a:r>
              <a:rPr lang="zh-CN" altLang="en-US" sz="2800" kern="100" dirty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、隐</a:t>
            </a:r>
            <a:r>
              <a:rPr lang="en-US" altLang="zh-CN" sz="2800" kern="100" dirty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nì </a:t>
            </a:r>
            <a:r>
              <a:rPr lang="en-US" altLang="zh-CN" sz="2800" dirty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(</a:t>
            </a:r>
            <a:r>
              <a:rPr lang="zh-CN" altLang="en-US" sz="2800" dirty="0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匿</a:t>
            </a:r>
            <a:r>
              <a:rPr lang="en-US" altLang="zh-CN" sz="2800" dirty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)</a:t>
            </a:r>
            <a:endParaRPr lang="en-US" altLang="zh-CN" sz="2800" kern="100" dirty="0"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  <a:p>
            <a:pPr algn="l"/>
            <a:r>
              <a:rPr lang="en-US" altLang="zh-CN" sz="2800" kern="100" dirty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32</a:t>
            </a:r>
            <a:r>
              <a:rPr lang="zh-CN" altLang="en-US" sz="2800" kern="100" dirty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、</a:t>
            </a:r>
            <a:r>
              <a:rPr lang="en-US" altLang="zh-CN" sz="2800" kern="100" dirty="0" err="1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biē</a:t>
            </a:r>
            <a:r>
              <a:rPr lang="en-US" altLang="zh-CN" sz="2800" kern="100" dirty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 </a:t>
            </a:r>
            <a:r>
              <a:rPr lang="en-US" altLang="zh-CN" sz="2800" dirty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(</a:t>
            </a:r>
            <a:r>
              <a:rPr lang="zh-CN" altLang="en-US" sz="2800" dirty="0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憋</a:t>
            </a:r>
            <a:r>
              <a:rPr lang="en-US" altLang="zh-CN" sz="2800" dirty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)</a:t>
            </a:r>
            <a:r>
              <a:rPr lang="zh-CN" altLang="en-US" sz="2800" kern="100" dirty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闷</a:t>
            </a:r>
            <a:endParaRPr lang="en-US" altLang="zh-CN" sz="2800" kern="100" dirty="0"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  <a:p>
            <a:pPr algn="l"/>
            <a:r>
              <a:rPr lang="en-US" altLang="zh-CN" sz="2800" kern="100" dirty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33</a:t>
            </a:r>
            <a:r>
              <a:rPr lang="zh-CN" altLang="en-US" sz="2800" kern="100" dirty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、掂</a:t>
            </a:r>
            <a:r>
              <a:rPr lang="en-US" altLang="zh-CN" sz="2800" kern="100" dirty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(</a:t>
            </a:r>
            <a:r>
              <a:rPr lang="en-US" altLang="zh-CN" sz="2800" kern="100" dirty="0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diān</a:t>
            </a:r>
            <a:r>
              <a:rPr lang="en-US" altLang="zh-CN" sz="2800" kern="100" dirty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)</a:t>
            </a:r>
            <a:r>
              <a:rPr lang="zh-CN" altLang="en-US" sz="2800" kern="100" dirty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量</a:t>
            </a:r>
            <a:endParaRPr lang="en-US" altLang="zh-CN" sz="2800" kern="100" dirty="0"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altLang="zh-CN" sz="2800" kern="100" dirty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34</a:t>
            </a:r>
            <a:r>
              <a:rPr lang="zh-CN" altLang="en-US" sz="2800" kern="100" dirty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、</a:t>
            </a:r>
            <a:r>
              <a:rPr kumimoji="0" lang="zh-CN" altLang="en-US" sz="2800" b="0" i="0" u="none" strike="noStrike" kern="100" cap="none" spc="0" normalizeH="0" baseline="0" noProof="0" dirty="0">
                <a:ln>
                  <a:noFill/>
                </a:ln>
                <a:effectLst/>
                <a:uLnTx/>
                <a:uFillTx/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礼</a:t>
            </a:r>
            <a:r>
              <a:rPr kumimoji="0" lang="en-US" altLang="zh-CN" sz="2800" b="0" i="0" u="none" strike="noStrike" kern="100" cap="none" spc="0" normalizeH="0" baseline="0" noProof="0" dirty="0" err="1">
                <a:ln>
                  <a:noFill/>
                </a:ln>
                <a:effectLst/>
                <a:uLnTx/>
                <a:uFillTx/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pìn</a:t>
            </a:r>
            <a:r>
              <a:rPr kumimoji="0" lang="en-US" altLang="zh-CN" sz="2800" b="0" i="0" u="none" strike="noStrike" kern="100" cap="none" spc="0" normalizeH="0" baseline="0" noProof="0" dirty="0">
                <a:ln>
                  <a:noFill/>
                </a:ln>
                <a:effectLst/>
                <a:uLnTx/>
                <a:uFillTx/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 </a:t>
            </a:r>
            <a:r>
              <a:rPr kumimoji="0" lang="en-US" altLang="zh-CN" sz="28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(</a:t>
            </a:r>
            <a:r>
              <a:rPr kumimoji="0" lang="zh-CN" altLang="en-US" sz="28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聘</a:t>
            </a:r>
            <a:r>
              <a:rPr kumimoji="0" lang="en-US" altLang="zh-CN" sz="28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)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altLang="zh-CN" sz="2800" dirty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35</a:t>
            </a:r>
            <a:r>
              <a:rPr lang="zh-CN" altLang="en-US" sz="2800" dirty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、一气</a:t>
            </a:r>
            <a:r>
              <a:rPr kumimoji="0" lang="en-US" altLang="zh-CN" sz="2800" b="0" i="0" u="none" strike="noStrike" kern="100" cap="none" spc="0" normalizeH="0" baseline="0" noProof="0" dirty="0">
                <a:ln>
                  <a:noFill/>
                </a:ln>
                <a:effectLst/>
                <a:uLnTx/>
                <a:uFillTx/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hē </a:t>
            </a:r>
            <a:r>
              <a:rPr kumimoji="0" lang="en-US" altLang="zh-CN" sz="28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(</a:t>
            </a:r>
            <a:r>
              <a:rPr kumimoji="0" lang="zh-CN" altLang="en-US" sz="28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呵</a:t>
            </a:r>
            <a:r>
              <a:rPr kumimoji="0" lang="en-US" altLang="zh-CN" sz="28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) </a:t>
            </a:r>
            <a:r>
              <a:rPr lang="zh-CN" altLang="en-US" sz="2800" dirty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成</a:t>
            </a:r>
            <a:endParaRPr kumimoji="0" lang="en-US" altLang="zh-CN" sz="2800" b="0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2800" b="0" i="0" u="none" strike="noStrike" kern="100" cap="none" spc="0" normalizeH="0" baseline="0" noProof="0" dirty="0">
                <a:ln>
                  <a:noFill/>
                </a:ln>
                <a:effectLst/>
                <a:uLnTx/>
                <a:uFillTx/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36</a:t>
            </a:r>
            <a:r>
              <a:rPr kumimoji="0" lang="zh-CN" altLang="en-US" sz="2800" b="0" i="0" u="none" strike="noStrike" kern="100" cap="none" spc="0" normalizeH="0" baseline="0" noProof="0" dirty="0">
                <a:ln>
                  <a:noFill/>
                </a:ln>
                <a:effectLst/>
                <a:uLnTx/>
                <a:uFillTx/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、</a:t>
            </a:r>
            <a:r>
              <a:rPr kumimoji="0" lang="zh-CN" altLang="en-US" sz="28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不知好</a:t>
            </a:r>
            <a:r>
              <a:rPr kumimoji="0" lang="en-US" altLang="zh-CN" sz="2800" b="0" i="0" u="none" strike="noStrike" kern="100" cap="none" spc="0" normalizeH="0" baseline="0" noProof="0" dirty="0">
                <a:ln>
                  <a:noFill/>
                </a:ln>
                <a:effectLst/>
                <a:uLnTx/>
                <a:uFillTx/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dǎi </a:t>
            </a:r>
            <a:r>
              <a:rPr kumimoji="0" lang="en-US" altLang="zh-CN" sz="28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(</a:t>
            </a:r>
            <a:r>
              <a:rPr kumimoji="0" lang="zh-CN" altLang="en-US" sz="28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歹</a:t>
            </a:r>
            <a:r>
              <a:rPr kumimoji="0" lang="en-US" altLang="zh-CN" sz="28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) 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altLang="zh-CN" sz="2800" dirty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37</a:t>
            </a:r>
            <a:r>
              <a:rPr lang="zh-CN" altLang="en-US" sz="2800" dirty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、两</a:t>
            </a:r>
            <a:r>
              <a:rPr kumimoji="0" lang="en-US" altLang="zh-CN" sz="2800" b="0" i="0" u="none" strike="noStrike" kern="100" cap="none" spc="0" normalizeH="0" baseline="0" noProof="0" dirty="0">
                <a:ln>
                  <a:noFill/>
                </a:ln>
                <a:effectLst/>
                <a:uLnTx/>
                <a:uFillTx/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lèi </a:t>
            </a:r>
            <a:r>
              <a:rPr kumimoji="0" lang="en-US" altLang="zh-CN" sz="28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(</a:t>
            </a:r>
            <a:r>
              <a:rPr kumimoji="0" lang="zh-CN" altLang="en-US" sz="28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肋</a:t>
            </a:r>
            <a:r>
              <a:rPr kumimoji="0" lang="en-US" altLang="zh-CN" sz="28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) </a:t>
            </a:r>
            <a:r>
              <a:rPr kumimoji="0" lang="zh-CN" altLang="en-US" sz="28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插刀</a:t>
            </a:r>
            <a:endParaRPr kumimoji="0" lang="en-US" altLang="zh-CN" sz="2800" b="0" i="0" u="none" strike="noStrike" kern="100" cap="none" spc="0" normalizeH="0" baseline="0" noProof="0" dirty="0">
              <a:ln>
                <a:noFill/>
              </a:ln>
              <a:effectLst/>
              <a:uLnTx/>
              <a:uFillTx/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altLang="zh-CN" sz="2800" kern="100" dirty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38</a:t>
            </a:r>
            <a:r>
              <a:rPr lang="zh-CN" altLang="en-US" sz="2800" kern="100" dirty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、</a:t>
            </a:r>
            <a:r>
              <a:rPr lang="zh-CN" altLang="en-US" sz="2800" dirty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如坐针</a:t>
            </a:r>
            <a:r>
              <a:rPr kumimoji="0" lang="en-US" altLang="zh-CN" sz="2800" b="0" i="0" u="none" strike="noStrike" kern="100" cap="none" spc="0" normalizeH="0" baseline="0" noProof="0" dirty="0" err="1">
                <a:ln>
                  <a:noFill/>
                </a:ln>
                <a:effectLst/>
                <a:uLnTx/>
                <a:uFillTx/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zhān</a:t>
            </a:r>
            <a:r>
              <a:rPr kumimoji="0" lang="en-US" altLang="zh-CN" sz="2800" b="0" i="0" u="none" strike="noStrike" kern="100" cap="none" spc="0" normalizeH="0" baseline="0" noProof="0" dirty="0">
                <a:ln>
                  <a:noFill/>
                </a:ln>
                <a:effectLst/>
                <a:uLnTx/>
                <a:uFillTx/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 </a:t>
            </a:r>
            <a:r>
              <a:rPr kumimoji="0" lang="en-US" altLang="zh-CN" sz="28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(</a:t>
            </a:r>
            <a:r>
              <a:rPr kumimoji="0" lang="zh-CN" altLang="en-US" sz="28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毡</a:t>
            </a:r>
            <a:r>
              <a:rPr kumimoji="0" lang="en-US" altLang="zh-CN" sz="28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)</a:t>
            </a:r>
            <a:endParaRPr lang="en-US" altLang="zh-CN" sz="2800" kern="100" dirty="0"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83993183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等线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 2013 - 2022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79</TotalTime>
  <Words>513</Words>
  <Application>Microsoft Office PowerPoint</Application>
  <PresentationFormat>宽屏</PresentationFormat>
  <Paragraphs>76</Paragraphs>
  <Slides>2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4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</vt:i4>
      </vt:variant>
    </vt:vector>
  </HeadingPairs>
  <TitlesOfParts>
    <vt:vector size="7" baseType="lpstr">
      <vt:lpstr>等线</vt:lpstr>
      <vt:lpstr>等线 Light</vt:lpstr>
      <vt:lpstr>微软雅黑</vt:lpstr>
      <vt:lpstr>Arial</vt:lpstr>
      <vt:lpstr>Office 主题​​</vt:lpstr>
      <vt:lpstr>PowerPoint 演示文稿</vt:lpstr>
      <vt:lpstr>PowerPoint 演示文稿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叶 海宇</dc:creator>
  <cp:lastModifiedBy>叶 海宇</cp:lastModifiedBy>
  <cp:revision>5</cp:revision>
  <dcterms:created xsi:type="dcterms:W3CDTF">2023-01-27T12:14:51Z</dcterms:created>
  <dcterms:modified xsi:type="dcterms:W3CDTF">2023-01-27T13:34:05Z</dcterms:modified>
</cp:coreProperties>
</file>