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50" r:id="rId3"/>
    <p:sldId id="372" r:id="rId4"/>
    <p:sldId id="352" r:id="rId5"/>
    <p:sldId id="362" r:id="rId6"/>
    <p:sldId id="363" r:id="rId7"/>
    <p:sldId id="364" r:id="rId8"/>
    <p:sldId id="355" r:id="rId9"/>
    <p:sldId id="356" r:id="rId10"/>
    <p:sldId id="373" r:id="rId12"/>
    <p:sldId id="374" r:id="rId13"/>
    <p:sldId id="375" r:id="rId14"/>
    <p:sldId id="370" r:id="rId15"/>
    <p:sldId id="365" r:id="rId16"/>
    <p:sldId id="358" r:id="rId17"/>
    <p:sldId id="366" r:id="rId18"/>
    <p:sldId id="367" r:id="rId19"/>
    <p:sldId id="371" r:id="rId20"/>
    <p:sldId id="360" r:id="rId21"/>
    <p:sldId id="353" r:id="rId22"/>
    <p:sldId id="368" r:id="rId23"/>
    <p:sldId id="369" r:id="rId24"/>
    <p:sldId id="348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9933"/>
    <a:srgbClr val="FF7C8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7" autoAdjust="0"/>
    <p:restoredTop sz="94705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9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8001D655-B737-4E9A-A1BC-C97424614EC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229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1229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639506E-0980-4B43-ADD9-9F13B2CE58CF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A072B-0F46-4C40-89D1-06D87F5DB22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0E779-BB89-437E-82B8-C769E9BBE44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7C95E-7292-4991-A885-3A32F2266C8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BE297-B155-4DBB-87AB-92316AEE7C5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3994D-A6CD-46E0-8C4C-93EC06ADDA8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6DF68-3600-4471-B65C-7DD12E48059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9878D-4B7C-4E34-A3F0-A55EB8BFF30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C440A-FB6E-4C76-BD6A-8916B4C2789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F8067-5603-40B5-93AF-DC6D49C7177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16A3-B163-4E5A-9B99-1CC964E04BF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65E0E-0847-4E40-8EE4-992D1C9DB67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DDA1A-A33C-4851-A068-A2EF16A0863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2814BF63-D68C-4B4D-964E-D26981DDCD3D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Writing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851920" y="1628800"/>
            <a:ext cx="2160237" cy="576064"/>
          </a:xfrm>
          <a:solidFill>
            <a:schemeClr val="bg2">
              <a:lumMod val="90000"/>
              <a:alpha val="50000"/>
            </a:scheme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Writing</a:t>
            </a:r>
            <a:endParaRPr lang="en-US" altLang="zh-CN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1908175" y="549275"/>
            <a:ext cx="6264275" cy="646113"/>
          </a:xfrm>
          <a:prstGeom prst="rect">
            <a:avLst/>
          </a:prstGeom>
          <a:solidFill>
            <a:srgbClr val="B3EAF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ea typeface="微软雅黑" panose="020B0503020204020204" pitchFamily="34" charset="-122"/>
              </a:rPr>
              <a:t>Unit 1 Helping those in need</a:t>
            </a:r>
            <a:endParaRPr lang="zh-CN" altLang="en-US" sz="3600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/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5136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Check-up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146" name="TextBox 4"/>
          <p:cNvSpPr txBox="1">
            <a:spLocks noChangeArrowheads="1"/>
          </p:cNvSpPr>
          <p:nvPr/>
        </p:nvSpPr>
        <p:spPr bwMode="auto">
          <a:xfrm>
            <a:off x="2678113" y="3414713"/>
            <a:ext cx="3592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 Check-up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504825" y="1247775"/>
            <a:ext cx="5795963" cy="5238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Brainstorm more voluntary activities.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Freeform 4"/>
          <p:cNvSpPr/>
          <p:nvPr/>
        </p:nvSpPr>
        <p:spPr bwMode="auto">
          <a:xfrm>
            <a:off x="3041650" y="2349500"/>
            <a:ext cx="3259138" cy="2374900"/>
          </a:xfrm>
          <a:custGeom>
            <a:avLst/>
            <a:gdLst>
              <a:gd name="T0" fmla="*/ 481 w 2487"/>
              <a:gd name="T1" fmla="*/ 426 h 2411"/>
              <a:gd name="T2" fmla="*/ 341 w 2487"/>
              <a:gd name="T3" fmla="*/ 574 h 2411"/>
              <a:gd name="T4" fmla="*/ 224 w 2487"/>
              <a:gd name="T5" fmla="*/ 731 h 2411"/>
              <a:gd name="T6" fmla="*/ 131 w 2487"/>
              <a:gd name="T7" fmla="*/ 898 h 2411"/>
              <a:gd name="T8" fmla="*/ 63 w 2487"/>
              <a:gd name="T9" fmla="*/ 1068 h 2411"/>
              <a:gd name="T10" fmla="*/ 18 w 2487"/>
              <a:gd name="T11" fmla="*/ 1243 h 2411"/>
              <a:gd name="T12" fmla="*/ 0 w 2487"/>
              <a:gd name="T13" fmla="*/ 1415 h 2411"/>
              <a:gd name="T14" fmla="*/ 7 w 2487"/>
              <a:gd name="T15" fmla="*/ 1583 h 2411"/>
              <a:gd name="T16" fmla="*/ 39 w 2487"/>
              <a:gd name="T17" fmla="*/ 1746 h 2411"/>
              <a:gd name="T18" fmla="*/ 100 w 2487"/>
              <a:gd name="T19" fmla="*/ 1900 h 2411"/>
              <a:gd name="T20" fmla="*/ 187 w 2487"/>
              <a:gd name="T21" fmla="*/ 2041 h 2411"/>
              <a:gd name="T22" fmla="*/ 259 w 2487"/>
              <a:gd name="T23" fmla="*/ 2124 h 2411"/>
              <a:gd name="T24" fmla="*/ 385 w 2487"/>
              <a:gd name="T25" fmla="*/ 2232 h 2411"/>
              <a:gd name="T26" fmla="*/ 528 w 2487"/>
              <a:gd name="T27" fmla="*/ 2315 h 2411"/>
              <a:gd name="T28" fmla="*/ 683 w 2487"/>
              <a:gd name="T29" fmla="*/ 2371 h 2411"/>
              <a:gd name="T30" fmla="*/ 850 w 2487"/>
              <a:gd name="T31" fmla="*/ 2404 h 2411"/>
              <a:gd name="T32" fmla="*/ 1024 w 2487"/>
              <a:gd name="T33" fmla="*/ 2409 h 2411"/>
              <a:gd name="T34" fmla="*/ 1202 w 2487"/>
              <a:gd name="T35" fmla="*/ 2393 h 2411"/>
              <a:gd name="T36" fmla="*/ 1381 w 2487"/>
              <a:gd name="T37" fmla="*/ 2350 h 2411"/>
              <a:gd name="T38" fmla="*/ 1559 w 2487"/>
              <a:gd name="T39" fmla="*/ 2283 h 2411"/>
              <a:gd name="T40" fmla="*/ 1733 w 2487"/>
              <a:gd name="T41" fmla="*/ 2191 h 2411"/>
              <a:gd name="T42" fmla="*/ 1900 w 2487"/>
              <a:gd name="T43" fmla="*/ 2074 h 2411"/>
              <a:gd name="T44" fmla="*/ 2006 w 2487"/>
              <a:gd name="T45" fmla="*/ 1983 h 2411"/>
              <a:gd name="T46" fmla="*/ 2145 w 2487"/>
              <a:gd name="T47" fmla="*/ 1837 h 2411"/>
              <a:gd name="T48" fmla="*/ 2261 w 2487"/>
              <a:gd name="T49" fmla="*/ 1678 h 2411"/>
              <a:gd name="T50" fmla="*/ 2354 w 2487"/>
              <a:gd name="T51" fmla="*/ 1513 h 2411"/>
              <a:gd name="T52" fmla="*/ 2422 w 2487"/>
              <a:gd name="T53" fmla="*/ 1341 h 2411"/>
              <a:gd name="T54" fmla="*/ 2467 w 2487"/>
              <a:gd name="T55" fmla="*/ 1168 h 2411"/>
              <a:gd name="T56" fmla="*/ 2485 w 2487"/>
              <a:gd name="T57" fmla="*/ 994 h 2411"/>
              <a:gd name="T58" fmla="*/ 2480 w 2487"/>
              <a:gd name="T59" fmla="*/ 826 h 2411"/>
              <a:gd name="T60" fmla="*/ 2447 w 2487"/>
              <a:gd name="T61" fmla="*/ 663 h 2411"/>
              <a:gd name="T62" fmla="*/ 2387 w 2487"/>
              <a:gd name="T63" fmla="*/ 511 h 2411"/>
              <a:gd name="T64" fmla="*/ 2300 w 2487"/>
              <a:gd name="T65" fmla="*/ 370 h 2411"/>
              <a:gd name="T66" fmla="*/ 2226 w 2487"/>
              <a:gd name="T67" fmla="*/ 285 h 2411"/>
              <a:gd name="T68" fmla="*/ 2100 w 2487"/>
              <a:gd name="T69" fmla="*/ 178 h 2411"/>
              <a:gd name="T70" fmla="*/ 1958 w 2487"/>
              <a:gd name="T71" fmla="*/ 96 h 2411"/>
              <a:gd name="T72" fmla="*/ 1802 w 2487"/>
              <a:gd name="T73" fmla="*/ 39 h 2411"/>
              <a:gd name="T74" fmla="*/ 1637 w 2487"/>
              <a:gd name="T75" fmla="*/ 7 h 2411"/>
              <a:gd name="T76" fmla="*/ 1463 w 2487"/>
              <a:gd name="T77" fmla="*/ 0 h 2411"/>
              <a:gd name="T78" fmla="*/ 1285 w 2487"/>
              <a:gd name="T79" fmla="*/ 18 h 2411"/>
              <a:gd name="T80" fmla="*/ 1106 w 2487"/>
              <a:gd name="T81" fmla="*/ 61 h 2411"/>
              <a:gd name="T82" fmla="*/ 928 w 2487"/>
              <a:gd name="T83" fmla="*/ 128 h 2411"/>
              <a:gd name="T84" fmla="*/ 754 w 2487"/>
              <a:gd name="T85" fmla="*/ 220 h 2411"/>
              <a:gd name="T86" fmla="*/ 587 w 2487"/>
              <a:gd name="T87" fmla="*/ 335 h 2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487" h="2411">
                <a:moveTo>
                  <a:pt x="533" y="379"/>
                </a:moveTo>
                <a:lnTo>
                  <a:pt x="533" y="379"/>
                </a:lnTo>
                <a:lnTo>
                  <a:pt x="481" y="426"/>
                </a:lnTo>
                <a:lnTo>
                  <a:pt x="431" y="474"/>
                </a:lnTo>
                <a:lnTo>
                  <a:pt x="385" y="522"/>
                </a:lnTo>
                <a:lnTo>
                  <a:pt x="341" y="574"/>
                </a:lnTo>
                <a:lnTo>
                  <a:pt x="300" y="626"/>
                </a:lnTo>
                <a:lnTo>
                  <a:pt x="261" y="678"/>
                </a:lnTo>
                <a:lnTo>
                  <a:pt x="224" y="731"/>
                </a:lnTo>
                <a:lnTo>
                  <a:pt x="190" y="787"/>
                </a:lnTo>
                <a:lnTo>
                  <a:pt x="161" y="842"/>
                </a:lnTo>
                <a:lnTo>
                  <a:pt x="131" y="898"/>
                </a:lnTo>
                <a:lnTo>
                  <a:pt x="105" y="955"/>
                </a:lnTo>
                <a:lnTo>
                  <a:pt x="83" y="1011"/>
                </a:lnTo>
                <a:lnTo>
                  <a:pt x="63" y="1068"/>
                </a:lnTo>
                <a:lnTo>
                  <a:pt x="46" y="1128"/>
                </a:lnTo>
                <a:lnTo>
                  <a:pt x="31" y="1185"/>
                </a:lnTo>
                <a:lnTo>
                  <a:pt x="18" y="1243"/>
                </a:lnTo>
                <a:lnTo>
                  <a:pt x="9" y="1300"/>
                </a:lnTo>
                <a:lnTo>
                  <a:pt x="3" y="1357"/>
                </a:lnTo>
                <a:lnTo>
                  <a:pt x="0" y="1415"/>
                </a:lnTo>
                <a:lnTo>
                  <a:pt x="0" y="1472"/>
                </a:lnTo>
                <a:lnTo>
                  <a:pt x="2" y="1528"/>
                </a:lnTo>
                <a:lnTo>
                  <a:pt x="7" y="1583"/>
                </a:lnTo>
                <a:lnTo>
                  <a:pt x="15" y="1639"/>
                </a:lnTo>
                <a:lnTo>
                  <a:pt x="26" y="1693"/>
                </a:lnTo>
                <a:lnTo>
                  <a:pt x="39" y="1746"/>
                </a:lnTo>
                <a:lnTo>
                  <a:pt x="57" y="1798"/>
                </a:lnTo>
                <a:lnTo>
                  <a:pt x="76" y="1850"/>
                </a:lnTo>
                <a:lnTo>
                  <a:pt x="100" y="1900"/>
                </a:lnTo>
                <a:lnTo>
                  <a:pt x="126" y="1948"/>
                </a:lnTo>
                <a:lnTo>
                  <a:pt x="155" y="1995"/>
                </a:lnTo>
                <a:lnTo>
                  <a:pt x="187" y="2041"/>
                </a:lnTo>
                <a:lnTo>
                  <a:pt x="222" y="2083"/>
                </a:lnTo>
                <a:lnTo>
                  <a:pt x="222" y="2083"/>
                </a:lnTo>
                <a:lnTo>
                  <a:pt x="259" y="2124"/>
                </a:lnTo>
                <a:lnTo>
                  <a:pt x="300" y="2163"/>
                </a:lnTo>
                <a:lnTo>
                  <a:pt x="342" y="2200"/>
                </a:lnTo>
                <a:lnTo>
                  <a:pt x="385" y="2232"/>
                </a:lnTo>
                <a:lnTo>
                  <a:pt x="431" y="2263"/>
                </a:lnTo>
                <a:lnTo>
                  <a:pt x="479" y="2289"/>
                </a:lnTo>
                <a:lnTo>
                  <a:pt x="528" y="2315"/>
                </a:lnTo>
                <a:lnTo>
                  <a:pt x="578" y="2335"/>
                </a:lnTo>
                <a:lnTo>
                  <a:pt x="629" y="2356"/>
                </a:lnTo>
                <a:lnTo>
                  <a:pt x="683" y="2371"/>
                </a:lnTo>
                <a:lnTo>
                  <a:pt x="739" y="2385"/>
                </a:lnTo>
                <a:lnTo>
                  <a:pt x="792" y="2395"/>
                </a:lnTo>
                <a:lnTo>
                  <a:pt x="850" y="2404"/>
                </a:lnTo>
                <a:lnTo>
                  <a:pt x="907" y="2408"/>
                </a:lnTo>
                <a:lnTo>
                  <a:pt x="965" y="2411"/>
                </a:lnTo>
                <a:lnTo>
                  <a:pt x="1024" y="2409"/>
                </a:lnTo>
                <a:lnTo>
                  <a:pt x="1081" y="2408"/>
                </a:lnTo>
                <a:lnTo>
                  <a:pt x="1141" y="2400"/>
                </a:lnTo>
                <a:lnTo>
                  <a:pt x="1202" y="2393"/>
                </a:lnTo>
                <a:lnTo>
                  <a:pt x="1261" y="2382"/>
                </a:lnTo>
                <a:lnTo>
                  <a:pt x="1320" y="2367"/>
                </a:lnTo>
                <a:lnTo>
                  <a:pt x="1381" y="2350"/>
                </a:lnTo>
                <a:lnTo>
                  <a:pt x="1441" y="2330"/>
                </a:lnTo>
                <a:lnTo>
                  <a:pt x="1500" y="2308"/>
                </a:lnTo>
                <a:lnTo>
                  <a:pt x="1559" y="2283"/>
                </a:lnTo>
                <a:lnTo>
                  <a:pt x="1617" y="2254"/>
                </a:lnTo>
                <a:lnTo>
                  <a:pt x="1676" y="2224"/>
                </a:lnTo>
                <a:lnTo>
                  <a:pt x="1733" y="2191"/>
                </a:lnTo>
                <a:lnTo>
                  <a:pt x="1789" y="2156"/>
                </a:lnTo>
                <a:lnTo>
                  <a:pt x="1845" y="2117"/>
                </a:lnTo>
                <a:lnTo>
                  <a:pt x="1900" y="2074"/>
                </a:lnTo>
                <a:lnTo>
                  <a:pt x="1954" y="2030"/>
                </a:lnTo>
                <a:lnTo>
                  <a:pt x="1954" y="2030"/>
                </a:lnTo>
                <a:lnTo>
                  <a:pt x="2006" y="1983"/>
                </a:lnTo>
                <a:lnTo>
                  <a:pt x="2054" y="1937"/>
                </a:lnTo>
                <a:lnTo>
                  <a:pt x="2100" y="1887"/>
                </a:lnTo>
                <a:lnTo>
                  <a:pt x="2145" y="1837"/>
                </a:lnTo>
                <a:lnTo>
                  <a:pt x="2185" y="1785"/>
                </a:lnTo>
                <a:lnTo>
                  <a:pt x="2224" y="1732"/>
                </a:lnTo>
                <a:lnTo>
                  <a:pt x="2261" y="1678"/>
                </a:lnTo>
                <a:lnTo>
                  <a:pt x="2295" y="1624"/>
                </a:lnTo>
                <a:lnTo>
                  <a:pt x="2326" y="1569"/>
                </a:lnTo>
                <a:lnTo>
                  <a:pt x="2354" y="1513"/>
                </a:lnTo>
                <a:lnTo>
                  <a:pt x="2380" y="1456"/>
                </a:lnTo>
                <a:lnTo>
                  <a:pt x="2402" y="1398"/>
                </a:lnTo>
                <a:lnTo>
                  <a:pt x="2422" y="1341"/>
                </a:lnTo>
                <a:lnTo>
                  <a:pt x="2441" y="1283"/>
                </a:lnTo>
                <a:lnTo>
                  <a:pt x="2456" y="1226"/>
                </a:lnTo>
                <a:lnTo>
                  <a:pt x="2467" y="1168"/>
                </a:lnTo>
                <a:lnTo>
                  <a:pt x="2476" y="1109"/>
                </a:lnTo>
                <a:lnTo>
                  <a:pt x="2484" y="1052"/>
                </a:lnTo>
                <a:lnTo>
                  <a:pt x="2485" y="994"/>
                </a:lnTo>
                <a:lnTo>
                  <a:pt x="2487" y="939"/>
                </a:lnTo>
                <a:lnTo>
                  <a:pt x="2485" y="881"/>
                </a:lnTo>
                <a:lnTo>
                  <a:pt x="2480" y="826"/>
                </a:lnTo>
                <a:lnTo>
                  <a:pt x="2471" y="770"/>
                </a:lnTo>
                <a:lnTo>
                  <a:pt x="2460" y="717"/>
                </a:lnTo>
                <a:lnTo>
                  <a:pt x="2447" y="663"/>
                </a:lnTo>
                <a:lnTo>
                  <a:pt x="2430" y="611"/>
                </a:lnTo>
                <a:lnTo>
                  <a:pt x="2410" y="561"/>
                </a:lnTo>
                <a:lnTo>
                  <a:pt x="2387" y="511"/>
                </a:lnTo>
                <a:lnTo>
                  <a:pt x="2361" y="463"/>
                </a:lnTo>
                <a:lnTo>
                  <a:pt x="2332" y="415"/>
                </a:lnTo>
                <a:lnTo>
                  <a:pt x="2300" y="370"/>
                </a:lnTo>
                <a:lnTo>
                  <a:pt x="2265" y="326"/>
                </a:lnTo>
                <a:lnTo>
                  <a:pt x="2265" y="326"/>
                </a:lnTo>
                <a:lnTo>
                  <a:pt x="2226" y="285"/>
                </a:lnTo>
                <a:lnTo>
                  <a:pt x="2185" y="246"/>
                </a:lnTo>
                <a:lnTo>
                  <a:pt x="2145" y="211"/>
                </a:lnTo>
                <a:lnTo>
                  <a:pt x="2100" y="178"/>
                </a:lnTo>
                <a:lnTo>
                  <a:pt x="2054" y="148"/>
                </a:lnTo>
                <a:lnTo>
                  <a:pt x="2008" y="120"/>
                </a:lnTo>
                <a:lnTo>
                  <a:pt x="1958" y="96"/>
                </a:lnTo>
                <a:lnTo>
                  <a:pt x="1908" y="74"/>
                </a:lnTo>
                <a:lnTo>
                  <a:pt x="1856" y="55"/>
                </a:lnTo>
                <a:lnTo>
                  <a:pt x="1802" y="39"/>
                </a:lnTo>
                <a:lnTo>
                  <a:pt x="1748" y="26"/>
                </a:lnTo>
                <a:lnTo>
                  <a:pt x="1693" y="15"/>
                </a:lnTo>
                <a:lnTo>
                  <a:pt x="1637" y="7"/>
                </a:lnTo>
                <a:lnTo>
                  <a:pt x="1580" y="2"/>
                </a:lnTo>
                <a:lnTo>
                  <a:pt x="1520" y="0"/>
                </a:lnTo>
                <a:lnTo>
                  <a:pt x="1463" y="0"/>
                </a:lnTo>
                <a:lnTo>
                  <a:pt x="1404" y="3"/>
                </a:lnTo>
                <a:lnTo>
                  <a:pt x="1344" y="9"/>
                </a:lnTo>
                <a:lnTo>
                  <a:pt x="1285" y="18"/>
                </a:lnTo>
                <a:lnTo>
                  <a:pt x="1224" y="29"/>
                </a:lnTo>
                <a:lnTo>
                  <a:pt x="1165" y="44"/>
                </a:lnTo>
                <a:lnTo>
                  <a:pt x="1106" y="61"/>
                </a:lnTo>
                <a:lnTo>
                  <a:pt x="1046" y="79"/>
                </a:lnTo>
                <a:lnTo>
                  <a:pt x="985" y="102"/>
                </a:lnTo>
                <a:lnTo>
                  <a:pt x="928" y="128"/>
                </a:lnTo>
                <a:lnTo>
                  <a:pt x="868" y="155"/>
                </a:lnTo>
                <a:lnTo>
                  <a:pt x="811" y="187"/>
                </a:lnTo>
                <a:lnTo>
                  <a:pt x="754" y="220"/>
                </a:lnTo>
                <a:lnTo>
                  <a:pt x="696" y="255"/>
                </a:lnTo>
                <a:lnTo>
                  <a:pt x="641" y="294"/>
                </a:lnTo>
                <a:lnTo>
                  <a:pt x="587" y="335"/>
                </a:lnTo>
                <a:lnTo>
                  <a:pt x="533" y="379"/>
                </a:lnTo>
                <a:lnTo>
                  <a:pt x="533" y="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30" name="Oval 5"/>
          <p:cNvSpPr>
            <a:spLocks noChangeArrowheads="1"/>
          </p:cNvSpPr>
          <p:nvPr/>
        </p:nvSpPr>
        <p:spPr bwMode="auto">
          <a:xfrm>
            <a:off x="1187450" y="4756150"/>
            <a:ext cx="5510213" cy="630238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31" name="Freeform 6"/>
          <p:cNvSpPr>
            <a:spLocks noEditPoints="1"/>
          </p:cNvSpPr>
          <p:nvPr/>
        </p:nvSpPr>
        <p:spPr bwMode="auto">
          <a:xfrm>
            <a:off x="2162175" y="2397125"/>
            <a:ext cx="4710113" cy="2646363"/>
          </a:xfrm>
          <a:custGeom>
            <a:avLst/>
            <a:gdLst>
              <a:gd name="T0" fmla="*/ 2746 w 2892"/>
              <a:gd name="T1" fmla="*/ 538 h 2802"/>
              <a:gd name="T2" fmla="*/ 2862 w 2892"/>
              <a:gd name="T3" fmla="*/ 834 h 2802"/>
              <a:gd name="T4" fmla="*/ 2892 w 2892"/>
              <a:gd name="T5" fmla="*/ 1158 h 2802"/>
              <a:gd name="T6" fmla="*/ 2838 w 2892"/>
              <a:gd name="T7" fmla="*/ 1492 h 2802"/>
              <a:gd name="T8" fmla="*/ 2706 w 2892"/>
              <a:gd name="T9" fmla="*/ 1824 h 2802"/>
              <a:gd name="T10" fmla="*/ 2494 w 2892"/>
              <a:gd name="T11" fmla="*/ 2136 h 2802"/>
              <a:gd name="T12" fmla="*/ 2272 w 2892"/>
              <a:gd name="T13" fmla="*/ 2362 h 2802"/>
              <a:gd name="T14" fmla="*/ 1950 w 2892"/>
              <a:gd name="T15" fmla="*/ 2586 h 2802"/>
              <a:gd name="T16" fmla="*/ 1606 w 2892"/>
              <a:gd name="T17" fmla="*/ 2732 h 2802"/>
              <a:gd name="T18" fmla="*/ 1260 w 2892"/>
              <a:gd name="T19" fmla="*/ 2798 h 2802"/>
              <a:gd name="T20" fmla="*/ 924 w 2892"/>
              <a:gd name="T21" fmla="*/ 2784 h 2802"/>
              <a:gd name="T22" fmla="*/ 616 w 2892"/>
              <a:gd name="T23" fmla="*/ 2690 h 2802"/>
              <a:gd name="T24" fmla="*/ 350 w 2892"/>
              <a:gd name="T25" fmla="*/ 2516 h 2802"/>
              <a:gd name="T26" fmla="*/ 182 w 2892"/>
              <a:gd name="T27" fmla="*/ 2320 h 2802"/>
              <a:gd name="T28" fmla="*/ 48 w 2892"/>
              <a:gd name="T29" fmla="*/ 2030 h 2802"/>
              <a:gd name="T30" fmla="*/ 0 w 2892"/>
              <a:gd name="T31" fmla="*/ 1712 h 2802"/>
              <a:gd name="T32" fmla="*/ 38 w 2892"/>
              <a:gd name="T33" fmla="*/ 1378 h 2802"/>
              <a:gd name="T34" fmla="*/ 154 w 2892"/>
              <a:gd name="T35" fmla="*/ 1044 h 2802"/>
              <a:gd name="T36" fmla="*/ 350 w 2892"/>
              <a:gd name="T37" fmla="*/ 728 h 2802"/>
              <a:gd name="T38" fmla="*/ 620 w 2892"/>
              <a:gd name="T39" fmla="*/ 442 h 2802"/>
              <a:gd name="T40" fmla="*/ 876 w 2892"/>
              <a:gd name="T41" fmla="*/ 256 h 2802"/>
              <a:gd name="T42" fmla="*/ 1216 w 2892"/>
              <a:gd name="T43" fmla="*/ 94 h 2802"/>
              <a:gd name="T44" fmla="*/ 1564 w 2892"/>
              <a:gd name="T45" fmla="*/ 12 h 2802"/>
              <a:gd name="T46" fmla="*/ 1904 w 2892"/>
              <a:gd name="T47" fmla="*/ 8 h 2802"/>
              <a:gd name="T48" fmla="*/ 2218 w 2892"/>
              <a:gd name="T49" fmla="*/ 86 h 2802"/>
              <a:gd name="T50" fmla="*/ 2494 w 2892"/>
              <a:gd name="T51" fmla="*/ 246 h 2802"/>
              <a:gd name="T52" fmla="*/ 680 w 2892"/>
              <a:gd name="T53" fmla="*/ 510 h 2802"/>
              <a:gd name="T54" fmla="*/ 472 w 2892"/>
              <a:gd name="T55" fmla="*/ 720 h 2802"/>
              <a:gd name="T56" fmla="*/ 278 w 2892"/>
              <a:gd name="T57" fmla="*/ 1010 h 2802"/>
              <a:gd name="T58" fmla="*/ 154 w 2892"/>
              <a:gd name="T59" fmla="*/ 1318 h 2802"/>
              <a:gd name="T60" fmla="*/ 104 w 2892"/>
              <a:gd name="T61" fmla="*/ 1628 h 2802"/>
              <a:gd name="T62" fmla="*/ 132 w 2892"/>
              <a:gd name="T63" fmla="*/ 1928 h 2802"/>
              <a:gd name="T64" fmla="*/ 240 w 2892"/>
              <a:gd name="T65" fmla="*/ 2204 h 2802"/>
              <a:gd name="T66" fmla="*/ 384 w 2892"/>
              <a:gd name="T67" fmla="*/ 2394 h 2802"/>
              <a:gd name="T68" fmla="*/ 622 w 2892"/>
              <a:gd name="T69" fmla="*/ 2572 h 2802"/>
              <a:gd name="T70" fmla="*/ 902 w 2892"/>
              <a:gd name="T71" fmla="*/ 2676 h 2802"/>
              <a:gd name="T72" fmla="*/ 1210 w 2892"/>
              <a:gd name="T73" fmla="*/ 2702 h 2802"/>
              <a:gd name="T74" fmla="*/ 1530 w 2892"/>
              <a:gd name="T75" fmla="*/ 2656 h 2802"/>
              <a:gd name="T76" fmla="*/ 1850 w 2892"/>
              <a:gd name="T77" fmla="*/ 2534 h 2802"/>
              <a:gd name="T78" fmla="*/ 2156 w 2892"/>
              <a:gd name="T79" fmla="*/ 2340 h 2802"/>
              <a:gd name="T80" fmla="*/ 2372 w 2892"/>
              <a:gd name="T81" fmla="*/ 2138 h 2802"/>
              <a:gd name="T82" fmla="*/ 2582 w 2892"/>
              <a:gd name="T83" fmla="*/ 1854 h 2802"/>
              <a:gd name="T84" fmla="*/ 2720 w 2892"/>
              <a:gd name="T85" fmla="*/ 1548 h 2802"/>
              <a:gd name="T86" fmla="*/ 2786 w 2892"/>
              <a:gd name="T87" fmla="*/ 1236 h 2802"/>
              <a:gd name="T88" fmla="*/ 2772 w 2892"/>
              <a:gd name="T89" fmla="*/ 932 h 2802"/>
              <a:gd name="T90" fmla="*/ 2682 w 2892"/>
              <a:gd name="T91" fmla="*/ 652 h 2802"/>
              <a:gd name="T92" fmla="*/ 2550 w 2892"/>
              <a:gd name="T93" fmla="*/ 452 h 2802"/>
              <a:gd name="T94" fmla="*/ 2322 w 2892"/>
              <a:gd name="T95" fmla="*/ 260 h 2802"/>
              <a:gd name="T96" fmla="*/ 2050 w 2892"/>
              <a:gd name="T97" fmla="*/ 142 h 2802"/>
              <a:gd name="T98" fmla="*/ 1746 w 2892"/>
              <a:gd name="T99" fmla="*/ 100 h 2802"/>
              <a:gd name="T100" fmla="*/ 1426 w 2892"/>
              <a:gd name="T101" fmla="*/ 132 h 2802"/>
              <a:gd name="T102" fmla="*/ 1106 w 2892"/>
              <a:gd name="T103" fmla="*/ 238 h 2802"/>
              <a:gd name="T104" fmla="*/ 796 w 2892"/>
              <a:gd name="T105" fmla="*/ 418 h 2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92" h="2802">
                <a:moveTo>
                  <a:pt x="2634" y="380"/>
                </a:moveTo>
                <a:lnTo>
                  <a:pt x="2634" y="380"/>
                </a:lnTo>
                <a:lnTo>
                  <a:pt x="2674" y="430"/>
                </a:lnTo>
                <a:lnTo>
                  <a:pt x="2712" y="484"/>
                </a:lnTo>
                <a:lnTo>
                  <a:pt x="2746" y="538"/>
                </a:lnTo>
                <a:lnTo>
                  <a:pt x="2776" y="594"/>
                </a:lnTo>
                <a:lnTo>
                  <a:pt x="2802" y="652"/>
                </a:lnTo>
                <a:lnTo>
                  <a:pt x="2826" y="712"/>
                </a:lnTo>
                <a:lnTo>
                  <a:pt x="2846" y="772"/>
                </a:lnTo>
                <a:lnTo>
                  <a:pt x="2862" y="834"/>
                </a:lnTo>
                <a:lnTo>
                  <a:pt x="2874" y="896"/>
                </a:lnTo>
                <a:lnTo>
                  <a:pt x="2884" y="960"/>
                </a:lnTo>
                <a:lnTo>
                  <a:pt x="2890" y="1026"/>
                </a:lnTo>
                <a:lnTo>
                  <a:pt x="2892" y="1092"/>
                </a:lnTo>
                <a:lnTo>
                  <a:pt x="2892" y="1158"/>
                </a:lnTo>
                <a:lnTo>
                  <a:pt x="2888" y="1224"/>
                </a:lnTo>
                <a:lnTo>
                  <a:pt x="2880" y="1290"/>
                </a:lnTo>
                <a:lnTo>
                  <a:pt x="2870" y="1358"/>
                </a:lnTo>
                <a:lnTo>
                  <a:pt x="2856" y="1426"/>
                </a:lnTo>
                <a:lnTo>
                  <a:pt x="2838" y="1492"/>
                </a:lnTo>
                <a:lnTo>
                  <a:pt x="2818" y="1560"/>
                </a:lnTo>
                <a:lnTo>
                  <a:pt x="2794" y="1626"/>
                </a:lnTo>
                <a:lnTo>
                  <a:pt x="2768" y="1692"/>
                </a:lnTo>
                <a:lnTo>
                  <a:pt x="2738" y="1758"/>
                </a:lnTo>
                <a:lnTo>
                  <a:pt x="2706" y="1824"/>
                </a:lnTo>
                <a:lnTo>
                  <a:pt x="2670" y="1888"/>
                </a:lnTo>
                <a:lnTo>
                  <a:pt x="2630" y="1952"/>
                </a:lnTo>
                <a:lnTo>
                  <a:pt x="2588" y="2014"/>
                </a:lnTo>
                <a:lnTo>
                  <a:pt x="2542" y="2076"/>
                </a:lnTo>
                <a:lnTo>
                  <a:pt x="2494" y="2136"/>
                </a:lnTo>
                <a:lnTo>
                  <a:pt x="2444" y="2194"/>
                </a:lnTo>
                <a:lnTo>
                  <a:pt x="2390" y="2252"/>
                </a:lnTo>
                <a:lnTo>
                  <a:pt x="2332" y="2308"/>
                </a:lnTo>
                <a:lnTo>
                  <a:pt x="2272" y="2362"/>
                </a:lnTo>
                <a:lnTo>
                  <a:pt x="2272" y="2362"/>
                </a:lnTo>
                <a:lnTo>
                  <a:pt x="2210" y="2412"/>
                </a:lnTo>
                <a:lnTo>
                  <a:pt x="2146" y="2460"/>
                </a:lnTo>
                <a:lnTo>
                  <a:pt x="2082" y="2506"/>
                </a:lnTo>
                <a:lnTo>
                  <a:pt x="2016" y="2548"/>
                </a:lnTo>
                <a:lnTo>
                  <a:pt x="1950" y="2586"/>
                </a:lnTo>
                <a:lnTo>
                  <a:pt x="1882" y="2622"/>
                </a:lnTo>
                <a:lnTo>
                  <a:pt x="1814" y="2654"/>
                </a:lnTo>
                <a:lnTo>
                  <a:pt x="1746" y="2684"/>
                </a:lnTo>
                <a:lnTo>
                  <a:pt x="1676" y="2710"/>
                </a:lnTo>
                <a:lnTo>
                  <a:pt x="1606" y="2732"/>
                </a:lnTo>
                <a:lnTo>
                  <a:pt x="1536" y="2752"/>
                </a:lnTo>
                <a:lnTo>
                  <a:pt x="1468" y="2768"/>
                </a:lnTo>
                <a:lnTo>
                  <a:pt x="1398" y="2782"/>
                </a:lnTo>
                <a:lnTo>
                  <a:pt x="1328" y="2792"/>
                </a:lnTo>
                <a:lnTo>
                  <a:pt x="1260" y="2798"/>
                </a:lnTo>
                <a:lnTo>
                  <a:pt x="1190" y="2802"/>
                </a:lnTo>
                <a:lnTo>
                  <a:pt x="1122" y="2802"/>
                </a:lnTo>
                <a:lnTo>
                  <a:pt x="1056" y="2800"/>
                </a:lnTo>
                <a:lnTo>
                  <a:pt x="990" y="2794"/>
                </a:lnTo>
                <a:lnTo>
                  <a:pt x="924" y="2784"/>
                </a:lnTo>
                <a:lnTo>
                  <a:pt x="860" y="2772"/>
                </a:lnTo>
                <a:lnTo>
                  <a:pt x="796" y="2756"/>
                </a:lnTo>
                <a:lnTo>
                  <a:pt x="734" y="2738"/>
                </a:lnTo>
                <a:lnTo>
                  <a:pt x="674" y="2716"/>
                </a:lnTo>
                <a:lnTo>
                  <a:pt x="616" y="2690"/>
                </a:lnTo>
                <a:lnTo>
                  <a:pt x="558" y="2662"/>
                </a:lnTo>
                <a:lnTo>
                  <a:pt x="504" y="2630"/>
                </a:lnTo>
                <a:lnTo>
                  <a:pt x="450" y="2596"/>
                </a:lnTo>
                <a:lnTo>
                  <a:pt x="398" y="2558"/>
                </a:lnTo>
                <a:lnTo>
                  <a:pt x="350" y="2516"/>
                </a:lnTo>
                <a:lnTo>
                  <a:pt x="304" y="2470"/>
                </a:lnTo>
                <a:lnTo>
                  <a:pt x="260" y="2422"/>
                </a:lnTo>
                <a:lnTo>
                  <a:pt x="260" y="2422"/>
                </a:lnTo>
                <a:lnTo>
                  <a:pt x="218" y="2372"/>
                </a:lnTo>
                <a:lnTo>
                  <a:pt x="182" y="2320"/>
                </a:lnTo>
                <a:lnTo>
                  <a:pt x="148" y="2264"/>
                </a:lnTo>
                <a:lnTo>
                  <a:pt x="118" y="2208"/>
                </a:lnTo>
                <a:lnTo>
                  <a:pt x="90" y="2150"/>
                </a:lnTo>
                <a:lnTo>
                  <a:pt x="68" y="2092"/>
                </a:lnTo>
                <a:lnTo>
                  <a:pt x="48" y="2030"/>
                </a:lnTo>
                <a:lnTo>
                  <a:pt x="32" y="1970"/>
                </a:lnTo>
                <a:lnTo>
                  <a:pt x="18" y="1906"/>
                </a:lnTo>
                <a:lnTo>
                  <a:pt x="10" y="1842"/>
                </a:lnTo>
                <a:lnTo>
                  <a:pt x="4" y="1778"/>
                </a:lnTo>
                <a:lnTo>
                  <a:pt x="0" y="1712"/>
                </a:lnTo>
                <a:lnTo>
                  <a:pt x="2" y="1646"/>
                </a:lnTo>
                <a:lnTo>
                  <a:pt x="6" y="1580"/>
                </a:lnTo>
                <a:lnTo>
                  <a:pt x="12" y="1512"/>
                </a:lnTo>
                <a:lnTo>
                  <a:pt x="24" y="1446"/>
                </a:lnTo>
                <a:lnTo>
                  <a:pt x="38" y="1378"/>
                </a:lnTo>
                <a:lnTo>
                  <a:pt x="54" y="1310"/>
                </a:lnTo>
                <a:lnTo>
                  <a:pt x="74" y="1244"/>
                </a:lnTo>
                <a:lnTo>
                  <a:pt x="98" y="1176"/>
                </a:lnTo>
                <a:lnTo>
                  <a:pt x="124" y="1110"/>
                </a:lnTo>
                <a:lnTo>
                  <a:pt x="154" y="1044"/>
                </a:lnTo>
                <a:lnTo>
                  <a:pt x="188" y="980"/>
                </a:lnTo>
                <a:lnTo>
                  <a:pt x="224" y="914"/>
                </a:lnTo>
                <a:lnTo>
                  <a:pt x="262" y="852"/>
                </a:lnTo>
                <a:lnTo>
                  <a:pt x="304" y="788"/>
                </a:lnTo>
                <a:lnTo>
                  <a:pt x="350" y="728"/>
                </a:lnTo>
                <a:lnTo>
                  <a:pt x="398" y="668"/>
                </a:lnTo>
                <a:lnTo>
                  <a:pt x="450" y="608"/>
                </a:lnTo>
                <a:lnTo>
                  <a:pt x="504" y="552"/>
                </a:lnTo>
                <a:lnTo>
                  <a:pt x="560" y="496"/>
                </a:lnTo>
                <a:lnTo>
                  <a:pt x="620" y="442"/>
                </a:lnTo>
                <a:lnTo>
                  <a:pt x="620" y="442"/>
                </a:lnTo>
                <a:lnTo>
                  <a:pt x="682" y="390"/>
                </a:lnTo>
                <a:lnTo>
                  <a:pt x="746" y="342"/>
                </a:lnTo>
                <a:lnTo>
                  <a:pt x="812" y="298"/>
                </a:lnTo>
                <a:lnTo>
                  <a:pt x="876" y="256"/>
                </a:lnTo>
                <a:lnTo>
                  <a:pt x="944" y="216"/>
                </a:lnTo>
                <a:lnTo>
                  <a:pt x="1010" y="182"/>
                </a:lnTo>
                <a:lnTo>
                  <a:pt x="1080" y="148"/>
                </a:lnTo>
                <a:lnTo>
                  <a:pt x="1148" y="120"/>
                </a:lnTo>
                <a:lnTo>
                  <a:pt x="1216" y="94"/>
                </a:lnTo>
                <a:lnTo>
                  <a:pt x="1286" y="70"/>
                </a:lnTo>
                <a:lnTo>
                  <a:pt x="1356" y="52"/>
                </a:lnTo>
                <a:lnTo>
                  <a:pt x="1426" y="34"/>
                </a:lnTo>
                <a:lnTo>
                  <a:pt x="1496" y="22"/>
                </a:lnTo>
                <a:lnTo>
                  <a:pt x="1564" y="12"/>
                </a:lnTo>
                <a:lnTo>
                  <a:pt x="1634" y="4"/>
                </a:lnTo>
                <a:lnTo>
                  <a:pt x="1702" y="0"/>
                </a:lnTo>
                <a:lnTo>
                  <a:pt x="1770" y="0"/>
                </a:lnTo>
                <a:lnTo>
                  <a:pt x="1838" y="4"/>
                </a:lnTo>
                <a:lnTo>
                  <a:pt x="1904" y="8"/>
                </a:lnTo>
                <a:lnTo>
                  <a:pt x="1970" y="18"/>
                </a:lnTo>
                <a:lnTo>
                  <a:pt x="2034" y="30"/>
                </a:lnTo>
                <a:lnTo>
                  <a:pt x="2096" y="46"/>
                </a:lnTo>
                <a:lnTo>
                  <a:pt x="2158" y="64"/>
                </a:lnTo>
                <a:lnTo>
                  <a:pt x="2218" y="86"/>
                </a:lnTo>
                <a:lnTo>
                  <a:pt x="2278" y="112"/>
                </a:lnTo>
                <a:lnTo>
                  <a:pt x="2334" y="140"/>
                </a:lnTo>
                <a:lnTo>
                  <a:pt x="2390" y="172"/>
                </a:lnTo>
                <a:lnTo>
                  <a:pt x="2442" y="208"/>
                </a:lnTo>
                <a:lnTo>
                  <a:pt x="2494" y="246"/>
                </a:lnTo>
                <a:lnTo>
                  <a:pt x="2542" y="288"/>
                </a:lnTo>
                <a:lnTo>
                  <a:pt x="2590" y="332"/>
                </a:lnTo>
                <a:lnTo>
                  <a:pt x="2634" y="380"/>
                </a:lnTo>
                <a:lnTo>
                  <a:pt x="2634" y="380"/>
                </a:lnTo>
                <a:close/>
                <a:moveTo>
                  <a:pt x="680" y="510"/>
                </a:moveTo>
                <a:lnTo>
                  <a:pt x="680" y="510"/>
                </a:lnTo>
                <a:lnTo>
                  <a:pt x="624" y="560"/>
                </a:lnTo>
                <a:lnTo>
                  <a:pt x="570" y="612"/>
                </a:lnTo>
                <a:lnTo>
                  <a:pt x="520" y="664"/>
                </a:lnTo>
                <a:lnTo>
                  <a:pt x="472" y="720"/>
                </a:lnTo>
                <a:lnTo>
                  <a:pt x="428" y="776"/>
                </a:lnTo>
                <a:lnTo>
                  <a:pt x="386" y="832"/>
                </a:lnTo>
                <a:lnTo>
                  <a:pt x="346" y="890"/>
                </a:lnTo>
                <a:lnTo>
                  <a:pt x="310" y="950"/>
                </a:lnTo>
                <a:lnTo>
                  <a:pt x="278" y="1010"/>
                </a:lnTo>
                <a:lnTo>
                  <a:pt x="246" y="1070"/>
                </a:lnTo>
                <a:lnTo>
                  <a:pt x="218" y="1132"/>
                </a:lnTo>
                <a:lnTo>
                  <a:pt x="194" y="1192"/>
                </a:lnTo>
                <a:lnTo>
                  <a:pt x="172" y="1254"/>
                </a:lnTo>
                <a:lnTo>
                  <a:pt x="154" y="1318"/>
                </a:lnTo>
                <a:lnTo>
                  <a:pt x="138" y="1380"/>
                </a:lnTo>
                <a:lnTo>
                  <a:pt x="124" y="1442"/>
                </a:lnTo>
                <a:lnTo>
                  <a:pt x="114" y="1504"/>
                </a:lnTo>
                <a:lnTo>
                  <a:pt x="108" y="1566"/>
                </a:lnTo>
                <a:lnTo>
                  <a:pt x="104" y="1628"/>
                </a:lnTo>
                <a:lnTo>
                  <a:pt x="104" y="1690"/>
                </a:lnTo>
                <a:lnTo>
                  <a:pt x="106" y="1750"/>
                </a:lnTo>
                <a:lnTo>
                  <a:pt x="112" y="1810"/>
                </a:lnTo>
                <a:lnTo>
                  <a:pt x="120" y="1870"/>
                </a:lnTo>
                <a:lnTo>
                  <a:pt x="132" y="1928"/>
                </a:lnTo>
                <a:lnTo>
                  <a:pt x="146" y="1986"/>
                </a:lnTo>
                <a:lnTo>
                  <a:pt x="166" y="2042"/>
                </a:lnTo>
                <a:lnTo>
                  <a:pt x="186" y="2098"/>
                </a:lnTo>
                <a:lnTo>
                  <a:pt x="212" y="2152"/>
                </a:lnTo>
                <a:lnTo>
                  <a:pt x="240" y="2204"/>
                </a:lnTo>
                <a:lnTo>
                  <a:pt x="272" y="2254"/>
                </a:lnTo>
                <a:lnTo>
                  <a:pt x="306" y="2304"/>
                </a:lnTo>
                <a:lnTo>
                  <a:pt x="344" y="2350"/>
                </a:lnTo>
                <a:lnTo>
                  <a:pt x="344" y="2350"/>
                </a:lnTo>
                <a:lnTo>
                  <a:pt x="384" y="2394"/>
                </a:lnTo>
                <a:lnTo>
                  <a:pt x="428" y="2436"/>
                </a:lnTo>
                <a:lnTo>
                  <a:pt x="474" y="2476"/>
                </a:lnTo>
                <a:lnTo>
                  <a:pt x="520" y="2510"/>
                </a:lnTo>
                <a:lnTo>
                  <a:pt x="570" y="2544"/>
                </a:lnTo>
                <a:lnTo>
                  <a:pt x="622" y="2572"/>
                </a:lnTo>
                <a:lnTo>
                  <a:pt x="674" y="2600"/>
                </a:lnTo>
                <a:lnTo>
                  <a:pt x="728" y="2622"/>
                </a:lnTo>
                <a:lnTo>
                  <a:pt x="784" y="2644"/>
                </a:lnTo>
                <a:lnTo>
                  <a:pt x="842" y="2660"/>
                </a:lnTo>
                <a:lnTo>
                  <a:pt x="902" y="2676"/>
                </a:lnTo>
                <a:lnTo>
                  <a:pt x="960" y="2686"/>
                </a:lnTo>
                <a:lnTo>
                  <a:pt x="1022" y="2696"/>
                </a:lnTo>
                <a:lnTo>
                  <a:pt x="1084" y="2700"/>
                </a:lnTo>
                <a:lnTo>
                  <a:pt x="1146" y="2704"/>
                </a:lnTo>
                <a:lnTo>
                  <a:pt x="1210" y="2702"/>
                </a:lnTo>
                <a:lnTo>
                  <a:pt x="1272" y="2700"/>
                </a:lnTo>
                <a:lnTo>
                  <a:pt x="1336" y="2692"/>
                </a:lnTo>
                <a:lnTo>
                  <a:pt x="1402" y="2684"/>
                </a:lnTo>
                <a:lnTo>
                  <a:pt x="1466" y="2672"/>
                </a:lnTo>
                <a:lnTo>
                  <a:pt x="1530" y="2656"/>
                </a:lnTo>
                <a:lnTo>
                  <a:pt x="1596" y="2638"/>
                </a:lnTo>
                <a:lnTo>
                  <a:pt x="1660" y="2616"/>
                </a:lnTo>
                <a:lnTo>
                  <a:pt x="1724" y="2592"/>
                </a:lnTo>
                <a:lnTo>
                  <a:pt x="1788" y="2566"/>
                </a:lnTo>
                <a:lnTo>
                  <a:pt x="1850" y="2534"/>
                </a:lnTo>
                <a:lnTo>
                  <a:pt x="1914" y="2502"/>
                </a:lnTo>
                <a:lnTo>
                  <a:pt x="1976" y="2466"/>
                </a:lnTo>
                <a:lnTo>
                  <a:pt x="2036" y="2428"/>
                </a:lnTo>
                <a:lnTo>
                  <a:pt x="2096" y="2386"/>
                </a:lnTo>
                <a:lnTo>
                  <a:pt x="2156" y="2340"/>
                </a:lnTo>
                <a:lnTo>
                  <a:pt x="2214" y="2292"/>
                </a:lnTo>
                <a:lnTo>
                  <a:pt x="2214" y="2292"/>
                </a:lnTo>
                <a:lnTo>
                  <a:pt x="2270" y="2242"/>
                </a:lnTo>
                <a:lnTo>
                  <a:pt x="2322" y="2192"/>
                </a:lnTo>
                <a:lnTo>
                  <a:pt x="2372" y="2138"/>
                </a:lnTo>
                <a:lnTo>
                  <a:pt x="2420" y="2084"/>
                </a:lnTo>
                <a:lnTo>
                  <a:pt x="2464" y="2028"/>
                </a:lnTo>
                <a:lnTo>
                  <a:pt x="2506" y="1970"/>
                </a:lnTo>
                <a:lnTo>
                  <a:pt x="2546" y="1912"/>
                </a:lnTo>
                <a:lnTo>
                  <a:pt x="2582" y="1854"/>
                </a:lnTo>
                <a:lnTo>
                  <a:pt x="2616" y="1794"/>
                </a:lnTo>
                <a:lnTo>
                  <a:pt x="2646" y="1734"/>
                </a:lnTo>
                <a:lnTo>
                  <a:pt x="2674" y="1672"/>
                </a:lnTo>
                <a:lnTo>
                  <a:pt x="2698" y="1610"/>
                </a:lnTo>
                <a:lnTo>
                  <a:pt x="2720" y="1548"/>
                </a:lnTo>
                <a:lnTo>
                  <a:pt x="2740" y="1486"/>
                </a:lnTo>
                <a:lnTo>
                  <a:pt x="2756" y="1424"/>
                </a:lnTo>
                <a:lnTo>
                  <a:pt x="2768" y="1362"/>
                </a:lnTo>
                <a:lnTo>
                  <a:pt x="2778" y="1298"/>
                </a:lnTo>
                <a:lnTo>
                  <a:pt x="2786" y="1236"/>
                </a:lnTo>
                <a:lnTo>
                  <a:pt x="2788" y="1174"/>
                </a:lnTo>
                <a:lnTo>
                  <a:pt x="2790" y="1114"/>
                </a:lnTo>
                <a:lnTo>
                  <a:pt x="2788" y="1052"/>
                </a:lnTo>
                <a:lnTo>
                  <a:pt x="2782" y="992"/>
                </a:lnTo>
                <a:lnTo>
                  <a:pt x="2772" y="932"/>
                </a:lnTo>
                <a:lnTo>
                  <a:pt x="2760" y="874"/>
                </a:lnTo>
                <a:lnTo>
                  <a:pt x="2746" y="816"/>
                </a:lnTo>
                <a:lnTo>
                  <a:pt x="2728" y="760"/>
                </a:lnTo>
                <a:lnTo>
                  <a:pt x="2706" y="706"/>
                </a:lnTo>
                <a:lnTo>
                  <a:pt x="2682" y="652"/>
                </a:lnTo>
                <a:lnTo>
                  <a:pt x="2654" y="600"/>
                </a:lnTo>
                <a:lnTo>
                  <a:pt x="2622" y="548"/>
                </a:lnTo>
                <a:lnTo>
                  <a:pt x="2588" y="500"/>
                </a:lnTo>
                <a:lnTo>
                  <a:pt x="2550" y="452"/>
                </a:lnTo>
                <a:lnTo>
                  <a:pt x="2550" y="452"/>
                </a:lnTo>
                <a:lnTo>
                  <a:pt x="2508" y="408"/>
                </a:lnTo>
                <a:lnTo>
                  <a:pt x="2464" y="366"/>
                </a:lnTo>
                <a:lnTo>
                  <a:pt x="2420" y="328"/>
                </a:lnTo>
                <a:lnTo>
                  <a:pt x="2372" y="292"/>
                </a:lnTo>
                <a:lnTo>
                  <a:pt x="2322" y="260"/>
                </a:lnTo>
                <a:lnTo>
                  <a:pt x="2272" y="230"/>
                </a:lnTo>
                <a:lnTo>
                  <a:pt x="2218" y="204"/>
                </a:lnTo>
                <a:lnTo>
                  <a:pt x="2164" y="180"/>
                </a:lnTo>
                <a:lnTo>
                  <a:pt x="2108" y="160"/>
                </a:lnTo>
                <a:lnTo>
                  <a:pt x="2050" y="142"/>
                </a:lnTo>
                <a:lnTo>
                  <a:pt x="1992" y="128"/>
                </a:lnTo>
                <a:lnTo>
                  <a:pt x="1932" y="116"/>
                </a:lnTo>
                <a:lnTo>
                  <a:pt x="1872" y="108"/>
                </a:lnTo>
                <a:lnTo>
                  <a:pt x="1810" y="102"/>
                </a:lnTo>
                <a:lnTo>
                  <a:pt x="1746" y="100"/>
                </a:lnTo>
                <a:lnTo>
                  <a:pt x="1684" y="100"/>
                </a:lnTo>
                <a:lnTo>
                  <a:pt x="1620" y="104"/>
                </a:lnTo>
                <a:lnTo>
                  <a:pt x="1556" y="110"/>
                </a:lnTo>
                <a:lnTo>
                  <a:pt x="1492" y="120"/>
                </a:lnTo>
                <a:lnTo>
                  <a:pt x="1426" y="132"/>
                </a:lnTo>
                <a:lnTo>
                  <a:pt x="1362" y="148"/>
                </a:lnTo>
                <a:lnTo>
                  <a:pt x="1298" y="166"/>
                </a:lnTo>
                <a:lnTo>
                  <a:pt x="1234" y="186"/>
                </a:lnTo>
                <a:lnTo>
                  <a:pt x="1168" y="210"/>
                </a:lnTo>
                <a:lnTo>
                  <a:pt x="1106" y="238"/>
                </a:lnTo>
                <a:lnTo>
                  <a:pt x="1042" y="268"/>
                </a:lnTo>
                <a:lnTo>
                  <a:pt x="980" y="302"/>
                </a:lnTo>
                <a:lnTo>
                  <a:pt x="918" y="338"/>
                </a:lnTo>
                <a:lnTo>
                  <a:pt x="856" y="376"/>
                </a:lnTo>
                <a:lnTo>
                  <a:pt x="796" y="418"/>
                </a:lnTo>
                <a:lnTo>
                  <a:pt x="738" y="462"/>
                </a:lnTo>
                <a:lnTo>
                  <a:pt x="680" y="510"/>
                </a:lnTo>
                <a:lnTo>
                  <a:pt x="680" y="51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CC0000"/>
            </a:solidFill>
            <a:prstDash val="solid"/>
            <a:rou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 sz="2400" kern="0">
              <a:solidFill>
                <a:srgbClr val="333333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700338" y="2765425"/>
            <a:ext cx="3836987" cy="2032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kind of voluntary activity are you going to take part in?</a:t>
            </a:r>
            <a:endParaRPr lang="zh-CN" altLang="zh-CN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1" cstate="print"/>
          <a:srcRect l="9106" t="27627"/>
          <a:stretch>
            <a:fillRect/>
          </a:stretch>
        </p:blipFill>
        <p:spPr bwMode="auto">
          <a:xfrm>
            <a:off x="6719885" y="4415704"/>
            <a:ext cx="1970193" cy="22629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34"/>
          <p:cNvPicPr>
            <a:picLocks noChangeAspect="1"/>
          </p:cNvPicPr>
          <p:nvPr/>
        </p:nvPicPr>
        <p:blipFill rotWithShape="1">
          <a:blip r:embed="rId1" cstate="print"/>
          <a:srcRect l="-1872" t="41495"/>
          <a:stretch>
            <a:fillRect/>
          </a:stretch>
        </p:blipFill>
        <p:spPr bwMode="auto">
          <a:xfrm>
            <a:off x="608069" y="2298093"/>
            <a:ext cx="8023091" cy="4104453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0" name="图片 34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5576" y="1295474"/>
            <a:ext cx="7875587" cy="1341435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11" name="矩形 21"/>
          <p:cNvSpPr/>
          <p:nvPr/>
        </p:nvSpPr>
        <p:spPr bwMode="auto">
          <a:xfrm>
            <a:off x="3463925" y="1293813"/>
            <a:ext cx="1828800" cy="6461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2800" b="1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report</a:t>
            </a:r>
            <a:endParaRPr lang="zh-CN" altLang="en-US" sz="28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0825" y="1989138"/>
            <a:ext cx="8397875" cy="4400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 interviewed three of my classmates. _______ would like to ___________________________ because he/she thinks that ____________________________________. </a:t>
            </a:r>
            <a:endParaRPr lang="en-US" altLang="zh-CN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_______ chooses to _____________________________ because ______________________________________. _______ wants to ______________________________</a:t>
            </a:r>
            <a:endParaRPr lang="en-US" altLang="zh-CN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Tx/>
              <a:buNone/>
              <a:defRPr/>
            </a:pP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___________________________. </a:t>
            </a:r>
            <a:r>
              <a:rPr lang="en-US" altLang="zh-CN" sz="2800" b="1" dirty="0" err="1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He/She</a:t>
            </a:r>
            <a:r>
              <a:rPr lang="en-US" altLang="zh-CN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believes that _____________________________________________. </a:t>
            </a:r>
            <a:endParaRPr lang="en-US" altLang="zh-CN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0825" y="771525"/>
            <a:ext cx="8597900" cy="52228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 a report using information from your interviews.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218" name="TextBox 4"/>
          <p:cNvSpPr txBox="1">
            <a:spLocks noChangeArrowheads="1"/>
          </p:cNvSpPr>
          <p:nvPr/>
        </p:nvSpPr>
        <p:spPr bwMode="auto">
          <a:xfrm>
            <a:off x="2351088" y="3414713"/>
            <a:ext cx="4610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60363" y="2195513"/>
            <a:ext cx="8320087" cy="1385887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You and your classmates are planning a money-raising activity to help children in need. You need to write a letter to your head teacher to ask permission. </a:t>
            </a:r>
            <a:endParaRPr lang="zh-CN" altLang="en-US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" name="Picture 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81175" y="3640138"/>
            <a:ext cx="5372100" cy="302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椭圆 2"/>
          <p:cNvSpPr/>
          <p:nvPr/>
        </p:nvSpPr>
        <p:spPr bwMode="auto">
          <a:xfrm>
            <a:off x="1763713" y="4724400"/>
            <a:ext cx="1625600" cy="9667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椭圆 15"/>
          <p:cNvSpPr/>
          <p:nvPr/>
        </p:nvSpPr>
        <p:spPr bwMode="auto">
          <a:xfrm>
            <a:off x="4932363" y="4221163"/>
            <a:ext cx="2447925" cy="129698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363" y="1146175"/>
            <a:ext cx="8315325" cy="954088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In groups, brainstorm some money-raising ideas. </a:t>
            </a:r>
            <a:endParaRPr lang="en-US" altLang="zh-CN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 the example. 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矩形 1"/>
          <p:cNvSpPr>
            <a:spLocks noChangeArrowheads="1"/>
          </p:cNvSpPr>
          <p:nvPr/>
        </p:nvSpPr>
        <p:spPr bwMode="auto">
          <a:xfrm>
            <a:off x="2124075" y="304800"/>
            <a:ext cx="381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Brain Storming</a:t>
            </a:r>
            <a:endParaRPr lang="en-US" altLang="zh-CN" sz="3600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0247" name="椭圆 8"/>
          <p:cNvSpPr>
            <a:spLocks noChangeArrowheads="1"/>
          </p:cNvSpPr>
          <p:nvPr/>
        </p:nvSpPr>
        <p:spPr bwMode="auto">
          <a:xfrm>
            <a:off x="2124075" y="169863"/>
            <a:ext cx="3816350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28675" y="2701925"/>
            <a:ext cx="7191375" cy="3108325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are you going to raise money?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and where are you going to have your activity?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are you going to do during the activity?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would you like to ask for help?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much money do you plan on raising?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…</a:t>
            </a:r>
            <a:endParaRPr lang="en-US" altLang="zh-CN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84213" y="1179513"/>
            <a:ext cx="8172450" cy="138588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Choose one money-raising activity and discuss how to organize it with other group members. Then answer the questions asked by other groups. 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7" name="Picture 17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238" y="5341938"/>
            <a:ext cx="22574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3059113" y="292100"/>
            <a:ext cx="1800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Discuss</a:t>
            </a:r>
            <a:endParaRPr lang="en-US" altLang="zh-CN" sz="3600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1269" name="椭圆 6"/>
          <p:cNvSpPr>
            <a:spLocks noChangeArrowheads="1"/>
          </p:cNvSpPr>
          <p:nvPr/>
        </p:nvSpPr>
        <p:spPr bwMode="auto">
          <a:xfrm>
            <a:off x="2987675" y="260350"/>
            <a:ext cx="1871663" cy="769938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4"/>
          <p:cNvSpPr txBox="1">
            <a:spLocks noChangeArrowheads="1"/>
          </p:cNvSpPr>
          <p:nvPr/>
        </p:nvSpPr>
        <p:spPr bwMode="auto">
          <a:xfrm>
            <a:off x="755650" y="2636838"/>
            <a:ext cx="806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图片 5" descr="学习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1"/>
          <p:cNvSpPr>
            <a:spLocks noChangeArrowheads="1"/>
          </p:cNvSpPr>
          <p:nvPr/>
        </p:nvSpPr>
        <p:spPr bwMode="auto">
          <a:xfrm>
            <a:off x="1116013" y="942975"/>
            <a:ext cx="662463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  <a:endParaRPr lang="en-US" altLang="zh-CN" sz="3600">
              <a:solidFill>
                <a:srgbClr val="0000FF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12</a:t>
            </a:r>
            <a:endParaRPr lang="en-US" altLang="zh-CN" sz="4000">
              <a:ea typeface="黑体" panose="02010609060101010101" pitchFamily="49" charset="-122"/>
            </a:endParaRPr>
          </a:p>
        </p:txBody>
      </p:sp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1009650" y="3121025"/>
            <a:ext cx="74199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in order to 		</a:t>
            </a:r>
            <a:r>
              <a:rPr lang="zh-CN" altLang="en-US" sz="3200">
                <a:latin typeface="Times New Roman" panose="02020603050405020304" pitchFamily="18" charset="0"/>
              </a:rPr>
              <a:t>目的在于；为了</a:t>
            </a:r>
            <a:endParaRPr lang="zh-CN" altLang="en-US" sz="32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idx="1"/>
          </p:nvPr>
        </p:nvSpPr>
        <p:spPr>
          <a:xfrm>
            <a:off x="539750" y="1704975"/>
            <a:ext cx="8135938" cy="2946400"/>
          </a:xfrm>
        </p:spPr>
        <p:txBody>
          <a:bodyPr/>
          <a:lstStyle/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1. in order to 		</a:t>
            </a:r>
            <a:r>
              <a:rPr lang="zh-CN" altLang="en-US" sz="3200" b="1" dirty="0">
                <a:latin typeface="Times New Roman" panose="02020603050405020304" pitchFamily="18" charset="0"/>
              </a:rPr>
              <a:t>目的在于；为了</a:t>
            </a:r>
            <a:r>
              <a:rPr lang="zh-CN" altLang="en-US" sz="3200" dirty="0">
                <a:latin typeface="Times New Roman" panose="02020603050405020304" pitchFamily="18" charset="0"/>
              </a:rPr>
              <a:t>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In order to help the disabled children, we held a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book fair to raise money for them.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为了帮助残疾儿童，我们举办了一个书展来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为他们筹款。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348038" y="546100"/>
            <a:ext cx="2376487" cy="650875"/>
          </a:xfrm>
        </p:spPr>
        <p:txBody>
          <a:bodyPr lIns="91440" rIns="91440" bIns="45720" anchor="t"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12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2351088" y="3414713"/>
            <a:ext cx="54022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 txBox="1">
            <a:spLocks noChangeArrowheads="1"/>
          </p:cNvSpPr>
          <p:nvPr/>
        </p:nvSpPr>
        <p:spPr bwMode="auto">
          <a:xfrm>
            <a:off x="420688" y="1701800"/>
            <a:ext cx="8399462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4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Why are you writing the letter?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How are you going to raise money?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When and where would you like to have the activity?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What would you like the head teacher to do?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755650" y="746125"/>
            <a:ext cx="6553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B  Discuss how you will write your letter. Write down some notes below.</a:t>
            </a:r>
            <a:endParaRPr lang="zh-CN" altLang="en-US" sz="2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539750" y="2205038"/>
            <a:ext cx="81184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we need to raise money for children in need.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468313" y="3429000"/>
            <a:ext cx="599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are going to sell books/sell food/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0" name="Text Box 3"/>
          <p:cNvSpPr txBox="1">
            <a:spLocks noChangeArrowheads="1"/>
          </p:cNvSpPr>
          <p:nvPr/>
        </p:nvSpPr>
        <p:spPr bwMode="auto">
          <a:xfrm>
            <a:off x="468313" y="4581525"/>
            <a:ext cx="6929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would like to have the activity at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1" name="Text Box 3"/>
          <p:cNvSpPr txBox="1">
            <a:spLocks noChangeArrowheads="1"/>
          </p:cNvSpPr>
          <p:nvPr/>
        </p:nvSpPr>
        <p:spPr bwMode="auto">
          <a:xfrm>
            <a:off x="468313" y="5732463"/>
            <a:ext cx="72167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hope he can help us do some promotion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1" cstate="print"/>
          <a:srcRect l="14057" t="23470"/>
          <a:stretch>
            <a:fillRect/>
          </a:stretch>
        </p:blipFill>
        <p:spPr bwMode="auto">
          <a:xfrm>
            <a:off x="7364941" y="4877217"/>
            <a:ext cx="1424376" cy="1829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图片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125538"/>
            <a:ext cx="8786812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 bwMode="auto">
          <a:xfrm>
            <a:off x="468313" y="1341438"/>
            <a:ext cx="1944687" cy="477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sz="2400" b="1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rebuchet MS" panose="020B0603020202020204" pitchFamily="34" charset="0"/>
              </a:rPr>
              <a:t>Top tip</a:t>
            </a:r>
            <a:endParaRPr lang="zh-CN" altLang="en-US" sz="24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18436" name="TextBox 6"/>
          <p:cNvSpPr txBox="1">
            <a:spLocks noChangeArrowheads="1"/>
          </p:cNvSpPr>
          <p:nvPr/>
        </p:nvSpPr>
        <p:spPr bwMode="auto">
          <a:xfrm>
            <a:off x="2000250" y="285750"/>
            <a:ext cx="71437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604A7B"/>
                </a:solidFill>
                <a:latin typeface="Comic Sans MS" panose="030F0702030302020204" pitchFamily="66" charset="0"/>
              </a:rPr>
              <a:t>A letter asking for permission from your head teacher</a:t>
            </a:r>
            <a:endParaRPr lang="en-US" altLang="zh-CN" sz="2800" b="1">
              <a:solidFill>
                <a:srgbClr val="604A7B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43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79"/>
          <a:stretch>
            <a:fillRect/>
          </a:stretch>
        </p:blipFill>
        <p:spPr bwMode="auto">
          <a:xfrm>
            <a:off x="344488" y="1271588"/>
            <a:ext cx="8540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916113"/>
            <a:ext cx="869156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3612" r="21291" b="72398"/>
          <a:stretch>
            <a:fillRect/>
          </a:stretch>
        </p:blipFill>
        <p:spPr bwMode="auto">
          <a:xfrm>
            <a:off x="2046288" y="3235325"/>
            <a:ext cx="46958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74893" r="20505" b="9496"/>
          <a:stretch>
            <a:fillRect/>
          </a:stretch>
        </p:blipFill>
        <p:spPr bwMode="auto">
          <a:xfrm>
            <a:off x="2071688" y="5516563"/>
            <a:ext cx="4667250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线形标注 2 2"/>
          <p:cNvSpPr/>
          <p:nvPr/>
        </p:nvSpPr>
        <p:spPr bwMode="auto">
          <a:xfrm>
            <a:off x="3475038" y="2989263"/>
            <a:ext cx="1185862" cy="407987"/>
          </a:xfrm>
          <a:prstGeom prst="borderCallout2">
            <a:avLst>
              <a:gd name="adj1" fmla="val 18750"/>
              <a:gd name="adj2" fmla="val -8333"/>
              <a:gd name="adj3" fmla="val 53028"/>
              <a:gd name="adj4" fmla="val -21860"/>
              <a:gd name="adj5" fmla="val 95483"/>
              <a:gd name="adj6" fmla="val -4093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Date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8" name="线形标注 2 17"/>
          <p:cNvSpPr/>
          <p:nvPr/>
        </p:nvSpPr>
        <p:spPr bwMode="auto">
          <a:xfrm>
            <a:off x="7218363" y="3297238"/>
            <a:ext cx="1314450" cy="830262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67975"/>
              <a:gd name="adj6" fmla="val -2350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head teacher’s name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9" name="线形标注 2 18"/>
          <p:cNvSpPr/>
          <p:nvPr/>
        </p:nvSpPr>
        <p:spPr bwMode="auto">
          <a:xfrm flipH="1">
            <a:off x="344488" y="4230688"/>
            <a:ext cx="1516062" cy="646112"/>
          </a:xfrm>
          <a:prstGeom prst="borderCallout2">
            <a:avLst>
              <a:gd name="adj1" fmla="val 1515"/>
              <a:gd name="adj2" fmla="val -8333"/>
              <a:gd name="adj3" fmla="val -25593"/>
              <a:gd name="adj4" fmla="val -9161"/>
              <a:gd name="adj5" fmla="val -21083"/>
              <a:gd name="adj6" fmla="val -3936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school address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0" name="线形标注 2 19"/>
          <p:cNvSpPr/>
          <p:nvPr/>
        </p:nvSpPr>
        <p:spPr bwMode="auto">
          <a:xfrm>
            <a:off x="5292725" y="4289425"/>
            <a:ext cx="1708150" cy="338138"/>
          </a:xfrm>
          <a:prstGeom prst="borderCallout2">
            <a:avLst>
              <a:gd name="adj1" fmla="val 1515"/>
              <a:gd name="adj2" fmla="val -8333"/>
              <a:gd name="adj3" fmla="val 24286"/>
              <a:gd name="adj4" fmla="val -37295"/>
              <a:gd name="adj5" fmla="val 50783"/>
              <a:gd name="adj6" fmla="val -7795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Greeting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" name="线形标注 2 20"/>
          <p:cNvSpPr/>
          <p:nvPr/>
        </p:nvSpPr>
        <p:spPr bwMode="auto">
          <a:xfrm flipH="1">
            <a:off x="2071688" y="5516563"/>
            <a:ext cx="1733550" cy="369887"/>
          </a:xfrm>
          <a:prstGeom prst="borderCallout2">
            <a:avLst>
              <a:gd name="adj1" fmla="val 55475"/>
              <a:gd name="adj2" fmla="val 120105"/>
              <a:gd name="adj3" fmla="val -35116"/>
              <a:gd name="adj4" fmla="val 119277"/>
              <a:gd name="adj5" fmla="val -35140"/>
              <a:gd name="adj6" fmla="val 86374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3" y="5594350"/>
            <a:ext cx="19462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not use “Yours”, “Love,” etc.</a:t>
            </a:r>
            <a:endParaRPr lang="zh-CN" altLang="en-US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线形标注 2 22"/>
          <p:cNvSpPr/>
          <p:nvPr/>
        </p:nvSpPr>
        <p:spPr bwMode="auto">
          <a:xfrm>
            <a:off x="5521325" y="5697538"/>
            <a:ext cx="1314450" cy="339725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12957"/>
              <a:gd name="adj6" fmla="val -14768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Closing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4" name="线形标注 2 23"/>
          <p:cNvSpPr/>
          <p:nvPr/>
        </p:nvSpPr>
        <p:spPr bwMode="auto">
          <a:xfrm>
            <a:off x="4416425" y="6178550"/>
            <a:ext cx="1314450" cy="585788"/>
          </a:xfrm>
          <a:prstGeom prst="borderCallout2">
            <a:avLst>
              <a:gd name="adj1" fmla="val 1515"/>
              <a:gd name="adj2" fmla="val -8333"/>
              <a:gd name="adj3" fmla="val 20235"/>
              <a:gd name="adj4" fmla="val -107835"/>
              <a:gd name="adj5" fmla="val 20975"/>
              <a:gd name="adj6" fmla="val -11201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name and class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  <p:bldP spid="21" grpId="0" animBg="1"/>
      <p:bldP spid="4" grpId="0"/>
      <p:bldP spid="23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/>
          <p:cNvSpPr txBox="1">
            <a:spLocks noChangeArrowheads="1"/>
          </p:cNvSpPr>
          <p:nvPr/>
        </p:nvSpPr>
        <p:spPr bwMode="auto">
          <a:xfrm>
            <a:off x="107950" y="692150"/>
            <a:ext cx="9036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</a:rPr>
              <a:t>C  Write the letter to your head teacher. Use the outline below and your notes in B to help you.</a:t>
            </a:r>
            <a:endParaRPr lang="zh-CN" altLang="en-US" sz="20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矩形 1"/>
          <p:cNvSpPr>
            <a:spLocks noChangeArrowheads="1"/>
          </p:cNvSpPr>
          <p:nvPr/>
        </p:nvSpPr>
        <p:spPr bwMode="auto">
          <a:xfrm>
            <a:off x="1763713" y="1628775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/>
          <p:cNvSpPr>
            <a:spLocks noChangeArrowheads="1"/>
          </p:cNvSpPr>
          <p:nvPr/>
        </p:nvSpPr>
        <p:spPr bwMode="auto">
          <a:xfrm>
            <a:off x="250825" y="2109788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/>
          <p:cNvSpPr>
            <a:spLocks noChangeArrowheads="1"/>
          </p:cNvSpPr>
          <p:nvPr/>
        </p:nvSpPr>
        <p:spPr bwMode="auto">
          <a:xfrm>
            <a:off x="1258888" y="3097213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/>
          <p:cNvSpPr>
            <a:spLocks noChangeArrowheads="1"/>
          </p:cNvSpPr>
          <p:nvPr/>
        </p:nvSpPr>
        <p:spPr bwMode="auto">
          <a:xfrm>
            <a:off x="250825" y="3556000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/>
          <p:cNvSpPr>
            <a:spLocks noChangeArrowheads="1"/>
          </p:cNvSpPr>
          <p:nvPr/>
        </p:nvSpPr>
        <p:spPr bwMode="auto">
          <a:xfrm>
            <a:off x="234950" y="4414838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/>
          <p:cNvSpPr>
            <a:spLocks noChangeArrowheads="1"/>
          </p:cNvSpPr>
          <p:nvPr/>
        </p:nvSpPr>
        <p:spPr bwMode="auto">
          <a:xfrm>
            <a:off x="234950" y="5516563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/>
          <p:cNvCxnSpPr>
            <a:cxnSpLocks noChangeShapeType="1"/>
          </p:cNvCxnSpPr>
          <p:nvPr/>
        </p:nvCxnSpPr>
        <p:spPr bwMode="auto">
          <a:xfrm flipH="1">
            <a:off x="2492375" y="1808163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/>
          <p:cNvCxnSpPr>
            <a:cxnSpLocks noChangeShapeType="1"/>
          </p:cNvCxnSpPr>
          <p:nvPr/>
        </p:nvCxnSpPr>
        <p:spPr bwMode="auto">
          <a:xfrm>
            <a:off x="3221038" y="1955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/>
          <p:cNvCxnSpPr>
            <a:cxnSpLocks noChangeShapeType="1"/>
          </p:cNvCxnSpPr>
          <p:nvPr/>
        </p:nvCxnSpPr>
        <p:spPr bwMode="auto">
          <a:xfrm flipH="1">
            <a:off x="2492375" y="254317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/>
          <p:cNvSpPr/>
          <p:nvPr/>
        </p:nvSpPr>
        <p:spPr bwMode="auto">
          <a:xfrm>
            <a:off x="2879725" y="2090738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/>
          <p:cNvSpPr txBox="1">
            <a:spLocks noChangeArrowheads="1"/>
          </p:cNvSpPr>
          <p:nvPr/>
        </p:nvSpPr>
        <p:spPr bwMode="auto">
          <a:xfrm>
            <a:off x="2970213" y="1985963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/>
          <p:cNvCxnSpPr>
            <a:cxnSpLocks noChangeShapeType="1"/>
          </p:cNvCxnSpPr>
          <p:nvPr/>
        </p:nvCxnSpPr>
        <p:spPr bwMode="auto">
          <a:xfrm>
            <a:off x="3813175" y="22669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/>
          <p:cNvCxnSpPr>
            <a:cxnSpLocks noChangeShapeType="1"/>
          </p:cNvCxnSpPr>
          <p:nvPr/>
        </p:nvCxnSpPr>
        <p:spPr bwMode="auto">
          <a:xfrm>
            <a:off x="3132138" y="254317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/>
          <p:cNvCxnSpPr>
            <a:cxnSpLocks noChangeShapeType="1"/>
          </p:cNvCxnSpPr>
          <p:nvPr/>
        </p:nvCxnSpPr>
        <p:spPr bwMode="auto">
          <a:xfrm>
            <a:off x="3132138" y="28527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/>
          <p:cNvCxnSpPr>
            <a:cxnSpLocks noChangeShapeType="1"/>
          </p:cNvCxnSpPr>
          <p:nvPr/>
        </p:nvCxnSpPr>
        <p:spPr bwMode="auto">
          <a:xfrm flipH="1">
            <a:off x="2508250" y="32464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/>
          <p:cNvSpPr txBox="1">
            <a:spLocks noChangeArrowheads="1"/>
          </p:cNvSpPr>
          <p:nvPr/>
        </p:nvSpPr>
        <p:spPr bwMode="auto">
          <a:xfrm>
            <a:off x="2930525" y="3049588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Dear 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/>
          <p:cNvCxnSpPr>
            <a:cxnSpLocks noChangeShapeType="1"/>
          </p:cNvCxnSpPr>
          <p:nvPr/>
        </p:nvCxnSpPr>
        <p:spPr bwMode="auto">
          <a:xfrm>
            <a:off x="4384675" y="32702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/>
          <p:cNvCxnSpPr>
            <a:cxnSpLocks noChangeShapeType="1"/>
          </p:cNvCxnSpPr>
          <p:nvPr/>
        </p:nvCxnSpPr>
        <p:spPr bwMode="auto">
          <a:xfrm flipH="1">
            <a:off x="2466975" y="37671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/>
          <p:cNvSpPr/>
          <p:nvPr/>
        </p:nvSpPr>
        <p:spPr bwMode="auto">
          <a:xfrm>
            <a:off x="3008313" y="3509963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/>
          <p:cNvSpPr txBox="1">
            <a:spLocks noChangeArrowheads="1"/>
          </p:cNvSpPr>
          <p:nvPr/>
        </p:nvSpPr>
        <p:spPr bwMode="auto">
          <a:xfrm>
            <a:off x="3082925" y="3413125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/>
          <p:cNvCxnSpPr>
            <a:cxnSpLocks noChangeShapeType="1"/>
          </p:cNvCxnSpPr>
          <p:nvPr/>
        </p:nvCxnSpPr>
        <p:spPr bwMode="auto">
          <a:xfrm>
            <a:off x="4932363" y="3700463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/>
          <p:cNvCxnSpPr>
            <a:cxnSpLocks noChangeShapeType="1"/>
          </p:cNvCxnSpPr>
          <p:nvPr/>
        </p:nvCxnSpPr>
        <p:spPr bwMode="auto">
          <a:xfrm>
            <a:off x="3235325" y="4049713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/>
          <p:cNvCxnSpPr>
            <a:cxnSpLocks noChangeShapeType="1"/>
          </p:cNvCxnSpPr>
          <p:nvPr/>
        </p:nvCxnSpPr>
        <p:spPr bwMode="auto">
          <a:xfrm flipH="1">
            <a:off x="2484438" y="4646613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/>
          <p:cNvSpPr/>
          <p:nvPr/>
        </p:nvSpPr>
        <p:spPr bwMode="auto">
          <a:xfrm>
            <a:off x="2879725" y="430847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/>
          <p:cNvSpPr txBox="1">
            <a:spLocks noChangeArrowheads="1"/>
          </p:cNvSpPr>
          <p:nvPr/>
        </p:nvSpPr>
        <p:spPr bwMode="auto">
          <a:xfrm>
            <a:off x="2879725" y="4195763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  <a:endParaRPr lang="en-US" altLang="zh-CN" sz="2000">
              <a:latin typeface="Times New Roman" panose="02020603050405020304" pitchFamily="18" charset="0"/>
            </a:endParaRP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/>
          <p:cNvCxnSpPr>
            <a:cxnSpLocks noChangeShapeType="1"/>
          </p:cNvCxnSpPr>
          <p:nvPr/>
        </p:nvCxnSpPr>
        <p:spPr bwMode="auto">
          <a:xfrm>
            <a:off x="3008313" y="48244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/>
          <p:cNvCxnSpPr>
            <a:cxnSpLocks noChangeShapeType="1"/>
          </p:cNvCxnSpPr>
          <p:nvPr/>
        </p:nvCxnSpPr>
        <p:spPr bwMode="auto">
          <a:xfrm>
            <a:off x="3008313" y="5165725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/>
          <p:cNvCxnSpPr>
            <a:cxnSpLocks noChangeShapeType="1"/>
          </p:cNvCxnSpPr>
          <p:nvPr/>
        </p:nvCxnSpPr>
        <p:spPr bwMode="auto">
          <a:xfrm flipH="1">
            <a:off x="2466975" y="596582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/>
          <p:cNvSpPr/>
          <p:nvPr/>
        </p:nvSpPr>
        <p:spPr bwMode="auto">
          <a:xfrm>
            <a:off x="2876550" y="557212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/>
          <p:cNvSpPr txBox="1">
            <a:spLocks noChangeArrowheads="1"/>
          </p:cNvSpPr>
          <p:nvPr/>
        </p:nvSpPr>
        <p:spPr bwMode="auto">
          <a:xfrm>
            <a:off x="2930525" y="542290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  <a:endParaRPr lang="en-US" altLang="zh-CN" sz="2000">
              <a:latin typeface="Times New Roman" panose="02020603050405020304" pitchFamily="18" charset="0"/>
            </a:endParaRP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/>
          <p:cNvCxnSpPr>
            <a:cxnSpLocks noChangeShapeType="1"/>
          </p:cNvCxnSpPr>
          <p:nvPr/>
        </p:nvCxnSpPr>
        <p:spPr bwMode="auto">
          <a:xfrm flipV="1">
            <a:off x="6694488" y="5745163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/>
          <p:cNvCxnSpPr>
            <a:cxnSpLocks noChangeShapeType="1"/>
          </p:cNvCxnSpPr>
          <p:nvPr/>
        </p:nvCxnSpPr>
        <p:spPr bwMode="auto">
          <a:xfrm>
            <a:off x="3035300" y="60690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/>
          <p:cNvCxnSpPr>
            <a:cxnSpLocks noChangeShapeType="1"/>
          </p:cNvCxnSpPr>
          <p:nvPr/>
        </p:nvCxnSpPr>
        <p:spPr bwMode="auto">
          <a:xfrm>
            <a:off x="3057525" y="640873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04" name="Text Box 3"/>
          <p:cNvSpPr txBox="1">
            <a:spLocks noChangeArrowheads="1"/>
          </p:cNvSpPr>
          <p:nvPr/>
        </p:nvSpPr>
        <p:spPr bwMode="auto">
          <a:xfrm>
            <a:off x="3044825" y="1646238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Feburary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5" name="Text Box 3"/>
          <p:cNvSpPr txBox="1">
            <a:spLocks noChangeArrowheads="1"/>
          </p:cNvSpPr>
          <p:nvPr/>
        </p:nvSpPr>
        <p:spPr bwMode="auto">
          <a:xfrm>
            <a:off x="2974975" y="2327275"/>
            <a:ext cx="3829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No. 399, Tianyuan Road, 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Tianhe District, GZ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Text Box 3"/>
          <p:cNvSpPr txBox="1">
            <a:spLocks noChangeArrowheads="1"/>
          </p:cNvSpPr>
          <p:nvPr/>
        </p:nvSpPr>
        <p:spPr bwMode="auto">
          <a:xfrm>
            <a:off x="4932363" y="3429000"/>
            <a:ext cx="37607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ask you  for a permission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Text Box 3"/>
          <p:cNvSpPr txBox="1">
            <a:spLocks noChangeArrowheads="1"/>
          </p:cNvSpPr>
          <p:nvPr/>
        </p:nvSpPr>
        <p:spPr bwMode="auto">
          <a:xfrm>
            <a:off x="2954338" y="4579938"/>
            <a:ext cx="4354512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hold a book fair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8" name="Text Box 3"/>
          <p:cNvSpPr txBox="1">
            <a:spLocks noChangeArrowheads="1"/>
          </p:cNvSpPr>
          <p:nvPr/>
        </p:nvSpPr>
        <p:spPr bwMode="auto">
          <a:xfrm>
            <a:off x="2954338" y="5861050"/>
            <a:ext cx="48577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school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on Friday morning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4" grpId="0"/>
      <p:bldP spid="7205" grpId="0"/>
      <p:bldP spid="7206" grpId="0"/>
      <p:bldP spid="7207" grpId="0"/>
      <p:bldP spid="720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/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/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/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/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/>
          <p:cNvSpPr/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/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/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/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/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/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/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/>
          <p:cNvSpPr/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/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/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/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/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/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/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Text Box 3"/>
          <p:cNvSpPr txBox="1">
            <a:spLocks noChangeArrowheads="1"/>
          </p:cNvSpPr>
          <p:nvPr/>
        </p:nvSpPr>
        <p:spPr bwMode="auto">
          <a:xfrm>
            <a:off x="2971800" y="2244725"/>
            <a:ext cx="61722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hold 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the activity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Text Box 3"/>
          <p:cNvSpPr txBox="1">
            <a:spLocks noChangeArrowheads="1"/>
          </p:cNvSpPr>
          <p:nvPr/>
        </p:nvSpPr>
        <p:spPr bwMode="auto">
          <a:xfrm>
            <a:off x="3132138" y="2527300"/>
            <a:ext cx="56880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We hope we can borrow the 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on that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days.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GB" altLang="en-US" sz="2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Text Box 3"/>
          <p:cNvSpPr txBox="1">
            <a:spLocks noChangeArrowheads="1"/>
          </p:cNvSpPr>
          <p:nvPr/>
        </p:nvSpPr>
        <p:spPr bwMode="auto">
          <a:xfrm>
            <a:off x="3957638" y="4276725"/>
            <a:ext cx="2774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13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1506" name="TextBox 4"/>
          <p:cNvSpPr txBox="1">
            <a:spLocks noChangeArrowheads="1"/>
          </p:cNvSpPr>
          <p:nvPr/>
        </p:nvSpPr>
        <p:spPr bwMode="auto">
          <a:xfrm>
            <a:off x="2351088" y="3414713"/>
            <a:ext cx="48688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641350" y="1125538"/>
            <a:ext cx="6937375" cy="52228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 your letter with your classmates.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10" descr="H:\新建文件夹\教参 课件\8A 课件\8AU4课件原稿\8AU4课件原稿\8AU4替换图\图4.tif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885">
            <a:off x="2003425" y="2171700"/>
            <a:ext cx="4213225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3554" name="TextBox 4"/>
          <p:cNvSpPr txBox="1">
            <a:spLocks noChangeArrowheads="1"/>
          </p:cNvSpPr>
          <p:nvPr/>
        </p:nvSpPr>
        <p:spPr bwMode="auto">
          <a:xfrm>
            <a:off x="2581275" y="3414713"/>
            <a:ext cx="314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V Review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6438"/>
            <a:ext cx="8229600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用英语写出下列短语。</a:t>
            </a:r>
            <a:endParaRPr lang="zh-CN" altLang="en-US" sz="28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600200"/>
            <a:ext cx="8075612" cy="3161378"/>
          </a:xfrm>
        </p:spPr>
        <p:txBody>
          <a:bodyPr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开展活动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筹款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为了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需要帮助的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批准某人 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203575" y="1538288"/>
            <a:ext cx="2452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have an activity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3276600" y="2185988"/>
            <a:ext cx="1927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raise money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348038" y="2971800"/>
            <a:ext cx="16811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order to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492500" y="3625850"/>
            <a:ext cx="123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need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348038" y="4202113"/>
            <a:ext cx="2874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give sb permission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673100" y="620713"/>
            <a:ext cx="6707188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根据中文意思完成句子。</a:t>
            </a:r>
            <a:endParaRPr lang="zh-CN" altLang="en-US" sz="28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196752"/>
            <a:ext cx="8002587" cy="5131661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为了筹到更多的钱，我们校长决定开展一项有意义的活动。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____ ____ ____ ____ more money, our head teacher decided to ____ a meaningful ______.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这么晚了，我爸爸不会允许我出去的。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It ’s so late. My father won ’t ____ ____ _________ to go out.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很高兴我能帮助需要帮助的人。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I’m very pleased that I can help people ____ ____.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899592" y="2251075"/>
            <a:ext cx="30289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order   to    raise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411413" y="2852936"/>
            <a:ext cx="4679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have                        activity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098355" y="3986832"/>
            <a:ext cx="3794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give   me    permission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6660232" y="5715025"/>
            <a:ext cx="15763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   need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468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0</TotalTime>
  <Words>3824</Words>
  <Application>WPS 演示</Application>
  <PresentationFormat>全屏显示(4:3)</PresentationFormat>
  <Paragraphs>222</Paragraphs>
  <Slides>22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Arial</vt:lpstr>
      <vt:lpstr>宋体</vt:lpstr>
      <vt:lpstr>Wingdings</vt:lpstr>
      <vt:lpstr>Comic Sans MS</vt:lpstr>
      <vt:lpstr>Calibri</vt:lpstr>
      <vt:lpstr>Wingdings 2</vt:lpstr>
      <vt:lpstr>Times New Roman</vt:lpstr>
      <vt:lpstr>微软雅黑</vt:lpstr>
      <vt:lpstr>Bodoni MT Black</vt:lpstr>
      <vt:lpstr>Trebuchet MS</vt:lpstr>
      <vt:lpstr>黑体</vt:lpstr>
      <vt:lpstr>Constantia</vt:lpstr>
      <vt:lpstr>Arial Unicode MS</vt:lpstr>
      <vt:lpstr>U1 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Notes P12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I. 用英语写出下列短语。</vt:lpstr>
      <vt:lpstr>II. 根据中文意思完成句子。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36</cp:revision>
  <dcterms:created xsi:type="dcterms:W3CDTF">2016-12-06T07:05:00Z</dcterms:created>
  <dcterms:modified xsi:type="dcterms:W3CDTF">2020-12-31T05:21:47Z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