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7" r:id="rId3"/>
    <p:sldId id="280" r:id="rId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1400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5240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3551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3484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8278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53142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52550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19151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64619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96520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24366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32708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2004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CN" altLang="en-US" sz="44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第</a:t>
            </a:r>
            <a:r>
              <a:rPr lang="en-US" altLang="zh-CN" sz="44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6</a:t>
            </a:r>
            <a:r>
              <a:rPr lang="zh-CN" altLang="en-US" sz="44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课作业讲评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29160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-934"/>
            <a:ext cx="9144000" cy="1488689"/>
          </a:xfrm>
        </p:spPr>
        <p:txBody>
          <a:bodyPr>
            <a:noAutofit/>
          </a:bodyPr>
          <a:lstStyle/>
          <a:p>
            <a:r>
              <a:rPr lang="en-US" altLang="zh-CN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P55-6</a:t>
            </a:r>
            <a:r>
              <a:rPr lang="zh-CN" altLang="en-US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观察以下词语：个人力量、集体力量、归属感、力量感、班集体。</a:t>
            </a:r>
            <a:br>
              <a:rPr lang="en-US" altLang="zh-CN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</a:br>
            <a:r>
              <a:rPr lang="en-US" altLang="zh-CN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(1)</a:t>
            </a:r>
            <a:r>
              <a:rPr lang="zh-CN" altLang="en-US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请结合课本所学知识，把上面词语整合成意思完整的一句话（或观点）。</a:t>
            </a:r>
            <a:r>
              <a:rPr lang="en-US" altLang="zh-CN" sz="2800" b="1" dirty="0">
                <a:solidFill>
                  <a:srgbClr val="00B05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3</a:t>
            </a:r>
            <a:r>
              <a:rPr lang="zh-CN" altLang="en-US" sz="2800" b="1" dirty="0">
                <a:solidFill>
                  <a:srgbClr val="00B05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分</a:t>
            </a:r>
          </a:p>
        </p:txBody>
      </p:sp>
      <p:sp>
        <p:nvSpPr>
          <p:cNvPr id="4" name="标题 1"/>
          <p:cNvSpPr txBox="1">
            <a:spLocks/>
          </p:cNvSpPr>
          <p:nvPr/>
        </p:nvSpPr>
        <p:spPr>
          <a:xfrm>
            <a:off x="0" y="2370184"/>
            <a:ext cx="9144000" cy="73505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(2)</a:t>
            </a:r>
            <a:r>
              <a:rPr lang="zh-CN" altLang="en-US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请对你所整合的那句话（或观点）加以简要的</a:t>
            </a:r>
            <a:r>
              <a:rPr lang="zh-CN" altLang="en-US" sz="2800" b="1" dirty="0">
                <a:solidFill>
                  <a:srgbClr val="00B05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分析</a:t>
            </a:r>
            <a:r>
              <a:rPr lang="zh-CN" altLang="en-US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。</a:t>
            </a:r>
            <a:r>
              <a:rPr lang="en-US" altLang="zh-CN" sz="2800" b="1" dirty="0">
                <a:solidFill>
                  <a:srgbClr val="00B05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9</a:t>
            </a:r>
            <a:endParaRPr lang="zh-CN" altLang="en-US" sz="2800" b="1" dirty="0">
              <a:solidFill>
                <a:srgbClr val="00B05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" name="内容占位符 2"/>
          <p:cNvSpPr txBox="1">
            <a:spLocks/>
          </p:cNvSpPr>
          <p:nvPr/>
        </p:nvSpPr>
        <p:spPr>
          <a:xfrm>
            <a:off x="246597" y="1444808"/>
            <a:ext cx="8501618" cy="10276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defRPr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个人力量只有融入班集体，才能让集体力量更强大，让班集体成员获得归属感与力量感。</a:t>
            </a:r>
          </a:p>
        </p:txBody>
      </p:sp>
      <p:sp>
        <p:nvSpPr>
          <p:cNvPr id="6" name="标题 1"/>
          <p:cNvSpPr txBox="1">
            <a:spLocks/>
          </p:cNvSpPr>
          <p:nvPr/>
        </p:nvSpPr>
        <p:spPr>
          <a:xfrm>
            <a:off x="0" y="5936675"/>
            <a:ext cx="9144000" cy="8030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altLang="zh-CN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(3)</a:t>
            </a:r>
            <a:r>
              <a:rPr lang="zh-CN" altLang="en-US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我们生活在这样的班集体，感受到集体的温暖，请写下生活在班集体中让你倍感温暖的一件事。</a:t>
            </a:r>
            <a:r>
              <a:rPr lang="en-US" altLang="zh-CN" sz="2800" b="1" dirty="0">
                <a:solidFill>
                  <a:srgbClr val="00B05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3</a:t>
            </a:r>
            <a:r>
              <a:rPr lang="zh-CN" altLang="en-US" sz="2800" b="1" dirty="0">
                <a:solidFill>
                  <a:srgbClr val="00B05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分</a:t>
            </a:r>
          </a:p>
        </p:txBody>
      </p:sp>
      <p:sp>
        <p:nvSpPr>
          <p:cNvPr id="7" name="内容占位符 2"/>
          <p:cNvSpPr>
            <a:spLocks noGrp="1"/>
          </p:cNvSpPr>
          <p:nvPr>
            <p:ph idx="1"/>
          </p:nvPr>
        </p:nvSpPr>
        <p:spPr>
          <a:xfrm>
            <a:off x="-1" y="3105241"/>
            <a:ext cx="9144001" cy="2708604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  <a:buNone/>
              <a:defRPr/>
            </a:pPr>
            <a:r>
              <a:rPr lang="en-US" altLang="zh-CN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①</a:t>
            </a:r>
            <a:r>
              <a:rPr lang="zh-CN" altLang="en-US" sz="2600" b="1" dirty="0">
                <a:solidFill>
                  <a:srgbClr val="FF3399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这句话告诉我们</a:t>
            </a:r>
            <a:r>
              <a:rPr lang="zh-CN" altLang="en-US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每个人都有过集体生活的情感需要。</a:t>
            </a:r>
          </a:p>
          <a:p>
            <a:pPr algn="just">
              <a:lnSpc>
                <a:spcPct val="100000"/>
              </a:lnSpc>
              <a:buNone/>
              <a:defRPr/>
            </a:pPr>
            <a:r>
              <a:rPr lang="en-US" altLang="zh-CN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②</a:t>
            </a:r>
            <a:r>
              <a:rPr lang="zh-CN" altLang="en-US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在集体中，我们希望被认可和接纳，得到尊重和理解，获得安全感和归属感，同时传递关爱和温暖。</a:t>
            </a:r>
          </a:p>
          <a:p>
            <a:pPr algn="just">
              <a:lnSpc>
                <a:spcPct val="100000"/>
              </a:lnSpc>
              <a:buNone/>
              <a:defRPr/>
            </a:pPr>
            <a:r>
              <a:rPr lang="en-US" altLang="zh-CN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③</a:t>
            </a:r>
            <a:r>
              <a:rPr lang="zh-CN" altLang="en-US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当集体取得成绩、受到表彰或奖励时，我们可以体验到集体荣誉感。</a:t>
            </a:r>
            <a:r>
              <a:rPr lang="zh-CN" altLang="en-US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这种荣誉感令我们骄傲、自豪，给我们温暖和力量，激励我们不断前进。</a:t>
            </a:r>
            <a:r>
              <a:rPr lang="en-US" altLang="zh-CN" sz="2600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P53-54</a:t>
            </a:r>
            <a:endParaRPr lang="zh-CN" altLang="en-US" sz="2600" b="1" dirty="0">
              <a:solidFill>
                <a:srgbClr val="00B05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44411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-20003" y="155601"/>
            <a:ext cx="9144000" cy="735129"/>
          </a:xfrm>
        </p:spPr>
        <p:txBody>
          <a:bodyPr>
            <a:normAutofit fontScale="90000"/>
          </a:bodyPr>
          <a:lstStyle/>
          <a:p>
            <a:pPr algn="just"/>
            <a:r>
              <a:rPr lang="en-US" altLang="zh-CN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P56-6</a:t>
            </a:r>
            <a:r>
              <a:rPr lang="zh-CN" altLang="en-US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从这段经历可以看到多年的集体生活对“我”的成长有何影响？</a:t>
            </a:r>
            <a:r>
              <a:rPr lang="en-US" altLang="zh-CN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15</a:t>
            </a:r>
            <a:r>
              <a:rPr lang="zh-CN" altLang="en-US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分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0002" y="1081800"/>
            <a:ext cx="9103995" cy="3640326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①</a:t>
            </a:r>
            <a:r>
              <a:rPr lang="zh-CN" altLang="en-US" b="1" dirty="0">
                <a:solidFill>
                  <a:srgbClr val="FF3399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通过“我学会严格要求自己”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，看出集体生活可以培养我们负责任的态度和能力。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algn="just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②</a:t>
            </a:r>
            <a:r>
              <a:rPr lang="zh-CN" altLang="en-US" b="1" dirty="0">
                <a:solidFill>
                  <a:srgbClr val="FF3399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通过“我学会分享，学会考虑他人的感受”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，看出集体生活可以培养人际交往的基本态度和能力。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③</a:t>
            </a:r>
            <a:r>
              <a:rPr lang="zh-CN" altLang="en-US" b="1" dirty="0">
                <a:solidFill>
                  <a:srgbClr val="FF3399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通过“我发现人与人的差异，有坚持也有妥协”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，看出集体生活有利于发展自己的个性，不断认识和完善自我。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US" altLang="zh-CN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P58-61</a:t>
            </a:r>
            <a:endParaRPr lang="zh-CN" altLang="en-US" b="1" dirty="0">
              <a:solidFill>
                <a:srgbClr val="00B05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45277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2018</TotalTime>
  <Words>309</Words>
  <Application>Microsoft Office PowerPoint</Application>
  <PresentationFormat>全屏显示(4:3)</PresentationFormat>
  <Paragraphs>13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11" baseType="lpstr">
      <vt:lpstr>黑体</vt:lpstr>
      <vt:lpstr>华文细黑</vt:lpstr>
      <vt:lpstr>华文中宋</vt:lpstr>
      <vt:lpstr>幼圆</vt:lpstr>
      <vt:lpstr>Arial</vt:lpstr>
      <vt:lpstr>Calibri</vt:lpstr>
      <vt:lpstr>Calibri Light</vt:lpstr>
      <vt:lpstr>Office 主题</vt:lpstr>
      <vt:lpstr>第6课作业讲评</vt:lpstr>
      <vt:lpstr>P55-6观察以下词语：个人力量、集体力量、归属感、力量感、班集体。 (1)请结合课本所学知识，把上面词语整合成意思完整的一句话（或观点）。3分</vt:lpstr>
      <vt:lpstr>P56-6从这段经历可以看到多年的集体生活对“我”的成长有何影响？15分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第1-3课作业讲评</dc:title>
  <dc:creator>G40</dc:creator>
  <cp:lastModifiedBy>cheng yao</cp:lastModifiedBy>
  <cp:revision>97</cp:revision>
  <dcterms:created xsi:type="dcterms:W3CDTF">2016-10-16T10:14:16Z</dcterms:created>
  <dcterms:modified xsi:type="dcterms:W3CDTF">2021-07-09T07:27:13Z</dcterms:modified>
</cp:coreProperties>
</file>