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3"/>
  </p:sldMasterIdLst>
  <p:notesMasterIdLst>
    <p:notesMasterId r:id="rId5"/>
  </p:notesMasterIdLst>
  <p:handoutMasterIdLst>
    <p:handoutMasterId r:id="rId42"/>
  </p:handoutMasterIdLst>
  <p:sldIdLst>
    <p:sldId id="504" r:id="rId4"/>
    <p:sldId id="520" r:id="rId6"/>
    <p:sldId id="516" r:id="rId7"/>
    <p:sldId id="522" r:id="rId8"/>
    <p:sldId id="523" r:id="rId9"/>
    <p:sldId id="524" r:id="rId10"/>
    <p:sldId id="525" r:id="rId11"/>
    <p:sldId id="526" r:id="rId12"/>
    <p:sldId id="549" r:id="rId13"/>
    <p:sldId id="581" r:id="rId14"/>
    <p:sldId id="528" r:id="rId15"/>
    <p:sldId id="529" r:id="rId16"/>
    <p:sldId id="486" r:id="rId17"/>
    <p:sldId id="530" r:id="rId18"/>
    <p:sldId id="550" r:id="rId19"/>
    <p:sldId id="552" r:id="rId20"/>
    <p:sldId id="481" r:id="rId21"/>
    <p:sldId id="482" r:id="rId22"/>
    <p:sldId id="483" r:id="rId23"/>
    <p:sldId id="583" r:id="rId24"/>
    <p:sldId id="584" r:id="rId25"/>
    <p:sldId id="533" r:id="rId26"/>
    <p:sldId id="536" r:id="rId27"/>
    <p:sldId id="537" r:id="rId28"/>
    <p:sldId id="541" r:id="rId29"/>
    <p:sldId id="542" r:id="rId30"/>
    <p:sldId id="544" r:id="rId31"/>
    <p:sldId id="545" r:id="rId32"/>
    <p:sldId id="585" r:id="rId33"/>
    <p:sldId id="548" r:id="rId34"/>
    <p:sldId id="546" r:id="rId35"/>
    <p:sldId id="547" r:id="rId36"/>
    <p:sldId id="496" r:id="rId37"/>
    <p:sldId id="497" r:id="rId38"/>
    <p:sldId id="577" r:id="rId39"/>
    <p:sldId id="498" r:id="rId40"/>
    <p:sldId id="499" r:id="rId41"/>
  </p:sldIdLst>
  <p:sldSz cx="9144000" cy="6858000" type="screen4x3"/>
  <p:notesSz cx="6858000" cy="9144000"/>
  <p:custDataLst>
    <p:tags r:id="rId4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00"/>
    <a:srgbClr val="FF0066"/>
    <a:srgbClr val="00CC00"/>
    <a:srgbClr val="CCECFF"/>
    <a:srgbClr val="CCCCFF"/>
    <a:srgbClr val="99CCFF"/>
    <a:srgbClr val="FCA2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381"/>
    <p:restoredTop sz="53860"/>
  </p:normalViewPr>
  <p:slideViewPr>
    <p:cSldViewPr snapToGrid="0" showGuides="1">
      <p:cViewPr>
        <p:scale>
          <a:sx n="50" d="100"/>
          <a:sy n="50" d="100"/>
        </p:scale>
        <p:origin x="-3600" y="-1782"/>
      </p:cViewPr>
      <p:guideLst>
        <p:guide orient="horz" pos="216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142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6" Type="http://schemas.openxmlformats.org/officeDocument/2006/relationships/tags" Target="tags/tag8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200" b="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z="1200" b="0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8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Tx/>
              <a:buNone/>
              <a:defRPr kumimoji="1" sz="1200" b="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200" b="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z="1200" b="0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en-US" altLang="zh-CN" sz="1200" b="0" dirty="0"/>
            </a:fld>
            <a:endParaRPr lang="en-US" altLang="zh-CN" sz="1200" b="0" dirty="0"/>
          </a:p>
        </p:txBody>
      </p:sp>
      <p:sp>
        <p:nvSpPr>
          <p:cNvPr id="819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8195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>
                <a:latin typeface="Arial" panose="020B0604020202020204" pitchFamily="34" charset="0"/>
              </a:rPr>
              <a:t>www.zk5u.com</a:t>
            </a:r>
            <a:r>
              <a:rPr lang="zh-CN" altLang="en-US" dirty="0">
                <a:latin typeface="Arial" panose="020B0604020202020204" pitchFamily="34" charset="0"/>
              </a:rPr>
              <a:t>中考资源网</a:t>
            </a:r>
            <a:endParaRPr lang="zh-CN" altLang="en-US" dirty="0">
              <a:latin typeface="Arial" panose="020B0604020202020204" pitchFamily="34" charset="0"/>
            </a:endParaRPr>
          </a:p>
          <a:p>
            <a:pPr lvl="0" eaLnBrk="1" hangingPunct="1"/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en-US" altLang="zh-CN" sz="1200" b="0" dirty="0">
                <a:latin typeface="Times New Roman" panose="02020603050405020304" pitchFamily="18" charset="0"/>
              </a:rPr>
            </a:fld>
            <a:endParaRPr lang="en-US" altLang="zh-CN" sz="1200" b="0" dirty="0">
              <a:latin typeface="Times New Roman" panose="02020603050405020304" pitchFamily="18" charset="0"/>
            </a:endParaRPr>
          </a:p>
        </p:txBody>
      </p:sp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  <p:transition>
    <p:checker dir="vert"/>
    <p:sndAc>
      <p:stSnd>
        <p:snd r:embed="rId2" name="type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4864" y="595451"/>
            <a:ext cx="7742237" cy="94954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27088" y="1873684"/>
            <a:ext cx="3783012" cy="414115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873684"/>
            <a:ext cx="3784600" cy="414115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175375"/>
            <a:ext cx="1874838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84950" y="6175375"/>
            <a:ext cx="1962150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GB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GB" altLang="zh-CN" strike="noStrike" noProof="1" dirty="0"/>
          </a:p>
        </p:txBody>
      </p:sp>
      <p:sp>
        <p:nvSpPr>
          <p:cNvPr id="9" name="页脚占位符 6"/>
          <p:cNvSpPr>
            <a:spLocks noGrp="1"/>
          </p:cNvSpPr>
          <p:nvPr>
            <p:ph type="ftr" sz="quarter" idx="3"/>
          </p:nvPr>
        </p:nvSpPr>
        <p:spPr bwMode="auto">
          <a:xfrm>
            <a:off x="3238500" y="6175375"/>
            <a:ext cx="2881313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教学设计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F:\0PPT素材\背景及图片\白麻子.jpg"/>
          <p:cNvPicPr>
            <a:picLocks noChangeAspect="1"/>
          </p:cNvPicPr>
          <p:nvPr userDrawn="1"/>
        </p:nvPicPr>
        <p:blipFill>
          <a:blip r:embed="rId2"/>
          <a:srcRect r="234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>
            <a:solidFill>
              <a:srgbClr val="1F497D"/>
            </a:solidFill>
            <a:prstDash val="solid"/>
            <a:miter/>
            <a:headEnd type="none" w="med" len="med"/>
            <a:tailEnd type="none" w="med" len="med"/>
          </a:ln>
        </p:spPr>
      </p:pic>
      <p:cxnSp>
        <p:nvCxnSpPr>
          <p:cNvPr id="4099" name="直接连接符 7"/>
          <p:cNvCxnSpPr/>
          <p:nvPr userDrawn="1"/>
        </p:nvCxnSpPr>
        <p:spPr>
          <a:xfrm flipV="1">
            <a:off x="952500" y="871538"/>
            <a:ext cx="7148513" cy="0"/>
          </a:xfrm>
          <a:prstGeom prst="line">
            <a:avLst/>
          </a:prstGeom>
          <a:ln w="15875" cap="flat" cmpd="sng">
            <a:solidFill>
              <a:srgbClr val="118C3B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00" name="KSO_Shape"/>
          <p:cNvSpPr/>
          <p:nvPr userDrawn="1"/>
        </p:nvSpPr>
        <p:spPr>
          <a:xfrm>
            <a:off x="8205788" y="400050"/>
            <a:ext cx="219075" cy="538163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234950" y="220663"/>
            <a:ext cx="417513" cy="55403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1" name="MH_Other_4"/>
          <p:cNvSpPr/>
          <p:nvPr>
            <p:custDataLst>
              <p:tags r:id="rId4"/>
            </p:custDataLst>
          </p:nvPr>
        </p:nvSpPr>
        <p:spPr>
          <a:xfrm>
            <a:off x="-68262" y="674688"/>
            <a:ext cx="271463" cy="361950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85093" y="417420"/>
            <a:ext cx="324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  <a:tileRect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MH_Other_4"/>
          <p:cNvSpPr/>
          <p:nvPr>
            <p:custDataLst>
              <p:tags r:id="rId5"/>
            </p:custDataLst>
          </p:nvPr>
        </p:nvSpPr>
        <p:spPr>
          <a:xfrm>
            <a:off x="158750" y="14288"/>
            <a:ext cx="153988" cy="206375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4" name="标题 1"/>
          <p:cNvSpPr txBox="1"/>
          <p:nvPr/>
        </p:nvSpPr>
        <p:spPr bwMode="auto">
          <a:xfrm>
            <a:off x="1074738" y="347663"/>
            <a:ext cx="142081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2" tIns="34292" rIns="68582" bIns="34292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rgbClr val="0D692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化学方程式</a:t>
            </a:r>
            <a:endParaRPr kumimoji="0" lang="zh-CN" altLang="en-US" sz="2000" b="1" i="0" u="none" strike="noStrike" kern="1200" cap="none" spc="0" normalizeH="0" baseline="0" noProof="0" smtClean="0">
              <a:ln>
                <a:noFill/>
              </a:ln>
              <a:solidFill>
                <a:srgbClr val="0D692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  <p:transition>
    <p:checker dir="vert"/>
    <p:sndAc>
      <p:stSnd>
        <p:snd r:embed="rId2" name="type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4864" y="595451"/>
            <a:ext cx="7742237" cy="94954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27088" y="1873684"/>
            <a:ext cx="3783012" cy="414115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873684"/>
            <a:ext cx="3784600" cy="414115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175375"/>
            <a:ext cx="1874838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84950" y="6175375"/>
            <a:ext cx="1962150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GB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GB" altLang="zh-CN" strike="noStrike" noProof="1" dirty="0"/>
          </a:p>
        </p:txBody>
      </p:sp>
      <p:sp>
        <p:nvSpPr>
          <p:cNvPr id="9" name="页脚占位符 6"/>
          <p:cNvSpPr>
            <a:spLocks noGrp="1"/>
          </p:cNvSpPr>
          <p:nvPr>
            <p:ph type="ftr" sz="quarter" idx="3"/>
          </p:nvPr>
        </p:nvSpPr>
        <p:spPr bwMode="auto">
          <a:xfrm>
            <a:off x="3238500" y="6175375"/>
            <a:ext cx="2881313" cy="514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教学设计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F:\0PPT素材\背景及图片\白麻子.jpg"/>
          <p:cNvPicPr>
            <a:picLocks noChangeAspect="1"/>
          </p:cNvPicPr>
          <p:nvPr userDrawn="1"/>
        </p:nvPicPr>
        <p:blipFill>
          <a:blip r:embed="rId2"/>
          <a:srcRect r="234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>
            <a:solidFill>
              <a:srgbClr val="1F497D"/>
            </a:solidFill>
            <a:prstDash val="solid"/>
            <a:miter/>
            <a:headEnd type="none" w="med" len="med"/>
            <a:tailEnd type="none" w="med" len="med"/>
          </a:ln>
        </p:spPr>
      </p:pic>
      <p:cxnSp>
        <p:nvCxnSpPr>
          <p:cNvPr id="4099" name="直接连接符 7"/>
          <p:cNvCxnSpPr/>
          <p:nvPr userDrawn="1"/>
        </p:nvCxnSpPr>
        <p:spPr>
          <a:xfrm flipV="1">
            <a:off x="952500" y="871538"/>
            <a:ext cx="7148513" cy="0"/>
          </a:xfrm>
          <a:prstGeom prst="line">
            <a:avLst/>
          </a:prstGeom>
          <a:ln w="15875" cap="flat" cmpd="sng">
            <a:solidFill>
              <a:srgbClr val="118C3B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00" name="KSO_Shape"/>
          <p:cNvSpPr/>
          <p:nvPr userDrawn="1"/>
        </p:nvSpPr>
        <p:spPr>
          <a:xfrm>
            <a:off x="8205788" y="400050"/>
            <a:ext cx="219075" cy="538163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234950" y="220663"/>
            <a:ext cx="417513" cy="55403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1" name="MH_Other_4"/>
          <p:cNvSpPr/>
          <p:nvPr>
            <p:custDataLst>
              <p:tags r:id="rId4"/>
            </p:custDataLst>
          </p:nvPr>
        </p:nvSpPr>
        <p:spPr>
          <a:xfrm>
            <a:off x="-68262" y="674688"/>
            <a:ext cx="271463" cy="361950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85093" y="417420"/>
            <a:ext cx="324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  <a:tileRect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MH_Other_4"/>
          <p:cNvSpPr/>
          <p:nvPr>
            <p:custDataLst>
              <p:tags r:id="rId5"/>
            </p:custDataLst>
          </p:nvPr>
        </p:nvSpPr>
        <p:spPr>
          <a:xfrm>
            <a:off x="158750" y="14288"/>
            <a:ext cx="153988" cy="206375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22" tIns="50759" rIns="101522" bIns="5075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+mn-lt"/>
            </a:endParaRPr>
          </a:p>
        </p:txBody>
      </p:sp>
      <p:sp>
        <p:nvSpPr>
          <p:cNvPr id="14" name="标题 1"/>
          <p:cNvSpPr txBox="1"/>
          <p:nvPr/>
        </p:nvSpPr>
        <p:spPr bwMode="auto">
          <a:xfrm>
            <a:off x="1074738" y="347663"/>
            <a:ext cx="142081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2" tIns="34292" rIns="68582" bIns="34292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rgbClr val="0D692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化学方程式</a:t>
            </a:r>
            <a:endParaRPr kumimoji="0" lang="zh-CN" altLang="en-US" sz="2000" b="1" i="0" u="none" strike="noStrike" kern="1200" cap="none" spc="0" normalizeH="0" baseline="0" noProof="0" smtClean="0">
              <a:ln>
                <a:noFill/>
              </a:ln>
              <a:solidFill>
                <a:srgbClr val="0D692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5.png"/><Relationship Id="rId3" Type="http://schemas.microsoft.com/office/2007/relationships/media" Target="file:///E:\&#12298;&#36136;&#37327;&#23432;&#24658;&#23450;&#24459;&#12299;&#35838;&#20214;\&#33714;&#35821;&#30340;&#21602;&#21891;.mp3" TargetMode="External"/><Relationship Id="rId2" Type="http://schemas.openxmlformats.org/officeDocument/2006/relationships/audio" Target="file:///E:\&#12298;&#36136;&#37327;&#23432;&#24658;&#23450;&#24459;&#12299;&#35838;&#20214;\&#33714;&#35821;&#30340;&#21602;&#21891;.mp3" TargetMode="Externa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image" Target="../media/image7.emf"/><Relationship Id="rId1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3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hyperlink" Target="&#30416;&#37240;&#19982;&#30899;&#37240;&#38048;&#31881;&#26411;&#21453;&#24212;&#21069;&#21518;&#36136;&#37327;&#30340;&#27979;&#23450;.mp4" TargetMode="Externa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tags" Target="../tags/tag7.xml"/><Relationship Id="rId1" Type="http://schemas.openxmlformats.org/officeDocument/2006/relationships/hyperlink" Target="&#38209;&#26465;&#29123;&#28903;&#21069;&#21518;&#36136;&#37327;&#30340;&#27979;&#23450;%20.mp4" TargetMode="Externa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audio3.wav"/><Relationship Id="rId1" Type="http://schemas.openxmlformats.org/officeDocument/2006/relationships/image" Target="../media/image19.GIF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6.wav"/><Relationship Id="rId2" Type="http://schemas.openxmlformats.org/officeDocument/2006/relationships/audio" Target="../media/audio5.wav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7.wav"/><Relationship Id="rId2" Type="http://schemas.openxmlformats.org/officeDocument/2006/relationships/image" Target="../media/image22.GIF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25.wmf"/><Relationship Id="rId1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2" descr="323"/>
          <p:cNvPicPr>
            <a:picLocks noGrp="1" noChangeAspect="1"/>
          </p:cNvPicPr>
          <p:nvPr>
            <p:ph sz="half" idx="4294967295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 rot="10784224" flipV="1">
            <a:off x="3175" y="0"/>
            <a:ext cx="9140825" cy="1952625"/>
          </a:xfrm>
          <a:prstGeom prst="rect">
            <a:avLst/>
          </a:prstGeom>
          <a:gradFill rotWithShape="1">
            <a:gsLst>
              <a:gs pos="0">
                <a:srgbClr val="0066FF">
                  <a:alpha val="72000"/>
                </a:srgbClr>
              </a:gs>
              <a:gs pos="100000">
                <a:srgbClr val="66CCFF">
                  <a:alpha val="25999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60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第五单元 化学方程式</a:t>
            </a:r>
            <a:endParaRPr kumimoji="1" lang="zh-CN" altLang="en-US" sz="6000" kern="1200" cap="none" spc="0" normalizeH="0" baseline="0" noProof="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R="0" algn="ctr" defTabSz="914400">
              <a:lnSpc>
                <a:spcPct val="115000"/>
              </a:lnSpc>
              <a:buClrTx/>
              <a:buSzTx/>
              <a:buFontTx/>
              <a:defRPr/>
            </a:pPr>
            <a:r>
              <a:rPr kumimoji="1" lang="zh-CN" altLang="en-US" sz="5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</a:t>
            </a:r>
            <a:r>
              <a:rPr kumimoji="1" lang="zh-CN" altLang="en-US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课题</a:t>
            </a:r>
            <a:r>
              <a:rPr kumimoji="1" lang="en-US" altLang="zh-CN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1  </a:t>
            </a:r>
            <a:r>
              <a:rPr kumimoji="1" lang="zh-CN" altLang="en-US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质量守恒定律</a:t>
            </a:r>
            <a:r>
              <a:rPr kumimoji="1" lang="en-US" altLang="zh-CN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(</a:t>
            </a:r>
            <a:r>
              <a:rPr kumimoji="1" lang="zh-CN" altLang="zh-CN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第</a:t>
            </a:r>
            <a:r>
              <a:rPr kumimoji="1" lang="en-US" altLang="zh-CN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</a:t>
            </a:r>
            <a:r>
              <a:rPr kumimoji="1" lang="zh-CN" altLang="en-US" sz="4400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课时）</a:t>
            </a:r>
            <a:endParaRPr kumimoji="1" lang="zh-CN" altLang="en-US" sz="4400" kern="1200" cap="none" spc="0" normalizeH="0" baseline="0" noProof="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171" name="Text Box 4"/>
          <p:cNvSpPr txBox="1"/>
          <p:nvPr/>
        </p:nvSpPr>
        <p:spPr>
          <a:xfrm>
            <a:off x="0" y="3789363"/>
            <a:ext cx="42481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2" name="Text Box 5"/>
          <p:cNvSpPr txBox="1"/>
          <p:nvPr/>
        </p:nvSpPr>
        <p:spPr>
          <a:xfrm flipH="1" flipV="1">
            <a:off x="468313" y="549275"/>
            <a:ext cx="196850" cy="366713"/>
          </a:xfrm>
          <a:prstGeom prst="rect">
            <a:avLst/>
          </a:prstGeom>
          <a:noFill/>
          <a:ln w="9525">
            <a:noFill/>
          </a:ln>
        </p:spPr>
        <p:txBody>
          <a:bodyPr rot="10800000" anchor="t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3" name="Picture 7" descr="质量守恒定律验证实验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8800"/>
            <a:ext cx="9144000" cy="4768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endParaRPr lang="zh-CN" altLang="en-US" dirty="0"/>
          </a:p>
        </p:txBody>
      </p:sp>
      <p:sp>
        <p:nvSpPr>
          <p:cNvPr id="9218" name="内容占位符 2"/>
          <p:cNvSpPr>
            <a:spLocks noGrp="1"/>
          </p:cNvSpPr>
          <p:nvPr>
            <p:ph sz="half" idx="1"/>
          </p:nvPr>
        </p:nvSpPr>
        <p:spPr/>
        <p:txBody>
          <a:bodyPr vert="horz" wrap="square" lIns="91440" tIns="45720" rIns="91440" bIns="45720" anchor="t" anchorCtr="0"/>
          <a:p>
            <a:pPr>
              <a:buClrTx/>
              <a:buSzTx/>
              <a:buFontTx/>
            </a:pP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9219" name="内容占位符 3"/>
          <p:cNvSpPr>
            <a:spLocks noGrp="1"/>
          </p:cNvSpPr>
          <p:nvPr>
            <p:ph sz="half" idx="2"/>
          </p:nvPr>
        </p:nvSpPr>
        <p:spPr/>
        <p:txBody>
          <a:bodyPr vert="horz" wrap="square" lIns="91440" tIns="45720" rIns="91440" bIns="45720" anchor="t" anchorCtr="0"/>
          <a:p>
            <a:pPr>
              <a:buClrTx/>
              <a:buSzTx/>
              <a:buFontTx/>
            </a:pP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pic>
        <p:nvPicPr>
          <p:cNvPr id="9220" name="Picture 2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7636" name="莲语的呢喃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04250" y="63087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7638" name="WordArt 6"/>
          <p:cNvSpPr>
            <a:spLocks noChangeArrowheads="1" noChangeShapeType="1" noTextEdit="1"/>
          </p:cNvSpPr>
          <p:nvPr/>
        </p:nvSpPr>
        <p:spPr bwMode="auto">
          <a:xfrm>
            <a:off x="554037" y="1385887"/>
            <a:ext cx="4625975" cy="3541713"/>
          </a:xfrm>
          <a:prstGeom prst="rect">
            <a:avLst/>
          </a:prstGeom>
        </p:spPr>
        <p:txBody>
          <a:bodyPr wrap="none" numCol="1" fromWordArt="1">
            <a:prstTxWarp prst="textCurveUp">
              <a:avLst>
                <a:gd name="adj" fmla="val 403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12700">
                  <a:solidFill>
                    <a:srgbClr val="000000"/>
                  </a:solidFill>
                  <a:rou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为什么会质量守恒</a:t>
            </a:r>
            <a:r>
              <a:rPr kumimoji="0" lang="en-US" altLang="zh-CN" sz="3600" b="1" i="0" u="none" strike="noStrike" kern="10" cap="none" spc="0" normalizeH="0" baseline="0" noProof="0">
                <a:ln w="12700">
                  <a:solidFill>
                    <a:srgbClr val="000000"/>
                  </a:solidFill>
                  <a:rou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?</a:t>
            </a:r>
            <a:endParaRPr kumimoji="0" lang="en-US" altLang="zh-CN" sz="3600" b="1" i="0" u="none" strike="noStrike" kern="10" cap="none" spc="0" normalizeH="0" baseline="0" noProof="0">
              <a:ln w="12700">
                <a:solidFill>
                  <a:srgbClr val="000000"/>
                </a:solidFill>
                <a:rou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1" i="0" u="none" strike="noStrike" kern="10" cap="none" spc="0" normalizeH="0" baseline="0" noProof="0">
              <a:ln w="12700">
                <a:solidFill>
                  <a:srgbClr val="000000"/>
                </a:solidFill>
                <a:rou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165" fill="hold"/>
                                        <p:tgtEl>
                                          <p:spTgt spid="1976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763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Line 2"/>
          <p:cNvSpPr/>
          <p:nvPr/>
        </p:nvSpPr>
        <p:spPr>
          <a:xfrm>
            <a:off x="179388" y="188913"/>
            <a:ext cx="0" cy="6480175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66" name="Line 3"/>
          <p:cNvSpPr/>
          <p:nvPr/>
        </p:nvSpPr>
        <p:spPr>
          <a:xfrm>
            <a:off x="179388" y="260350"/>
            <a:ext cx="8785225" cy="0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67" name="Line 4"/>
          <p:cNvSpPr/>
          <p:nvPr/>
        </p:nvSpPr>
        <p:spPr>
          <a:xfrm>
            <a:off x="8893175" y="188913"/>
            <a:ext cx="0" cy="6480175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68" name="Line 5"/>
          <p:cNvSpPr/>
          <p:nvPr/>
        </p:nvSpPr>
        <p:spPr>
          <a:xfrm>
            <a:off x="179388" y="6669088"/>
            <a:ext cx="8785225" cy="0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8121" name="Text Box 9"/>
          <p:cNvSpPr txBox="1"/>
          <p:nvPr/>
        </p:nvSpPr>
        <p:spPr>
          <a:xfrm>
            <a:off x="684213" y="3022600"/>
            <a:ext cx="7561262" cy="2782888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分析讨论：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①化学反应前后，分子种类变了吗？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②化学反应前后，原子种类变了吗？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化学反应过程的实质是什么？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70" name="Line 10"/>
          <p:cNvSpPr/>
          <p:nvPr/>
        </p:nvSpPr>
        <p:spPr>
          <a:xfrm>
            <a:off x="179388" y="2565400"/>
            <a:ext cx="8713787" cy="0"/>
          </a:xfrm>
          <a:prstGeom prst="line">
            <a:avLst/>
          </a:prstGeom>
          <a:ln w="57150" cap="flat" cmpd="thinThick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</p:spPr>
      </p:sp>
      <p:sp>
        <p:nvSpPr>
          <p:cNvPr id="11271" name="Line 11"/>
          <p:cNvSpPr/>
          <p:nvPr/>
        </p:nvSpPr>
        <p:spPr>
          <a:xfrm>
            <a:off x="107950" y="0"/>
            <a:ext cx="0" cy="6858000"/>
          </a:xfrm>
          <a:prstGeom prst="line">
            <a:avLst/>
          </a:prstGeom>
          <a:ln w="57150" cap="rnd" cmpd="thinThick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1272" name="Line 12"/>
          <p:cNvSpPr/>
          <p:nvPr/>
        </p:nvSpPr>
        <p:spPr>
          <a:xfrm>
            <a:off x="0" y="188913"/>
            <a:ext cx="9144000" cy="0"/>
          </a:xfrm>
          <a:prstGeom prst="line">
            <a:avLst/>
          </a:prstGeom>
          <a:ln w="57150" cap="rnd" cmpd="thinThick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1273" name="Line 13"/>
          <p:cNvSpPr/>
          <p:nvPr/>
        </p:nvSpPr>
        <p:spPr>
          <a:xfrm>
            <a:off x="8964613" y="0"/>
            <a:ext cx="0" cy="6858000"/>
          </a:xfrm>
          <a:prstGeom prst="line">
            <a:avLst/>
          </a:prstGeom>
          <a:ln w="57150" cap="rnd" cmpd="thinThick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1274" name="Line 14"/>
          <p:cNvSpPr/>
          <p:nvPr/>
        </p:nvSpPr>
        <p:spPr>
          <a:xfrm>
            <a:off x="0" y="6742113"/>
            <a:ext cx="9144000" cy="0"/>
          </a:xfrm>
          <a:prstGeom prst="line">
            <a:avLst/>
          </a:prstGeom>
          <a:ln w="57150" cap="rnd" cmpd="thinThick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1275" name="Text Box 6"/>
          <p:cNvSpPr txBox="1"/>
          <p:nvPr/>
        </p:nvSpPr>
        <p:spPr>
          <a:xfrm>
            <a:off x="611188" y="588963"/>
            <a:ext cx="7056437" cy="708025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水          氢气 </a:t>
            </a:r>
            <a:r>
              <a:rPr lang="en-US" altLang="zh-CN" sz="4000" dirty="0">
                <a:solidFill>
                  <a:srgbClr val="0000FF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+ 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氧气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76" name="Text Box 15"/>
          <p:cNvSpPr txBox="1"/>
          <p:nvPr/>
        </p:nvSpPr>
        <p:spPr>
          <a:xfrm>
            <a:off x="1258888" y="1628775"/>
            <a:ext cx="6842125" cy="708025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华文楷体" panose="02010600040101010101" pitchFamily="2" charset="-122"/>
              </a:rPr>
              <a:t> </a:t>
            </a:r>
            <a:r>
              <a:rPr lang="en-US" altLang="zh-CN" sz="4000" dirty="0">
                <a:latin typeface="Arial" panose="020B0604020202020204" pitchFamily="34" charset="0"/>
                <a:ea typeface="华文楷体" panose="02010600040101010101" pitchFamily="2" charset="-122"/>
              </a:rPr>
              <a:t>H</a:t>
            </a:r>
            <a:r>
              <a:rPr lang="en-US" altLang="zh-CN" sz="4000" baseline="-25000" dirty="0">
                <a:latin typeface="Arial" panose="020B0604020202020204" pitchFamily="34" charset="0"/>
                <a:ea typeface="华文楷体" panose="02010600040101010101" pitchFamily="2" charset="-122"/>
              </a:rPr>
              <a:t>2</a:t>
            </a:r>
            <a:r>
              <a:rPr lang="en-US" altLang="zh-CN" sz="4000" dirty="0">
                <a:latin typeface="Arial" panose="020B0604020202020204" pitchFamily="34" charset="0"/>
                <a:ea typeface="华文楷体" panose="02010600040101010101" pitchFamily="2" charset="-122"/>
              </a:rPr>
              <a:t>O         H</a:t>
            </a:r>
            <a:r>
              <a:rPr lang="en-US" altLang="zh-CN" sz="4000" baseline="-25000" dirty="0">
                <a:latin typeface="Arial" panose="020B0604020202020204" pitchFamily="34" charset="0"/>
                <a:ea typeface="华文楷体" panose="02010600040101010101" pitchFamily="2" charset="-122"/>
              </a:rPr>
              <a:t>2</a:t>
            </a:r>
            <a:r>
              <a:rPr lang="en-US" altLang="zh-CN" sz="4000" dirty="0">
                <a:latin typeface="Arial" panose="020B0604020202020204" pitchFamily="34" charset="0"/>
                <a:ea typeface="华文楷体" panose="02010600040101010101" pitchFamily="2" charset="-122"/>
              </a:rPr>
              <a:t> +   O</a:t>
            </a:r>
            <a:r>
              <a:rPr lang="en-US" altLang="zh-CN" sz="4000" baseline="-25000" dirty="0">
                <a:latin typeface="Arial" panose="020B0604020202020204" pitchFamily="34" charset="0"/>
                <a:ea typeface="华文楷体" panose="02010600040101010101" pitchFamily="2" charset="-122"/>
              </a:rPr>
              <a:t>2</a:t>
            </a:r>
            <a:endParaRPr lang="en-US" altLang="zh-CN" sz="4000" baseline="-25000" dirty="0"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77" name="Line 7"/>
          <p:cNvSpPr/>
          <p:nvPr/>
        </p:nvSpPr>
        <p:spPr>
          <a:xfrm>
            <a:off x="1463675" y="1014413"/>
            <a:ext cx="1079500" cy="0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1278" name="Text Box 16"/>
          <p:cNvSpPr txBox="1"/>
          <p:nvPr/>
        </p:nvSpPr>
        <p:spPr>
          <a:xfrm>
            <a:off x="2562225" y="1462088"/>
            <a:ext cx="1225550" cy="579437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通电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79" name="Line 17"/>
          <p:cNvSpPr/>
          <p:nvPr/>
        </p:nvSpPr>
        <p:spPr>
          <a:xfrm>
            <a:off x="2562225" y="2114550"/>
            <a:ext cx="11525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1280" name="Text Box 16"/>
          <p:cNvSpPr txBox="1"/>
          <p:nvPr/>
        </p:nvSpPr>
        <p:spPr>
          <a:xfrm>
            <a:off x="1381125" y="376238"/>
            <a:ext cx="1225550" cy="579437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通电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81" name="标题 1"/>
          <p:cNvSpPr>
            <a:spLocks noGrp="1"/>
          </p:cNvSpPr>
          <p:nvPr>
            <p:ph type="title" idx="4294967295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 anchorCtr="0"/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18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Picture 1027" descr="gif0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0" y="6143625"/>
            <a:ext cx="762000" cy="7143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112"/>
          <p:cNvGrpSpPr/>
          <p:nvPr/>
        </p:nvGrpSpPr>
        <p:grpSpPr>
          <a:xfrm>
            <a:off x="973138" y="4138613"/>
            <a:ext cx="4822825" cy="1739900"/>
            <a:chOff x="613" y="2607"/>
            <a:chExt cx="3038" cy="1096"/>
          </a:xfrm>
        </p:grpSpPr>
        <p:sp>
          <p:nvSpPr>
            <p:cNvPr id="12291" name="Text Box 1028"/>
            <p:cNvSpPr txBox="1"/>
            <p:nvPr/>
          </p:nvSpPr>
          <p:spPr>
            <a:xfrm>
              <a:off x="613" y="2607"/>
              <a:ext cx="362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FF33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分 子</a:t>
              </a:r>
              <a:endPara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grpSp>
          <p:nvGrpSpPr>
            <p:cNvPr id="12292" name="Group 1029"/>
            <p:cNvGrpSpPr/>
            <p:nvPr/>
          </p:nvGrpSpPr>
          <p:grpSpPr>
            <a:xfrm>
              <a:off x="1111" y="2915"/>
              <a:ext cx="545" cy="288"/>
              <a:chOff x="612" y="1872"/>
              <a:chExt cx="545" cy="288"/>
            </a:xfrm>
          </p:grpSpPr>
          <p:sp>
            <p:nvSpPr>
              <p:cNvPr id="12293" name="Line 1030"/>
              <p:cNvSpPr/>
              <p:nvPr/>
            </p:nvSpPr>
            <p:spPr>
              <a:xfrm>
                <a:off x="612" y="2160"/>
                <a:ext cx="499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12294" name="Text Box 1031"/>
              <p:cNvSpPr txBox="1"/>
              <p:nvPr/>
            </p:nvSpPr>
            <p:spPr>
              <a:xfrm>
                <a:off x="612" y="1872"/>
                <a:ext cx="54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i="1" dirty="0">
                    <a:solidFill>
                      <a:srgbClr val="FF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通电</a:t>
                </a:r>
                <a:endParaRPr lang="zh-CN" altLang="en-US" sz="2400" i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endParaRPr>
              </a:p>
            </p:txBody>
          </p:sp>
        </p:grpSp>
        <p:sp>
          <p:nvSpPr>
            <p:cNvPr id="12295" name="Text Box 1032"/>
            <p:cNvSpPr txBox="1"/>
            <p:nvPr/>
          </p:nvSpPr>
          <p:spPr>
            <a:xfrm>
              <a:off x="1701" y="2607"/>
              <a:ext cx="363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FF33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原 子</a:t>
              </a:r>
              <a:endPara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sp>
          <p:nvSpPr>
            <p:cNvPr id="12296" name="Text Box 1033"/>
            <p:cNvSpPr txBox="1"/>
            <p:nvPr/>
          </p:nvSpPr>
          <p:spPr>
            <a:xfrm>
              <a:off x="3288" y="2607"/>
              <a:ext cx="363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FF33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新分子</a:t>
              </a:r>
              <a:endPara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grpSp>
          <p:nvGrpSpPr>
            <p:cNvPr id="12297" name="Group 1034"/>
            <p:cNvGrpSpPr/>
            <p:nvPr/>
          </p:nvGrpSpPr>
          <p:grpSpPr>
            <a:xfrm>
              <a:off x="2290" y="2914"/>
              <a:ext cx="953" cy="289"/>
              <a:chOff x="1474" y="1872"/>
              <a:chExt cx="953" cy="289"/>
            </a:xfrm>
          </p:grpSpPr>
          <p:sp>
            <p:nvSpPr>
              <p:cNvPr id="12298" name="Text Box 1035"/>
              <p:cNvSpPr txBox="1"/>
              <p:nvPr/>
            </p:nvSpPr>
            <p:spPr>
              <a:xfrm>
                <a:off x="1474" y="1872"/>
                <a:ext cx="95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i="1" dirty="0">
                    <a:solidFill>
                      <a:srgbClr val="FF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重新组合</a:t>
                </a:r>
                <a:endParaRPr lang="zh-CN" altLang="en-US" sz="2400" i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endParaRPr>
              </a:p>
            </p:txBody>
          </p:sp>
          <p:sp>
            <p:nvSpPr>
              <p:cNvPr id="12299" name="Line 1036"/>
              <p:cNvSpPr/>
              <p:nvPr/>
            </p:nvSpPr>
            <p:spPr>
              <a:xfrm flipV="1">
                <a:off x="1474" y="2160"/>
                <a:ext cx="862" cy="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5" name="Group 1037"/>
          <p:cNvGrpSpPr/>
          <p:nvPr/>
        </p:nvGrpSpPr>
        <p:grpSpPr>
          <a:xfrm>
            <a:off x="1692275" y="898525"/>
            <a:ext cx="835025" cy="2165350"/>
            <a:chOff x="453" y="566"/>
            <a:chExt cx="526" cy="1364"/>
          </a:xfrm>
        </p:grpSpPr>
        <p:grpSp>
          <p:nvGrpSpPr>
            <p:cNvPr id="12301" name="Group 1038"/>
            <p:cNvGrpSpPr/>
            <p:nvPr/>
          </p:nvGrpSpPr>
          <p:grpSpPr>
            <a:xfrm rot="-1401031">
              <a:off x="453" y="566"/>
              <a:ext cx="526" cy="570"/>
              <a:chOff x="431" y="210"/>
              <a:chExt cx="816" cy="944"/>
            </a:xfrm>
          </p:grpSpPr>
          <p:sp>
            <p:nvSpPr>
              <p:cNvPr id="12302" name="Oval 1039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FF33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1800" b="0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03" name="Oval 1040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9966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endParaRPr lang="en-US" altLang="zh-CN" sz="1800" b="0" dirty="0">
                  <a:solidFill>
                    <a:srgbClr val="9966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04" name="Oval 1041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9966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endParaRPr lang="en-US" altLang="zh-CN" sz="1800" b="0" dirty="0">
                  <a:solidFill>
                    <a:srgbClr val="9966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2305" name="Group 1042"/>
            <p:cNvGrpSpPr/>
            <p:nvPr/>
          </p:nvGrpSpPr>
          <p:grpSpPr>
            <a:xfrm rot="-1401031">
              <a:off x="453" y="1360"/>
              <a:ext cx="526" cy="570"/>
              <a:chOff x="431" y="210"/>
              <a:chExt cx="816" cy="944"/>
            </a:xfrm>
          </p:grpSpPr>
          <p:sp>
            <p:nvSpPr>
              <p:cNvPr id="12306" name="Oval 1043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FF33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1800" b="0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07" name="Oval 1044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9966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endParaRPr lang="en-US" altLang="zh-CN" sz="1800" b="0" dirty="0">
                  <a:solidFill>
                    <a:srgbClr val="9966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08" name="Oval 1045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r>
                  <a:rPr lang="en-US" altLang="zh-CN" sz="1800" b="0" dirty="0">
                    <a:solidFill>
                      <a:srgbClr val="9966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endParaRPr lang="en-US" altLang="zh-CN" sz="1800" b="0" dirty="0">
                  <a:solidFill>
                    <a:srgbClr val="9966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0134" name="Oval 1046"/>
          <p:cNvSpPr/>
          <p:nvPr/>
        </p:nvSpPr>
        <p:spPr>
          <a:xfrm rot="-1401031">
            <a:off x="3367088" y="1055688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5" name="Oval 1047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6" name="Oval 1048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7" name="Oval 1049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8" name="Oval 1050"/>
          <p:cNvSpPr/>
          <p:nvPr/>
        </p:nvSpPr>
        <p:spPr>
          <a:xfrm rot="-1401031">
            <a:off x="4032250" y="2085975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9" name="Oval 1051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" name="Group 1052"/>
          <p:cNvGrpSpPr/>
          <p:nvPr/>
        </p:nvGrpSpPr>
        <p:grpSpPr>
          <a:xfrm>
            <a:off x="2411413" y="1557338"/>
            <a:ext cx="865187" cy="457200"/>
            <a:chOff x="612" y="1872"/>
            <a:chExt cx="545" cy="288"/>
          </a:xfrm>
        </p:grpSpPr>
        <p:sp>
          <p:nvSpPr>
            <p:cNvPr id="12316" name="Line 1053"/>
            <p:cNvSpPr/>
            <p:nvPr/>
          </p:nvSpPr>
          <p:spPr>
            <a:xfrm>
              <a:off x="612" y="2160"/>
              <a:ext cx="49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2317" name="Text Box 1054"/>
            <p:cNvSpPr txBox="1"/>
            <p:nvPr/>
          </p:nvSpPr>
          <p:spPr>
            <a:xfrm>
              <a:off x="612" y="1872"/>
              <a:ext cx="54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i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通电</a:t>
              </a:r>
              <a:endParaRPr lang="zh-CN" altLang="en-US" sz="2400" i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9" name="Group 1055"/>
          <p:cNvGrpSpPr/>
          <p:nvPr/>
        </p:nvGrpSpPr>
        <p:grpSpPr>
          <a:xfrm>
            <a:off x="4356100" y="1557338"/>
            <a:ext cx="1512888" cy="458787"/>
            <a:chOff x="1474" y="1872"/>
            <a:chExt cx="953" cy="289"/>
          </a:xfrm>
        </p:grpSpPr>
        <p:sp>
          <p:nvSpPr>
            <p:cNvPr id="12319" name="Text Box 1056"/>
            <p:cNvSpPr txBox="1"/>
            <p:nvPr/>
          </p:nvSpPr>
          <p:spPr>
            <a:xfrm>
              <a:off x="1474" y="1872"/>
              <a:ext cx="9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i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重新组合</a:t>
              </a:r>
              <a:endParaRPr lang="zh-CN" altLang="en-US" sz="2400" i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2320" name="Line 1057"/>
            <p:cNvSpPr/>
            <p:nvPr/>
          </p:nvSpPr>
          <p:spPr>
            <a:xfrm flipV="1">
              <a:off x="1474" y="2160"/>
              <a:ext cx="862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90146" name="Oval 1058"/>
          <p:cNvSpPr/>
          <p:nvPr/>
        </p:nvSpPr>
        <p:spPr>
          <a:xfrm rot="-1401031">
            <a:off x="3367088" y="1052513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47" name="Oval 1059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48" name="Oval 1060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99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endParaRPr lang="en-US" altLang="zh-CN" sz="1800" b="0" dirty="0">
              <a:solidFill>
                <a:srgbClr val="99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49" name="Oval 1061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99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endParaRPr lang="en-US" altLang="zh-CN" sz="1800" b="0" dirty="0">
              <a:solidFill>
                <a:srgbClr val="99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50" name="Oval 1062"/>
          <p:cNvSpPr/>
          <p:nvPr/>
        </p:nvSpPr>
        <p:spPr>
          <a:xfrm rot="-1401031">
            <a:off x="4032250" y="2089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99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endParaRPr lang="en-US" altLang="zh-CN" sz="1800" b="0" dirty="0">
              <a:solidFill>
                <a:srgbClr val="99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51" name="Oval 1063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1800" b="0" dirty="0">
                <a:solidFill>
                  <a:srgbClr val="99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endParaRPr lang="en-US" altLang="zh-CN" sz="1800" b="0" dirty="0">
              <a:solidFill>
                <a:srgbClr val="99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" name="Group 1064"/>
          <p:cNvGrpSpPr/>
          <p:nvPr/>
        </p:nvGrpSpPr>
        <p:grpSpPr>
          <a:xfrm>
            <a:off x="179388" y="1557338"/>
            <a:ext cx="792162" cy="939800"/>
            <a:chOff x="3379" y="1931"/>
            <a:chExt cx="1918" cy="1922"/>
          </a:xfrm>
        </p:grpSpPr>
        <p:pic>
          <p:nvPicPr>
            <p:cNvPr id="12328" name="Picture 1065" descr="图片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79" y="2795"/>
              <a:ext cx="1747" cy="1058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</p:pic>
        <p:grpSp>
          <p:nvGrpSpPr>
            <p:cNvPr id="12329" name="Group 1066"/>
            <p:cNvGrpSpPr/>
            <p:nvPr/>
          </p:nvGrpSpPr>
          <p:grpSpPr>
            <a:xfrm>
              <a:off x="3383" y="1931"/>
              <a:ext cx="1914" cy="915"/>
              <a:chOff x="1791" y="981"/>
              <a:chExt cx="1914" cy="915"/>
            </a:xfrm>
          </p:grpSpPr>
          <p:sp>
            <p:nvSpPr>
              <p:cNvPr id="12330" name="Line 1067"/>
              <p:cNvSpPr/>
              <p:nvPr/>
            </p:nvSpPr>
            <p:spPr>
              <a:xfrm flipV="1">
                <a:off x="1800" y="981"/>
                <a:ext cx="1633" cy="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31" name="Line 1068"/>
              <p:cNvSpPr/>
              <p:nvPr/>
            </p:nvSpPr>
            <p:spPr>
              <a:xfrm>
                <a:off x="3433" y="981"/>
                <a:ext cx="272" cy="1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32" name="Line 1069"/>
              <p:cNvSpPr/>
              <p:nvPr/>
            </p:nvSpPr>
            <p:spPr>
              <a:xfrm flipH="1">
                <a:off x="3524" y="1117"/>
                <a:ext cx="181" cy="1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33" name="Line 1070"/>
              <p:cNvSpPr/>
              <p:nvPr/>
            </p:nvSpPr>
            <p:spPr>
              <a:xfrm>
                <a:off x="1791" y="989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34" name="Line 1071"/>
              <p:cNvSpPr/>
              <p:nvPr/>
            </p:nvSpPr>
            <p:spPr>
              <a:xfrm>
                <a:off x="3515" y="1253"/>
                <a:ext cx="0" cy="58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2" name="Group 1072"/>
          <p:cNvGrpSpPr/>
          <p:nvPr/>
        </p:nvGrpSpPr>
        <p:grpSpPr>
          <a:xfrm>
            <a:off x="179388" y="1557338"/>
            <a:ext cx="792162" cy="939800"/>
            <a:chOff x="113" y="981"/>
            <a:chExt cx="499" cy="592"/>
          </a:xfrm>
        </p:grpSpPr>
        <p:grpSp>
          <p:nvGrpSpPr>
            <p:cNvPr id="12336" name="Group 1073"/>
            <p:cNvGrpSpPr/>
            <p:nvPr/>
          </p:nvGrpSpPr>
          <p:grpSpPr>
            <a:xfrm>
              <a:off x="113" y="981"/>
              <a:ext cx="499" cy="592"/>
              <a:chOff x="3379" y="1931"/>
              <a:chExt cx="1918" cy="1922"/>
            </a:xfrm>
          </p:grpSpPr>
          <p:pic>
            <p:nvPicPr>
              <p:cNvPr id="12337" name="Picture 1074" descr="图片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379" y="2795"/>
                <a:ext cx="1747" cy="1058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</a:ln>
            </p:spPr>
          </p:pic>
          <p:grpSp>
            <p:nvGrpSpPr>
              <p:cNvPr id="12338" name="Group 1075"/>
              <p:cNvGrpSpPr/>
              <p:nvPr/>
            </p:nvGrpSpPr>
            <p:grpSpPr>
              <a:xfrm>
                <a:off x="3383" y="1931"/>
                <a:ext cx="1914" cy="915"/>
                <a:chOff x="1791" y="981"/>
                <a:chExt cx="1914" cy="915"/>
              </a:xfrm>
            </p:grpSpPr>
            <p:sp>
              <p:nvSpPr>
                <p:cNvPr id="12339" name="Line 1076"/>
                <p:cNvSpPr/>
                <p:nvPr/>
              </p:nvSpPr>
              <p:spPr>
                <a:xfrm flipV="1">
                  <a:off x="1800" y="981"/>
                  <a:ext cx="1633" cy="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40" name="Line 1077"/>
                <p:cNvSpPr/>
                <p:nvPr/>
              </p:nvSpPr>
              <p:spPr>
                <a:xfrm>
                  <a:off x="3433" y="981"/>
                  <a:ext cx="272" cy="13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41" name="Line 1078"/>
                <p:cNvSpPr/>
                <p:nvPr/>
              </p:nvSpPr>
              <p:spPr>
                <a:xfrm flipH="1">
                  <a:off x="3524" y="1117"/>
                  <a:ext cx="181" cy="13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42" name="Line 1079"/>
                <p:cNvSpPr/>
                <p:nvPr/>
              </p:nvSpPr>
              <p:spPr>
                <a:xfrm>
                  <a:off x="1791" y="989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43" name="Line 1080"/>
                <p:cNvSpPr/>
                <p:nvPr/>
              </p:nvSpPr>
              <p:spPr>
                <a:xfrm>
                  <a:off x="3515" y="1253"/>
                  <a:ext cx="0" cy="58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2344" name="Group 1081"/>
            <p:cNvGrpSpPr/>
            <p:nvPr/>
          </p:nvGrpSpPr>
          <p:grpSpPr>
            <a:xfrm rot="3472940">
              <a:off x="246" y="1298"/>
              <a:ext cx="136" cy="227"/>
              <a:chOff x="453" y="566"/>
              <a:chExt cx="526" cy="1364"/>
            </a:xfrm>
          </p:grpSpPr>
          <p:grpSp>
            <p:nvGrpSpPr>
              <p:cNvPr id="12345" name="Group 1082"/>
              <p:cNvGrpSpPr/>
              <p:nvPr/>
            </p:nvGrpSpPr>
            <p:grpSpPr>
              <a:xfrm rot="-1401031">
                <a:off x="453" y="566"/>
                <a:ext cx="526" cy="570"/>
                <a:chOff x="431" y="210"/>
                <a:chExt cx="816" cy="944"/>
              </a:xfrm>
            </p:grpSpPr>
            <p:sp>
              <p:nvSpPr>
                <p:cNvPr id="12346" name="Oval 1083"/>
                <p:cNvSpPr/>
                <p:nvPr/>
              </p:nvSpPr>
              <p:spPr>
                <a:xfrm>
                  <a:off x="431" y="300"/>
                  <a:ext cx="544" cy="544"/>
                </a:xfrm>
                <a:prstGeom prst="ellipse">
                  <a:avLst/>
                </a:pr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47" name="Oval 1084"/>
                <p:cNvSpPr/>
                <p:nvPr/>
              </p:nvSpPr>
              <p:spPr>
                <a:xfrm>
                  <a:off x="930" y="210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48" name="Oval 1085"/>
                <p:cNvSpPr/>
                <p:nvPr/>
              </p:nvSpPr>
              <p:spPr>
                <a:xfrm>
                  <a:off x="657" y="837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349" name="Group 1086"/>
              <p:cNvGrpSpPr/>
              <p:nvPr/>
            </p:nvGrpSpPr>
            <p:grpSpPr>
              <a:xfrm rot="-1401031">
                <a:off x="453" y="1360"/>
                <a:ext cx="526" cy="570"/>
                <a:chOff x="431" y="210"/>
                <a:chExt cx="816" cy="944"/>
              </a:xfrm>
            </p:grpSpPr>
            <p:sp>
              <p:nvSpPr>
                <p:cNvPr id="12350" name="Oval 1087"/>
                <p:cNvSpPr/>
                <p:nvPr/>
              </p:nvSpPr>
              <p:spPr>
                <a:xfrm>
                  <a:off x="431" y="300"/>
                  <a:ext cx="544" cy="544"/>
                </a:xfrm>
                <a:prstGeom prst="ellipse">
                  <a:avLst/>
                </a:pr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1" name="Oval 1088"/>
                <p:cNvSpPr/>
                <p:nvPr/>
              </p:nvSpPr>
              <p:spPr>
                <a:xfrm>
                  <a:off x="930" y="210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2" name="Oval 1089"/>
                <p:cNvSpPr/>
                <p:nvPr/>
              </p:nvSpPr>
              <p:spPr>
                <a:xfrm>
                  <a:off x="657" y="837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grpSp>
        <p:nvGrpSpPr>
          <p:cNvPr id="18" name="Group 1090"/>
          <p:cNvGrpSpPr/>
          <p:nvPr/>
        </p:nvGrpSpPr>
        <p:grpSpPr>
          <a:xfrm rot="3472940">
            <a:off x="395288" y="2058988"/>
            <a:ext cx="215900" cy="361950"/>
            <a:chOff x="453" y="566"/>
            <a:chExt cx="526" cy="1364"/>
          </a:xfrm>
        </p:grpSpPr>
        <p:grpSp>
          <p:nvGrpSpPr>
            <p:cNvPr id="12354" name="Group 1091"/>
            <p:cNvGrpSpPr/>
            <p:nvPr/>
          </p:nvGrpSpPr>
          <p:grpSpPr>
            <a:xfrm rot="-1401031">
              <a:off x="453" y="566"/>
              <a:ext cx="526" cy="570"/>
              <a:chOff x="431" y="210"/>
              <a:chExt cx="816" cy="944"/>
            </a:xfrm>
          </p:grpSpPr>
          <p:sp>
            <p:nvSpPr>
              <p:cNvPr id="12355" name="Oval 1092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56" name="Oval 1093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57" name="Oval 1094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2358" name="Group 1095"/>
            <p:cNvGrpSpPr/>
            <p:nvPr/>
          </p:nvGrpSpPr>
          <p:grpSpPr>
            <a:xfrm rot="-1401031">
              <a:off x="453" y="1360"/>
              <a:ext cx="526" cy="570"/>
              <a:chOff x="431" y="210"/>
              <a:chExt cx="816" cy="944"/>
            </a:xfrm>
          </p:grpSpPr>
          <p:sp>
            <p:nvSpPr>
              <p:cNvPr id="12359" name="Oval 1096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60" name="Oval 1097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61" name="Oval 1098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0187" name="Text Box 1099"/>
          <p:cNvSpPr txBox="1"/>
          <p:nvPr/>
        </p:nvSpPr>
        <p:spPr>
          <a:xfrm>
            <a:off x="107950" y="2565400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0" dirty="0">
                <a:latin typeface="Tahoma" panose="020B060403050404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="0" baseline="-25000" dirty="0"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0" dirty="0">
                <a:solidFill>
                  <a:srgbClr val="66FF33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O</a:t>
            </a:r>
            <a:endParaRPr lang="en-US" altLang="zh-CN" sz="2800" b="0" dirty="0">
              <a:solidFill>
                <a:srgbClr val="66FF33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" name="Group 1105"/>
          <p:cNvGrpSpPr/>
          <p:nvPr/>
        </p:nvGrpSpPr>
        <p:grpSpPr>
          <a:xfrm>
            <a:off x="1541463" y="3279775"/>
            <a:ext cx="4473575" cy="641350"/>
            <a:chOff x="1383" y="0"/>
            <a:chExt cx="2132" cy="404"/>
          </a:xfrm>
        </p:grpSpPr>
        <p:sp>
          <p:nvSpPr>
            <p:cNvPr id="12364" name="Text Box 1100"/>
            <p:cNvSpPr txBox="1"/>
            <p:nvPr/>
          </p:nvSpPr>
          <p:spPr>
            <a:xfrm>
              <a:off x="1383" y="0"/>
              <a:ext cx="213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en-US" altLang="zh-CN" sz="3600" b="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2H</a:t>
              </a:r>
              <a:r>
                <a:rPr lang="en-US" altLang="zh-CN" sz="3600" b="0" baseline="-250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3600" b="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      2H</a:t>
              </a:r>
              <a:r>
                <a:rPr lang="en-US" altLang="zh-CN" sz="3600" b="0" baseline="-250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3600" b="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en-US" altLang="zh-CN" sz="3600" b="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3600" b="0" baseline="-250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65" name="Line 1102"/>
            <p:cNvSpPr/>
            <p:nvPr/>
          </p:nvSpPr>
          <p:spPr>
            <a:xfrm>
              <a:off x="2066" y="192"/>
              <a:ext cx="220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90195" name="Text Box 1107"/>
          <p:cNvSpPr txBox="1"/>
          <p:nvPr/>
        </p:nvSpPr>
        <p:spPr>
          <a:xfrm>
            <a:off x="5856288" y="2770188"/>
            <a:ext cx="3287712" cy="302577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原子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的种类</a:t>
            </a:r>
            <a:r>
              <a:rPr lang="zh-CN" altLang="en-US" u="sng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原子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的数目</a:t>
            </a:r>
            <a:r>
              <a:rPr lang="zh-CN" altLang="en-US" u="sng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原子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的质量</a:t>
            </a:r>
            <a:r>
              <a:rPr lang="zh-CN" altLang="en-US" u="sng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97" name="Text Box 1109"/>
          <p:cNvSpPr txBox="1"/>
          <p:nvPr/>
        </p:nvSpPr>
        <p:spPr>
          <a:xfrm>
            <a:off x="7194550" y="5180013"/>
            <a:ext cx="127635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98" name="Rectangle 1110"/>
          <p:cNvSpPr/>
          <p:nvPr/>
        </p:nvSpPr>
        <p:spPr>
          <a:xfrm>
            <a:off x="7119938" y="3211513"/>
            <a:ext cx="1274762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99" name="Rectangle 1111"/>
          <p:cNvSpPr/>
          <p:nvPr/>
        </p:nvSpPr>
        <p:spPr>
          <a:xfrm>
            <a:off x="7162800" y="4113213"/>
            <a:ext cx="12477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不变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70" name="标题 2"/>
          <p:cNvSpPr>
            <a:spLocks noGrp="1"/>
          </p:cNvSpPr>
          <p:nvPr>
            <p:ph type="title" idx="4294967295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 anchorCtr="0"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2.31214E-7 C -0.00277 -0.08115 -0.00537 -0.16231 0.02536 -0.16901 C 0.05608 -0.17572 0.11997 -0.10797 0.18404 -0.04 " pathEditMode="relative" ptsTypes="aaA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01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01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01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00"/>
                            </p:stCondLst>
                            <p:childTnLst>
                              <p:par>
                                <p:cTn id="1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01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5.14451E-6 C 0.06371 0.11353 0.12742 0.2266 0.15867 0.20093 C 0.18992 0.17527 0.15746 -0.10936 0.18732 -0.15421 C 0.21718 -0.19884 0.32222 -0.10866 0.33801 -0.06774 C 0.35381 -0.02658 0.31805 0.03192 0.28246 0.09088 " pathEditMode="relative" ptsTypes="aaaaA">
                                      <p:cBhvr>
                                        <p:cTn id="174" dur="1000" fill="hold"/>
                                        <p:tgtEl>
                                          <p:spTgt spid="90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526E-6 C 0.02361 0.23006 0.0474 0.46011 0.06823 0.46289 C 0.08907 0.46566 0.10643 0.08324 0.12552 0.01688 C 0.14462 -0.04948 0.17049 -0.02543 0.18264 0.06543 C 0.19479 0.1563 0.18768 0.58035 0.19844 0.56231 C 0.2092 0.54428 0.22848 0.25087 0.24775 -0.04231 " pathEditMode="relative" ptsTypes="aaaaaA">
                                      <p:cBhvr>
                                        <p:cTn id="176" dur="1000" fill="hold"/>
                                        <p:tgtEl>
                                          <p:spTgt spid="90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000"/>
                            </p:stCondLst>
                            <p:childTnLst>
                              <p:par>
                                <p:cTn id="17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21387E-6 C 0.01961 -0.08023 0.03923 -0.16023 0.04288 -0.09294 C 0.04652 -0.02566 -0.00087 0.40578 0.02222 0.40393 C 0.04531 0.40208 0.14305 -0.04693 0.18107 -0.10358 C 0.21909 -0.16023 0.23489 -0.04832 0.25086 0.06359 " pathEditMode="relative" ptsTypes="aaaaA">
                                      <p:cBhvr>
                                        <p:cTn id="179" dur="1000" fill="hold"/>
                                        <p:tgtEl>
                                          <p:spTgt spid="90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50289E-6 C -0.01267 0.2 -0.02534 0.40023 0.00313 0.36786 C 0.0316 0.33549 0.13351 -0.19769 0.17136 -0.19445 C 0.20921 -0.19122 0.21094 0.3519 0.23021 0.38682 C 0.24948 0.42173 0.26841 0.21826 0.28733 0.01456 " pathEditMode="relative" ptsTypes="aaaaA">
                                      <p:cBhvr>
                                        <p:cTn id="181" dur="1000" fill="hold"/>
                                        <p:tgtEl>
                                          <p:spTgt spid="90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000"/>
                            </p:stCondLst>
                            <p:childTnLst>
                              <p:par>
                                <p:cTn id="18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49133E-6 C -0.02882 0.30706 -0.05746 0.61411 -0.03489 0.62359 C -0.01232 0.63307 0.09931 0.05203 0.13507 0.05688 C 0.17084 0.06174 0.16198 0.65735 0.17952 0.65319 C 0.19705 0.64902 0.2184 0.34035 0.23976 0.03168 " pathEditMode="relative" ptsTypes="aaaaA">
                                      <p:cBhvr>
                                        <p:cTn id="184" dur="1000" fill="hold"/>
                                        <p:tgtEl>
                                          <p:spTgt spid="90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23 C -0.00695 0.24139 -0.01407 0.48324 -0.00452 0.48578 C 0.00503 0.48879 0.03819 0.00416 0.05729 0.01688 C 0.07639 0.0296 0.08003 0.57572 0.10972 0.56208 C 0.13941 0.54844 0.18715 0.24139 0.23507 -0.06566 " pathEditMode="relative" ptsTypes="aaaaA">
                                      <p:cBhvr>
                                        <p:cTn id="186" dur="1000" fill="hold"/>
                                        <p:tgtEl>
                                          <p:spTgt spid="90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9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500"/>
                                        <p:tgtEl>
                                          <p:spTgt spid="9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500"/>
                                        <p:tgtEl>
                                          <p:spTgt spid="9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500"/>
                                        <p:tgtEl>
                                          <p:spTgt spid="9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34" grpId="0" animBg="1"/>
      <p:bldP spid="90135" grpId="0" animBg="1"/>
      <p:bldP spid="90136" grpId="0" animBg="1"/>
      <p:bldP spid="90137" grpId="0" animBg="1"/>
      <p:bldP spid="90138" grpId="0" animBg="1"/>
      <p:bldP spid="90139" grpId="0" animBg="1"/>
      <p:bldP spid="90146" grpId="0" animBg="1"/>
      <p:bldP spid="90146" grpId="1" animBg="1"/>
      <p:bldP spid="90148" grpId="0" animBg="1"/>
      <p:bldP spid="90148" grpId="1" animBg="1"/>
      <p:bldP spid="90149" grpId="0" animBg="1"/>
      <p:bldP spid="90149" grpId="1" animBg="1"/>
      <p:bldP spid="90150" grpId="0" animBg="1"/>
      <p:bldP spid="90150" grpId="1" animBg="1"/>
      <p:bldP spid="90151" grpId="0" animBg="1"/>
      <p:bldP spid="90151" grpId="1" animBg="1"/>
      <p:bldP spid="90187" grpId="0"/>
      <p:bldP spid="90195" grpId="0" animBg="1"/>
      <p:bldP spid="90197" grpId="0"/>
      <p:bldP spid="90198" grpId="0"/>
      <p:bldP spid="901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Text Box 4"/>
          <p:cNvSpPr txBox="1"/>
          <p:nvPr/>
        </p:nvSpPr>
        <p:spPr>
          <a:xfrm>
            <a:off x="973138" y="4138613"/>
            <a:ext cx="574675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分 子</a:t>
            </a:r>
            <a:endParaRPr lang="zh-CN" altLang="en-US" sz="36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763713" y="4627563"/>
            <a:ext cx="865187" cy="457200"/>
            <a:chOff x="612" y="1872"/>
            <a:chExt cx="545" cy="288"/>
          </a:xfrm>
        </p:grpSpPr>
        <p:sp>
          <p:nvSpPr>
            <p:cNvPr id="13315" name="Line 5"/>
            <p:cNvSpPr/>
            <p:nvPr/>
          </p:nvSpPr>
          <p:spPr>
            <a:xfrm>
              <a:off x="612" y="2160"/>
              <a:ext cx="49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16" name="Text Box 6"/>
            <p:cNvSpPr txBox="1"/>
            <p:nvPr/>
          </p:nvSpPr>
          <p:spPr>
            <a:xfrm>
              <a:off x="612" y="1872"/>
              <a:ext cx="54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化分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2055" name="Text Box 7"/>
          <p:cNvSpPr txBox="1"/>
          <p:nvPr/>
        </p:nvSpPr>
        <p:spPr>
          <a:xfrm>
            <a:off x="2700338" y="4138613"/>
            <a:ext cx="576262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原 子</a:t>
            </a:r>
            <a:endParaRPr lang="zh-CN" altLang="en-US" sz="36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3" name="Group 19"/>
          <p:cNvGrpSpPr/>
          <p:nvPr/>
        </p:nvGrpSpPr>
        <p:grpSpPr>
          <a:xfrm>
            <a:off x="6156325" y="4625975"/>
            <a:ext cx="1223963" cy="458788"/>
            <a:chOff x="2653" y="1872"/>
            <a:chExt cx="771" cy="289"/>
          </a:xfrm>
        </p:grpSpPr>
        <p:sp>
          <p:nvSpPr>
            <p:cNvPr id="13319" name="Line 8"/>
            <p:cNvSpPr/>
            <p:nvPr/>
          </p:nvSpPr>
          <p:spPr>
            <a:xfrm flipV="1">
              <a:off x="2653" y="2160"/>
              <a:ext cx="77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20" name="Text Box 11"/>
            <p:cNvSpPr txBox="1"/>
            <p:nvPr/>
          </p:nvSpPr>
          <p:spPr>
            <a:xfrm>
              <a:off x="2653" y="1872"/>
              <a:ext cx="77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聚集成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2060" name="Text Box 12"/>
          <p:cNvSpPr txBox="1"/>
          <p:nvPr/>
        </p:nvSpPr>
        <p:spPr>
          <a:xfrm>
            <a:off x="7451725" y="4138613"/>
            <a:ext cx="576263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新物质</a:t>
            </a:r>
            <a:endParaRPr lang="zh-CN" altLang="en-US" sz="36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057" name="Text Box 9"/>
          <p:cNvSpPr txBox="1"/>
          <p:nvPr/>
        </p:nvSpPr>
        <p:spPr>
          <a:xfrm>
            <a:off x="5219700" y="4138613"/>
            <a:ext cx="576263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新分子</a:t>
            </a:r>
            <a:endParaRPr lang="zh-CN" altLang="en-US" sz="36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>
            <a:off x="3635375" y="4625975"/>
            <a:ext cx="1512888" cy="458788"/>
            <a:chOff x="1474" y="1872"/>
            <a:chExt cx="953" cy="289"/>
          </a:xfrm>
        </p:grpSpPr>
        <p:sp>
          <p:nvSpPr>
            <p:cNvPr id="13324" name="Text Box 10"/>
            <p:cNvSpPr txBox="1"/>
            <p:nvPr/>
          </p:nvSpPr>
          <p:spPr>
            <a:xfrm>
              <a:off x="1474" y="1872"/>
              <a:ext cx="9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重新组合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3325" name="Line 13"/>
            <p:cNvSpPr/>
            <p:nvPr/>
          </p:nvSpPr>
          <p:spPr>
            <a:xfrm flipV="1">
              <a:off x="1474" y="2160"/>
              <a:ext cx="862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5" name="Group 340"/>
          <p:cNvGrpSpPr/>
          <p:nvPr/>
        </p:nvGrpSpPr>
        <p:grpSpPr>
          <a:xfrm>
            <a:off x="1692275" y="898525"/>
            <a:ext cx="835025" cy="2165350"/>
            <a:chOff x="453" y="566"/>
            <a:chExt cx="526" cy="1364"/>
          </a:xfrm>
        </p:grpSpPr>
        <p:grpSp>
          <p:nvGrpSpPr>
            <p:cNvPr id="13327" name="Group 26"/>
            <p:cNvGrpSpPr/>
            <p:nvPr/>
          </p:nvGrpSpPr>
          <p:grpSpPr>
            <a:xfrm rot="-1401031">
              <a:off x="453" y="566"/>
              <a:ext cx="526" cy="570"/>
              <a:chOff x="431" y="210"/>
              <a:chExt cx="816" cy="944"/>
            </a:xfrm>
          </p:grpSpPr>
          <p:sp>
            <p:nvSpPr>
              <p:cNvPr id="13328" name="Oval 23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29" name="Oval 24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30" name="Oval 25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331" name="Group 32"/>
            <p:cNvGrpSpPr/>
            <p:nvPr/>
          </p:nvGrpSpPr>
          <p:grpSpPr>
            <a:xfrm rot="-1401031">
              <a:off x="453" y="1360"/>
              <a:ext cx="526" cy="570"/>
              <a:chOff x="431" y="210"/>
              <a:chExt cx="816" cy="944"/>
            </a:xfrm>
          </p:grpSpPr>
          <p:sp>
            <p:nvSpPr>
              <p:cNvPr id="13332" name="Oval 33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33" name="Oval 34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34" name="Oval 35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085" name="Oval 37"/>
          <p:cNvSpPr/>
          <p:nvPr/>
        </p:nvSpPr>
        <p:spPr>
          <a:xfrm rot="-1401031">
            <a:off x="3367088" y="1055688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6" name="Oval 38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7" name="Oval 39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" name="Oval 41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90" name="Oval 42"/>
          <p:cNvSpPr/>
          <p:nvPr/>
        </p:nvSpPr>
        <p:spPr>
          <a:xfrm rot="-1401031">
            <a:off x="4032250" y="2085975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91" name="Oval 43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" name="Group 316"/>
          <p:cNvGrpSpPr/>
          <p:nvPr/>
        </p:nvGrpSpPr>
        <p:grpSpPr>
          <a:xfrm>
            <a:off x="2411413" y="1557338"/>
            <a:ext cx="865187" cy="457200"/>
            <a:chOff x="612" y="1872"/>
            <a:chExt cx="545" cy="288"/>
          </a:xfrm>
        </p:grpSpPr>
        <p:sp>
          <p:nvSpPr>
            <p:cNvPr id="13342" name="Line 317"/>
            <p:cNvSpPr/>
            <p:nvPr/>
          </p:nvSpPr>
          <p:spPr>
            <a:xfrm>
              <a:off x="612" y="2160"/>
              <a:ext cx="49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43" name="Text Box 318"/>
            <p:cNvSpPr txBox="1"/>
            <p:nvPr/>
          </p:nvSpPr>
          <p:spPr>
            <a:xfrm>
              <a:off x="612" y="1872"/>
              <a:ext cx="54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化分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9" name="Group 319"/>
          <p:cNvGrpSpPr/>
          <p:nvPr/>
        </p:nvGrpSpPr>
        <p:grpSpPr>
          <a:xfrm>
            <a:off x="4356100" y="1557338"/>
            <a:ext cx="1512888" cy="458787"/>
            <a:chOff x="1474" y="1872"/>
            <a:chExt cx="953" cy="289"/>
          </a:xfrm>
        </p:grpSpPr>
        <p:sp>
          <p:nvSpPr>
            <p:cNvPr id="13345" name="Text Box 320"/>
            <p:cNvSpPr txBox="1"/>
            <p:nvPr/>
          </p:nvSpPr>
          <p:spPr>
            <a:xfrm>
              <a:off x="1474" y="1872"/>
              <a:ext cx="9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重新组合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3346" name="Line 321"/>
            <p:cNvSpPr/>
            <p:nvPr/>
          </p:nvSpPr>
          <p:spPr>
            <a:xfrm flipV="1">
              <a:off x="1474" y="2160"/>
              <a:ext cx="862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10" name="Group 322"/>
          <p:cNvGrpSpPr/>
          <p:nvPr/>
        </p:nvGrpSpPr>
        <p:grpSpPr>
          <a:xfrm>
            <a:off x="7092950" y="1557338"/>
            <a:ext cx="1223963" cy="458787"/>
            <a:chOff x="2653" y="1872"/>
            <a:chExt cx="771" cy="289"/>
          </a:xfrm>
        </p:grpSpPr>
        <p:sp>
          <p:nvSpPr>
            <p:cNvPr id="13348" name="Line 323"/>
            <p:cNvSpPr/>
            <p:nvPr/>
          </p:nvSpPr>
          <p:spPr>
            <a:xfrm flipV="1">
              <a:off x="2653" y="2160"/>
              <a:ext cx="77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49" name="Text Box 324"/>
            <p:cNvSpPr txBox="1"/>
            <p:nvPr/>
          </p:nvSpPr>
          <p:spPr>
            <a:xfrm>
              <a:off x="2653" y="1872"/>
              <a:ext cx="77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00000"/>
                  </a:solidFill>
                  <a:latin typeface="Arial" panose="020B0604020202020204" pitchFamily="34" charset="0"/>
                  <a:ea typeface="楷体_GB2312" pitchFamily="49" charset="-122"/>
                </a:rPr>
                <a:t>聚集成</a:t>
              </a:r>
              <a:endParaRPr lang="zh-CN" altLang="en-US" sz="2400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2394" name="Oval 346"/>
          <p:cNvSpPr/>
          <p:nvPr/>
        </p:nvSpPr>
        <p:spPr>
          <a:xfrm rot="-1401031">
            <a:off x="3367088" y="1052513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95" name="Oval 347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98" name="Oval 350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99" name="Oval 351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0" name="Oval 352"/>
          <p:cNvSpPr/>
          <p:nvPr/>
        </p:nvSpPr>
        <p:spPr>
          <a:xfrm rot="-1401031">
            <a:off x="4032250" y="2089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1" name="Oval 353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02" name="Text Box 354"/>
          <p:cNvSpPr txBox="1"/>
          <p:nvPr/>
        </p:nvSpPr>
        <p:spPr>
          <a:xfrm>
            <a:off x="8534400" y="965200"/>
            <a:ext cx="5746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9" name="Text Box 311"/>
          <p:cNvSpPr txBox="1"/>
          <p:nvPr/>
        </p:nvSpPr>
        <p:spPr>
          <a:xfrm>
            <a:off x="7975600" y="3222625"/>
            <a:ext cx="860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1" name="Group 426"/>
          <p:cNvGrpSpPr/>
          <p:nvPr/>
        </p:nvGrpSpPr>
        <p:grpSpPr>
          <a:xfrm>
            <a:off x="7954963" y="2062163"/>
            <a:ext cx="865187" cy="1079500"/>
            <a:chOff x="4195" y="419"/>
            <a:chExt cx="726" cy="879"/>
          </a:xfrm>
        </p:grpSpPr>
        <p:grpSp>
          <p:nvGrpSpPr>
            <p:cNvPr id="13359" name="Group 365"/>
            <p:cNvGrpSpPr/>
            <p:nvPr/>
          </p:nvGrpSpPr>
          <p:grpSpPr>
            <a:xfrm rot="-2963603">
              <a:off x="4525" y="413"/>
              <a:ext cx="390" cy="395"/>
              <a:chOff x="4195" y="210"/>
              <a:chExt cx="488" cy="601"/>
            </a:xfrm>
          </p:grpSpPr>
          <p:sp>
            <p:nvSpPr>
              <p:cNvPr id="13360" name="Oval 358"/>
              <p:cNvSpPr/>
              <p:nvPr/>
            </p:nvSpPr>
            <p:spPr>
              <a:xfrm rot="-1401031">
                <a:off x="4332" y="210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61" name="Oval 362"/>
              <p:cNvSpPr/>
              <p:nvPr/>
            </p:nvSpPr>
            <p:spPr>
              <a:xfrm rot="-1401031">
                <a:off x="4195" y="482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362" name="Group 366"/>
            <p:cNvGrpSpPr/>
            <p:nvPr/>
          </p:nvGrpSpPr>
          <p:grpSpPr>
            <a:xfrm rot="2017135">
              <a:off x="4195" y="500"/>
              <a:ext cx="320" cy="481"/>
              <a:chOff x="4195" y="210"/>
              <a:chExt cx="488" cy="601"/>
            </a:xfrm>
          </p:grpSpPr>
          <p:sp>
            <p:nvSpPr>
              <p:cNvPr id="13363" name="Oval 367"/>
              <p:cNvSpPr/>
              <p:nvPr/>
            </p:nvSpPr>
            <p:spPr>
              <a:xfrm rot="-1401031">
                <a:off x="4332" y="210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64" name="Oval 368"/>
              <p:cNvSpPr/>
              <p:nvPr/>
            </p:nvSpPr>
            <p:spPr>
              <a:xfrm rot="-1401031">
                <a:off x="4195" y="482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365" name="Group 369"/>
            <p:cNvGrpSpPr/>
            <p:nvPr/>
          </p:nvGrpSpPr>
          <p:grpSpPr>
            <a:xfrm rot="1289120">
              <a:off x="4556" y="636"/>
              <a:ext cx="320" cy="481"/>
              <a:chOff x="4195" y="210"/>
              <a:chExt cx="488" cy="601"/>
            </a:xfrm>
          </p:grpSpPr>
          <p:sp>
            <p:nvSpPr>
              <p:cNvPr id="13366" name="Oval 370"/>
              <p:cNvSpPr/>
              <p:nvPr/>
            </p:nvSpPr>
            <p:spPr>
              <a:xfrm rot="-1401031">
                <a:off x="4332" y="210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67" name="Oval 371"/>
              <p:cNvSpPr/>
              <p:nvPr/>
            </p:nvSpPr>
            <p:spPr>
              <a:xfrm rot="-1401031">
                <a:off x="4195" y="482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368" name="Group 372"/>
            <p:cNvGrpSpPr/>
            <p:nvPr/>
          </p:nvGrpSpPr>
          <p:grpSpPr>
            <a:xfrm rot="-2307676">
              <a:off x="4377" y="817"/>
              <a:ext cx="321" cy="481"/>
              <a:chOff x="4195" y="210"/>
              <a:chExt cx="488" cy="601"/>
            </a:xfrm>
          </p:grpSpPr>
          <p:sp>
            <p:nvSpPr>
              <p:cNvPr id="13369" name="Oval 373"/>
              <p:cNvSpPr/>
              <p:nvPr/>
            </p:nvSpPr>
            <p:spPr>
              <a:xfrm rot="-1401031">
                <a:off x="4332" y="210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70" name="Oval 374"/>
              <p:cNvSpPr/>
              <p:nvPr/>
            </p:nvSpPr>
            <p:spPr>
              <a:xfrm rot="-1401031">
                <a:off x="4195" y="482"/>
                <a:ext cx="351" cy="329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6" name="Group 411"/>
          <p:cNvGrpSpPr/>
          <p:nvPr/>
        </p:nvGrpSpPr>
        <p:grpSpPr>
          <a:xfrm>
            <a:off x="7883525" y="549275"/>
            <a:ext cx="865188" cy="936625"/>
            <a:chOff x="4921" y="629"/>
            <a:chExt cx="839" cy="908"/>
          </a:xfrm>
        </p:grpSpPr>
        <p:grpSp>
          <p:nvGrpSpPr>
            <p:cNvPr id="13372" name="Group 410"/>
            <p:cNvGrpSpPr/>
            <p:nvPr/>
          </p:nvGrpSpPr>
          <p:grpSpPr>
            <a:xfrm>
              <a:off x="4921" y="629"/>
              <a:ext cx="839" cy="816"/>
              <a:chOff x="4921" y="629"/>
              <a:chExt cx="839" cy="816"/>
            </a:xfrm>
          </p:grpSpPr>
          <p:grpSp>
            <p:nvGrpSpPr>
              <p:cNvPr id="13373" name="Group 376"/>
              <p:cNvGrpSpPr/>
              <p:nvPr/>
            </p:nvGrpSpPr>
            <p:grpSpPr>
              <a:xfrm rot="2613311">
                <a:off x="5374" y="629"/>
                <a:ext cx="204" cy="363"/>
                <a:chOff x="5193" y="1797"/>
                <a:chExt cx="204" cy="363"/>
              </a:xfrm>
            </p:grpSpPr>
            <p:sp>
              <p:nvSpPr>
                <p:cNvPr id="13374" name="Oval 359"/>
                <p:cNvSpPr/>
                <p:nvPr/>
              </p:nvSpPr>
              <p:spPr>
                <a:xfrm rot="-1401031">
                  <a:off x="5193" y="1797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75" name="Oval 360"/>
                <p:cNvSpPr/>
                <p:nvPr/>
              </p:nvSpPr>
              <p:spPr>
                <a:xfrm rot="-1401031">
                  <a:off x="5193" y="1969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376" name="Group 377"/>
              <p:cNvGrpSpPr/>
              <p:nvPr/>
            </p:nvGrpSpPr>
            <p:grpSpPr>
              <a:xfrm>
                <a:off x="4921" y="937"/>
                <a:ext cx="340" cy="327"/>
                <a:chOff x="5012" y="2160"/>
                <a:chExt cx="340" cy="327"/>
              </a:xfrm>
            </p:grpSpPr>
            <p:sp>
              <p:nvSpPr>
                <p:cNvPr id="13377" name="Oval 363"/>
                <p:cNvSpPr/>
                <p:nvPr/>
              </p:nvSpPr>
              <p:spPr>
                <a:xfrm rot="-1401031">
                  <a:off x="5012" y="2160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78" name="Oval 364"/>
                <p:cNvSpPr/>
                <p:nvPr/>
              </p:nvSpPr>
              <p:spPr>
                <a:xfrm rot="-1401031">
                  <a:off x="5148" y="2296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379" name="Group 381"/>
              <p:cNvGrpSpPr/>
              <p:nvPr/>
            </p:nvGrpSpPr>
            <p:grpSpPr>
              <a:xfrm rot="3756146">
                <a:off x="5053" y="671"/>
                <a:ext cx="204" cy="363"/>
                <a:chOff x="5193" y="1797"/>
                <a:chExt cx="204" cy="363"/>
              </a:xfrm>
            </p:grpSpPr>
            <p:sp>
              <p:nvSpPr>
                <p:cNvPr id="13380" name="Oval 382"/>
                <p:cNvSpPr/>
                <p:nvPr/>
              </p:nvSpPr>
              <p:spPr>
                <a:xfrm rot="-1401031">
                  <a:off x="5193" y="1797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81" name="Oval 383"/>
                <p:cNvSpPr/>
                <p:nvPr/>
              </p:nvSpPr>
              <p:spPr>
                <a:xfrm rot="-1401031">
                  <a:off x="5193" y="1969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382" name="Group 384"/>
              <p:cNvGrpSpPr/>
              <p:nvPr/>
            </p:nvGrpSpPr>
            <p:grpSpPr>
              <a:xfrm rot="-2130977">
                <a:off x="5238" y="901"/>
                <a:ext cx="204" cy="363"/>
                <a:chOff x="5193" y="1797"/>
                <a:chExt cx="204" cy="363"/>
              </a:xfrm>
            </p:grpSpPr>
            <p:sp>
              <p:nvSpPr>
                <p:cNvPr id="13383" name="Oval 385"/>
                <p:cNvSpPr/>
                <p:nvPr/>
              </p:nvSpPr>
              <p:spPr>
                <a:xfrm rot="-1401031">
                  <a:off x="5193" y="1797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84" name="Oval 386"/>
                <p:cNvSpPr/>
                <p:nvPr/>
              </p:nvSpPr>
              <p:spPr>
                <a:xfrm rot="-1401031">
                  <a:off x="5193" y="1969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385" name="Group 390"/>
              <p:cNvGrpSpPr/>
              <p:nvPr/>
            </p:nvGrpSpPr>
            <p:grpSpPr>
              <a:xfrm rot="-2624327">
                <a:off x="5556" y="765"/>
                <a:ext cx="204" cy="363"/>
                <a:chOff x="5193" y="1797"/>
                <a:chExt cx="204" cy="363"/>
              </a:xfrm>
            </p:grpSpPr>
            <p:sp>
              <p:nvSpPr>
                <p:cNvPr id="13386" name="Oval 391"/>
                <p:cNvSpPr/>
                <p:nvPr/>
              </p:nvSpPr>
              <p:spPr>
                <a:xfrm rot="-1401031">
                  <a:off x="5193" y="1797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87" name="Oval 392"/>
                <p:cNvSpPr/>
                <p:nvPr/>
              </p:nvSpPr>
              <p:spPr>
                <a:xfrm rot="-1401031">
                  <a:off x="5193" y="1969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388" name="Group 393"/>
              <p:cNvGrpSpPr/>
              <p:nvPr/>
            </p:nvGrpSpPr>
            <p:grpSpPr>
              <a:xfrm rot="-1786095">
                <a:off x="5284" y="1082"/>
                <a:ext cx="204" cy="363"/>
                <a:chOff x="5193" y="1797"/>
                <a:chExt cx="204" cy="363"/>
              </a:xfrm>
            </p:grpSpPr>
            <p:sp>
              <p:nvSpPr>
                <p:cNvPr id="13389" name="Oval 394"/>
                <p:cNvSpPr/>
                <p:nvPr/>
              </p:nvSpPr>
              <p:spPr>
                <a:xfrm rot="-1401031">
                  <a:off x="5193" y="1797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90" name="Oval 395"/>
                <p:cNvSpPr/>
                <p:nvPr/>
              </p:nvSpPr>
              <p:spPr>
                <a:xfrm rot="-1401031">
                  <a:off x="5193" y="1969"/>
                  <a:ext cx="204" cy="191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13391" name="Group 397"/>
            <p:cNvGrpSpPr/>
            <p:nvPr/>
          </p:nvGrpSpPr>
          <p:grpSpPr>
            <a:xfrm rot="-8000754">
              <a:off x="5065" y="1227"/>
              <a:ext cx="204" cy="363"/>
              <a:chOff x="5193" y="1797"/>
              <a:chExt cx="204" cy="363"/>
            </a:xfrm>
          </p:grpSpPr>
          <p:sp>
            <p:nvSpPr>
              <p:cNvPr id="13392" name="Oval 398"/>
              <p:cNvSpPr/>
              <p:nvPr/>
            </p:nvSpPr>
            <p:spPr>
              <a:xfrm rot="-1401031">
                <a:off x="5193" y="1797"/>
                <a:ext cx="204" cy="191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93" name="Oval 399"/>
              <p:cNvSpPr/>
              <p:nvPr/>
            </p:nvSpPr>
            <p:spPr>
              <a:xfrm rot="-1401031">
                <a:off x="5193" y="1969"/>
                <a:ext cx="204" cy="191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394" name="Group 406"/>
            <p:cNvGrpSpPr/>
            <p:nvPr/>
          </p:nvGrpSpPr>
          <p:grpSpPr>
            <a:xfrm rot="-1549771">
              <a:off x="5397" y="1174"/>
              <a:ext cx="204" cy="363"/>
              <a:chOff x="5193" y="1797"/>
              <a:chExt cx="204" cy="363"/>
            </a:xfrm>
          </p:grpSpPr>
          <p:sp>
            <p:nvSpPr>
              <p:cNvPr id="13395" name="Oval 407"/>
              <p:cNvSpPr/>
              <p:nvPr/>
            </p:nvSpPr>
            <p:spPr>
              <a:xfrm rot="-1401031">
                <a:off x="5193" y="1797"/>
                <a:ext cx="204" cy="191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96" name="Oval 408"/>
              <p:cNvSpPr/>
              <p:nvPr/>
            </p:nvSpPr>
            <p:spPr>
              <a:xfrm rot="-1401031">
                <a:off x="5193" y="1969"/>
                <a:ext cx="204" cy="191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6" name="Group 428"/>
          <p:cNvGrpSpPr/>
          <p:nvPr/>
        </p:nvGrpSpPr>
        <p:grpSpPr>
          <a:xfrm>
            <a:off x="179388" y="1557338"/>
            <a:ext cx="792162" cy="939800"/>
            <a:chOff x="3379" y="1931"/>
            <a:chExt cx="1918" cy="1922"/>
          </a:xfrm>
        </p:grpSpPr>
        <p:pic>
          <p:nvPicPr>
            <p:cNvPr id="13398" name="Picture 429" descr="图片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79" y="2795"/>
              <a:ext cx="1747" cy="1058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</p:pic>
        <p:grpSp>
          <p:nvGrpSpPr>
            <p:cNvPr id="13399" name="Group 430"/>
            <p:cNvGrpSpPr/>
            <p:nvPr/>
          </p:nvGrpSpPr>
          <p:grpSpPr>
            <a:xfrm>
              <a:off x="3383" y="1931"/>
              <a:ext cx="1914" cy="915"/>
              <a:chOff x="1791" y="981"/>
              <a:chExt cx="1914" cy="915"/>
            </a:xfrm>
          </p:grpSpPr>
          <p:sp>
            <p:nvSpPr>
              <p:cNvPr id="13400" name="Line 431"/>
              <p:cNvSpPr/>
              <p:nvPr/>
            </p:nvSpPr>
            <p:spPr>
              <a:xfrm flipV="1">
                <a:off x="1800" y="981"/>
                <a:ext cx="1633" cy="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401" name="Line 432"/>
              <p:cNvSpPr/>
              <p:nvPr/>
            </p:nvSpPr>
            <p:spPr>
              <a:xfrm>
                <a:off x="3433" y="981"/>
                <a:ext cx="272" cy="1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402" name="Line 433"/>
              <p:cNvSpPr/>
              <p:nvPr/>
            </p:nvSpPr>
            <p:spPr>
              <a:xfrm flipH="1">
                <a:off x="3524" y="1117"/>
                <a:ext cx="181" cy="1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403" name="Line 434"/>
              <p:cNvSpPr/>
              <p:nvPr/>
            </p:nvSpPr>
            <p:spPr>
              <a:xfrm>
                <a:off x="1791" y="989"/>
                <a:ext cx="0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404" name="Line 435"/>
              <p:cNvSpPr/>
              <p:nvPr/>
            </p:nvSpPr>
            <p:spPr>
              <a:xfrm>
                <a:off x="3515" y="1253"/>
                <a:ext cx="0" cy="58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8" name="Group 463"/>
          <p:cNvGrpSpPr/>
          <p:nvPr/>
        </p:nvGrpSpPr>
        <p:grpSpPr>
          <a:xfrm>
            <a:off x="179388" y="1557338"/>
            <a:ext cx="792162" cy="939800"/>
            <a:chOff x="113" y="981"/>
            <a:chExt cx="499" cy="592"/>
          </a:xfrm>
        </p:grpSpPr>
        <p:grpSp>
          <p:nvGrpSpPr>
            <p:cNvPr id="13406" name="Group 436"/>
            <p:cNvGrpSpPr/>
            <p:nvPr/>
          </p:nvGrpSpPr>
          <p:grpSpPr>
            <a:xfrm>
              <a:off x="113" y="981"/>
              <a:ext cx="499" cy="592"/>
              <a:chOff x="3379" y="1931"/>
              <a:chExt cx="1918" cy="1922"/>
            </a:xfrm>
          </p:grpSpPr>
          <p:pic>
            <p:nvPicPr>
              <p:cNvPr id="13407" name="Picture 437" descr="图片5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3379" y="2795"/>
                <a:ext cx="1747" cy="1058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</a:ln>
            </p:spPr>
          </p:pic>
          <p:grpSp>
            <p:nvGrpSpPr>
              <p:cNvPr id="13408" name="Group 438"/>
              <p:cNvGrpSpPr/>
              <p:nvPr/>
            </p:nvGrpSpPr>
            <p:grpSpPr>
              <a:xfrm>
                <a:off x="3383" y="1931"/>
                <a:ext cx="1914" cy="915"/>
                <a:chOff x="1791" y="981"/>
                <a:chExt cx="1914" cy="915"/>
              </a:xfrm>
            </p:grpSpPr>
            <p:sp>
              <p:nvSpPr>
                <p:cNvPr id="13409" name="Line 439"/>
                <p:cNvSpPr/>
                <p:nvPr/>
              </p:nvSpPr>
              <p:spPr>
                <a:xfrm flipV="1">
                  <a:off x="1800" y="981"/>
                  <a:ext cx="1633" cy="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410" name="Line 440"/>
                <p:cNvSpPr/>
                <p:nvPr/>
              </p:nvSpPr>
              <p:spPr>
                <a:xfrm>
                  <a:off x="3433" y="981"/>
                  <a:ext cx="272" cy="13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411" name="Line 441"/>
                <p:cNvSpPr/>
                <p:nvPr/>
              </p:nvSpPr>
              <p:spPr>
                <a:xfrm flipH="1">
                  <a:off x="3524" y="1117"/>
                  <a:ext cx="181" cy="13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412" name="Line 442"/>
                <p:cNvSpPr/>
                <p:nvPr/>
              </p:nvSpPr>
              <p:spPr>
                <a:xfrm>
                  <a:off x="1791" y="989"/>
                  <a:ext cx="0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413" name="Line 443"/>
                <p:cNvSpPr/>
                <p:nvPr/>
              </p:nvSpPr>
              <p:spPr>
                <a:xfrm>
                  <a:off x="3515" y="1253"/>
                  <a:ext cx="0" cy="58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3414" name="Group 444"/>
            <p:cNvGrpSpPr/>
            <p:nvPr/>
          </p:nvGrpSpPr>
          <p:grpSpPr>
            <a:xfrm rot="3472940">
              <a:off x="246" y="1298"/>
              <a:ext cx="136" cy="227"/>
              <a:chOff x="453" y="566"/>
              <a:chExt cx="526" cy="1364"/>
            </a:xfrm>
          </p:grpSpPr>
          <p:grpSp>
            <p:nvGrpSpPr>
              <p:cNvPr id="13415" name="Group 445"/>
              <p:cNvGrpSpPr/>
              <p:nvPr/>
            </p:nvGrpSpPr>
            <p:grpSpPr>
              <a:xfrm rot="-1401031">
                <a:off x="453" y="566"/>
                <a:ext cx="526" cy="570"/>
                <a:chOff x="431" y="210"/>
                <a:chExt cx="816" cy="944"/>
              </a:xfrm>
            </p:grpSpPr>
            <p:sp>
              <p:nvSpPr>
                <p:cNvPr id="13416" name="Oval 446"/>
                <p:cNvSpPr/>
                <p:nvPr/>
              </p:nvSpPr>
              <p:spPr>
                <a:xfrm>
                  <a:off x="431" y="300"/>
                  <a:ext cx="544" cy="544"/>
                </a:xfrm>
                <a:prstGeom prst="ellipse">
                  <a:avLst/>
                </a:pr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417" name="Oval 447"/>
                <p:cNvSpPr/>
                <p:nvPr/>
              </p:nvSpPr>
              <p:spPr>
                <a:xfrm>
                  <a:off x="930" y="210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418" name="Oval 448"/>
                <p:cNvSpPr/>
                <p:nvPr/>
              </p:nvSpPr>
              <p:spPr>
                <a:xfrm>
                  <a:off x="657" y="837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3419" name="Group 449"/>
              <p:cNvGrpSpPr/>
              <p:nvPr/>
            </p:nvGrpSpPr>
            <p:grpSpPr>
              <a:xfrm rot="-1401031">
                <a:off x="453" y="1360"/>
                <a:ext cx="526" cy="570"/>
                <a:chOff x="431" y="210"/>
                <a:chExt cx="816" cy="944"/>
              </a:xfrm>
            </p:grpSpPr>
            <p:sp>
              <p:nvSpPr>
                <p:cNvPr id="13420" name="Oval 450"/>
                <p:cNvSpPr/>
                <p:nvPr/>
              </p:nvSpPr>
              <p:spPr>
                <a:xfrm>
                  <a:off x="431" y="300"/>
                  <a:ext cx="544" cy="544"/>
                </a:xfrm>
                <a:prstGeom prst="ellipse">
                  <a:avLst/>
                </a:prstGeom>
                <a:solidFill>
                  <a:srgbClr val="00FF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421" name="Oval 451"/>
                <p:cNvSpPr/>
                <p:nvPr/>
              </p:nvSpPr>
              <p:spPr>
                <a:xfrm>
                  <a:off x="930" y="210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422" name="Oval 452"/>
                <p:cNvSpPr/>
                <p:nvPr/>
              </p:nvSpPr>
              <p:spPr>
                <a:xfrm>
                  <a:off x="657" y="837"/>
                  <a:ext cx="317" cy="317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grpSp>
        <p:nvGrpSpPr>
          <p:cNvPr id="2338" name="Group 454"/>
          <p:cNvGrpSpPr/>
          <p:nvPr/>
        </p:nvGrpSpPr>
        <p:grpSpPr>
          <a:xfrm rot="3472940">
            <a:off x="395288" y="2058988"/>
            <a:ext cx="215900" cy="361950"/>
            <a:chOff x="453" y="566"/>
            <a:chExt cx="526" cy="1364"/>
          </a:xfrm>
        </p:grpSpPr>
        <p:grpSp>
          <p:nvGrpSpPr>
            <p:cNvPr id="13424" name="Group 455"/>
            <p:cNvGrpSpPr/>
            <p:nvPr/>
          </p:nvGrpSpPr>
          <p:grpSpPr>
            <a:xfrm rot="-1401031">
              <a:off x="453" y="566"/>
              <a:ext cx="526" cy="570"/>
              <a:chOff x="431" y="210"/>
              <a:chExt cx="816" cy="944"/>
            </a:xfrm>
          </p:grpSpPr>
          <p:sp>
            <p:nvSpPr>
              <p:cNvPr id="13425" name="Oval 456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426" name="Oval 457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427" name="Oval 458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3428" name="Group 459"/>
            <p:cNvGrpSpPr/>
            <p:nvPr/>
          </p:nvGrpSpPr>
          <p:grpSpPr>
            <a:xfrm rot="-1401031">
              <a:off x="453" y="1360"/>
              <a:ext cx="526" cy="570"/>
              <a:chOff x="431" y="210"/>
              <a:chExt cx="816" cy="944"/>
            </a:xfrm>
          </p:grpSpPr>
          <p:sp>
            <p:nvSpPr>
              <p:cNvPr id="13429" name="Oval 460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430" name="Oval 461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431" name="Oval 462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512" name="Text Box 464"/>
          <p:cNvSpPr txBox="1"/>
          <p:nvPr/>
        </p:nvSpPr>
        <p:spPr>
          <a:xfrm>
            <a:off x="107950" y="2565400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dirty="0">
                <a:solidFill>
                  <a:srgbClr val="66FF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800" dirty="0">
              <a:solidFill>
                <a:srgbClr val="66FF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33" name="WordArt 467"/>
          <p:cNvSpPr>
            <a:spLocks noTextEdit="1"/>
          </p:cNvSpPr>
          <p:nvPr/>
        </p:nvSpPr>
        <p:spPr>
          <a:xfrm>
            <a:off x="179388" y="260350"/>
            <a:ext cx="2016125" cy="6477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l"/>
            <a:r>
              <a:rPr lang="zh-CN" altLang="en-US" sz="3600" b="1" spc="-36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电解水</a:t>
            </a:r>
            <a:endParaRPr lang="zh-CN" altLang="en-US" sz="3600" b="1" spc="-360">
              <a:ln w="12700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341" name="Group 474"/>
          <p:cNvGrpSpPr/>
          <p:nvPr/>
        </p:nvGrpSpPr>
        <p:grpSpPr>
          <a:xfrm>
            <a:off x="5715000" y="990600"/>
            <a:ext cx="1238250" cy="1979613"/>
            <a:chOff x="3600" y="624"/>
            <a:chExt cx="780" cy="1247"/>
          </a:xfrm>
        </p:grpSpPr>
        <p:sp>
          <p:nvSpPr>
            <p:cNvPr id="13435" name="Oval 468"/>
            <p:cNvSpPr/>
            <p:nvPr/>
          </p:nvSpPr>
          <p:spPr>
            <a:xfrm rot="-1401031">
              <a:off x="3600" y="960"/>
              <a:ext cx="351" cy="329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436" name="Oval 469"/>
            <p:cNvSpPr/>
            <p:nvPr/>
          </p:nvSpPr>
          <p:spPr>
            <a:xfrm rot="-1401031">
              <a:off x="3600" y="624"/>
              <a:ext cx="351" cy="329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437" name="Oval 470"/>
            <p:cNvSpPr/>
            <p:nvPr/>
          </p:nvSpPr>
          <p:spPr>
            <a:xfrm rot="-1401031">
              <a:off x="4128" y="912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438" name="Oval 471"/>
            <p:cNvSpPr/>
            <p:nvPr/>
          </p:nvSpPr>
          <p:spPr>
            <a:xfrm rot="-1401031">
              <a:off x="4176" y="720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439" name="Oval 472"/>
            <p:cNvSpPr/>
            <p:nvPr/>
          </p:nvSpPr>
          <p:spPr>
            <a:xfrm rot="-1401031">
              <a:off x="3958" y="1584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440" name="Oval 473"/>
            <p:cNvSpPr/>
            <p:nvPr/>
          </p:nvSpPr>
          <p:spPr>
            <a:xfrm rot="-1401031">
              <a:off x="3792" y="1680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0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5" grpId="0"/>
      <p:bldP spid="2060" grpId="0"/>
      <p:bldP spid="2057" grpId="0"/>
      <p:bldP spid="2085" grpId="0" animBg="1"/>
      <p:bldP spid="2086" grpId="0" animBg="1"/>
      <p:bldP spid="2087" grpId="0" animBg="1"/>
      <p:bldP spid="2089" grpId="0" animBg="1"/>
      <p:bldP spid="2090" grpId="0" animBg="1"/>
      <p:bldP spid="2091" grpId="0" animBg="1"/>
      <p:bldP spid="2394" grpId="0" animBg="1"/>
      <p:bldP spid="2395" grpId="0" animBg="1"/>
      <p:bldP spid="2398" grpId="0" animBg="1"/>
      <p:bldP spid="2399" grpId="0" animBg="1"/>
      <p:bldP spid="2400" grpId="0" animBg="1"/>
      <p:bldP spid="2401" grpId="0" animBg="1"/>
      <p:bldP spid="2402" grpId="0"/>
      <p:bldP spid="2359" grpId="0"/>
      <p:bldP spid="25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1" name="Text Box 5"/>
          <p:cNvSpPr txBox="1"/>
          <p:nvPr/>
        </p:nvSpPr>
        <p:spPr>
          <a:xfrm>
            <a:off x="1079500" y="3238500"/>
            <a:ext cx="5545138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质量守恒的原因分析：</a:t>
            </a: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1438275" y="4678363"/>
            <a:ext cx="669766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2 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反应前后原子的数目没有增减；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1438275" y="5397500"/>
            <a:ext cx="727233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3 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反应前后原子的质量没有改变。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1438275" y="3957638"/>
            <a:ext cx="66960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1 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反应前后原子的种类没有改变；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1692275" y="898525"/>
            <a:ext cx="835025" cy="2165350"/>
            <a:chOff x="453" y="566"/>
            <a:chExt cx="526" cy="1364"/>
          </a:xfrm>
        </p:grpSpPr>
        <p:grpSp>
          <p:nvGrpSpPr>
            <p:cNvPr id="3" name="Group 24"/>
            <p:cNvGrpSpPr/>
            <p:nvPr/>
          </p:nvGrpSpPr>
          <p:grpSpPr>
            <a:xfrm rot="-1401031">
              <a:off x="453" y="566"/>
              <a:ext cx="526" cy="570"/>
              <a:chOff x="431" y="210"/>
              <a:chExt cx="816" cy="944"/>
            </a:xfrm>
          </p:grpSpPr>
          <p:sp>
            <p:nvSpPr>
              <p:cNvPr id="4" name="Oval 25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" name="Oval 26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5" name="Oval 27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6" name="Group 28"/>
            <p:cNvGrpSpPr/>
            <p:nvPr/>
          </p:nvGrpSpPr>
          <p:grpSpPr>
            <a:xfrm rot="-1401031">
              <a:off x="453" y="1360"/>
              <a:ext cx="526" cy="570"/>
              <a:chOff x="431" y="210"/>
              <a:chExt cx="816" cy="944"/>
            </a:xfrm>
          </p:grpSpPr>
          <p:sp>
            <p:nvSpPr>
              <p:cNvPr id="14347" name="Oval 29"/>
              <p:cNvSpPr/>
              <p:nvPr/>
            </p:nvSpPr>
            <p:spPr>
              <a:xfrm>
                <a:off x="431" y="300"/>
                <a:ext cx="544" cy="54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8" name="Oval 30"/>
              <p:cNvSpPr/>
              <p:nvPr/>
            </p:nvSpPr>
            <p:spPr>
              <a:xfrm>
                <a:off x="930" y="210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9" name="Oval 31"/>
              <p:cNvSpPr/>
              <p:nvPr/>
            </p:nvSpPr>
            <p:spPr>
              <a:xfrm>
                <a:off x="657" y="837"/>
                <a:ext cx="317" cy="317"/>
              </a:xfrm>
              <a:prstGeom prst="ellipse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368" name="Oval 32"/>
          <p:cNvSpPr/>
          <p:nvPr/>
        </p:nvSpPr>
        <p:spPr>
          <a:xfrm rot="-1401031">
            <a:off x="3367088" y="1055688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69" name="Oval 33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70" name="Oval 34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71" name="Oval 35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72" name="Oval 36"/>
          <p:cNvSpPr/>
          <p:nvPr/>
        </p:nvSpPr>
        <p:spPr>
          <a:xfrm rot="-1401031">
            <a:off x="4032250" y="2085975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73" name="Oval 37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" name="Group 38"/>
          <p:cNvGrpSpPr/>
          <p:nvPr/>
        </p:nvGrpSpPr>
        <p:grpSpPr>
          <a:xfrm>
            <a:off x="2411413" y="1557338"/>
            <a:ext cx="865187" cy="457200"/>
            <a:chOff x="612" y="1872"/>
            <a:chExt cx="545" cy="288"/>
          </a:xfrm>
        </p:grpSpPr>
        <p:sp>
          <p:nvSpPr>
            <p:cNvPr id="14357" name="Line 39"/>
            <p:cNvSpPr/>
            <p:nvPr/>
          </p:nvSpPr>
          <p:spPr>
            <a:xfrm>
              <a:off x="612" y="2160"/>
              <a:ext cx="49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4358" name="Text Box 40"/>
            <p:cNvSpPr txBox="1"/>
            <p:nvPr/>
          </p:nvSpPr>
          <p:spPr>
            <a:xfrm>
              <a:off x="612" y="1872"/>
              <a:ext cx="54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FF"/>
                  </a:solidFill>
                  <a:latin typeface="Arial" panose="020B0604020202020204" pitchFamily="34" charset="0"/>
                  <a:ea typeface="楷体_GB2312" pitchFamily="49" charset="-122"/>
                </a:rPr>
                <a:t>化分</a:t>
              </a:r>
              <a:endPara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7" name="Group 41"/>
          <p:cNvGrpSpPr/>
          <p:nvPr/>
        </p:nvGrpSpPr>
        <p:grpSpPr>
          <a:xfrm>
            <a:off x="4356100" y="1557338"/>
            <a:ext cx="1512888" cy="458787"/>
            <a:chOff x="1474" y="1872"/>
            <a:chExt cx="953" cy="289"/>
          </a:xfrm>
        </p:grpSpPr>
        <p:sp>
          <p:nvSpPr>
            <p:cNvPr id="14360" name="Text Box 42"/>
            <p:cNvSpPr txBox="1"/>
            <p:nvPr/>
          </p:nvSpPr>
          <p:spPr>
            <a:xfrm>
              <a:off x="1474" y="1872"/>
              <a:ext cx="9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FF"/>
                  </a:solidFill>
                  <a:latin typeface="Arial" panose="020B0604020202020204" pitchFamily="34" charset="0"/>
                  <a:ea typeface="楷体_GB2312" pitchFamily="49" charset="-122"/>
                </a:rPr>
                <a:t>重新组合</a:t>
              </a:r>
              <a:endPara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4361" name="Line 43"/>
            <p:cNvSpPr/>
            <p:nvPr/>
          </p:nvSpPr>
          <p:spPr>
            <a:xfrm flipV="1">
              <a:off x="1474" y="2160"/>
              <a:ext cx="862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4383" name="Oval 47"/>
          <p:cNvSpPr/>
          <p:nvPr/>
        </p:nvSpPr>
        <p:spPr>
          <a:xfrm rot="-1401031">
            <a:off x="3367088" y="1052513"/>
            <a:ext cx="557212" cy="52228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84" name="Oval 48"/>
          <p:cNvSpPr/>
          <p:nvPr/>
        </p:nvSpPr>
        <p:spPr>
          <a:xfrm rot="-1401031">
            <a:off x="3294063" y="2349500"/>
            <a:ext cx="557212" cy="522288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85" name="Oval 49"/>
          <p:cNvSpPr/>
          <p:nvPr/>
        </p:nvSpPr>
        <p:spPr>
          <a:xfrm rot="-1401031">
            <a:off x="4464050" y="692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86" name="Oval 50"/>
          <p:cNvSpPr/>
          <p:nvPr/>
        </p:nvSpPr>
        <p:spPr>
          <a:xfrm rot="-1401031">
            <a:off x="4032250" y="1268413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87" name="Oval 51"/>
          <p:cNvSpPr/>
          <p:nvPr/>
        </p:nvSpPr>
        <p:spPr>
          <a:xfrm rot="-1401031">
            <a:off x="4032250" y="2089150"/>
            <a:ext cx="323850" cy="3032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88" name="Oval 52"/>
          <p:cNvSpPr/>
          <p:nvPr/>
        </p:nvSpPr>
        <p:spPr>
          <a:xfrm rot="-1401031">
            <a:off x="4319588" y="2636838"/>
            <a:ext cx="323850" cy="3032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" name="Group 130"/>
          <p:cNvGrpSpPr/>
          <p:nvPr/>
        </p:nvGrpSpPr>
        <p:grpSpPr>
          <a:xfrm>
            <a:off x="5924550" y="990600"/>
            <a:ext cx="1238250" cy="1979613"/>
            <a:chOff x="3600" y="624"/>
            <a:chExt cx="780" cy="1247"/>
          </a:xfrm>
        </p:grpSpPr>
        <p:sp>
          <p:nvSpPr>
            <p:cNvPr id="9" name="Oval 131"/>
            <p:cNvSpPr/>
            <p:nvPr/>
          </p:nvSpPr>
          <p:spPr>
            <a:xfrm rot="-1401031">
              <a:off x="3600" y="960"/>
              <a:ext cx="351" cy="329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Oval 132"/>
            <p:cNvSpPr/>
            <p:nvPr/>
          </p:nvSpPr>
          <p:spPr>
            <a:xfrm rot="-1401031">
              <a:off x="3600" y="624"/>
              <a:ext cx="351" cy="329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Oval 133"/>
            <p:cNvSpPr/>
            <p:nvPr/>
          </p:nvSpPr>
          <p:spPr>
            <a:xfrm rot="-1401031">
              <a:off x="4128" y="912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Oval 134"/>
            <p:cNvSpPr/>
            <p:nvPr/>
          </p:nvSpPr>
          <p:spPr>
            <a:xfrm rot="-1401031">
              <a:off x="4176" y="720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Oval 135"/>
            <p:cNvSpPr/>
            <p:nvPr/>
          </p:nvSpPr>
          <p:spPr>
            <a:xfrm rot="-1401031">
              <a:off x="3958" y="1584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74" name="Oval 136"/>
            <p:cNvSpPr/>
            <p:nvPr/>
          </p:nvSpPr>
          <p:spPr>
            <a:xfrm rot="-1401031">
              <a:off x="3792" y="1680"/>
              <a:ext cx="204" cy="191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7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75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75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  <p:bldP spid="14368" grpId="0" animBg="1"/>
      <p:bldP spid="14369" grpId="0" animBg="1"/>
      <p:bldP spid="14370" grpId="0" animBg="1"/>
      <p:bldP spid="14371" grpId="0" animBg="1"/>
      <p:bldP spid="14372" grpId="0" animBg="1"/>
      <p:bldP spid="14373" grpId="0" animBg="1"/>
      <p:bldP spid="14383" grpId="0" animBg="1"/>
      <p:bldP spid="14384" grpId="0" animBg="1"/>
      <p:bldP spid="14385" grpId="0" animBg="1"/>
      <p:bldP spid="14386" grpId="0" animBg="1"/>
      <p:bldP spid="14387" grpId="0" animBg="1"/>
      <p:bldP spid="1438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Document"/>
          <p:cNvSpPr>
            <a:spLocks noEditPoints="1"/>
          </p:cNvSpPr>
          <p:nvPr/>
        </p:nvSpPr>
        <p:spPr>
          <a:xfrm rot="-1639059">
            <a:off x="685800" y="2133600"/>
            <a:ext cx="1585913" cy="259238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57988542" y="311594116"/>
              </a:cxn>
              <a:cxn ang="0">
                <a:pos x="458226" y="156272389"/>
              </a:cxn>
              <a:cxn ang="0">
                <a:pos x="57988542" y="1166695"/>
              </a:cxn>
              <a:cxn ang="0">
                <a:pos x="117012185" y="153434684"/>
              </a:cxn>
              <a:cxn ang="0">
                <a:pos x="57988542" y="311594116"/>
              </a:cxn>
              <a:cxn ang="0">
                <a:pos x="0" y="0"/>
              </a:cxn>
              <a:cxn ang="0">
                <a:pos x="116440743" y="0"/>
              </a:cxn>
              <a:cxn ang="0">
                <a:pos x="116440743" y="311133127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3D8C7"/>
          </a:soli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3600" dirty="0">
                <a:solidFill>
                  <a:srgbClr val="1C18B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元素种类变了吗？</a:t>
            </a:r>
            <a:endParaRPr lang="zh-CN" altLang="en-US" sz="3600" dirty="0">
              <a:solidFill>
                <a:srgbClr val="1C18BE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5" name="Document"/>
          <p:cNvSpPr>
            <a:spLocks noEditPoints="1"/>
          </p:cNvSpPr>
          <p:nvPr/>
        </p:nvSpPr>
        <p:spPr>
          <a:xfrm rot="-1023692">
            <a:off x="1981200" y="1676400"/>
            <a:ext cx="1511300" cy="259397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52660479" y="311975692"/>
              </a:cxn>
              <a:cxn ang="0">
                <a:pos x="416097" y="156463768"/>
              </a:cxn>
              <a:cxn ang="0">
                <a:pos x="52660479" y="1168129"/>
              </a:cxn>
              <a:cxn ang="0">
                <a:pos x="106260972" y="153622645"/>
              </a:cxn>
              <a:cxn ang="0">
                <a:pos x="52660479" y="311975692"/>
              </a:cxn>
              <a:cxn ang="0">
                <a:pos x="0" y="0"/>
              </a:cxn>
              <a:cxn ang="0">
                <a:pos x="105742023" y="0"/>
              </a:cxn>
              <a:cxn ang="0">
                <a:pos x="105742023" y="311514181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9EFBF"/>
          </a:soli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3600" dirty="0">
                <a:solidFill>
                  <a:srgbClr val="3D675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元素质量变了吗？</a:t>
            </a:r>
            <a:endParaRPr lang="zh-CN" altLang="en-US" sz="3600" dirty="0">
              <a:solidFill>
                <a:srgbClr val="3D675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6" name="Document"/>
          <p:cNvSpPr>
            <a:spLocks noEditPoints="1"/>
          </p:cNvSpPr>
          <p:nvPr/>
        </p:nvSpPr>
        <p:spPr>
          <a:xfrm rot="-924657">
            <a:off x="3733800" y="3733800"/>
            <a:ext cx="1585913" cy="2667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57988542" y="329788255"/>
              </a:cxn>
              <a:cxn ang="0">
                <a:pos x="458226" y="165397215"/>
              </a:cxn>
              <a:cxn ang="0">
                <a:pos x="57988542" y="1234846"/>
              </a:cxn>
              <a:cxn ang="0">
                <a:pos x="117012185" y="162393877"/>
              </a:cxn>
              <a:cxn ang="0">
                <a:pos x="57988542" y="329788255"/>
              </a:cxn>
              <a:cxn ang="0">
                <a:pos x="0" y="0"/>
              </a:cxn>
              <a:cxn ang="0">
                <a:pos x="116440743" y="0"/>
              </a:cxn>
              <a:cxn ang="0">
                <a:pos x="116440743" y="329300417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1D7EF"/>
          </a:soli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分子数目变了吗？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7" name="Document"/>
          <p:cNvSpPr>
            <a:spLocks noEditPoints="1"/>
          </p:cNvSpPr>
          <p:nvPr/>
        </p:nvSpPr>
        <p:spPr>
          <a:xfrm>
            <a:off x="2268538" y="476250"/>
            <a:ext cx="3816350" cy="93662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335799576" y="40674372"/>
              </a:cxn>
              <a:cxn ang="0">
                <a:pos x="2653423" y="20399216"/>
              </a:cxn>
              <a:cxn ang="0">
                <a:pos x="335799576" y="152288"/>
              </a:cxn>
              <a:cxn ang="0">
                <a:pos x="677592589" y="20028815"/>
              </a:cxn>
              <a:cxn ang="0">
                <a:pos x="335799576" y="40674372"/>
              </a:cxn>
              <a:cxn ang="0">
                <a:pos x="0" y="0"/>
              </a:cxn>
              <a:cxn ang="0">
                <a:pos x="674283672" y="0"/>
              </a:cxn>
              <a:cxn ang="0">
                <a:pos x="674283672" y="40614185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gradFill rotWithShape="1">
            <a:gsLst>
              <a:gs pos="0">
                <a:srgbClr val="AFC2FF"/>
              </a:gs>
              <a:gs pos="50000">
                <a:srgbClr val="FFFFFF"/>
              </a:gs>
              <a:gs pos="100000">
                <a:srgbClr val="AFC2FF"/>
              </a:gs>
            </a:gsLst>
            <a:lin ang="5400000" scaled="1"/>
            <a:tileRect/>
          </a:gra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4000" i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化学反应前后</a:t>
            </a:r>
            <a:endParaRPr lang="zh-CN" altLang="en-US" sz="4000" i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8" name="Document"/>
          <p:cNvSpPr>
            <a:spLocks noEditPoints="1"/>
          </p:cNvSpPr>
          <p:nvPr/>
        </p:nvSpPr>
        <p:spPr>
          <a:xfrm rot="1534362">
            <a:off x="5257800" y="1676400"/>
            <a:ext cx="1512888" cy="2519363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52771214" y="294286675"/>
              </a:cxn>
              <a:cxn ang="0">
                <a:pos x="416955" y="147592333"/>
              </a:cxn>
              <a:cxn ang="0">
                <a:pos x="52771214" y="1101988"/>
              </a:cxn>
              <a:cxn ang="0">
                <a:pos x="106484342" y="144912243"/>
              </a:cxn>
              <a:cxn ang="0">
                <a:pos x="52771214" y="294286675"/>
              </a:cxn>
              <a:cxn ang="0">
                <a:pos x="0" y="0"/>
              </a:cxn>
              <a:cxn ang="0">
                <a:pos x="105964357" y="0"/>
              </a:cxn>
              <a:cxn ang="0">
                <a:pos x="105964357" y="293851385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D8E9D5"/>
          </a:soli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3600" dirty="0">
                <a:solidFill>
                  <a:srgbClr val="3F304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物质种类呢？</a:t>
            </a:r>
            <a:endParaRPr lang="zh-CN" altLang="en-US" sz="3600" dirty="0">
              <a:solidFill>
                <a:srgbClr val="3F304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9" name="Document"/>
          <p:cNvSpPr>
            <a:spLocks noEditPoints="1"/>
          </p:cNvSpPr>
          <p:nvPr/>
        </p:nvSpPr>
        <p:spPr>
          <a:xfrm rot="2184553">
            <a:off x="6400800" y="2057400"/>
            <a:ext cx="1655763" cy="249237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63209136" y="288015509"/>
              </a:cxn>
              <a:cxn ang="0">
                <a:pos x="499489" y="144447093"/>
              </a:cxn>
              <a:cxn ang="0">
                <a:pos x="63209136" y="1078414"/>
              </a:cxn>
              <a:cxn ang="0">
                <a:pos x="127546567" y="141824215"/>
              </a:cxn>
              <a:cxn ang="0">
                <a:pos x="63209136" y="288015509"/>
              </a:cxn>
              <a:cxn ang="0">
                <a:pos x="0" y="0"/>
              </a:cxn>
              <a:cxn ang="0">
                <a:pos x="126923663" y="0"/>
              </a:cxn>
              <a:cxn ang="0">
                <a:pos x="126923663" y="287589497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D8EBB3"/>
          </a:solidFill>
          <a:ln w="9525" cap="flat" cmpd="sng">
            <a:solidFill>
              <a:srgbClr val="B2B2B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anchor="t" anchorCtr="0"/>
          <a:p>
            <a:pPr>
              <a:spcBef>
                <a:spcPct val="50000"/>
              </a:spcBef>
              <a:buFontTx/>
            </a:pPr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分子种类呢？</a:t>
            </a:r>
            <a:endParaRPr lang="zh-CN" altLang="en-US" sz="3600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Cloud"/>
          <p:cNvSpPr>
            <a:spLocks noChangeAspect="1" noEditPoints="1"/>
          </p:cNvSpPr>
          <p:nvPr/>
        </p:nvSpPr>
        <p:spPr>
          <a:xfrm>
            <a:off x="323850" y="404813"/>
            <a:ext cx="2305050" cy="1073150"/>
          </a:xfrm>
          <a:custGeom>
            <a:avLst/>
            <a:gdLst/>
            <a:ahLst/>
            <a:cxnLst>
              <a:cxn ang="0">
                <a:pos x="763014" y="26658586"/>
              </a:cxn>
              <a:cxn ang="0">
                <a:pos x="122992026" y="53260385"/>
              </a:cxn>
              <a:cxn ang="0">
                <a:pos x="245779051" y="26658586"/>
              </a:cxn>
              <a:cxn ang="0">
                <a:pos x="122992026" y="3048442"/>
              </a:cxn>
            </a:cxnLst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1">
            <a:gsLst>
              <a:gs pos="0">
                <a:srgbClr val="9900FF"/>
              </a:gs>
              <a:gs pos="100000">
                <a:srgbClr val="FFFFFF"/>
              </a:gs>
            </a:gsLst>
            <a:lin ang="5400000" scaled="1"/>
            <a:tileRect/>
          </a:gradFill>
          <a:ln w="9525">
            <a:noFill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15368" name="WordArt 9"/>
          <p:cNvSpPr>
            <a:spLocks noTextEdit="1"/>
          </p:cNvSpPr>
          <p:nvPr/>
        </p:nvSpPr>
        <p:spPr>
          <a:xfrm>
            <a:off x="611188" y="547688"/>
            <a:ext cx="1800225" cy="601662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动动脑</a:t>
            </a:r>
            <a:endParaRPr lang="zh-CN" altLang="en-US" sz="3600" b="1">
              <a:solidFill>
                <a:schemeClr val="tx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4042" name="Text Box 10"/>
          <p:cNvSpPr txBox="1"/>
          <p:nvPr/>
        </p:nvSpPr>
        <p:spPr>
          <a:xfrm rot="-1092356">
            <a:off x="336550" y="1362075"/>
            <a:ext cx="1655763" cy="1303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u="sng" dirty="0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不变</a:t>
            </a:r>
            <a:endParaRPr lang="zh-CN" altLang="en-US" sz="5400" u="sng" dirty="0">
              <a:solidFill>
                <a:srgbClr val="CC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4043" name="Text Box 11"/>
          <p:cNvSpPr txBox="1"/>
          <p:nvPr/>
        </p:nvSpPr>
        <p:spPr>
          <a:xfrm rot="1241727">
            <a:off x="6507163" y="1206500"/>
            <a:ext cx="1800225" cy="1301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u="sng" dirty="0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改变</a:t>
            </a:r>
            <a:endParaRPr lang="zh-CN" altLang="en-US" sz="5400" u="sng" dirty="0">
              <a:solidFill>
                <a:srgbClr val="CC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4045" name="Text Box 13"/>
          <p:cNvSpPr txBox="1"/>
          <p:nvPr/>
        </p:nvSpPr>
        <p:spPr>
          <a:xfrm>
            <a:off x="784225" y="5105400"/>
            <a:ext cx="340677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5400" u="sng" dirty="0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可能改变</a:t>
            </a:r>
            <a:endParaRPr lang="zh-CN" altLang="en-US" sz="5400" u="sng" dirty="0">
              <a:solidFill>
                <a:srgbClr val="CC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hecker dir="vert"/>
    <p:sndAc>
      <p:stSnd>
        <p:snd r:embed="rId1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  <p:bldP spid="44035" grpId="0" animBg="1"/>
      <p:bldP spid="44036" grpId="0" animBg="1"/>
      <p:bldP spid="44037" grpId="0" animBg="1"/>
      <p:bldP spid="44038" grpId="0" animBg="1"/>
      <p:bldP spid="44039" grpId="0" animBg="1"/>
      <p:bldP spid="44042" grpId="0"/>
      <p:bldP spid="44043" grpId="0"/>
      <p:bldP spid="440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Oval 2"/>
          <p:cNvSpPr/>
          <p:nvPr/>
        </p:nvSpPr>
        <p:spPr>
          <a:xfrm>
            <a:off x="1219200" y="4114800"/>
            <a:ext cx="6781800" cy="936625"/>
          </a:xfrm>
          <a:prstGeom prst="ellipse">
            <a:avLst/>
          </a:prstGeom>
          <a:solidFill>
            <a:srgbClr val="FAF3CE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9" name="Oval 3"/>
          <p:cNvSpPr/>
          <p:nvPr/>
        </p:nvSpPr>
        <p:spPr>
          <a:xfrm>
            <a:off x="838200" y="1752600"/>
            <a:ext cx="7467600" cy="2209800"/>
          </a:xfrm>
          <a:prstGeom prst="ellipse">
            <a:avLst/>
          </a:prstGeom>
          <a:solidFill>
            <a:srgbClr val="FAF3CE"/>
          </a:soli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0" name="Rectangle 4"/>
          <p:cNvSpPr/>
          <p:nvPr/>
        </p:nvSpPr>
        <p:spPr>
          <a:xfrm>
            <a:off x="5334000" y="2590800"/>
            <a:ext cx="2125663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原子数目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1" name="Rectangle 5"/>
          <p:cNvSpPr/>
          <p:nvPr/>
        </p:nvSpPr>
        <p:spPr>
          <a:xfrm>
            <a:off x="5410200" y="3124200"/>
            <a:ext cx="220980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原子质量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2" name="Rectangle 6"/>
          <p:cNvSpPr/>
          <p:nvPr/>
        </p:nvSpPr>
        <p:spPr>
          <a:xfrm>
            <a:off x="5334000" y="2057400"/>
            <a:ext cx="2373313" cy="533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原子种类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5364163" y="400050"/>
            <a:ext cx="2827337" cy="1123950"/>
            <a:chOff x="3438" y="323"/>
            <a:chExt cx="1153" cy="639"/>
          </a:xfrm>
        </p:grpSpPr>
        <p:sp>
          <p:nvSpPr>
            <p:cNvPr id="16391" name="Oval 8"/>
            <p:cNvSpPr/>
            <p:nvPr/>
          </p:nvSpPr>
          <p:spPr>
            <a:xfrm>
              <a:off x="3438" y="389"/>
              <a:ext cx="907" cy="530"/>
            </a:xfrm>
            <a:prstGeom prst="ellipse">
              <a:avLst/>
            </a:prstGeom>
            <a:solidFill>
              <a:srgbClr val="FBF8D7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2" name="Rectangle 9"/>
            <p:cNvSpPr/>
            <p:nvPr/>
          </p:nvSpPr>
          <p:spPr>
            <a:xfrm>
              <a:off x="3529" y="323"/>
              <a:ext cx="1062" cy="6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>
                <a:spcBef>
                  <a:spcPct val="20000"/>
                </a:spcBef>
              </a:pPr>
              <a:r>
                <a:rPr lang="zh-CN" altLang="en-US" sz="4000" dirty="0">
                  <a:solidFill>
                    <a:srgbClr val="CC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微    观</a:t>
              </a:r>
              <a:endParaRPr lang="zh-CN" altLang="en-US" sz="4000" dirty="0">
                <a:solidFill>
                  <a:srgbClr val="CC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5067" name="Rectangle 11"/>
          <p:cNvSpPr/>
          <p:nvPr/>
        </p:nvSpPr>
        <p:spPr>
          <a:xfrm>
            <a:off x="1905000" y="2895600"/>
            <a:ext cx="2130425" cy="5476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元素质量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8" name="Rectangle 12"/>
          <p:cNvSpPr/>
          <p:nvPr/>
        </p:nvSpPr>
        <p:spPr>
          <a:xfrm>
            <a:off x="1481138" y="2057400"/>
            <a:ext cx="2295525" cy="655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元素种类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9" name="Line 13"/>
          <p:cNvSpPr/>
          <p:nvPr/>
        </p:nvSpPr>
        <p:spPr>
          <a:xfrm>
            <a:off x="1281113" y="1793875"/>
            <a:ext cx="6769100" cy="0"/>
          </a:xfrm>
          <a:prstGeom prst="line">
            <a:avLst/>
          </a:prstGeom>
          <a:ln w="38100" cap="flat" cmpd="sng">
            <a:solidFill>
              <a:srgbClr val="CC0066"/>
            </a:solidFill>
            <a:prstDash val="dashDot"/>
            <a:round/>
            <a:headEnd type="none" w="med" len="med"/>
            <a:tailEnd type="none" w="med" len="med"/>
          </a:ln>
        </p:spPr>
      </p:sp>
      <p:sp>
        <p:nvSpPr>
          <p:cNvPr id="45070" name="Line 14"/>
          <p:cNvSpPr/>
          <p:nvPr/>
        </p:nvSpPr>
        <p:spPr>
          <a:xfrm rot="-5400000">
            <a:off x="2108200" y="2997200"/>
            <a:ext cx="4927600" cy="0"/>
          </a:xfrm>
          <a:prstGeom prst="line">
            <a:avLst/>
          </a:prstGeom>
          <a:ln w="38100" cap="rnd" cmpd="sng">
            <a:solidFill>
              <a:srgbClr val="CC0066"/>
            </a:solidFill>
            <a:prstDash val="sysDot"/>
            <a:round/>
            <a:headEnd type="none" w="med" len="med"/>
            <a:tailEnd type="none" w="med" len="med"/>
          </a:ln>
        </p:spPr>
      </p:sp>
      <p:grpSp>
        <p:nvGrpSpPr>
          <p:cNvPr id="3" name="Group 15"/>
          <p:cNvGrpSpPr/>
          <p:nvPr/>
        </p:nvGrpSpPr>
        <p:grpSpPr>
          <a:xfrm>
            <a:off x="4192588" y="1905000"/>
            <a:ext cx="739775" cy="2120900"/>
            <a:chOff x="2629" y="1434"/>
            <a:chExt cx="465" cy="1225"/>
          </a:xfrm>
        </p:grpSpPr>
        <p:sp>
          <p:nvSpPr>
            <p:cNvPr id="16398" name="Oval 16"/>
            <p:cNvSpPr/>
            <p:nvPr/>
          </p:nvSpPr>
          <p:spPr>
            <a:xfrm>
              <a:off x="2640" y="1434"/>
              <a:ext cx="454" cy="1225"/>
            </a:xfrm>
            <a:prstGeom prst="ellipse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 algn="ctr">
                <a:spcBef>
                  <a:spcPct val="50000"/>
                </a:spcBef>
              </a:pPr>
              <a:endParaRPr lang="zh-CN" altLang="zh-CN" sz="1800" dirty="0">
                <a:solidFill>
                  <a:srgbClr val="D86B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9" name="Text Box 17"/>
            <p:cNvSpPr txBox="1"/>
            <p:nvPr/>
          </p:nvSpPr>
          <p:spPr>
            <a:xfrm>
              <a:off x="2629" y="1603"/>
              <a:ext cx="461" cy="974"/>
            </a:xfrm>
            <a:prstGeom prst="rect">
              <a:avLst/>
            </a:prstGeom>
            <a:noFill/>
            <a:ln w="9525">
              <a:noFill/>
            </a:ln>
            <a:effectLst>
              <a:prstShdw prst="shdw17" dist="17961" dir="2699999">
                <a:srgbClr val="1C7270"/>
              </a:prstShdw>
            </a:effectLst>
          </p:spPr>
          <p:txBody>
            <a:bodyPr vert="eaVert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3237F6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不　变</a:t>
              </a:r>
              <a:endParaRPr lang="zh-CN" altLang="en-US" sz="3600" dirty="0">
                <a:solidFill>
                  <a:srgbClr val="3237F6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45074" name="Rectangle 18"/>
          <p:cNvSpPr/>
          <p:nvPr/>
        </p:nvSpPr>
        <p:spPr>
          <a:xfrm>
            <a:off x="1428750" y="4267200"/>
            <a:ext cx="2773363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物质的种类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75" name="Rectangle 19"/>
          <p:cNvSpPr/>
          <p:nvPr/>
        </p:nvSpPr>
        <p:spPr>
          <a:xfrm>
            <a:off x="5334000" y="4267200"/>
            <a:ext cx="2952750" cy="603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分子的种类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4" name="Group 20"/>
          <p:cNvGrpSpPr/>
          <p:nvPr/>
        </p:nvGrpSpPr>
        <p:grpSpPr>
          <a:xfrm>
            <a:off x="4114800" y="4267200"/>
            <a:ext cx="946150" cy="546100"/>
            <a:chOff x="2517" y="3177"/>
            <a:chExt cx="596" cy="344"/>
          </a:xfrm>
        </p:grpSpPr>
        <p:sp>
          <p:nvSpPr>
            <p:cNvPr id="16403" name="Oval 21"/>
            <p:cNvSpPr/>
            <p:nvPr/>
          </p:nvSpPr>
          <p:spPr>
            <a:xfrm>
              <a:off x="2517" y="3203"/>
              <a:ext cx="590" cy="31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4" name="Text Box 22"/>
            <p:cNvSpPr txBox="1"/>
            <p:nvPr/>
          </p:nvSpPr>
          <p:spPr>
            <a:xfrm>
              <a:off x="2524" y="3177"/>
              <a:ext cx="5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66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改变</a:t>
              </a:r>
              <a:endParaRPr lang="zh-CN" altLang="en-US" sz="2800" dirty="0">
                <a:solidFill>
                  <a:srgbClr val="FF66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1181100" y="476250"/>
            <a:ext cx="2886075" cy="1008063"/>
            <a:chOff x="1292" y="527"/>
            <a:chExt cx="997" cy="434"/>
          </a:xfrm>
        </p:grpSpPr>
        <p:sp>
          <p:nvSpPr>
            <p:cNvPr id="16406" name="Oval 24"/>
            <p:cNvSpPr/>
            <p:nvPr/>
          </p:nvSpPr>
          <p:spPr>
            <a:xfrm>
              <a:off x="1292" y="553"/>
              <a:ext cx="907" cy="408"/>
            </a:xfrm>
            <a:prstGeom prst="ellipse">
              <a:avLst/>
            </a:prstGeom>
            <a:solidFill>
              <a:srgbClr val="FBF8D7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7" name="Rectangle 25"/>
            <p:cNvSpPr/>
            <p:nvPr/>
          </p:nvSpPr>
          <p:spPr>
            <a:xfrm>
              <a:off x="1382" y="527"/>
              <a:ext cx="907" cy="4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>
                <a:spcBef>
                  <a:spcPct val="20000"/>
                </a:spcBef>
              </a:pPr>
              <a:r>
                <a:rPr lang="zh-CN" altLang="en-US" sz="4000" dirty="0">
                  <a:solidFill>
                    <a:srgbClr val="CC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宏    观</a:t>
              </a:r>
              <a:endParaRPr lang="zh-CN" altLang="en-US" sz="4000" dirty="0">
                <a:solidFill>
                  <a:srgbClr val="CC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08" name="Text Box 26"/>
          <p:cNvSpPr txBox="1"/>
          <p:nvPr/>
        </p:nvSpPr>
        <p:spPr>
          <a:xfrm>
            <a:off x="5516563" y="6116638"/>
            <a:ext cx="244475" cy="3429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85" name="Oval 29"/>
          <p:cNvSpPr/>
          <p:nvPr/>
        </p:nvSpPr>
        <p:spPr>
          <a:xfrm>
            <a:off x="1219200" y="5257800"/>
            <a:ext cx="6858000" cy="1143000"/>
          </a:xfrm>
          <a:prstGeom prst="ellipse">
            <a:avLst/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83" name="Oval 27"/>
          <p:cNvSpPr/>
          <p:nvPr/>
        </p:nvSpPr>
        <p:spPr>
          <a:xfrm flipH="1">
            <a:off x="4067175" y="5181600"/>
            <a:ext cx="1081088" cy="120015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84" name="Text Box 28"/>
          <p:cNvSpPr txBox="1"/>
          <p:nvPr/>
        </p:nvSpPr>
        <p:spPr>
          <a:xfrm>
            <a:off x="4140200" y="5229225"/>
            <a:ext cx="1079500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66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可能</a:t>
            </a:r>
            <a:endParaRPr lang="zh-CN" altLang="en-US" dirty="0">
              <a:solidFill>
                <a:srgbClr val="FF66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r>
              <a:rPr lang="zh-CN" altLang="en-US" dirty="0">
                <a:solidFill>
                  <a:srgbClr val="FF66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改变</a:t>
            </a:r>
            <a:endParaRPr lang="zh-CN" altLang="en-US" dirty="0">
              <a:solidFill>
                <a:srgbClr val="FF66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5086" name="Text Box 30"/>
          <p:cNvSpPr txBox="1"/>
          <p:nvPr/>
        </p:nvSpPr>
        <p:spPr>
          <a:xfrm>
            <a:off x="5486400" y="5627688"/>
            <a:ext cx="210820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分子数目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30" name="Text Box 30"/>
          <p:cNvSpPr txBox="1"/>
          <p:nvPr/>
        </p:nvSpPr>
        <p:spPr>
          <a:xfrm>
            <a:off x="1600200" y="5589588"/>
            <a:ext cx="258921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元素化合价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"/>
                                        <p:tgtEl>
                                          <p:spTgt spid="450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75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45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5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  <p:bldP spid="45059" grpId="0" animBg="1"/>
      <p:bldP spid="45060" grpId="0"/>
      <p:bldP spid="45061" grpId="0"/>
      <p:bldP spid="45062" grpId="0"/>
      <p:bldP spid="45067" grpId="0"/>
      <p:bldP spid="45068" grpId="0" build="p"/>
      <p:bldP spid="45074" grpId="0"/>
      <p:bldP spid="45075" grpId="0"/>
      <p:bldP spid="45085" grpId="0" animBg="1"/>
      <p:bldP spid="45083" grpId="0" animBg="1"/>
      <p:bldP spid="45084" grpId="0"/>
      <p:bldP spid="45086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40"/>
          <p:cNvGrpSpPr/>
          <p:nvPr/>
        </p:nvGrpSpPr>
        <p:grpSpPr>
          <a:xfrm>
            <a:off x="3707903" y="2276872"/>
            <a:ext cx="5508500" cy="442700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2" name="同心圆 54"/>
            <p:cNvSpPr/>
            <p:nvPr/>
          </p:nvSpPr>
          <p:spPr>
            <a:xfrm>
              <a:off x="304800" y="673100"/>
              <a:ext cx="4000500" cy="4000500"/>
            </a:xfrm>
            <a:prstGeom prst="roundRect">
              <a:avLst>
                <a:gd name="adj" fmla="val 9468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椭圆 55"/>
            <p:cNvSpPr/>
            <p:nvPr/>
          </p:nvSpPr>
          <p:spPr>
            <a:xfrm>
              <a:off x="392113" y="760413"/>
              <a:ext cx="3825874" cy="3825874"/>
            </a:xfrm>
            <a:prstGeom prst="roundRect">
              <a:avLst>
                <a:gd name="adj" fmla="val 5913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7410" name="矩形 11"/>
          <p:cNvSpPr/>
          <p:nvPr/>
        </p:nvSpPr>
        <p:spPr>
          <a:xfrm>
            <a:off x="144463" y="3443288"/>
            <a:ext cx="2786062" cy="1570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是否存在违背质量守恒定律的化学反应呢</a:t>
            </a: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?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61442" name="Picture 2" descr="http://imgsrc.baidu.com/image/c0%3Dshijue1%2C0%2C0%2C294%2C40/sign=2d8487d9771ed21b6dc426a6c507b7b1/0ff41bd5ad6eddc4fbcaa2d033dbb6fd526633ef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70350" y="2508869"/>
            <a:ext cx="4649421" cy="3963009"/>
          </a:xfrm>
          <a:prstGeom prst="rect">
            <a:avLst/>
          </a:prstGeo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8" name="燕尾形 17"/>
          <p:cNvSpPr/>
          <p:nvPr/>
        </p:nvSpPr>
        <p:spPr>
          <a:xfrm>
            <a:off x="2774950" y="341630"/>
            <a:ext cx="1816735" cy="420370"/>
          </a:xfrm>
          <a:prstGeom prst="chevron">
            <a:avLst>
              <a:gd name="adj" fmla="val 50020"/>
            </a:avLst>
          </a:prstGeom>
          <a:solidFill>
            <a:schemeClr val="accent1"/>
          </a:solidFill>
          <a:ln w="9525">
            <a:noFill/>
          </a:ln>
        </p:spPr>
        <p:txBody>
          <a:bodyPr anchor="ctr" anchorCtr="0"/>
          <a:p>
            <a:pPr algn="ctr" defTabSz="687705"/>
            <a:r>
              <a:rPr lang="zh-CN" altLang="en-US" sz="1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深化理解</a:t>
            </a:r>
            <a:endParaRPr lang="zh-CN" altLang="en-US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燕尾形 18"/>
          <p:cNvSpPr/>
          <p:nvPr/>
        </p:nvSpPr>
        <p:spPr>
          <a:xfrm>
            <a:off x="4070350" y="360363"/>
            <a:ext cx="215900" cy="384175"/>
          </a:xfrm>
          <a:prstGeom prst="chevron">
            <a:avLst>
              <a:gd name="adj" fmla="val 65967"/>
            </a:avLst>
          </a:prstGeom>
          <a:solidFill>
            <a:schemeClr val="accent1"/>
          </a:solidFill>
          <a:ln w="9525">
            <a:noFill/>
          </a:ln>
        </p:spPr>
        <p:txBody>
          <a:bodyPr anchor="ctr" anchorCtr="0"/>
          <a:p>
            <a:pPr algn="ctr" defTabSz="687705"/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4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571500"/>
            <a:ext cx="6589713" cy="24876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745" y="109220"/>
            <a:ext cx="4276725" cy="66675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1380" y="109220"/>
            <a:ext cx="4373880" cy="666813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3" name="Group 3"/>
          <p:cNvGrpSpPr/>
          <p:nvPr/>
        </p:nvGrpSpPr>
        <p:grpSpPr>
          <a:xfrm>
            <a:off x="3551238" y="1455738"/>
            <a:ext cx="2087562" cy="1739900"/>
            <a:chOff x="2245" y="1026"/>
            <a:chExt cx="1315" cy="1096"/>
          </a:xfrm>
        </p:grpSpPr>
        <p:sp>
          <p:nvSpPr>
            <p:cNvPr id="18434" name="Line 4"/>
            <p:cNvSpPr/>
            <p:nvPr/>
          </p:nvSpPr>
          <p:spPr>
            <a:xfrm>
              <a:off x="2245" y="1751"/>
              <a:ext cx="131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8435" name="Text Box 5"/>
            <p:cNvSpPr txBox="1"/>
            <p:nvPr/>
          </p:nvSpPr>
          <p:spPr>
            <a:xfrm>
              <a:off x="2336" y="1026"/>
              <a:ext cx="1088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FF0066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将稀盐酸倒入烧杯中</a:t>
              </a:r>
              <a:endPara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pic>
        <p:nvPicPr>
          <p:cNvPr id="18436" name="Picture 6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382713"/>
            <a:ext cx="3095625" cy="2081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525" y="1328738"/>
            <a:ext cx="3168650" cy="227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Rectangle 13"/>
          <p:cNvSpPr/>
          <p:nvPr/>
        </p:nvSpPr>
        <p:spPr>
          <a:xfrm>
            <a:off x="0" y="3524250"/>
            <a:ext cx="2578100" cy="5588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r>
              <a:rPr lang="zh-CN" altLang="en-GB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实验现象：</a:t>
            </a:r>
            <a:endParaRPr lang="zh-CN" altLang="en-GB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9998" name="Text Box 14"/>
          <p:cNvSpPr txBox="1"/>
          <p:nvPr/>
        </p:nvSpPr>
        <p:spPr>
          <a:xfrm>
            <a:off x="2020888" y="3582988"/>
            <a:ext cx="6804025" cy="579437"/>
          </a:xfrm>
          <a:prstGeom prst="rect">
            <a:avLst/>
          </a:prstGeom>
          <a:solidFill>
            <a:srgbClr val="00FF00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楷体_GB2312" pitchFamily="49" charset="-122"/>
              </a:rPr>
              <a:t>固体粉末溶解，有大量的气泡产生；</a:t>
            </a:r>
            <a:endParaRPr lang="en-US" altLang="zh-CN" dirty="0">
              <a:solidFill>
                <a:schemeClr val="hlink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3" name="Group 15"/>
          <p:cNvGrpSpPr/>
          <p:nvPr/>
        </p:nvGrpSpPr>
        <p:grpSpPr>
          <a:xfrm>
            <a:off x="557213" y="4510088"/>
            <a:ext cx="8586787" cy="1076325"/>
            <a:chOff x="312" y="3626"/>
            <a:chExt cx="4919" cy="678"/>
          </a:xfrm>
        </p:grpSpPr>
        <p:sp>
          <p:nvSpPr>
            <p:cNvPr id="18441" name="Text Box 16"/>
            <p:cNvSpPr txBox="1"/>
            <p:nvPr/>
          </p:nvSpPr>
          <p:spPr>
            <a:xfrm>
              <a:off x="312" y="3626"/>
              <a:ext cx="4919" cy="67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碳酸钠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盐酸              氯化钠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二氧化碳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水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2" name="Line 17"/>
            <p:cNvSpPr/>
            <p:nvPr/>
          </p:nvSpPr>
          <p:spPr>
            <a:xfrm>
              <a:off x="2011" y="3824"/>
              <a:ext cx="59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4" name="Group 18"/>
          <p:cNvGrpSpPr/>
          <p:nvPr/>
        </p:nvGrpSpPr>
        <p:grpSpPr>
          <a:xfrm>
            <a:off x="682625" y="4992688"/>
            <a:ext cx="7808913" cy="581025"/>
            <a:chOff x="312" y="3626"/>
            <a:chExt cx="4919" cy="365"/>
          </a:xfrm>
        </p:grpSpPr>
        <p:sp>
          <p:nvSpPr>
            <p:cNvPr id="18444" name="Text Box 19"/>
            <p:cNvSpPr txBox="1"/>
            <p:nvPr/>
          </p:nvSpPr>
          <p:spPr>
            <a:xfrm>
              <a:off x="312" y="3626"/>
              <a:ext cx="491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Na</a:t>
              </a:r>
              <a:r>
                <a:rPr lang="en-US" altLang="zh-CN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CO</a:t>
              </a:r>
              <a:r>
                <a:rPr lang="en-US" altLang="zh-CN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+HCl              NaCl+CO</a:t>
              </a:r>
              <a:r>
                <a:rPr lang="en-US" altLang="zh-CN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+H</a:t>
              </a:r>
              <a:r>
                <a:rPr lang="en-US" altLang="zh-CN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5" name="Line 20"/>
            <p:cNvSpPr/>
            <p:nvPr/>
          </p:nvSpPr>
          <p:spPr>
            <a:xfrm>
              <a:off x="2011" y="3824"/>
              <a:ext cx="59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8446" name="Rectangle 21"/>
          <p:cNvSpPr/>
          <p:nvPr/>
        </p:nvSpPr>
        <p:spPr>
          <a:xfrm>
            <a:off x="0" y="3965575"/>
            <a:ext cx="2981325" cy="477838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r>
              <a:rPr lang="zh-CN" altLang="en-GB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反应原理</a:t>
            </a:r>
            <a:r>
              <a:rPr lang="zh-CN" altLang="en-GB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GB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8447" name="Group 22"/>
          <p:cNvGrpSpPr/>
          <p:nvPr/>
        </p:nvGrpSpPr>
        <p:grpSpPr>
          <a:xfrm>
            <a:off x="471488" y="422275"/>
            <a:ext cx="2405062" cy="1122363"/>
            <a:chOff x="389" y="1503"/>
            <a:chExt cx="1105" cy="707"/>
          </a:xfrm>
        </p:grpSpPr>
        <p:sp>
          <p:nvSpPr>
            <p:cNvPr id="18448" name="AutoShape 23"/>
            <p:cNvSpPr/>
            <p:nvPr/>
          </p:nvSpPr>
          <p:spPr>
            <a:xfrm>
              <a:off x="389" y="1503"/>
              <a:ext cx="1105" cy="560"/>
            </a:xfrm>
            <a:prstGeom prst="wave">
              <a:avLst>
                <a:gd name="adj1" fmla="val 13005"/>
                <a:gd name="adj2" fmla="val 0"/>
              </a:avLst>
            </a:prstGeom>
            <a:solidFill>
              <a:schemeClr val="accent1"/>
            </a:solidFill>
            <a:ln w="9525">
              <a:noFill/>
            </a:ln>
          </p:spPr>
          <p:txBody>
            <a:bodyPr wrap="none" lIns="76200" tIns="38100" rIns="76200" bIns="38100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0008" name="Text Box 24"/>
            <p:cNvSpPr txBox="1">
              <a:spLocks noChangeArrowheads="1"/>
            </p:cNvSpPr>
            <p:nvPr/>
          </p:nvSpPr>
          <p:spPr bwMode="auto">
            <a:xfrm>
              <a:off x="444" y="1619"/>
              <a:ext cx="950" cy="59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lIns="76200" tIns="38100" rIns="76200" bIns="38100"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0" lang="zh-CN" altLang="en-US" sz="2800" kern="1200" cap="none" spc="0" normalizeH="0" baseline="0" noProof="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探究实验</a:t>
              </a:r>
              <a:r>
                <a:rPr kumimoji="0" lang="en-US" altLang="zh-CN" sz="2800" kern="1200" cap="none" spc="0" normalizeH="0" baseline="0" noProof="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</a:t>
              </a:r>
              <a:endParaRPr kumimoji="0" lang="en-US" altLang="zh-CN" sz="2800" kern="1200" cap="none" spc="0" normalizeH="0" baseline="0" noProof="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450" name="WordArt 35"/>
          <p:cNvSpPr>
            <a:spLocks noTextEdit="1"/>
          </p:cNvSpPr>
          <p:nvPr/>
        </p:nvSpPr>
        <p:spPr>
          <a:xfrm>
            <a:off x="3676650" y="220663"/>
            <a:ext cx="22860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l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解释和讨论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21" name="Rectangle 37"/>
          <p:cNvSpPr/>
          <p:nvPr/>
        </p:nvSpPr>
        <p:spPr>
          <a:xfrm>
            <a:off x="2986088" y="5567363"/>
            <a:ext cx="5289550" cy="568325"/>
          </a:xfrm>
          <a:prstGeom prst="rect">
            <a:avLst/>
          </a:prstGeom>
          <a:solidFill>
            <a:srgbClr val="00FF00"/>
          </a:solidFill>
          <a:ln w="9525">
            <a:noFill/>
          </a:ln>
        </p:spPr>
        <p:txBody>
          <a:bodyPr wrap="none" lIns="76200" tIns="38100" rIns="76200" bIns="38100" anchor="t" anchorCtr="0">
            <a:spAutoFit/>
          </a:bodyPr>
          <a:p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天平指针向右倾斜</a:t>
            </a:r>
            <a:r>
              <a:rPr lang="zh-CN" altLang="en-US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变轻</a:t>
            </a:r>
            <a:r>
              <a:rPr lang="zh-CN" altLang="en-US" dirty="0">
                <a:solidFill>
                  <a:schemeClr val="hlink"/>
                </a:solidFill>
                <a:latin typeface="Arial" panose="020B0604020202020204" pitchFamily="34" charset="0"/>
                <a:ea typeface="楷体_GB2312" pitchFamily="49" charset="-122"/>
              </a:rPr>
              <a:t>）</a:t>
            </a:r>
            <a:endParaRPr lang="zh-CN" altLang="en-US" dirty="0">
              <a:solidFill>
                <a:schemeClr val="hlink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52" name="Rectangle 38"/>
          <p:cNvSpPr/>
          <p:nvPr/>
        </p:nvSpPr>
        <p:spPr>
          <a:xfrm>
            <a:off x="0" y="5543550"/>
            <a:ext cx="3195638" cy="5588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r>
              <a:rPr lang="zh-CN" altLang="en-GB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天平平衡情况：</a:t>
            </a:r>
            <a:endParaRPr lang="zh-CN" altLang="en-GB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8" grpId="0" animBg="1"/>
      <p:bldP spid="1700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WordArt 2"/>
          <p:cNvSpPr>
            <a:spLocks noTextEdit="1"/>
          </p:cNvSpPr>
          <p:nvPr/>
        </p:nvSpPr>
        <p:spPr>
          <a:xfrm>
            <a:off x="261938" y="708025"/>
            <a:ext cx="2884487" cy="68421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9995"/>
                <a:gd name="adj2" fmla="val 0"/>
              </a:avLst>
            </a:prstTxWarp>
            <a:normAutofit/>
          </a:bodyPr>
          <a:p>
            <a:pPr algn="l"/>
            <a:r>
              <a:rPr lang="zh-CN" altLang="en-US" sz="3600" b="1">
                <a:ln w="9525" cap="flat" cmpd="sng">
                  <a:solidFill>
                    <a:srgbClr val="69698B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sy="-100000" rotWithShape="0">
                    <a:srgbClr val="99CCFF">
                      <a:alpha val="5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讨论与交流4</a:t>
            </a:r>
            <a:endParaRPr lang="zh-CN" altLang="en-US" sz="3600" b="1">
              <a:ln w="9525" cap="flat" cmpd="sng">
                <a:solidFill>
                  <a:srgbClr val="69698B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sy="-100000" rotWithShape="0">
                  <a:srgbClr val="99CCFF">
                    <a:alpha val="5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9458" name="Picture 3" descr="镁条燃烧">
            <a:hlinkClick r:id="rId1" action="ppaction://hlinkfile"/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516313" y="0"/>
            <a:ext cx="5627687" cy="21415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4"/>
          <p:cNvGrpSpPr/>
          <p:nvPr/>
        </p:nvGrpSpPr>
        <p:grpSpPr>
          <a:xfrm>
            <a:off x="1533525" y="4600575"/>
            <a:ext cx="6232525" cy="927100"/>
            <a:chOff x="896" y="2394"/>
            <a:chExt cx="3926" cy="583"/>
          </a:xfrm>
        </p:grpSpPr>
        <p:sp>
          <p:nvSpPr>
            <p:cNvPr id="19460" name="Rectangle 5"/>
            <p:cNvSpPr/>
            <p:nvPr/>
          </p:nvSpPr>
          <p:spPr>
            <a:xfrm>
              <a:off x="896" y="2612"/>
              <a:ext cx="129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88900" tIns="38100" rIns="88900" bIns="38100" anchor="t" anchorCtr="0"/>
            <a:p>
              <a:r>
                <a:rPr lang="en-GB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镁+氧气</a:t>
              </a:r>
              <a:endParaRPr lang="en-GB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6"/>
            <p:cNvSpPr/>
            <p:nvPr/>
          </p:nvSpPr>
          <p:spPr>
            <a:xfrm>
              <a:off x="3275" y="2599"/>
              <a:ext cx="154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88900" tIns="38100" rIns="88900" bIns="38100" anchor="t" anchorCtr="0"/>
            <a:p>
              <a:r>
                <a:rPr lang="en-GB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氧化镁</a:t>
              </a:r>
              <a:endParaRPr lang="en-GB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2" name="Rectangle 7"/>
            <p:cNvSpPr/>
            <p:nvPr/>
          </p:nvSpPr>
          <p:spPr>
            <a:xfrm>
              <a:off x="2303" y="2394"/>
              <a:ext cx="80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88900" tIns="38100" rIns="88900" bIns="38100" anchor="t" anchorCtr="0"/>
            <a:p>
              <a:r>
                <a:rPr lang="en-GB" altLang="zh-CN" sz="2800" dirty="0">
                  <a:latin typeface="Arial" panose="020B0604020202020204" pitchFamily="34" charset="0"/>
                  <a:ea typeface="宋体" panose="02010600030101010101" pitchFamily="2" charset="-122"/>
                </a:rPr>
                <a:t>点燃</a:t>
              </a:r>
              <a:endParaRPr lang="en-GB" altLang="zh-CN" sz="2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3" name="AutoShape 8"/>
            <p:cNvSpPr/>
            <p:nvPr/>
          </p:nvSpPr>
          <p:spPr>
            <a:xfrm>
              <a:off x="2055" y="2752"/>
              <a:ext cx="1234" cy="206"/>
            </a:xfrm>
            <a:prstGeom prst="rightArrow">
              <a:avLst>
                <a:gd name="adj1" fmla="val 50000"/>
                <a:gd name="adj2" fmla="val 149674"/>
              </a:avLst>
            </a:prstGeom>
            <a:gradFill rotWithShape="0">
              <a:gsLst>
                <a:gs pos="0">
                  <a:srgbClr val="FF0000"/>
                </a:gs>
                <a:gs pos="50000">
                  <a:srgbClr val="FFFF00"/>
                </a:gs>
                <a:gs pos="100000">
                  <a:srgbClr val="FF0000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88900" tIns="38100" rIns="88900" bIns="38100" anchor="ctr" anchorCtr="0"/>
            <a:p>
              <a:endParaRPr lang="en-GB" altLang="zh-CN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1558925" y="5334000"/>
            <a:ext cx="4972050" cy="776288"/>
            <a:chOff x="713" y="1069"/>
            <a:chExt cx="2936" cy="416"/>
          </a:xfrm>
        </p:grpSpPr>
        <p:sp>
          <p:nvSpPr>
            <p:cNvPr id="19465" name="Text Box 10"/>
            <p:cNvSpPr txBox="1"/>
            <p:nvPr/>
          </p:nvSpPr>
          <p:spPr>
            <a:xfrm>
              <a:off x="713" y="1189"/>
              <a:ext cx="1773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Arial" panose="020B0604020202020204" pitchFamily="34" charset="0"/>
                  <a:ea typeface="宋体" panose="02010600030101010101" pitchFamily="2" charset="-122"/>
                </a:rPr>
                <a:t>Mg    +    O</a:t>
              </a:r>
              <a:r>
                <a:rPr lang="en-US" altLang="zh-CN" sz="2800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 </a:t>
              </a:r>
              <a:r>
                <a:rPr lang="en-US" altLang="zh-CN" sz="2800" dirty="0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endParaRPr lang="en-US" altLang="zh-CN" sz="2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6" name="Line 11"/>
            <p:cNvSpPr/>
            <p:nvPr/>
          </p:nvSpPr>
          <p:spPr>
            <a:xfrm>
              <a:off x="2160" y="1353"/>
              <a:ext cx="704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9467" name="Text Box 12"/>
            <p:cNvSpPr txBox="1"/>
            <p:nvPr/>
          </p:nvSpPr>
          <p:spPr>
            <a:xfrm>
              <a:off x="2981" y="1207"/>
              <a:ext cx="668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Arial" panose="020B0604020202020204" pitchFamily="34" charset="0"/>
                  <a:ea typeface="宋体" panose="02010600030101010101" pitchFamily="2" charset="-122"/>
                </a:rPr>
                <a:t>MgO</a:t>
              </a:r>
              <a:endParaRPr lang="en-US" altLang="zh-CN" sz="2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8" name="Text Box 13"/>
            <p:cNvSpPr txBox="1"/>
            <p:nvPr/>
          </p:nvSpPr>
          <p:spPr>
            <a:xfrm>
              <a:off x="2166" y="1069"/>
              <a:ext cx="658" cy="2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latin typeface="Arial" panose="020B0604020202020204" pitchFamily="34" charset="0"/>
                  <a:ea typeface="宋体" panose="02010600030101010101" pitchFamily="2" charset="-122"/>
                </a:rPr>
                <a:t>点燃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8494" name="Text Box 14"/>
          <p:cNvSpPr txBox="1">
            <a:spLocks noChangeArrowheads="1"/>
          </p:cNvSpPr>
          <p:nvPr/>
        </p:nvSpPr>
        <p:spPr bwMode="auto">
          <a:xfrm>
            <a:off x="469900" y="2165350"/>
            <a:ext cx="7635875" cy="5699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76200" tIns="38100" rIns="76200" bIns="38100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思考：</a:t>
            </a:r>
            <a:r>
              <a:rPr kumimoji="0" lang="en-US" altLang="zh-CN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、该实验的现象是什么？</a:t>
            </a:r>
            <a:endParaRPr kumimoji="0" lang="zh-CN" altLang="en-US" kern="1200" cap="none" spc="0" normalizeH="0" baseline="0" noProof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8495" name="Text Box 15"/>
          <p:cNvSpPr txBox="1"/>
          <p:nvPr/>
        </p:nvSpPr>
        <p:spPr>
          <a:xfrm>
            <a:off x="0" y="2808288"/>
            <a:ext cx="9144000" cy="128270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发出</a:t>
            </a:r>
            <a:r>
              <a:rPr lang="zh-CN" altLang="en-US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耀眼的白光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、放出大量的热，生成</a:t>
            </a:r>
            <a:r>
              <a:rPr lang="zh-CN" altLang="en-US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白色固体，</a:t>
            </a: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同时还有白烟产生</a:t>
            </a:r>
            <a:endParaRPr lang="en-US" altLang="zh-CN" sz="3600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8496" name="Text Box 16"/>
          <p:cNvSpPr txBox="1">
            <a:spLocks noChangeArrowheads="1"/>
          </p:cNvSpPr>
          <p:nvPr/>
        </p:nvSpPr>
        <p:spPr bwMode="auto">
          <a:xfrm>
            <a:off x="512763" y="4197350"/>
            <a:ext cx="7635875" cy="568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76200" tIns="38100" rIns="76200" bIns="38100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思考：</a:t>
            </a:r>
            <a:r>
              <a:rPr kumimoji="0" lang="en-US" altLang="zh-CN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kern="1200" cap="none" spc="0" normalizeH="0" baseline="0" noProof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、该反应的原理是什么？</a:t>
            </a:r>
            <a:endParaRPr kumimoji="0" lang="zh-CN" altLang="en-US" kern="1200" cap="none" spc="0" normalizeH="0" baseline="0" noProof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9" name="WordArt 19"/>
          <p:cNvSpPr>
            <a:spLocks noTextEdit="1"/>
          </p:cNvSpPr>
          <p:nvPr/>
        </p:nvSpPr>
        <p:spPr>
          <a:xfrm>
            <a:off x="6884988" y="3387725"/>
            <a:ext cx="1400175" cy="1038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l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天平？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8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8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8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48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4" grpId="0"/>
      <p:bldP spid="148495" grpId="0" animBg="1"/>
      <p:bldP spid="1484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Text Box 98"/>
          <p:cNvSpPr txBox="1"/>
          <p:nvPr/>
        </p:nvSpPr>
        <p:spPr>
          <a:xfrm>
            <a:off x="376555" y="951230"/>
            <a:ext cx="1368425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dirty="0">
                <a:latin typeface="Arial" panose="020B0604020202020204" pitchFamily="34" charset="0"/>
                <a:ea typeface="宋体" panose="02010600030101010101" pitchFamily="2" charset="-122"/>
              </a:rPr>
              <a:t>实验方案</a:t>
            </a:r>
            <a:endParaRPr lang="zh-CN" altLang="en-US" sz="2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2" name="Line 110"/>
          <p:cNvSpPr/>
          <p:nvPr/>
        </p:nvSpPr>
        <p:spPr>
          <a:xfrm rot="180000" flipV="1">
            <a:off x="376555" y="1471295"/>
            <a:ext cx="7091680" cy="32829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483" name="Line 120"/>
          <p:cNvSpPr/>
          <p:nvPr/>
        </p:nvSpPr>
        <p:spPr>
          <a:xfrm>
            <a:off x="3275013" y="1917700"/>
            <a:ext cx="0" cy="12969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20484" name="Group 150"/>
          <p:cNvGrpSpPr/>
          <p:nvPr/>
        </p:nvGrpSpPr>
        <p:grpSpPr>
          <a:xfrm>
            <a:off x="375920" y="865505"/>
            <a:ext cx="7259955" cy="5586095"/>
            <a:chOff x="612" y="754"/>
            <a:chExt cx="4400" cy="2903"/>
          </a:xfrm>
        </p:grpSpPr>
        <p:sp>
          <p:nvSpPr>
            <p:cNvPr id="20485" name="Text Box 100"/>
            <p:cNvSpPr txBox="1"/>
            <p:nvPr/>
          </p:nvSpPr>
          <p:spPr>
            <a:xfrm>
              <a:off x="1746" y="800"/>
              <a:ext cx="2948" cy="2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200" dirty="0"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rPr>
                <a:t>实验</a:t>
              </a:r>
              <a:r>
                <a:rPr lang="en-US" altLang="zh-CN" sz="2200" dirty="0">
                  <a:latin typeface="Arial" panose="020B0604020202020204" pitchFamily="34" charset="0"/>
                  <a:ea typeface="宋体" panose="02010600030101010101" pitchFamily="2" charset="-122"/>
                </a:rPr>
                <a:t>5</a:t>
              </a:r>
              <a:r>
                <a: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rPr>
                <a:t>－</a:t>
              </a:r>
              <a:r>
                <a:rPr lang="en-US" altLang="zh-CN" sz="2200" dirty="0">
                  <a:latin typeface="Arial" panose="020B0604020202020204" pitchFamily="34" charset="0"/>
                  <a:ea typeface="宋体" panose="02010600030101010101" pitchFamily="2" charset="-122"/>
                </a:rPr>
                <a:t>2】</a:t>
              </a:r>
              <a:r>
                <a: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rPr>
                <a:t>镁条与在空气中燃烧</a:t>
              </a:r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6" name="Text Box 101"/>
            <p:cNvSpPr txBox="1"/>
            <p:nvPr/>
          </p:nvSpPr>
          <p:spPr>
            <a:xfrm>
              <a:off x="675" y="1290"/>
              <a:ext cx="771" cy="5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rPr>
                <a:t>反应前后物质的状态</a:t>
              </a:r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7" name="Text Box 102"/>
            <p:cNvSpPr txBox="1"/>
            <p:nvPr/>
          </p:nvSpPr>
          <p:spPr>
            <a:xfrm>
              <a:off x="612" y="1995"/>
              <a:ext cx="908" cy="5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实验现象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8" name="Text Box 103"/>
            <p:cNvSpPr txBox="1"/>
            <p:nvPr/>
          </p:nvSpPr>
          <p:spPr>
            <a:xfrm>
              <a:off x="670" y="2556"/>
              <a:ext cx="975" cy="4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r>
                <a:rPr lang="en-US" altLang="zh-CN" sz="2000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1 </a:t>
              </a:r>
              <a:r>
                <a:rPr lang="zh-CN" altLang="en-US" sz="2000" dirty="0">
                  <a:latin typeface="Arial" panose="020B0604020202020204" pitchFamily="34" charset="0"/>
                  <a:ea typeface="宋体" panose="02010600030101010101" pitchFamily="2" charset="-122"/>
                </a:rPr>
                <a:t>与 </a:t>
              </a:r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r>
                <a:rPr lang="en-US" altLang="zh-CN" sz="2000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000" baseline="-25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000" dirty="0">
                  <a:latin typeface="Arial" panose="020B0604020202020204" pitchFamily="34" charset="0"/>
                  <a:ea typeface="宋体" panose="02010600030101010101" pitchFamily="2" charset="-122"/>
                </a:rPr>
                <a:t>的关系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9" name="Text Box 104"/>
            <p:cNvSpPr txBox="1"/>
            <p:nvPr/>
          </p:nvSpPr>
          <p:spPr>
            <a:xfrm>
              <a:off x="612" y="3066"/>
              <a:ext cx="907" cy="5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结果分析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0" name="Text Box 107"/>
            <p:cNvSpPr txBox="1"/>
            <p:nvPr/>
          </p:nvSpPr>
          <p:spPr>
            <a:xfrm>
              <a:off x="1774" y="1160"/>
              <a:ext cx="661" cy="3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Mg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1" name="Text Box 108"/>
            <p:cNvSpPr txBox="1"/>
            <p:nvPr/>
          </p:nvSpPr>
          <p:spPr>
            <a:xfrm>
              <a:off x="3939" y="1172"/>
              <a:ext cx="883" cy="3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MgO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2" name="Line 109"/>
            <p:cNvSpPr/>
            <p:nvPr/>
          </p:nvSpPr>
          <p:spPr>
            <a:xfrm>
              <a:off x="612" y="754"/>
              <a:ext cx="440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3" name="Line 111"/>
            <p:cNvSpPr/>
            <p:nvPr/>
          </p:nvSpPr>
          <p:spPr>
            <a:xfrm>
              <a:off x="1474" y="1525"/>
              <a:ext cx="353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4" name="Line 112"/>
            <p:cNvSpPr/>
            <p:nvPr/>
          </p:nvSpPr>
          <p:spPr>
            <a:xfrm>
              <a:off x="612" y="1934"/>
              <a:ext cx="440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5" name="Line 113"/>
            <p:cNvSpPr/>
            <p:nvPr/>
          </p:nvSpPr>
          <p:spPr>
            <a:xfrm>
              <a:off x="612" y="2614"/>
              <a:ext cx="440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6" name="Line 114"/>
            <p:cNvSpPr/>
            <p:nvPr/>
          </p:nvSpPr>
          <p:spPr>
            <a:xfrm>
              <a:off x="612" y="2977"/>
              <a:ext cx="440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7" name="Line 115"/>
            <p:cNvSpPr/>
            <p:nvPr/>
          </p:nvSpPr>
          <p:spPr>
            <a:xfrm>
              <a:off x="612" y="754"/>
              <a:ext cx="0" cy="290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8" name="Line 116"/>
            <p:cNvSpPr/>
            <p:nvPr/>
          </p:nvSpPr>
          <p:spPr>
            <a:xfrm>
              <a:off x="612" y="3657"/>
              <a:ext cx="440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99" name="Line 121"/>
            <p:cNvSpPr/>
            <p:nvPr/>
          </p:nvSpPr>
          <p:spPr>
            <a:xfrm>
              <a:off x="3651" y="1117"/>
              <a:ext cx="0" cy="8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500" name="Text Box 124"/>
            <p:cNvSpPr txBox="1"/>
            <p:nvPr/>
          </p:nvSpPr>
          <p:spPr>
            <a:xfrm>
              <a:off x="2866" y="1160"/>
              <a:ext cx="702" cy="3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501" name="Line 125"/>
            <p:cNvSpPr/>
            <p:nvPr/>
          </p:nvSpPr>
          <p:spPr>
            <a:xfrm>
              <a:off x="5012" y="754"/>
              <a:ext cx="0" cy="290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502" name="Line 127"/>
            <p:cNvSpPr/>
            <p:nvPr/>
          </p:nvSpPr>
          <p:spPr>
            <a:xfrm>
              <a:off x="1474" y="754"/>
              <a:ext cx="0" cy="290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4718" name="Text Box 142"/>
          <p:cNvSpPr txBox="1"/>
          <p:nvPr/>
        </p:nvSpPr>
        <p:spPr>
          <a:xfrm>
            <a:off x="1828165" y="3154045"/>
            <a:ext cx="5848350" cy="9540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镁条燃烧，产生耀眼的光芒并放热，同时有浓烟出现，天平向右倾斜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19" name="Text Box 143"/>
          <p:cNvSpPr txBox="1"/>
          <p:nvPr/>
        </p:nvSpPr>
        <p:spPr>
          <a:xfrm>
            <a:off x="3490913" y="4294188"/>
            <a:ext cx="2509837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&gt;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m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20" name="Text Box 144"/>
          <p:cNvSpPr txBox="1"/>
          <p:nvPr/>
        </p:nvSpPr>
        <p:spPr>
          <a:xfrm>
            <a:off x="1785938" y="5059363"/>
            <a:ext cx="5618162" cy="14938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镁条燃烧生成的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MgO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固体产物，部分</a:t>
            </a:r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以烟的形式散发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到空气中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没有被收集称量。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21" name="Text Box 145"/>
          <p:cNvSpPr txBox="1"/>
          <p:nvPr/>
        </p:nvSpPr>
        <p:spPr>
          <a:xfrm>
            <a:off x="2151380" y="2422843"/>
            <a:ext cx="792163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dirty="0">
                <a:latin typeface="Arial" panose="020B0604020202020204" pitchFamily="34" charset="0"/>
                <a:ea typeface="宋体" panose="02010600030101010101" pitchFamily="2" charset="-122"/>
              </a:rPr>
              <a:t>固态</a:t>
            </a:r>
            <a:endParaRPr lang="zh-CN" altLang="en-US" sz="2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22" name="Text Box 146"/>
          <p:cNvSpPr txBox="1"/>
          <p:nvPr/>
        </p:nvSpPr>
        <p:spPr>
          <a:xfrm>
            <a:off x="3941128" y="2537143"/>
            <a:ext cx="792162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dirty="0">
                <a:latin typeface="Arial" panose="020B0604020202020204" pitchFamily="34" charset="0"/>
                <a:ea typeface="宋体" panose="02010600030101010101" pitchFamily="2" charset="-122"/>
              </a:rPr>
              <a:t>气态</a:t>
            </a:r>
            <a:endParaRPr lang="zh-CN" altLang="en-US" sz="2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23" name="Text Box 147"/>
          <p:cNvSpPr txBox="1"/>
          <p:nvPr/>
        </p:nvSpPr>
        <p:spPr>
          <a:xfrm>
            <a:off x="6024880" y="2582863"/>
            <a:ext cx="792163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dirty="0">
                <a:latin typeface="Arial" panose="020B0604020202020204" pitchFamily="34" charset="0"/>
                <a:ea typeface="宋体" panose="02010600030101010101" pitchFamily="2" charset="-122"/>
              </a:rPr>
              <a:t>固态</a:t>
            </a:r>
            <a:endParaRPr lang="zh-CN" altLang="en-US" sz="2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509" name="Picture 148" descr="you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8700" y="476250"/>
            <a:ext cx="1296988" cy="1249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0" name="Picture 152" descr="dfx0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6381750"/>
            <a:ext cx="7199313" cy="69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1" name="Text Box 153"/>
          <p:cNvSpPr txBox="1"/>
          <p:nvPr/>
        </p:nvSpPr>
        <p:spPr>
          <a:xfrm>
            <a:off x="1025525" y="273050"/>
            <a:ext cx="3241675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实验探究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512" name="Picture 154" descr="图5-5 镁条燃烧"/>
          <p:cNvPicPr>
            <a:picLocks noChangeAspect="1"/>
          </p:cNvPicPr>
          <p:nvPr/>
        </p:nvPicPr>
        <p:blipFill>
          <a:blip r:embed="rId3"/>
          <a:srcRect r="55357"/>
          <a:stretch>
            <a:fillRect/>
          </a:stretch>
        </p:blipFill>
        <p:spPr>
          <a:xfrm>
            <a:off x="7596188" y="1844675"/>
            <a:ext cx="1190625" cy="1890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3" name="Picture 155" descr="图5-5 镁条燃烧"/>
          <p:cNvPicPr>
            <a:picLocks noChangeAspect="1"/>
          </p:cNvPicPr>
          <p:nvPr/>
        </p:nvPicPr>
        <p:blipFill>
          <a:blip r:embed="rId3"/>
          <a:srcRect l="56667"/>
          <a:stretch>
            <a:fillRect/>
          </a:stretch>
        </p:blipFill>
        <p:spPr>
          <a:xfrm>
            <a:off x="7596188" y="3860800"/>
            <a:ext cx="1155700" cy="1890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4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4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24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18" grpId="0"/>
      <p:bldP spid="24719" grpId="0"/>
      <p:bldP spid="24720" grpId="0"/>
      <p:bldP spid="24721" grpId="0"/>
      <p:bldP spid="24722" grpId="0"/>
      <p:bldP spid="247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Text Box 3"/>
          <p:cNvSpPr txBox="1"/>
          <p:nvPr/>
        </p:nvSpPr>
        <p:spPr>
          <a:xfrm>
            <a:off x="0" y="404813"/>
            <a:ext cx="284321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交流分析</a:t>
            </a:r>
            <a:r>
              <a:rPr lang="en-US" altLang="zh-CN" sz="2800" dirty="0">
                <a:latin typeface="楷体_GB2312" pitchFamily="49" charset="-122"/>
                <a:ea typeface="楷体_GB2312" pitchFamily="49" charset="-122"/>
              </a:rPr>
              <a:t>?</a:t>
            </a:r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06" name="Text Box 4"/>
          <p:cNvSpPr txBox="1"/>
          <p:nvPr/>
        </p:nvSpPr>
        <p:spPr>
          <a:xfrm>
            <a:off x="0" y="981075"/>
            <a:ext cx="9144000" cy="45799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、根据上面两个实验，讨论为什么会出现这样的实验结果。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、如果在燃着的镁条上方罩上罩，使生成物全部收集起来称量，会出现什么实验结果？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8357" name="Text Box 5"/>
          <p:cNvSpPr txBox="1"/>
          <p:nvPr/>
        </p:nvSpPr>
        <p:spPr>
          <a:xfrm>
            <a:off x="827088" y="1700213"/>
            <a:ext cx="78486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之所以会出现这样的结果，是由于反应有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气体参加或生成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的缘故。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8358" name="Text Box 6"/>
          <p:cNvSpPr txBox="1"/>
          <p:nvPr/>
        </p:nvSpPr>
        <p:spPr>
          <a:xfrm>
            <a:off x="755650" y="3716338"/>
            <a:ext cx="76327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如果在燃着的镁条上方罩上罩，使生成物全部收集起来称量，会发现天平向左倾斜。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8359" name="Text Box 7"/>
          <p:cNvSpPr txBox="1"/>
          <p:nvPr/>
        </p:nvSpPr>
        <p:spPr>
          <a:xfrm>
            <a:off x="0" y="5084763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小结：若选择有气体参加或有气体生成的化学反应来证明质量守恒定律，则反应一定要在</a:t>
            </a:r>
            <a:r>
              <a:rPr lang="zh-CN" altLang="en-US" sz="28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密闭容器内</a:t>
            </a:r>
            <a:r>
              <a:rPr lang="zh-CN" altLang="en-US" sz="28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进行。</a:t>
            </a:r>
            <a:endParaRPr lang="zh-CN" altLang="en-US" sz="28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10" name="Text Box 18"/>
          <p:cNvSpPr txBox="1"/>
          <p:nvPr/>
        </p:nvSpPr>
        <p:spPr>
          <a:xfrm>
            <a:off x="0" y="0"/>
            <a:ext cx="9144000" cy="39687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0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活 动 与 探 究</a:t>
            </a:r>
            <a:endParaRPr lang="zh-CN" altLang="en-US" sz="2000" b="0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7" grpId="0"/>
      <p:bldP spid="228358" grpId="0"/>
      <p:bldP spid="2283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2"/>
          <p:cNvSpPr/>
          <p:nvPr/>
        </p:nvSpPr>
        <p:spPr>
          <a:xfrm>
            <a:off x="250825" y="765175"/>
            <a:ext cx="9217025" cy="10668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pPr eaLnBrk="0" hangingPunct="0">
              <a:buFont typeface="Times New Roman" panose="02020603050405020304" pitchFamily="18" charset="0"/>
            </a:pPr>
            <a:r>
              <a:rPr lang="en-GB" altLang="zh-CN" sz="4000" b="0" dirty="0">
                <a:latin typeface="Times New Roman" panose="02020603050405020304" pitchFamily="18" charset="0"/>
                <a:ea typeface="黑体" panose="02010609060101010101" pitchFamily="49" charset="-122"/>
              </a:rPr>
              <a:t>参加化学反应的各物质的质量总和，等于反应后生成的各物质的质量总和</a:t>
            </a:r>
            <a:r>
              <a:rPr lang="en-GB" altLang="zh-CN" sz="4000" b="0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  <a:endParaRPr lang="en-GB" altLang="zh-CN" sz="4000" b="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99683" name="Line 3"/>
          <p:cNvSpPr/>
          <p:nvPr/>
        </p:nvSpPr>
        <p:spPr>
          <a:xfrm>
            <a:off x="6011863" y="1384300"/>
            <a:ext cx="1944687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9684" name="Line 4"/>
          <p:cNvSpPr/>
          <p:nvPr/>
        </p:nvSpPr>
        <p:spPr>
          <a:xfrm>
            <a:off x="6084888" y="2032000"/>
            <a:ext cx="19431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532" name="Rectangle 5"/>
          <p:cNvSpPr/>
          <p:nvPr/>
        </p:nvSpPr>
        <p:spPr>
          <a:xfrm>
            <a:off x="323850" y="0"/>
            <a:ext cx="6335713" cy="8255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pPr eaLnBrk="0" hangingPunct="0">
              <a:buFont typeface="Times New Roman" panose="02020603050405020304" pitchFamily="18" charset="0"/>
            </a:pPr>
            <a:r>
              <a:rPr lang="en-GB" altLang="zh-CN" sz="3600" b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质量守恒定律</a:t>
            </a:r>
            <a:r>
              <a:rPr lang="zh-CN" altLang="en-US" sz="3600" b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概念要点</a:t>
            </a:r>
            <a:r>
              <a:rPr lang="en-US" altLang="zh-CN" sz="3600" b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GB" altLang="zh-CN" sz="36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99686" name="Line 6"/>
          <p:cNvSpPr/>
          <p:nvPr/>
        </p:nvSpPr>
        <p:spPr>
          <a:xfrm>
            <a:off x="454025" y="1384300"/>
            <a:ext cx="792163" cy="1588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9687" name="Rectangle 7"/>
          <p:cNvSpPr/>
          <p:nvPr/>
        </p:nvSpPr>
        <p:spPr>
          <a:xfrm>
            <a:off x="0" y="3060700"/>
            <a:ext cx="8440738" cy="947738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pPr eaLnBrk="0" hangingPunct="0">
              <a:buFont typeface="Times New Roman" panose="02020603050405020304" pitchFamily="18" charset="0"/>
            </a:pPr>
            <a:r>
              <a:rPr lang="en-GB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GB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参加反应的各物质：是指真正参加反应而被消耗掉的那部分物质的质量，不包括反应物中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过量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而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剩余的那部分物质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的质量。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 typeface="Times New Roman" panose="02020603050405020304" pitchFamily="18" charset="0"/>
            </a:pPr>
            <a:endParaRPr lang="en-GB" altLang="zh-CN" sz="4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9688" name="Rectangle 8"/>
          <p:cNvSpPr/>
          <p:nvPr/>
        </p:nvSpPr>
        <p:spPr>
          <a:xfrm>
            <a:off x="0" y="1995488"/>
            <a:ext cx="8623300" cy="747712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pPr eaLnBrk="0" hangingPunct="0">
              <a:buFont typeface="Times New Roman" panose="02020603050405020304" pitchFamily="18" charset="0"/>
            </a:pPr>
            <a:r>
              <a:rPr lang="en-GB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GB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、“</a:t>
            </a:r>
            <a:r>
              <a:rPr lang="en-GB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总和</a:t>
            </a:r>
            <a:r>
              <a:rPr lang="en-GB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”意味着把</a:t>
            </a:r>
            <a:r>
              <a:rPr lang="en-GB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各种状态</a:t>
            </a:r>
            <a:r>
              <a:rPr lang="en-GB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的反应物和生成物都算在内。如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沉淀</a:t>
            </a:r>
            <a:r>
              <a:rPr lang="zh-CN" altLang="en-US" sz="2800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GB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肉眼看不见的</a:t>
            </a:r>
            <a:r>
              <a:rPr lang="en-GB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气体</a:t>
            </a:r>
            <a:r>
              <a:rPr lang="en-GB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也应考虑。</a:t>
            </a:r>
            <a:endParaRPr lang="en-GB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9689" name="Line 9"/>
          <p:cNvSpPr/>
          <p:nvPr/>
        </p:nvSpPr>
        <p:spPr>
          <a:xfrm>
            <a:off x="1490663" y="1398588"/>
            <a:ext cx="1800225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9690" name="Rectangle 10"/>
          <p:cNvSpPr/>
          <p:nvPr/>
        </p:nvSpPr>
        <p:spPr>
          <a:xfrm>
            <a:off x="457200" y="5468938"/>
            <a:ext cx="8274050" cy="519112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 anchor="t" anchorCtr="0"/>
          <a:p>
            <a:pPr eaLnBrk="0" hangingPunct="0">
              <a:buFont typeface="Times New Roman" panose="02020603050405020304" pitchFamily="18" charset="0"/>
            </a:pPr>
            <a:endParaRPr lang="en-GB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9691" name="Text Box 11"/>
          <p:cNvSpPr txBox="1"/>
          <p:nvPr/>
        </p:nvSpPr>
        <p:spPr>
          <a:xfrm>
            <a:off x="144463" y="5553075"/>
            <a:ext cx="8999537" cy="16478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质量守恒定律的“守恒”，是指质量守恒，而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不是体积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、反应物的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分子个数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守恒 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692" name="Text Box 12"/>
          <p:cNvSpPr txBox="1"/>
          <p:nvPr/>
        </p:nvSpPr>
        <p:spPr>
          <a:xfrm>
            <a:off x="0" y="4500563"/>
            <a:ext cx="8645525" cy="9540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化学反应：凡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化学反应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，必遵守质量守恒定律；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质量守恒定律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只适用于化学变化</a:t>
            </a:r>
            <a:endParaRPr lang="zh-CN" altLang="en-US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40" name="Picture 13" descr="DOTSBAN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888" y="561975"/>
            <a:ext cx="4724400" cy="161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7" grpId="0"/>
      <p:bldP spid="199688" grpId="0"/>
      <p:bldP spid="199690" grpId="0"/>
      <p:bldP spid="199691" grpId="0"/>
      <p:bldP spid="1996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4" name="Text Box 4"/>
          <p:cNvSpPr txBox="1"/>
          <p:nvPr/>
        </p:nvSpPr>
        <p:spPr>
          <a:xfrm>
            <a:off x="361950" y="2271713"/>
            <a:ext cx="50800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①如果有气体参加的实验：</a:t>
            </a:r>
            <a:endParaRPr lang="zh-CN" altLang="en-US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5" name="Text Box 5"/>
          <p:cNvSpPr txBox="1"/>
          <p:nvPr/>
        </p:nvSpPr>
        <p:spPr>
          <a:xfrm>
            <a:off x="325438" y="2963863"/>
            <a:ext cx="50800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②如果有气体生成的实验：</a:t>
            </a:r>
            <a:endParaRPr lang="zh-CN" altLang="en-US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420688" y="4972050"/>
            <a:ext cx="5080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③如果有烟雾生成的实验：</a:t>
            </a:r>
            <a:endParaRPr lang="zh-CN" altLang="en-US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7" name="Text Box 7"/>
          <p:cNvSpPr txBox="1"/>
          <p:nvPr/>
        </p:nvSpPr>
        <p:spPr>
          <a:xfrm>
            <a:off x="5287963" y="2192338"/>
            <a:ext cx="38560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在密闭容器中进行。</a:t>
            </a:r>
            <a:endParaRPr lang="zh-CN" altLang="en-US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8" name="Text Box 8"/>
          <p:cNvSpPr txBox="1"/>
          <p:nvPr/>
        </p:nvSpPr>
        <p:spPr>
          <a:xfrm>
            <a:off x="517525" y="3595688"/>
            <a:ext cx="87518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在密闭容器中进行，并在容器口牢系一个气球。</a:t>
            </a:r>
            <a:endParaRPr lang="zh-CN" altLang="en-US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9" name="Text Box 9"/>
          <p:cNvSpPr txBox="1"/>
          <p:nvPr/>
        </p:nvSpPr>
        <p:spPr>
          <a:xfrm>
            <a:off x="392113" y="5670550"/>
            <a:ext cx="87518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在密闭容器中进行，并在容器口牢系一个气球。</a:t>
            </a:r>
            <a:endParaRPr lang="zh-CN" altLang="en-US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3559" name="Text Box 10"/>
          <p:cNvSpPr txBox="1"/>
          <p:nvPr/>
        </p:nvSpPr>
        <p:spPr>
          <a:xfrm>
            <a:off x="452438" y="266700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小结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endParaRPr lang="en-US" altLang="zh-CN" sz="36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31" name="Text Box 11"/>
          <p:cNvSpPr txBox="1"/>
          <p:nvPr/>
        </p:nvSpPr>
        <p:spPr>
          <a:xfrm>
            <a:off x="482600" y="4232275"/>
            <a:ext cx="91598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最好气体能被某物质吸收，以减少气球所受浮力。</a:t>
            </a:r>
            <a:endParaRPr lang="zh-CN" altLang="en-US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3561" name="Text Box 3"/>
          <p:cNvSpPr txBox="1"/>
          <p:nvPr/>
        </p:nvSpPr>
        <p:spPr>
          <a:xfrm>
            <a:off x="503238" y="1135063"/>
            <a:ext cx="7921625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在设计实验验证“质量守恒定律”时，你对所选择的实验有什么要求？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22" name="AutoShape 2"/>
          <p:cNvSpPr/>
          <p:nvPr/>
        </p:nvSpPr>
        <p:spPr>
          <a:xfrm>
            <a:off x="6480175" y="431800"/>
            <a:ext cx="2663825" cy="1250950"/>
          </a:xfrm>
          <a:prstGeom prst="wedgeRoundRectCallout">
            <a:avLst>
              <a:gd name="adj1" fmla="val -27176"/>
              <a:gd name="adj2" fmla="val 229440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>
              <a:buFontTx/>
            </a:pPr>
            <a:r>
              <a:rPr lang="zh-CN" altLang="en-US" sz="2200" dirty="0">
                <a:solidFill>
                  <a:srgbClr val="FF0066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但是因为气球受浮力的影响，导致测量结果偏小。</a:t>
            </a:r>
            <a:endParaRPr lang="zh-CN" altLang="en-US" sz="2200" dirty="0">
              <a:solidFill>
                <a:srgbClr val="FF0066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5" grpId="0"/>
      <p:bldP spid="81926" grpId="0"/>
      <p:bldP spid="81927" grpId="0"/>
      <p:bldP spid="81928" grpId="0"/>
      <p:bldP spid="81929" grpId="0"/>
      <p:bldP spid="81931" grpId="0"/>
      <p:bldP spid="819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2771775" y="692150"/>
            <a:ext cx="5905500" cy="1927225"/>
            <a:chOff x="1383" y="447"/>
            <a:chExt cx="3720" cy="1305"/>
          </a:xfrm>
        </p:grpSpPr>
        <p:sp>
          <p:nvSpPr>
            <p:cNvPr id="24578" name="Freeform 3"/>
            <p:cNvSpPr/>
            <p:nvPr/>
          </p:nvSpPr>
          <p:spPr>
            <a:xfrm flipH="1">
              <a:off x="2205" y="447"/>
              <a:ext cx="599" cy="447"/>
            </a:xfrm>
            <a:custGeom>
              <a:avLst/>
              <a:gdLst/>
              <a:ahLst/>
              <a:cxnLst>
                <a:cxn ang="0">
                  <a:pos x="13" y="24"/>
                </a:cxn>
                <a:cxn ang="0">
                  <a:pos x="20" y="15"/>
                </a:cxn>
                <a:cxn ang="0">
                  <a:pos x="28" y="8"/>
                </a:cxn>
                <a:cxn ang="0">
                  <a:pos x="37" y="3"/>
                </a:cxn>
                <a:cxn ang="0">
                  <a:pos x="47" y="1"/>
                </a:cxn>
                <a:cxn ang="0">
                  <a:pos x="58" y="0"/>
                </a:cxn>
                <a:cxn ang="0">
                  <a:pos x="69" y="1"/>
                </a:cxn>
                <a:cxn ang="0">
                  <a:pos x="80" y="3"/>
                </a:cxn>
                <a:cxn ang="0">
                  <a:pos x="92" y="6"/>
                </a:cxn>
                <a:cxn ang="0">
                  <a:pos x="104" y="10"/>
                </a:cxn>
                <a:cxn ang="0">
                  <a:pos x="115" y="15"/>
                </a:cxn>
                <a:cxn ang="0">
                  <a:pos x="127" y="21"/>
                </a:cxn>
                <a:cxn ang="0">
                  <a:pos x="138" y="26"/>
                </a:cxn>
                <a:cxn ang="0">
                  <a:pos x="149" y="32"/>
                </a:cxn>
                <a:cxn ang="0">
                  <a:pos x="159" y="36"/>
                </a:cxn>
                <a:cxn ang="0">
                  <a:pos x="167" y="40"/>
                </a:cxn>
                <a:cxn ang="0">
                  <a:pos x="176" y="44"/>
                </a:cxn>
                <a:cxn ang="0">
                  <a:pos x="185" y="47"/>
                </a:cxn>
                <a:cxn ang="0">
                  <a:pos x="195" y="50"/>
                </a:cxn>
                <a:cxn ang="0">
                  <a:pos x="206" y="54"/>
                </a:cxn>
                <a:cxn ang="0">
                  <a:pos x="218" y="58"/>
                </a:cxn>
                <a:cxn ang="0">
                  <a:pos x="231" y="64"/>
                </a:cxn>
                <a:cxn ang="0">
                  <a:pos x="244" y="69"/>
                </a:cxn>
                <a:cxn ang="0">
                  <a:pos x="259" y="77"/>
                </a:cxn>
                <a:cxn ang="0">
                  <a:pos x="272" y="84"/>
                </a:cxn>
                <a:cxn ang="0">
                  <a:pos x="286" y="95"/>
                </a:cxn>
                <a:cxn ang="0">
                  <a:pos x="300" y="105"/>
                </a:cxn>
                <a:cxn ang="0">
                  <a:pos x="312" y="118"/>
                </a:cxn>
                <a:cxn ang="0">
                  <a:pos x="324" y="132"/>
                </a:cxn>
                <a:cxn ang="0">
                  <a:pos x="335" y="149"/>
                </a:cxn>
                <a:cxn ang="0">
                  <a:pos x="345" y="167"/>
                </a:cxn>
                <a:cxn ang="0">
                  <a:pos x="354" y="188"/>
                </a:cxn>
                <a:cxn ang="0">
                  <a:pos x="360" y="211"/>
                </a:cxn>
                <a:cxn ang="0">
                  <a:pos x="363" y="233"/>
                </a:cxn>
                <a:cxn ang="0">
                  <a:pos x="360" y="251"/>
                </a:cxn>
                <a:cxn ang="0">
                  <a:pos x="351" y="266"/>
                </a:cxn>
                <a:cxn ang="0">
                  <a:pos x="338" y="277"/>
                </a:cxn>
                <a:cxn ang="0">
                  <a:pos x="320" y="284"/>
                </a:cxn>
                <a:cxn ang="0">
                  <a:pos x="300" y="287"/>
                </a:cxn>
                <a:cxn ang="0">
                  <a:pos x="276" y="287"/>
                </a:cxn>
                <a:cxn ang="0">
                  <a:pos x="249" y="284"/>
                </a:cxn>
                <a:cxn ang="0">
                  <a:pos x="221" y="275"/>
                </a:cxn>
                <a:cxn ang="0">
                  <a:pos x="192" y="264"/>
                </a:cxn>
                <a:cxn ang="0">
                  <a:pos x="162" y="248"/>
                </a:cxn>
                <a:cxn ang="0">
                  <a:pos x="132" y="229"/>
                </a:cxn>
                <a:cxn ang="0">
                  <a:pos x="104" y="206"/>
                </a:cxn>
                <a:cxn ang="0">
                  <a:pos x="76" y="178"/>
                </a:cxn>
                <a:cxn ang="0">
                  <a:pos x="50" y="147"/>
                </a:cxn>
                <a:cxn ang="0">
                  <a:pos x="27" y="112"/>
                </a:cxn>
                <a:cxn ang="0">
                  <a:pos x="25" y="111"/>
                </a:cxn>
                <a:cxn ang="0">
                  <a:pos x="25" y="109"/>
                </a:cxn>
                <a:cxn ang="0">
                  <a:pos x="24" y="107"/>
                </a:cxn>
                <a:cxn ang="0">
                  <a:pos x="24" y="105"/>
                </a:cxn>
                <a:cxn ang="0">
                  <a:pos x="21" y="105"/>
                </a:cxn>
                <a:cxn ang="0">
                  <a:pos x="16" y="100"/>
                </a:cxn>
                <a:cxn ang="0">
                  <a:pos x="11" y="95"/>
                </a:cxn>
                <a:cxn ang="0">
                  <a:pos x="5" y="86"/>
                </a:cxn>
                <a:cxn ang="0">
                  <a:pos x="1" y="76"/>
                </a:cxn>
                <a:cxn ang="0">
                  <a:pos x="0" y="61"/>
                </a:cxn>
                <a:cxn ang="0">
                  <a:pos x="4" y="44"/>
                </a:cxn>
                <a:cxn ang="0">
                  <a:pos x="13" y="24"/>
                </a:cxn>
              </a:cxnLst>
              <a:pathLst>
                <a:path w="988" h="695">
                  <a:moveTo>
                    <a:pt x="35" y="58"/>
                  </a:moveTo>
                  <a:lnTo>
                    <a:pt x="54" y="35"/>
                  </a:lnTo>
                  <a:lnTo>
                    <a:pt x="76" y="19"/>
                  </a:lnTo>
                  <a:lnTo>
                    <a:pt x="101" y="8"/>
                  </a:lnTo>
                  <a:lnTo>
                    <a:pt x="129" y="2"/>
                  </a:lnTo>
                  <a:lnTo>
                    <a:pt x="158" y="0"/>
                  </a:lnTo>
                  <a:lnTo>
                    <a:pt x="187" y="2"/>
                  </a:lnTo>
                  <a:lnTo>
                    <a:pt x="218" y="8"/>
                  </a:lnTo>
                  <a:lnTo>
                    <a:pt x="251" y="15"/>
                  </a:lnTo>
                  <a:lnTo>
                    <a:pt x="283" y="25"/>
                  </a:lnTo>
                  <a:lnTo>
                    <a:pt x="314" y="37"/>
                  </a:lnTo>
                  <a:lnTo>
                    <a:pt x="345" y="50"/>
                  </a:lnTo>
                  <a:lnTo>
                    <a:pt x="376" y="62"/>
                  </a:lnTo>
                  <a:lnTo>
                    <a:pt x="405" y="76"/>
                  </a:lnTo>
                  <a:lnTo>
                    <a:pt x="433" y="87"/>
                  </a:lnTo>
                  <a:lnTo>
                    <a:pt x="456" y="97"/>
                  </a:lnTo>
                  <a:lnTo>
                    <a:pt x="479" y="105"/>
                  </a:lnTo>
                  <a:lnTo>
                    <a:pt x="503" y="113"/>
                  </a:lnTo>
                  <a:lnTo>
                    <a:pt x="530" y="121"/>
                  </a:lnTo>
                  <a:lnTo>
                    <a:pt x="561" y="130"/>
                  </a:lnTo>
                  <a:lnTo>
                    <a:pt x="594" y="140"/>
                  </a:lnTo>
                  <a:lnTo>
                    <a:pt x="629" y="154"/>
                  </a:lnTo>
                  <a:lnTo>
                    <a:pt x="665" y="167"/>
                  </a:lnTo>
                  <a:lnTo>
                    <a:pt x="704" y="185"/>
                  </a:lnTo>
                  <a:lnTo>
                    <a:pt x="741" y="204"/>
                  </a:lnTo>
                  <a:lnTo>
                    <a:pt x="778" y="228"/>
                  </a:lnTo>
                  <a:lnTo>
                    <a:pt x="815" y="255"/>
                  </a:lnTo>
                  <a:lnTo>
                    <a:pt x="850" y="286"/>
                  </a:lnTo>
                  <a:lnTo>
                    <a:pt x="883" y="321"/>
                  </a:lnTo>
                  <a:lnTo>
                    <a:pt x="912" y="360"/>
                  </a:lnTo>
                  <a:lnTo>
                    <a:pt x="939" y="405"/>
                  </a:lnTo>
                  <a:lnTo>
                    <a:pt x="963" y="456"/>
                  </a:lnTo>
                  <a:lnTo>
                    <a:pt x="980" y="510"/>
                  </a:lnTo>
                  <a:lnTo>
                    <a:pt x="988" y="563"/>
                  </a:lnTo>
                  <a:lnTo>
                    <a:pt x="978" y="608"/>
                  </a:lnTo>
                  <a:lnTo>
                    <a:pt x="955" y="643"/>
                  </a:lnTo>
                  <a:lnTo>
                    <a:pt x="920" y="670"/>
                  </a:lnTo>
                  <a:lnTo>
                    <a:pt x="871" y="688"/>
                  </a:lnTo>
                  <a:lnTo>
                    <a:pt x="815" y="695"/>
                  </a:lnTo>
                  <a:lnTo>
                    <a:pt x="750" y="695"/>
                  </a:lnTo>
                  <a:lnTo>
                    <a:pt x="678" y="686"/>
                  </a:lnTo>
                  <a:lnTo>
                    <a:pt x="602" y="666"/>
                  </a:lnTo>
                  <a:lnTo>
                    <a:pt x="522" y="637"/>
                  </a:lnTo>
                  <a:lnTo>
                    <a:pt x="442" y="600"/>
                  </a:lnTo>
                  <a:lnTo>
                    <a:pt x="360" y="553"/>
                  </a:lnTo>
                  <a:lnTo>
                    <a:pt x="283" y="497"/>
                  </a:lnTo>
                  <a:lnTo>
                    <a:pt x="207" y="430"/>
                  </a:lnTo>
                  <a:lnTo>
                    <a:pt x="136" y="354"/>
                  </a:lnTo>
                  <a:lnTo>
                    <a:pt x="72" y="271"/>
                  </a:lnTo>
                  <a:lnTo>
                    <a:pt x="70" y="267"/>
                  </a:lnTo>
                  <a:lnTo>
                    <a:pt x="68" y="263"/>
                  </a:lnTo>
                  <a:lnTo>
                    <a:pt x="66" y="259"/>
                  </a:lnTo>
                  <a:lnTo>
                    <a:pt x="64" y="255"/>
                  </a:lnTo>
                  <a:lnTo>
                    <a:pt x="58" y="253"/>
                  </a:lnTo>
                  <a:lnTo>
                    <a:pt x="45" y="243"/>
                  </a:lnTo>
                  <a:lnTo>
                    <a:pt x="29" y="230"/>
                  </a:lnTo>
                  <a:lnTo>
                    <a:pt x="14" y="208"/>
                  </a:lnTo>
                  <a:lnTo>
                    <a:pt x="4" y="183"/>
                  </a:lnTo>
                  <a:lnTo>
                    <a:pt x="0" y="148"/>
                  </a:lnTo>
                  <a:lnTo>
                    <a:pt x="10" y="107"/>
                  </a:lnTo>
                  <a:lnTo>
                    <a:pt x="35" y="58"/>
                  </a:lnTo>
                  <a:close/>
                </a:path>
              </a:pathLst>
            </a:custGeom>
            <a:solidFill>
              <a:srgbClr val="F2F7F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79" name="Freeform 4"/>
            <p:cNvSpPr/>
            <p:nvPr/>
          </p:nvSpPr>
          <p:spPr>
            <a:xfrm flipH="1">
              <a:off x="1437" y="447"/>
              <a:ext cx="473" cy="261"/>
            </a:xfrm>
            <a:custGeom>
              <a:avLst/>
              <a:gdLst/>
              <a:ahLst/>
              <a:cxnLst>
                <a:cxn ang="0">
                  <a:pos x="11" y="11"/>
                </a:cxn>
                <a:cxn ang="0">
                  <a:pos x="16" y="7"/>
                </a:cxn>
                <a:cxn ang="0">
                  <a:pos x="24" y="3"/>
                </a:cxn>
                <a:cxn ang="0">
                  <a:pos x="31" y="1"/>
                </a:cxn>
                <a:cxn ang="0">
                  <a:pos x="39" y="0"/>
                </a:cxn>
                <a:cxn ang="0">
                  <a:pos x="47" y="0"/>
                </a:cxn>
                <a:cxn ang="0">
                  <a:pos x="56" y="0"/>
                </a:cxn>
                <a:cxn ang="0">
                  <a:pos x="65" y="1"/>
                </a:cxn>
                <a:cxn ang="0">
                  <a:pos x="75" y="3"/>
                </a:cxn>
                <a:cxn ang="0">
                  <a:pos x="85" y="5"/>
                </a:cxn>
                <a:cxn ang="0">
                  <a:pos x="94" y="7"/>
                </a:cxn>
                <a:cxn ang="0">
                  <a:pos x="104" y="9"/>
                </a:cxn>
                <a:cxn ang="0">
                  <a:pos x="113" y="12"/>
                </a:cxn>
                <a:cxn ang="0">
                  <a:pos x="121" y="14"/>
                </a:cxn>
                <a:cxn ang="0">
                  <a:pos x="130" y="16"/>
                </a:cxn>
                <a:cxn ang="0">
                  <a:pos x="137" y="17"/>
                </a:cxn>
                <a:cxn ang="0">
                  <a:pos x="144" y="19"/>
                </a:cxn>
                <a:cxn ang="0">
                  <a:pos x="151" y="21"/>
                </a:cxn>
                <a:cxn ang="0">
                  <a:pos x="159" y="22"/>
                </a:cxn>
                <a:cxn ang="0">
                  <a:pos x="167" y="23"/>
                </a:cxn>
                <a:cxn ang="0">
                  <a:pos x="176" y="26"/>
                </a:cxn>
                <a:cxn ang="0">
                  <a:pos x="187" y="28"/>
                </a:cxn>
                <a:cxn ang="0">
                  <a:pos x="197" y="30"/>
                </a:cxn>
                <a:cxn ang="0">
                  <a:pos x="207" y="33"/>
                </a:cxn>
                <a:cxn ang="0">
                  <a:pos x="217" y="37"/>
                </a:cxn>
                <a:cxn ang="0">
                  <a:pos x="227" y="41"/>
                </a:cxn>
                <a:cxn ang="0">
                  <a:pos x="238" y="45"/>
                </a:cxn>
                <a:cxn ang="0">
                  <a:pos x="247" y="51"/>
                </a:cxn>
                <a:cxn ang="0">
                  <a:pos x="256" y="57"/>
                </a:cxn>
                <a:cxn ang="0">
                  <a:pos x="265" y="64"/>
                </a:cxn>
                <a:cxn ang="0">
                  <a:pos x="272" y="72"/>
                </a:cxn>
                <a:cxn ang="0">
                  <a:pos x="279" y="81"/>
                </a:cxn>
                <a:cxn ang="0">
                  <a:pos x="284" y="91"/>
                </a:cxn>
                <a:cxn ang="0">
                  <a:pos x="286" y="100"/>
                </a:cxn>
                <a:cxn ang="0">
                  <a:pos x="284" y="108"/>
                </a:cxn>
                <a:cxn ang="0">
                  <a:pos x="277" y="115"/>
                </a:cxn>
                <a:cxn ang="0">
                  <a:pos x="268" y="119"/>
                </a:cxn>
                <a:cxn ang="0">
                  <a:pos x="254" y="121"/>
                </a:cxn>
                <a:cxn ang="0">
                  <a:pos x="237" y="122"/>
                </a:cxn>
                <a:cxn ang="0">
                  <a:pos x="218" y="122"/>
                </a:cxn>
                <a:cxn ang="0">
                  <a:pos x="197" y="119"/>
                </a:cxn>
                <a:cxn ang="0">
                  <a:pos x="175" y="115"/>
                </a:cxn>
                <a:cxn ang="0">
                  <a:pos x="151" y="110"/>
                </a:cxn>
                <a:cxn ang="0">
                  <a:pos x="128" y="103"/>
                </a:cxn>
                <a:cxn ang="0">
                  <a:pos x="104" y="95"/>
                </a:cxn>
                <a:cxn ang="0">
                  <a:pos x="81" y="85"/>
                </a:cxn>
                <a:cxn ang="0">
                  <a:pos x="59" y="74"/>
                </a:cxn>
                <a:cxn ang="0">
                  <a:pos x="39" y="61"/>
                </a:cxn>
                <a:cxn ang="0">
                  <a:pos x="20" y="47"/>
                </a:cxn>
                <a:cxn ang="0">
                  <a:pos x="19" y="47"/>
                </a:cxn>
                <a:cxn ang="0">
                  <a:pos x="18" y="46"/>
                </a:cxn>
                <a:cxn ang="0">
                  <a:pos x="18" y="46"/>
                </a:cxn>
                <a:cxn ang="0">
                  <a:pos x="16" y="45"/>
                </a:cxn>
                <a:cxn ang="0">
                  <a:pos x="12" y="43"/>
                </a:cxn>
                <a:cxn ang="0">
                  <a:pos x="7" y="40"/>
                </a:cxn>
                <a:cxn ang="0">
                  <a:pos x="3" y="36"/>
                </a:cxn>
                <a:cxn ang="0">
                  <a:pos x="1" y="31"/>
                </a:cxn>
                <a:cxn ang="0">
                  <a:pos x="0" y="26"/>
                </a:cxn>
                <a:cxn ang="0">
                  <a:pos x="3" y="19"/>
                </a:cxn>
                <a:cxn ang="0">
                  <a:pos x="11" y="11"/>
                </a:cxn>
              </a:cxnLst>
              <a:pathLst>
                <a:path w="781" h="558">
                  <a:moveTo>
                    <a:pt x="29" y="49"/>
                  </a:moveTo>
                  <a:lnTo>
                    <a:pt x="45" y="30"/>
                  </a:lnTo>
                  <a:lnTo>
                    <a:pt x="64" y="16"/>
                  </a:lnTo>
                  <a:lnTo>
                    <a:pt x="84" y="6"/>
                  </a:lnTo>
                  <a:lnTo>
                    <a:pt x="105" y="2"/>
                  </a:lnTo>
                  <a:lnTo>
                    <a:pt x="128" y="0"/>
                  </a:lnTo>
                  <a:lnTo>
                    <a:pt x="154" y="2"/>
                  </a:lnTo>
                  <a:lnTo>
                    <a:pt x="179" y="6"/>
                  </a:lnTo>
                  <a:lnTo>
                    <a:pt x="204" y="12"/>
                  </a:lnTo>
                  <a:lnTo>
                    <a:pt x="232" y="22"/>
                  </a:lnTo>
                  <a:lnTo>
                    <a:pt x="257" y="31"/>
                  </a:lnTo>
                  <a:lnTo>
                    <a:pt x="282" y="41"/>
                  </a:lnTo>
                  <a:lnTo>
                    <a:pt x="308" y="53"/>
                  </a:lnTo>
                  <a:lnTo>
                    <a:pt x="331" y="63"/>
                  </a:lnTo>
                  <a:lnTo>
                    <a:pt x="353" y="72"/>
                  </a:lnTo>
                  <a:lnTo>
                    <a:pt x="374" y="80"/>
                  </a:lnTo>
                  <a:lnTo>
                    <a:pt x="392" y="88"/>
                  </a:lnTo>
                  <a:lnTo>
                    <a:pt x="411" y="94"/>
                  </a:lnTo>
                  <a:lnTo>
                    <a:pt x="432" y="100"/>
                  </a:lnTo>
                  <a:lnTo>
                    <a:pt x="456" y="107"/>
                  </a:lnTo>
                  <a:lnTo>
                    <a:pt x="481" y="117"/>
                  </a:lnTo>
                  <a:lnTo>
                    <a:pt x="508" y="127"/>
                  </a:lnTo>
                  <a:lnTo>
                    <a:pt x="536" y="139"/>
                  </a:lnTo>
                  <a:lnTo>
                    <a:pt x="563" y="152"/>
                  </a:lnTo>
                  <a:lnTo>
                    <a:pt x="592" y="168"/>
                  </a:lnTo>
                  <a:lnTo>
                    <a:pt x="620" y="185"/>
                  </a:lnTo>
                  <a:lnTo>
                    <a:pt x="649" y="207"/>
                  </a:lnTo>
                  <a:lnTo>
                    <a:pt x="674" y="232"/>
                  </a:lnTo>
                  <a:lnTo>
                    <a:pt x="699" y="261"/>
                  </a:lnTo>
                  <a:lnTo>
                    <a:pt x="723" y="293"/>
                  </a:lnTo>
                  <a:lnTo>
                    <a:pt x="742" y="330"/>
                  </a:lnTo>
                  <a:lnTo>
                    <a:pt x="760" y="371"/>
                  </a:lnTo>
                  <a:lnTo>
                    <a:pt x="775" y="415"/>
                  </a:lnTo>
                  <a:lnTo>
                    <a:pt x="781" y="458"/>
                  </a:lnTo>
                  <a:lnTo>
                    <a:pt x="775" y="493"/>
                  </a:lnTo>
                  <a:lnTo>
                    <a:pt x="756" y="523"/>
                  </a:lnTo>
                  <a:lnTo>
                    <a:pt x="729" y="542"/>
                  </a:lnTo>
                  <a:lnTo>
                    <a:pt x="692" y="554"/>
                  </a:lnTo>
                  <a:lnTo>
                    <a:pt x="645" y="558"/>
                  </a:lnTo>
                  <a:lnTo>
                    <a:pt x="594" y="556"/>
                  </a:lnTo>
                  <a:lnTo>
                    <a:pt x="538" y="544"/>
                  </a:lnTo>
                  <a:lnTo>
                    <a:pt x="477" y="526"/>
                  </a:lnTo>
                  <a:lnTo>
                    <a:pt x="413" y="503"/>
                  </a:lnTo>
                  <a:lnTo>
                    <a:pt x="349" y="472"/>
                  </a:lnTo>
                  <a:lnTo>
                    <a:pt x="284" y="433"/>
                  </a:lnTo>
                  <a:lnTo>
                    <a:pt x="222" y="388"/>
                  </a:lnTo>
                  <a:lnTo>
                    <a:pt x="162" y="337"/>
                  </a:lnTo>
                  <a:lnTo>
                    <a:pt x="105" y="279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0" y="211"/>
                  </a:lnTo>
                  <a:lnTo>
                    <a:pt x="48" y="209"/>
                  </a:lnTo>
                  <a:lnTo>
                    <a:pt x="43" y="205"/>
                  </a:lnTo>
                  <a:lnTo>
                    <a:pt x="31" y="195"/>
                  </a:lnTo>
                  <a:lnTo>
                    <a:pt x="19" y="183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17"/>
                  </a:lnTo>
                  <a:lnTo>
                    <a:pt x="9" y="86"/>
                  </a:lnTo>
                  <a:lnTo>
                    <a:pt x="29" y="49"/>
                  </a:lnTo>
                  <a:close/>
                </a:path>
              </a:pathLst>
            </a:custGeom>
            <a:solidFill>
              <a:srgbClr val="C4D8D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0" name="Freeform 5"/>
            <p:cNvSpPr/>
            <p:nvPr/>
          </p:nvSpPr>
          <p:spPr>
            <a:xfrm flipH="1">
              <a:off x="2370" y="703"/>
              <a:ext cx="503" cy="278"/>
            </a:xfrm>
            <a:custGeom>
              <a:avLst/>
              <a:gdLst/>
              <a:ahLst/>
              <a:cxnLst>
                <a:cxn ang="0">
                  <a:pos x="11" y="11"/>
                </a:cxn>
                <a:cxn ang="0">
                  <a:pos x="17" y="7"/>
                </a:cxn>
                <a:cxn ang="0">
                  <a:pos x="24" y="4"/>
                </a:cxn>
                <a:cxn ang="0">
                  <a:pos x="31" y="1"/>
                </a:cxn>
                <a:cxn ang="0">
                  <a:pos x="40" y="0"/>
                </a:cxn>
                <a:cxn ang="0">
                  <a:pos x="49" y="0"/>
                </a:cxn>
                <a:cxn ang="0">
                  <a:pos x="59" y="0"/>
                </a:cxn>
                <a:cxn ang="0">
                  <a:pos x="68" y="1"/>
                </a:cxn>
                <a:cxn ang="0">
                  <a:pos x="79" y="3"/>
                </a:cxn>
                <a:cxn ang="0">
                  <a:pos x="89" y="5"/>
                </a:cxn>
                <a:cxn ang="0">
                  <a:pos x="99" y="7"/>
                </a:cxn>
                <a:cxn ang="0">
                  <a:pos x="109" y="9"/>
                </a:cxn>
                <a:cxn ang="0">
                  <a:pos x="118" y="12"/>
                </a:cxn>
                <a:cxn ang="0">
                  <a:pos x="127" y="14"/>
                </a:cxn>
                <a:cxn ang="0">
                  <a:pos x="136" y="17"/>
                </a:cxn>
                <a:cxn ang="0">
                  <a:pos x="144" y="18"/>
                </a:cxn>
                <a:cxn ang="0">
                  <a:pos x="151" y="20"/>
                </a:cxn>
                <a:cxn ang="0">
                  <a:pos x="158" y="22"/>
                </a:cxn>
                <a:cxn ang="0">
                  <a:pos x="167" y="23"/>
                </a:cxn>
                <a:cxn ang="0">
                  <a:pos x="176" y="25"/>
                </a:cxn>
                <a:cxn ang="0">
                  <a:pos x="186" y="27"/>
                </a:cxn>
                <a:cxn ang="0">
                  <a:pos x="196" y="29"/>
                </a:cxn>
                <a:cxn ang="0">
                  <a:pos x="207" y="32"/>
                </a:cxn>
                <a:cxn ang="0">
                  <a:pos x="219" y="35"/>
                </a:cxn>
                <a:cxn ang="0">
                  <a:pos x="230" y="39"/>
                </a:cxn>
                <a:cxn ang="0">
                  <a:pos x="241" y="44"/>
                </a:cxn>
                <a:cxn ang="0">
                  <a:pos x="252" y="48"/>
                </a:cxn>
                <a:cxn ang="0">
                  <a:pos x="262" y="54"/>
                </a:cxn>
                <a:cxn ang="0">
                  <a:pos x="272" y="61"/>
                </a:cxn>
                <a:cxn ang="0">
                  <a:pos x="281" y="69"/>
                </a:cxn>
                <a:cxn ang="0">
                  <a:pos x="289" y="77"/>
                </a:cxn>
                <a:cxn ang="0">
                  <a:pos x="296" y="86"/>
                </a:cxn>
                <a:cxn ang="0">
                  <a:pos x="302" y="97"/>
                </a:cxn>
                <a:cxn ang="0">
                  <a:pos x="304" y="107"/>
                </a:cxn>
                <a:cxn ang="0">
                  <a:pos x="301" y="115"/>
                </a:cxn>
                <a:cxn ang="0">
                  <a:pos x="294" y="122"/>
                </a:cxn>
                <a:cxn ang="0">
                  <a:pos x="284" y="126"/>
                </a:cxn>
                <a:cxn ang="0">
                  <a:pos x="268" y="129"/>
                </a:cxn>
                <a:cxn ang="0">
                  <a:pos x="251" y="131"/>
                </a:cxn>
                <a:cxn ang="0">
                  <a:pos x="230" y="130"/>
                </a:cxn>
                <a:cxn ang="0">
                  <a:pos x="209" y="128"/>
                </a:cxn>
                <a:cxn ang="0">
                  <a:pos x="185" y="124"/>
                </a:cxn>
                <a:cxn ang="0">
                  <a:pos x="161" y="118"/>
                </a:cxn>
                <a:cxn ang="0">
                  <a:pos x="135" y="111"/>
                </a:cxn>
                <a:cxn ang="0">
                  <a:pos x="111" y="102"/>
                </a:cxn>
                <a:cxn ang="0">
                  <a:pos x="86" y="92"/>
                </a:cxn>
                <a:cxn ang="0">
                  <a:pos x="62" y="79"/>
                </a:cxn>
                <a:cxn ang="0">
                  <a:pos x="41" y="66"/>
                </a:cxn>
                <a:cxn ang="0">
                  <a:pos x="21" y="50"/>
                </a:cxn>
                <a:cxn ang="0">
                  <a:pos x="21" y="50"/>
                </a:cxn>
                <a:cxn ang="0">
                  <a:pos x="21" y="49"/>
                </a:cxn>
                <a:cxn ang="0">
                  <a:pos x="20" y="49"/>
                </a:cxn>
                <a:cxn ang="0">
                  <a:pos x="19" y="48"/>
                </a:cxn>
                <a:cxn ang="0">
                  <a:pos x="16" y="47"/>
                </a:cxn>
                <a:cxn ang="0">
                  <a:pos x="13" y="46"/>
                </a:cxn>
                <a:cxn ang="0">
                  <a:pos x="8" y="43"/>
                </a:cxn>
                <a:cxn ang="0">
                  <a:pos x="3" y="39"/>
                </a:cxn>
                <a:cxn ang="0">
                  <a:pos x="0" y="34"/>
                </a:cxn>
                <a:cxn ang="0">
                  <a:pos x="0" y="28"/>
                </a:cxn>
                <a:cxn ang="0">
                  <a:pos x="2" y="20"/>
                </a:cxn>
                <a:cxn ang="0">
                  <a:pos x="11" y="11"/>
                </a:cxn>
              </a:cxnLst>
              <a:pathLst>
                <a:path w="832" h="592">
                  <a:moveTo>
                    <a:pt x="29" y="51"/>
                  </a:moveTo>
                  <a:lnTo>
                    <a:pt x="46" y="31"/>
                  </a:lnTo>
                  <a:lnTo>
                    <a:pt x="64" y="16"/>
                  </a:lnTo>
                  <a:lnTo>
                    <a:pt x="85" y="6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61" y="0"/>
                  </a:lnTo>
                  <a:lnTo>
                    <a:pt x="187" y="6"/>
                  </a:lnTo>
                  <a:lnTo>
                    <a:pt x="216" y="12"/>
                  </a:lnTo>
                  <a:lnTo>
                    <a:pt x="243" y="21"/>
                  </a:lnTo>
                  <a:lnTo>
                    <a:pt x="270" y="31"/>
                  </a:lnTo>
                  <a:lnTo>
                    <a:pt x="298" y="43"/>
                  </a:lnTo>
                  <a:lnTo>
                    <a:pt x="323" y="54"/>
                  </a:lnTo>
                  <a:lnTo>
                    <a:pt x="348" y="64"/>
                  </a:lnTo>
                  <a:lnTo>
                    <a:pt x="372" y="76"/>
                  </a:lnTo>
                  <a:lnTo>
                    <a:pt x="393" y="84"/>
                  </a:lnTo>
                  <a:lnTo>
                    <a:pt x="413" y="92"/>
                  </a:lnTo>
                  <a:lnTo>
                    <a:pt x="432" y="97"/>
                  </a:lnTo>
                  <a:lnTo>
                    <a:pt x="456" y="105"/>
                  </a:lnTo>
                  <a:lnTo>
                    <a:pt x="481" y="113"/>
                  </a:lnTo>
                  <a:lnTo>
                    <a:pt x="508" y="123"/>
                  </a:lnTo>
                  <a:lnTo>
                    <a:pt x="537" y="132"/>
                  </a:lnTo>
                  <a:lnTo>
                    <a:pt x="567" y="144"/>
                  </a:lnTo>
                  <a:lnTo>
                    <a:pt x="598" y="160"/>
                  </a:lnTo>
                  <a:lnTo>
                    <a:pt x="629" y="177"/>
                  </a:lnTo>
                  <a:lnTo>
                    <a:pt x="658" y="197"/>
                  </a:lnTo>
                  <a:lnTo>
                    <a:pt x="688" y="220"/>
                  </a:lnTo>
                  <a:lnTo>
                    <a:pt x="717" y="245"/>
                  </a:lnTo>
                  <a:lnTo>
                    <a:pt x="744" y="275"/>
                  </a:lnTo>
                  <a:lnTo>
                    <a:pt x="769" y="310"/>
                  </a:lnTo>
                  <a:lnTo>
                    <a:pt x="791" y="347"/>
                  </a:lnTo>
                  <a:lnTo>
                    <a:pt x="810" y="390"/>
                  </a:lnTo>
                  <a:lnTo>
                    <a:pt x="826" y="438"/>
                  </a:lnTo>
                  <a:lnTo>
                    <a:pt x="832" y="485"/>
                  </a:lnTo>
                  <a:lnTo>
                    <a:pt x="824" y="522"/>
                  </a:lnTo>
                  <a:lnTo>
                    <a:pt x="804" y="551"/>
                  </a:lnTo>
                  <a:lnTo>
                    <a:pt x="775" y="573"/>
                  </a:lnTo>
                  <a:lnTo>
                    <a:pt x="734" y="586"/>
                  </a:lnTo>
                  <a:lnTo>
                    <a:pt x="686" y="592"/>
                  </a:lnTo>
                  <a:lnTo>
                    <a:pt x="631" y="590"/>
                  </a:lnTo>
                  <a:lnTo>
                    <a:pt x="571" y="579"/>
                  </a:lnTo>
                  <a:lnTo>
                    <a:pt x="506" y="561"/>
                  </a:lnTo>
                  <a:lnTo>
                    <a:pt x="440" y="536"/>
                  </a:lnTo>
                  <a:lnTo>
                    <a:pt x="370" y="503"/>
                  </a:lnTo>
                  <a:lnTo>
                    <a:pt x="302" y="464"/>
                  </a:lnTo>
                  <a:lnTo>
                    <a:pt x="235" y="415"/>
                  </a:lnTo>
                  <a:lnTo>
                    <a:pt x="171" y="360"/>
                  </a:lnTo>
                  <a:lnTo>
                    <a:pt x="113" y="298"/>
                  </a:lnTo>
                  <a:lnTo>
                    <a:pt x="58" y="228"/>
                  </a:lnTo>
                  <a:lnTo>
                    <a:pt x="56" y="226"/>
                  </a:lnTo>
                  <a:lnTo>
                    <a:pt x="56" y="224"/>
                  </a:lnTo>
                  <a:lnTo>
                    <a:pt x="54" y="222"/>
                  </a:lnTo>
                  <a:lnTo>
                    <a:pt x="52" y="220"/>
                  </a:lnTo>
                  <a:lnTo>
                    <a:pt x="44" y="216"/>
                  </a:lnTo>
                  <a:lnTo>
                    <a:pt x="35" y="206"/>
                  </a:lnTo>
                  <a:lnTo>
                    <a:pt x="21" y="195"/>
                  </a:lnTo>
                  <a:lnTo>
                    <a:pt x="9" y="175"/>
                  </a:lnTo>
                  <a:lnTo>
                    <a:pt x="0" y="154"/>
                  </a:lnTo>
                  <a:lnTo>
                    <a:pt x="0" y="125"/>
                  </a:lnTo>
                  <a:lnTo>
                    <a:pt x="7" y="92"/>
                  </a:lnTo>
                  <a:lnTo>
                    <a:pt x="29" y="51"/>
                  </a:lnTo>
                  <a:close/>
                </a:path>
              </a:pathLst>
            </a:custGeom>
            <a:solidFill>
              <a:srgbClr val="D1E0D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1" name="Freeform 6"/>
            <p:cNvSpPr/>
            <p:nvPr/>
          </p:nvSpPr>
          <p:spPr>
            <a:xfrm flipH="1">
              <a:off x="2863" y="576"/>
              <a:ext cx="316" cy="287"/>
            </a:xfrm>
            <a:custGeom>
              <a:avLst/>
              <a:gdLst/>
              <a:ahLst/>
              <a:cxnLst>
                <a:cxn ang="0">
                  <a:pos x="231" y="97"/>
                </a:cxn>
                <a:cxn ang="0">
                  <a:pos x="230" y="95"/>
                </a:cxn>
                <a:cxn ang="0">
                  <a:pos x="226" y="91"/>
                </a:cxn>
                <a:cxn ang="0">
                  <a:pos x="220" y="85"/>
                </a:cxn>
                <a:cxn ang="0">
                  <a:pos x="212" y="77"/>
                </a:cxn>
                <a:cxn ang="0">
                  <a:pos x="202" y="68"/>
                </a:cxn>
                <a:cxn ang="0">
                  <a:pos x="192" y="59"/>
                </a:cxn>
                <a:cxn ang="0">
                  <a:pos x="181" y="50"/>
                </a:cxn>
                <a:cxn ang="0">
                  <a:pos x="170" y="42"/>
                </a:cxn>
                <a:cxn ang="0">
                  <a:pos x="164" y="38"/>
                </a:cxn>
                <a:cxn ang="0">
                  <a:pos x="154" y="33"/>
                </a:cxn>
                <a:cxn ang="0">
                  <a:pos x="141" y="29"/>
                </a:cxn>
                <a:cxn ang="0">
                  <a:pos x="128" y="25"/>
                </a:cxn>
                <a:cxn ang="0">
                  <a:pos x="112" y="21"/>
                </a:cxn>
                <a:cxn ang="0">
                  <a:pos x="96" y="16"/>
                </a:cxn>
                <a:cxn ang="0">
                  <a:pos x="80" y="12"/>
                </a:cxn>
                <a:cxn ang="0">
                  <a:pos x="65" y="8"/>
                </a:cxn>
                <a:cxn ang="0">
                  <a:pos x="50" y="6"/>
                </a:cxn>
                <a:cxn ang="0">
                  <a:pos x="35" y="3"/>
                </a:cxn>
                <a:cxn ang="0">
                  <a:pos x="22" y="1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1"/>
                </a:cxn>
                <a:cxn ang="0">
                  <a:pos x="0" y="3"/>
                </a:cxn>
                <a:cxn ang="0">
                  <a:pos x="5" y="6"/>
                </a:cxn>
                <a:cxn ang="0">
                  <a:pos x="14" y="14"/>
                </a:cxn>
                <a:cxn ang="0">
                  <a:pos x="20" y="23"/>
                </a:cxn>
                <a:cxn ang="0">
                  <a:pos x="22" y="32"/>
                </a:cxn>
                <a:cxn ang="0">
                  <a:pos x="22" y="42"/>
                </a:cxn>
                <a:cxn ang="0">
                  <a:pos x="20" y="51"/>
                </a:cxn>
                <a:cxn ang="0">
                  <a:pos x="17" y="59"/>
                </a:cxn>
                <a:cxn ang="0">
                  <a:pos x="17" y="66"/>
                </a:cxn>
                <a:cxn ang="0">
                  <a:pos x="17" y="71"/>
                </a:cxn>
                <a:cxn ang="0">
                  <a:pos x="22" y="76"/>
                </a:cxn>
                <a:cxn ang="0">
                  <a:pos x="34" y="83"/>
                </a:cxn>
                <a:cxn ang="0">
                  <a:pos x="51" y="91"/>
                </a:cxn>
                <a:cxn ang="0">
                  <a:pos x="71" y="100"/>
                </a:cxn>
                <a:cxn ang="0">
                  <a:pos x="94" y="108"/>
                </a:cxn>
                <a:cxn ang="0">
                  <a:pos x="114" y="116"/>
                </a:cxn>
                <a:cxn ang="0">
                  <a:pos x="134" y="123"/>
                </a:cxn>
                <a:cxn ang="0">
                  <a:pos x="150" y="128"/>
                </a:cxn>
                <a:cxn ang="0">
                  <a:pos x="166" y="131"/>
                </a:cxn>
                <a:cxn ang="0">
                  <a:pos x="182" y="134"/>
                </a:cxn>
                <a:cxn ang="0">
                  <a:pos x="199" y="135"/>
                </a:cxn>
                <a:cxn ang="0">
                  <a:pos x="214" y="133"/>
                </a:cxn>
                <a:cxn ang="0">
                  <a:pos x="226" y="129"/>
                </a:cxn>
                <a:cxn ang="0">
                  <a:pos x="235" y="122"/>
                </a:cxn>
                <a:cxn ang="0">
                  <a:pos x="237" y="112"/>
                </a:cxn>
                <a:cxn ang="0">
                  <a:pos x="231" y="97"/>
                </a:cxn>
              </a:cxnLst>
              <a:pathLst>
                <a:path w="421" h="612">
                  <a:moveTo>
                    <a:pt x="411" y="440"/>
                  </a:moveTo>
                  <a:lnTo>
                    <a:pt x="409" y="432"/>
                  </a:lnTo>
                  <a:lnTo>
                    <a:pt x="401" y="413"/>
                  </a:lnTo>
                  <a:lnTo>
                    <a:pt x="390" y="386"/>
                  </a:lnTo>
                  <a:lnTo>
                    <a:pt x="376" y="349"/>
                  </a:lnTo>
                  <a:lnTo>
                    <a:pt x="358" y="308"/>
                  </a:lnTo>
                  <a:lnTo>
                    <a:pt x="341" y="267"/>
                  </a:lnTo>
                  <a:lnTo>
                    <a:pt x="321" y="226"/>
                  </a:lnTo>
                  <a:lnTo>
                    <a:pt x="302" y="189"/>
                  </a:lnTo>
                  <a:lnTo>
                    <a:pt x="290" y="171"/>
                  </a:lnTo>
                  <a:lnTo>
                    <a:pt x="273" y="152"/>
                  </a:lnTo>
                  <a:lnTo>
                    <a:pt x="251" y="132"/>
                  </a:lnTo>
                  <a:lnTo>
                    <a:pt x="226" y="113"/>
                  </a:lnTo>
                  <a:lnTo>
                    <a:pt x="199" y="93"/>
                  </a:lnTo>
                  <a:lnTo>
                    <a:pt x="171" y="74"/>
                  </a:lnTo>
                  <a:lnTo>
                    <a:pt x="142" y="56"/>
                  </a:lnTo>
                  <a:lnTo>
                    <a:pt x="115" y="39"/>
                  </a:lnTo>
                  <a:lnTo>
                    <a:pt x="88" y="25"/>
                  </a:lnTo>
                  <a:lnTo>
                    <a:pt x="62" y="13"/>
                  </a:lnTo>
                  <a:lnTo>
                    <a:pt x="39" y="6"/>
                  </a:lnTo>
                  <a:lnTo>
                    <a:pt x="21" y="0"/>
                  </a:lnTo>
                  <a:lnTo>
                    <a:pt x="10" y="0"/>
                  </a:lnTo>
                  <a:lnTo>
                    <a:pt x="2" y="4"/>
                  </a:lnTo>
                  <a:lnTo>
                    <a:pt x="0" y="13"/>
                  </a:lnTo>
                  <a:lnTo>
                    <a:pt x="8" y="27"/>
                  </a:lnTo>
                  <a:lnTo>
                    <a:pt x="25" y="64"/>
                  </a:lnTo>
                  <a:lnTo>
                    <a:pt x="35" y="105"/>
                  </a:lnTo>
                  <a:lnTo>
                    <a:pt x="39" y="148"/>
                  </a:lnTo>
                  <a:lnTo>
                    <a:pt x="39" y="189"/>
                  </a:lnTo>
                  <a:lnTo>
                    <a:pt x="35" y="230"/>
                  </a:lnTo>
                  <a:lnTo>
                    <a:pt x="31" y="267"/>
                  </a:lnTo>
                  <a:lnTo>
                    <a:pt x="29" y="298"/>
                  </a:lnTo>
                  <a:lnTo>
                    <a:pt x="29" y="323"/>
                  </a:lnTo>
                  <a:lnTo>
                    <a:pt x="39" y="347"/>
                  </a:lnTo>
                  <a:lnTo>
                    <a:pt x="60" y="380"/>
                  </a:lnTo>
                  <a:lnTo>
                    <a:pt x="91" y="415"/>
                  </a:lnTo>
                  <a:lnTo>
                    <a:pt x="127" y="454"/>
                  </a:lnTo>
                  <a:lnTo>
                    <a:pt x="166" y="493"/>
                  </a:lnTo>
                  <a:lnTo>
                    <a:pt x="203" y="528"/>
                  </a:lnTo>
                  <a:lnTo>
                    <a:pt x="238" y="559"/>
                  </a:lnTo>
                  <a:lnTo>
                    <a:pt x="267" y="581"/>
                  </a:lnTo>
                  <a:lnTo>
                    <a:pt x="294" y="596"/>
                  </a:lnTo>
                  <a:lnTo>
                    <a:pt x="323" y="608"/>
                  </a:lnTo>
                  <a:lnTo>
                    <a:pt x="353" y="612"/>
                  </a:lnTo>
                  <a:lnTo>
                    <a:pt x="380" y="606"/>
                  </a:lnTo>
                  <a:lnTo>
                    <a:pt x="401" y="588"/>
                  </a:lnTo>
                  <a:lnTo>
                    <a:pt x="417" y="557"/>
                  </a:lnTo>
                  <a:lnTo>
                    <a:pt x="421" y="508"/>
                  </a:lnTo>
                  <a:lnTo>
                    <a:pt x="411" y="440"/>
                  </a:lnTo>
                  <a:close/>
                </a:path>
              </a:pathLst>
            </a:custGeom>
            <a:solidFill>
              <a:srgbClr val="F4E8E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2" name="Freeform 7"/>
            <p:cNvSpPr/>
            <p:nvPr/>
          </p:nvSpPr>
          <p:spPr>
            <a:xfrm flipH="1">
              <a:off x="1547" y="703"/>
              <a:ext cx="952" cy="913"/>
            </a:xfrm>
            <a:custGeom>
              <a:avLst/>
              <a:gdLst/>
              <a:ahLst/>
              <a:cxnLst>
                <a:cxn ang="0">
                  <a:pos x="211" y="0"/>
                </a:cxn>
                <a:cxn ang="0">
                  <a:pos x="194" y="0"/>
                </a:cxn>
                <a:cxn ang="0">
                  <a:pos x="163" y="1"/>
                </a:cxn>
                <a:cxn ang="0">
                  <a:pos x="126" y="7"/>
                </a:cxn>
                <a:cxn ang="0">
                  <a:pos x="86" y="17"/>
                </a:cxn>
                <a:cxn ang="0">
                  <a:pos x="48" y="34"/>
                </a:cxn>
                <a:cxn ang="0">
                  <a:pos x="18" y="60"/>
                </a:cxn>
                <a:cxn ang="0">
                  <a:pos x="2" y="97"/>
                </a:cxn>
                <a:cxn ang="0">
                  <a:pos x="3" y="143"/>
                </a:cxn>
                <a:cxn ang="0">
                  <a:pos x="21" y="183"/>
                </a:cxn>
                <a:cxn ang="0">
                  <a:pos x="53" y="216"/>
                </a:cxn>
                <a:cxn ang="0">
                  <a:pos x="96" y="244"/>
                </a:cxn>
                <a:cxn ang="0">
                  <a:pos x="143" y="269"/>
                </a:cxn>
                <a:cxn ang="0">
                  <a:pos x="194" y="293"/>
                </a:cxn>
                <a:cxn ang="0">
                  <a:pos x="244" y="319"/>
                </a:cxn>
                <a:cxn ang="0">
                  <a:pos x="289" y="348"/>
                </a:cxn>
                <a:cxn ang="0">
                  <a:pos x="327" y="382"/>
                </a:cxn>
                <a:cxn ang="0">
                  <a:pos x="366" y="407"/>
                </a:cxn>
                <a:cxn ang="0">
                  <a:pos x="406" y="423"/>
                </a:cxn>
                <a:cxn ang="0">
                  <a:pos x="445" y="429"/>
                </a:cxn>
                <a:cxn ang="0">
                  <a:pos x="480" y="425"/>
                </a:cxn>
                <a:cxn ang="0">
                  <a:pos x="510" y="410"/>
                </a:cxn>
                <a:cxn ang="0">
                  <a:pos x="534" y="384"/>
                </a:cxn>
                <a:cxn ang="0">
                  <a:pos x="549" y="348"/>
                </a:cxn>
                <a:cxn ang="0">
                  <a:pos x="558" y="278"/>
                </a:cxn>
                <a:cxn ang="0">
                  <a:pos x="573" y="175"/>
                </a:cxn>
                <a:cxn ang="0">
                  <a:pos x="574" y="83"/>
                </a:cxn>
                <a:cxn ang="0">
                  <a:pos x="543" y="23"/>
                </a:cxn>
                <a:cxn ang="0">
                  <a:pos x="490" y="10"/>
                </a:cxn>
                <a:cxn ang="0">
                  <a:pos x="443" y="8"/>
                </a:cxn>
                <a:cxn ang="0">
                  <a:pos x="394" y="5"/>
                </a:cxn>
                <a:cxn ang="0">
                  <a:pos x="346" y="3"/>
                </a:cxn>
                <a:cxn ang="0">
                  <a:pos x="300" y="2"/>
                </a:cxn>
                <a:cxn ang="0">
                  <a:pos x="260" y="1"/>
                </a:cxn>
                <a:cxn ang="0">
                  <a:pos x="232" y="1"/>
                </a:cxn>
                <a:cxn ang="0">
                  <a:pos x="215" y="0"/>
                </a:cxn>
              </a:cxnLst>
              <a:pathLst>
                <a:path w="1573" h="1944">
                  <a:moveTo>
                    <a:pt x="583" y="2"/>
                  </a:moveTo>
                  <a:lnTo>
                    <a:pt x="577" y="2"/>
                  </a:lnTo>
                  <a:lnTo>
                    <a:pt x="557" y="0"/>
                  </a:lnTo>
                  <a:lnTo>
                    <a:pt x="528" y="2"/>
                  </a:lnTo>
                  <a:lnTo>
                    <a:pt x="491" y="4"/>
                  </a:lnTo>
                  <a:lnTo>
                    <a:pt x="446" y="7"/>
                  </a:lnTo>
                  <a:lnTo>
                    <a:pt x="395" y="17"/>
                  </a:lnTo>
                  <a:lnTo>
                    <a:pt x="343" y="31"/>
                  </a:lnTo>
                  <a:lnTo>
                    <a:pt x="288" y="50"/>
                  </a:lnTo>
                  <a:lnTo>
                    <a:pt x="234" y="78"/>
                  </a:lnTo>
                  <a:lnTo>
                    <a:pt x="179" y="111"/>
                  </a:lnTo>
                  <a:lnTo>
                    <a:pt x="130" y="156"/>
                  </a:lnTo>
                  <a:lnTo>
                    <a:pt x="87" y="208"/>
                  </a:lnTo>
                  <a:lnTo>
                    <a:pt x="50" y="272"/>
                  </a:lnTo>
                  <a:lnTo>
                    <a:pt x="21" y="350"/>
                  </a:lnTo>
                  <a:lnTo>
                    <a:pt x="6" y="440"/>
                  </a:lnTo>
                  <a:lnTo>
                    <a:pt x="0" y="543"/>
                  </a:lnTo>
                  <a:lnTo>
                    <a:pt x="8" y="649"/>
                  </a:lnTo>
                  <a:lnTo>
                    <a:pt x="27" y="744"/>
                  </a:lnTo>
                  <a:lnTo>
                    <a:pt x="58" y="830"/>
                  </a:lnTo>
                  <a:lnTo>
                    <a:pt x="97" y="908"/>
                  </a:lnTo>
                  <a:lnTo>
                    <a:pt x="146" y="978"/>
                  </a:lnTo>
                  <a:lnTo>
                    <a:pt x="201" y="1044"/>
                  </a:lnTo>
                  <a:lnTo>
                    <a:pt x="261" y="1105"/>
                  </a:lnTo>
                  <a:lnTo>
                    <a:pt x="325" y="1161"/>
                  </a:lnTo>
                  <a:lnTo>
                    <a:pt x="392" y="1218"/>
                  </a:lnTo>
                  <a:lnTo>
                    <a:pt x="460" y="1272"/>
                  </a:lnTo>
                  <a:lnTo>
                    <a:pt x="530" y="1329"/>
                  </a:lnTo>
                  <a:lnTo>
                    <a:pt x="598" y="1385"/>
                  </a:lnTo>
                  <a:lnTo>
                    <a:pt x="666" y="1446"/>
                  </a:lnTo>
                  <a:lnTo>
                    <a:pt x="729" y="1510"/>
                  </a:lnTo>
                  <a:lnTo>
                    <a:pt x="789" y="1580"/>
                  </a:lnTo>
                  <a:lnTo>
                    <a:pt x="842" y="1656"/>
                  </a:lnTo>
                  <a:lnTo>
                    <a:pt x="892" y="1732"/>
                  </a:lnTo>
                  <a:lnTo>
                    <a:pt x="947" y="1794"/>
                  </a:lnTo>
                  <a:lnTo>
                    <a:pt x="1000" y="1847"/>
                  </a:lnTo>
                  <a:lnTo>
                    <a:pt x="1054" y="1890"/>
                  </a:lnTo>
                  <a:lnTo>
                    <a:pt x="1109" y="1919"/>
                  </a:lnTo>
                  <a:lnTo>
                    <a:pt x="1163" y="1939"/>
                  </a:lnTo>
                  <a:lnTo>
                    <a:pt x="1214" y="1944"/>
                  </a:lnTo>
                  <a:lnTo>
                    <a:pt x="1265" y="1940"/>
                  </a:lnTo>
                  <a:lnTo>
                    <a:pt x="1311" y="1925"/>
                  </a:lnTo>
                  <a:lnTo>
                    <a:pt x="1354" y="1896"/>
                  </a:lnTo>
                  <a:lnTo>
                    <a:pt x="1393" y="1857"/>
                  </a:lnTo>
                  <a:lnTo>
                    <a:pt x="1428" y="1806"/>
                  </a:lnTo>
                  <a:lnTo>
                    <a:pt x="1458" y="1742"/>
                  </a:lnTo>
                  <a:lnTo>
                    <a:pt x="1481" y="1668"/>
                  </a:lnTo>
                  <a:lnTo>
                    <a:pt x="1499" y="1580"/>
                  </a:lnTo>
                  <a:lnTo>
                    <a:pt x="1508" y="1481"/>
                  </a:lnTo>
                  <a:lnTo>
                    <a:pt x="1524" y="1260"/>
                  </a:lnTo>
                  <a:lnTo>
                    <a:pt x="1545" y="1027"/>
                  </a:lnTo>
                  <a:lnTo>
                    <a:pt x="1563" y="793"/>
                  </a:lnTo>
                  <a:lnTo>
                    <a:pt x="1573" y="573"/>
                  </a:lnTo>
                  <a:lnTo>
                    <a:pt x="1567" y="376"/>
                  </a:lnTo>
                  <a:lnTo>
                    <a:pt x="1540" y="216"/>
                  </a:lnTo>
                  <a:lnTo>
                    <a:pt x="1483" y="105"/>
                  </a:lnTo>
                  <a:lnTo>
                    <a:pt x="1393" y="54"/>
                  </a:lnTo>
                  <a:lnTo>
                    <a:pt x="1337" y="46"/>
                  </a:lnTo>
                  <a:lnTo>
                    <a:pt x="1274" y="41"/>
                  </a:lnTo>
                  <a:lnTo>
                    <a:pt x="1210" y="35"/>
                  </a:lnTo>
                  <a:lnTo>
                    <a:pt x="1144" y="29"/>
                  </a:lnTo>
                  <a:lnTo>
                    <a:pt x="1076" y="23"/>
                  </a:lnTo>
                  <a:lnTo>
                    <a:pt x="1009" y="19"/>
                  </a:lnTo>
                  <a:lnTo>
                    <a:pt x="943" y="15"/>
                  </a:lnTo>
                  <a:lnTo>
                    <a:pt x="879" y="13"/>
                  </a:lnTo>
                  <a:lnTo>
                    <a:pt x="818" y="9"/>
                  </a:lnTo>
                  <a:lnTo>
                    <a:pt x="762" y="7"/>
                  </a:lnTo>
                  <a:lnTo>
                    <a:pt x="711" y="6"/>
                  </a:lnTo>
                  <a:lnTo>
                    <a:pt x="668" y="4"/>
                  </a:lnTo>
                  <a:lnTo>
                    <a:pt x="633" y="4"/>
                  </a:lnTo>
                  <a:lnTo>
                    <a:pt x="606" y="2"/>
                  </a:lnTo>
                  <a:lnTo>
                    <a:pt x="588" y="2"/>
                  </a:lnTo>
                  <a:lnTo>
                    <a:pt x="583" y="2"/>
                  </a:lnTo>
                  <a:close/>
                </a:path>
              </a:pathLst>
            </a:custGeom>
            <a:solidFill>
              <a:srgbClr val="EAF7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3" name="Rectangle 8"/>
            <p:cNvSpPr/>
            <p:nvPr/>
          </p:nvSpPr>
          <p:spPr>
            <a:xfrm>
              <a:off x="1383" y="447"/>
              <a:ext cx="3720" cy="1305"/>
            </a:xfrm>
            <a:prstGeom prst="rect">
              <a:avLst/>
            </a:prstGeom>
            <a:gradFill rotWithShape="1">
              <a:gsLst>
                <a:gs pos="0">
                  <a:srgbClr val="FFBF00">
                    <a:alpha val="79999"/>
                  </a:srgbClr>
                </a:gs>
                <a:gs pos="5000">
                  <a:srgbClr val="F27300">
                    <a:alpha val="79999"/>
                  </a:srgbClr>
                </a:gs>
                <a:gs pos="12500">
                  <a:srgbClr val="8F0040">
                    <a:alpha val="79999"/>
                  </a:srgbClr>
                </a:gs>
                <a:gs pos="25000">
                  <a:srgbClr val="400040">
                    <a:alpha val="79999"/>
                  </a:srgbClr>
                </a:gs>
                <a:gs pos="39999">
                  <a:srgbClr val="000040">
                    <a:alpha val="79999"/>
                  </a:srgbClr>
                </a:gs>
                <a:gs pos="50000">
                  <a:srgbClr val="000000">
                    <a:alpha val="79999"/>
                  </a:srgbClr>
                </a:gs>
                <a:gs pos="60001">
                  <a:srgbClr val="000040">
                    <a:alpha val="79999"/>
                  </a:srgbClr>
                </a:gs>
                <a:gs pos="75000">
                  <a:srgbClr val="400040">
                    <a:alpha val="79999"/>
                  </a:srgbClr>
                </a:gs>
                <a:gs pos="87500">
                  <a:srgbClr val="8F0040">
                    <a:alpha val="79999"/>
                  </a:srgbClr>
                </a:gs>
                <a:gs pos="95000">
                  <a:srgbClr val="F27300">
                    <a:alpha val="79999"/>
                  </a:srgbClr>
                </a:gs>
                <a:gs pos="100000">
                  <a:srgbClr val="FFBF00">
                    <a:alpha val="79999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lIns="0" tIns="0" rIns="0" bIns="0" anchor="t" anchorCtr="0"/>
            <a:p>
              <a:pPr marL="342900" indent="-342900">
                <a:spcBef>
                  <a:spcPct val="20000"/>
                </a:spcBef>
              </a:pPr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zh-CN" altLang="en-US" sz="3600" dirty="0">
                  <a:solidFill>
                    <a:schemeClr val="bg1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质量守恒定律的使用范围是什么？学了该定律，对我们有什么用？</a:t>
              </a:r>
              <a:endParaRPr lang="zh-CN" altLang="en-US" sz="3600" baseline="-25000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46089" name="Rectangle 9"/>
          <p:cNvSpPr/>
          <p:nvPr/>
        </p:nvSpPr>
        <p:spPr>
          <a:xfrm>
            <a:off x="1765300" y="2781300"/>
            <a:ext cx="7054850" cy="576263"/>
          </a:xfrm>
          <a:prstGeom prst="rect">
            <a:avLst/>
          </a:prstGeom>
          <a:gradFill rotWithShape="1">
            <a:gsLst>
              <a:gs pos="0">
                <a:srgbClr val="156B13">
                  <a:alpha val="79999"/>
                </a:srgbClr>
              </a:gs>
              <a:gs pos="25000">
                <a:srgbClr val="9CB86E">
                  <a:alpha val="79999"/>
                </a:srgbClr>
              </a:gs>
              <a:gs pos="50000">
                <a:srgbClr val="DDEBCF">
                  <a:alpha val="79999"/>
                </a:srgbClr>
              </a:gs>
              <a:gs pos="75000">
                <a:srgbClr val="9CB86E">
                  <a:alpha val="79999"/>
                </a:srgbClr>
              </a:gs>
              <a:gs pos="100000">
                <a:srgbClr val="156B13">
                  <a:alpha val="79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zh-CN" altLang="en-US" dirty="0">
                <a:solidFill>
                  <a:srgbClr val="3237F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质量守恒定律适用于一切化学反应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585" name="AutoShape 10"/>
          <p:cNvSpPr>
            <a:spLocks noChangeAspect="1" noTextEdit="1"/>
          </p:cNvSpPr>
          <p:nvPr/>
        </p:nvSpPr>
        <p:spPr>
          <a:xfrm flipH="1">
            <a:off x="468313" y="115888"/>
            <a:ext cx="3094037" cy="2647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538163" y="433388"/>
            <a:ext cx="2116137" cy="2347912"/>
            <a:chOff x="657" y="487"/>
            <a:chExt cx="1333" cy="1479"/>
          </a:xfrm>
        </p:grpSpPr>
        <p:sp>
          <p:nvSpPr>
            <p:cNvPr id="24587" name="Freeform 12"/>
            <p:cNvSpPr/>
            <p:nvPr/>
          </p:nvSpPr>
          <p:spPr>
            <a:xfrm flipH="1">
              <a:off x="725" y="1085"/>
              <a:ext cx="898" cy="831"/>
            </a:xfrm>
            <a:custGeom>
              <a:avLst/>
              <a:gdLst/>
              <a:ahLst/>
              <a:cxnLst>
                <a:cxn ang="0">
                  <a:pos x="15" y="53"/>
                </a:cxn>
                <a:cxn ang="0">
                  <a:pos x="17" y="49"/>
                </a:cxn>
                <a:cxn ang="0">
                  <a:pos x="23" y="42"/>
                </a:cxn>
                <a:cxn ang="0">
                  <a:pos x="30" y="34"/>
                </a:cxn>
                <a:cxn ang="0">
                  <a:pos x="42" y="25"/>
                </a:cxn>
                <a:cxn ang="0">
                  <a:pos x="56" y="18"/>
                </a:cxn>
                <a:cxn ang="0">
                  <a:pos x="75" y="12"/>
                </a:cxn>
                <a:cxn ang="0">
                  <a:pos x="98" y="11"/>
                </a:cxn>
                <a:cxn ang="0">
                  <a:pos x="122" y="14"/>
                </a:cxn>
                <a:cxn ang="0">
                  <a:pos x="142" y="16"/>
                </a:cxn>
                <a:cxn ang="0">
                  <a:pos x="160" y="17"/>
                </a:cxn>
                <a:cxn ang="0">
                  <a:pos x="176" y="17"/>
                </a:cxn>
                <a:cxn ang="0">
                  <a:pos x="190" y="16"/>
                </a:cxn>
                <a:cxn ang="0">
                  <a:pos x="204" y="13"/>
                </a:cxn>
                <a:cxn ang="0">
                  <a:pos x="219" y="10"/>
                </a:cxn>
                <a:cxn ang="0">
                  <a:pos x="235" y="6"/>
                </a:cxn>
                <a:cxn ang="0">
                  <a:pos x="253" y="1"/>
                </a:cxn>
                <a:cxn ang="0">
                  <a:pos x="278" y="1"/>
                </a:cxn>
                <a:cxn ang="0">
                  <a:pos x="306" y="7"/>
                </a:cxn>
                <a:cxn ang="0">
                  <a:pos x="337" y="16"/>
                </a:cxn>
                <a:cxn ang="0">
                  <a:pos x="369" y="29"/>
                </a:cxn>
                <a:cxn ang="0">
                  <a:pos x="398" y="45"/>
                </a:cxn>
                <a:cxn ang="0">
                  <a:pos x="422" y="62"/>
                </a:cxn>
                <a:cxn ang="0">
                  <a:pos x="440" y="80"/>
                </a:cxn>
                <a:cxn ang="0">
                  <a:pos x="448" y="99"/>
                </a:cxn>
                <a:cxn ang="0">
                  <a:pos x="448" y="130"/>
                </a:cxn>
                <a:cxn ang="0">
                  <a:pos x="440" y="171"/>
                </a:cxn>
                <a:cxn ang="0">
                  <a:pos x="423" y="218"/>
                </a:cxn>
                <a:cxn ang="0">
                  <a:pos x="397" y="268"/>
                </a:cxn>
                <a:cxn ang="0">
                  <a:pos x="363" y="317"/>
                </a:cxn>
                <a:cxn ang="0">
                  <a:pos x="319" y="362"/>
                </a:cxn>
                <a:cxn ang="0">
                  <a:pos x="267" y="399"/>
                </a:cxn>
                <a:cxn ang="0">
                  <a:pos x="238" y="413"/>
                </a:cxn>
                <a:cxn ang="0">
                  <a:pos x="234" y="414"/>
                </a:cxn>
                <a:cxn ang="0">
                  <a:pos x="226" y="415"/>
                </a:cxn>
                <a:cxn ang="0">
                  <a:pos x="215" y="416"/>
                </a:cxn>
                <a:cxn ang="0">
                  <a:pos x="200" y="415"/>
                </a:cxn>
                <a:cxn ang="0">
                  <a:pos x="182" y="412"/>
                </a:cxn>
                <a:cxn ang="0">
                  <a:pos x="163" y="406"/>
                </a:cxn>
                <a:cxn ang="0">
                  <a:pos x="140" y="395"/>
                </a:cxn>
                <a:cxn ang="0">
                  <a:pos x="115" y="381"/>
                </a:cxn>
                <a:cxn ang="0">
                  <a:pos x="93" y="366"/>
                </a:cxn>
                <a:cxn ang="0">
                  <a:pos x="73" y="350"/>
                </a:cxn>
                <a:cxn ang="0">
                  <a:pos x="57" y="333"/>
                </a:cxn>
                <a:cxn ang="0">
                  <a:pos x="44" y="314"/>
                </a:cxn>
                <a:cxn ang="0">
                  <a:pos x="35" y="294"/>
                </a:cxn>
                <a:cxn ang="0">
                  <a:pos x="30" y="272"/>
                </a:cxn>
                <a:cxn ang="0">
                  <a:pos x="30" y="249"/>
                </a:cxn>
                <a:cxn ang="0">
                  <a:pos x="33" y="213"/>
                </a:cxn>
                <a:cxn ang="0">
                  <a:pos x="20" y="174"/>
                </a:cxn>
                <a:cxn ang="0">
                  <a:pos x="4" y="136"/>
                </a:cxn>
                <a:cxn ang="0">
                  <a:pos x="3" y="86"/>
                </a:cxn>
              </a:cxnLst>
              <a:pathLst>
                <a:path w="1795" h="1662">
                  <a:moveTo>
                    <a:pt x="58" y="214"/>
                  </a:moveTo>
                  <a:lnTo>
                    <a:pt x="60" y="212"/>
                  </a:lnTo>
                  <a:lnTo>
                    <a:pt x="62" y="206"/>
                  </a:lnTo>
                  <a:lnTo>
                    <a:pt x="68" y="194"/>
                  </a:lnTo>
                  <a:lnTo>
                    <a:pt x="77" y="183"/>
                  </a:lnTo>
                  <a:lnTo>
                    <a:pt x="89" y="167"/>
                  </a:lnTo>
                  <a:lnTo>
                    <a:pt x="103" y="152"/>
                  </a:lnTo>
                  <a:lnTo>
                    <a:pt x="120" y="134"/>
                  </a:lnTo>
                  <a:lnTo>
                    <a:pt x="142" y="116"/>
                  </a:lnTo>
                  <a:lnTo>
                    <a:pt x="165" y="99"/>
                  </a:lnTo>
                  <a:lnTo>
                    <a:pt x="192" y="83"/>
                  </a:lnTo>
                  <a:lnTo>
                    <a:pt x="224" y="70"/>
                  </a:lnTo>
                  <a:lnTo>
                    <a:pt x="259" y="58"/>
                  </a:lnTo>
                  <a:lnTo>
                    <a:pt x="298" y="48"/>
                  </a:lnTo>
                  <a:lnTo>
                    <a:pt x="341" y="44"/>
                  </a:lnTo>
                  <a:lnTo>
                    <a:pt x="389" y="44"/>
                  </a:lnTo>
                  <a:lnTo>
                    <a:pt x="440" y="48"/>
                  </a:lnTo>
                  <a:lnTo>
                    <a:pt x="485" y="54"/>
                  </a:lnTo>
                  <a:lnTo>
                    <a:pt x="528" y="60"/>
                  </a:lnTo>
                  <a:lnTo>
                    <a:pt x="567" y="62"/>
                  </a:lnTo>
                  <a:lnTo>
                    <a:pt x="604" y="66"/>
                  </a:lnTo>
                  <a:lnTo>
                    <a:pt x="639" y="68"/>
                  </a:lnTo>
                  <a:lnTo>
                    <a:pt x="670" y="68"/>
                  </a:lnTo>
                  <a:lnTo>
                    <a:pt x="701" y="66"/>
                  </a:lnTo>
                  <a:lnTo>
                    <a:pt x="730" y="64"/>
                  </a:lnTo>
                  <a:lnTo>
                    <a:pt x="760" y="62"/>
                  </a:lnTo>
                  <a:lnTo>
                    <a:pt x="789" y="58"/>
                  </a:lnTo>
                  <a:lnTo>
                    <a:pt x="816" y="52"/>
                  </a:lnTo>
                  <a:lnTo>
                    <a:pt x="845" y="46"/>
                  </a:lnTo>
                  <a:lnTo>
                    <a:pt x="875" y="39"/>
                  </a:lnTo>
                  <a:lnTo>
                    <a:pt x="906" y="29"/>
                  </a:lnTo>
                  <a:lnTo>
                    <a:pt x="939" y="21"/>
                  </a:lnTo>
                  <a:lnTo>
                    <a:pt x="972" y="9"/>
                  </a:lnTo>
                  <a:lnTo>
                    <a:pt x="1011" y="2"/>
                  </a:lnTo>
                  <a:lnTo>
                    <a:pt x="1056" y="0"/>
                  </a:lnTo>
                  <a:lnTo>
                    <a:pt x="1109" y="3"/>
                  </a:lnTo>
                  <a:lnTo>
                    <a:pt x="1165" y="11"/>
                  </a:lnTo>
                  <a:lnTo>
                    <a:pt x="1224" y="25"/>
                  </a:lnTo>
                  <a:lnTo>
                    <a:pt x="1286" y="42"/>
                  </a:lnTo>
                  <a:lnTo>
                    <a:pt x="1348" y="64"/>
                  </a:lnTo>
                  <a:lnTo>
                    <a:pt x="1413" y="89"/>
                  </a:lnTo>
                  <a:lnTo>
                    <a:pt x="1475" y="116"/>
                  </a:lnTo>
                  <a:lnTo>
                    <a:pt x="1533" y="146"/>
                  </a:lnTo>
                  <a:lnTo>
                    <a:pt x="1590" y="179"/>
                  </a:lnTo>
                  <a:lnTo>
                    <a:pt x="1641" y="212"/>
                  </a:lnTo>
                  <a:lnTo>
                    <a:pt x="1687" y="247"/>
                  </a:lnTo>
                  <a:lnTo>
                    <a:pt x="1726" y="282"/>
                  </a:lnTo>
                  <a:lnTo>
                    <a:pt x="1758" y="317"/>
                  </a:lnTo>
                  <a:lnTo>
                    <a:pt x="1779" y="352"/>
                  </a:lnTo>
                  <a:lnTo>
                    <a:pt x="1791" y="395"/>
                  </a:lnTo>
                  <a:lnTo>
                    <a:pt x="1795" y="450"/>
                  </a:lnTo>
                  <a:lnTo>
                    <a:pt x="1791" y="518"/>
                  </a:lnTo>
                  <a:lnTo>
                    <a:pt x="1779" y="596"/>
                  </a:lnTo>
                  <a:lnTo>
                    <a:pt x="1758" y="682"/>
                  </a:lnTo>
                  <a:lnTo>
                    <a:pt x="1726" y="773"/>
                  </a:lnTo>
                  <a:lnTo>
                    <a:pt x="1689" y="869"/>
                  </a:lnTo>
                  <a:lnTo>
                    <a:pt x="1643" y="968"/>
                  </a:lnTo>
                  <a:lnTo>
                    <a:pt x="1586" y="1069"/>
                  </a:lnTo>
                  <a:lnTo>
                    <a:pt x="1522" y="1169"/>
                  </a:lnTo>
                  <a:lnTo>
                    <a:pt x="1450" y="1266"/>
                  </a:lnTo>
                  <a:lnTo>
                    <a:pt x="1368" y="1358"/>
                  </a:lnTo>
                  <a:lnTo>
                    <a:pt x="1276" y="1445"/>
                  </a:lnTo>
                  <a:lnTo>
                    <a:pt x="1177" y="1525"/>
                  </a:lnTo>
                  <a:lnTo>
                    <a:pt x="1068" y="1594"/>
                  </a:lnTo>
                  <a:lnTo>
                    <a:pt x="951" y="1652"/>
                  </a:lnTo>
                  <a:lnTo>
                    <a:pt x="949" y="1652"/>
                  </a:lnTo>
                  <a:lnTo>
                    <a:pt x="943" y="1654"/>
                  </a:lnTo>
                  <a:lnTo>
                    <a:pt x="933" y="1656"/>
                  </a:lnTo>
                  <a:lnTo>
                    <a:pt x="919" y="1658"/>
                  </a:lnTo>
                  <a:lnTo>
                    <a:pt x="902" y="1660"/>
                  </a:lnTo>
                  <a:lnTo>
                    <a:pt x="880" y="1662"/>
                  </a:lnTo>
                  <a:lnTo>
                    <a:pt x="857" y="1662"/>
                  </a:lnTo>
                  <a:lnTo>
                    <a:pt x="830" y="1662"/>
                  </a:lnTo>
                  <a:lnTo>
                    <a:pt x="799" y="1658"/>
                  </a:lnTo>
                  <a:lnTo>
                    <a:pt x="765" y="1654"/>
                  </a:lnTo>
                  <a:lnTo>
                    <a:pt x="728" y="1646"/>
                  </a:lnTo>
                  <a:lnTo>
                    <a:pt x="689" y="1634"/>
                  </a:lnTo>
                  <a:lnTo>
                    <a:pt x="649" y="1621"/>
                  </a:lnTo>
                  <a:lnTo>
                    <a:pt x="604" y="1601"/>
                  </a:lnTo>
                  <a:lnTo>
                    <a:pt x="557" y="1580"/>
                  </a:lnTo>
                  <a:lnTo>
                    <a:pt x="508" y="1553"/>
                  </a:lnTo>
                  <a:lnTo>
                    <a:pt x="459" y="1523"/>
                  </a:lnTo>
                  <a:lnTo>
                    <a:pt x="415" y="1492"/>
                  </a:lnTo>
                  <a:lnTo>
                    <a:pt x="370" y="1461"/>
                  </a:lnTo>
                  <a:lnTo>
                    <a:pt x="329" y="1430"/>
                  </a:lnTo>
                  <a:lnTo>
                    <a:pt x="292" y="1397"/>
                  </a:lnTo>
                  <a:lnTo>
                    <a:pt x="259" y="1364"/>
                  </a:lnTo>
                  <a:lnTo>
                    <a:pt x="228" y="1329"/>
                  </a:lnTo>
                  <a:lnTo>
                    <a:pt x="200" y="1291"/>
                  </a:lnTo>
                  <a:lnTo>
                    <a:pt x="175" y="1254"/>
                  </a:lnTo>
                  <a:lnTo>
                    <a:pt x="155" y="1215"/>
                  </a:lnTo>
                  <a:lnTo>
                    <a:pt x="140" y="1175"/>
                  </a:lnTo>
                  <a:lnTo>
                    <a:pt x="128" y="1132"/>
                  </a:lnTo>
                  <a:lnTo>
                    <a:pt x="120" y="1087"/>
                  </a:lnTo>
                  <a:lnTo>
                    <a:pt x="118" y="1042"/>
                  </a:lnTo>
                  <a:lnTo>
                    <a:pt x="120" y="993"/>
                  </a:lnTo>
                  <a:lnTo>
                    <a:pt x="126" y="943"/>
                  </a:lnTo>
                  <a:lnTo>
                    <a:pt x="130" y="849"/>
                  </a:lnTo>
                  <a:lnTo>
                    <a:pt x="111" y="767"/>
                  </a:lnTo>
                  <a:lnTo>
                    <a:pt x="77" y="693"/>
                  </a:lnTo>
                  <a:lnTo>
                    <a:pt x="42" y="619"/>
                  </a:lnTo>
                  <a:lnTo>
                    <a:pt x="13" y="541"/>
                  </a:lnTo>
                  <a:lnTo>
                    <a:pt x="0" y="452"/>
                  </a:lnTo>
                  <a:lnTo>
                    <a:pt x="11" y="344"/>
                  </a:lnTo>
                  <a:lnTo>
                    <a:pt x="58" y="2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8" name="Freeform 13"/>
            <p:cNvSpPr/>
            <p:nvPr/>
          </p:nvSpPr>
          <p:spPr>
            <a:xfrm flipH="1">
              <a:off x="743" y="1102"/>
              <a:ext cx="865" cy="804"/>
            </a:xfrm>
            <a:custGeom>
              <a:avLst/>
              <a:gdLst/>
              <a:ahLst/>
              <a:cxnLst>
                <a:cxn ang="0">
                  <a:pos x="14" y="52"/>
                </a:cxn>
                <a:cxn ang="0">
                  <a:pos x="16" y="48"/>
                </a:cxn>
                <a:cxn ang="0">
                  <a:pos x="21" y="41"/>
                </a:cxn>
                <a:cxn ang="0">
                  <a:pos x="29" y="33"/>
                </a:cxn>
                <a:cxn ang="0">
                  <a:pos x="40" y="25"/>
                </a:cxn>
                <a:cxn ang="0">
                  <a:pos x="54" y="17"/>
                </a:cxn>
                <a:cxn ang="0">
                  <a:pos x="72" y="12"/>
                </a:cxn>
                <a:cxn ang="0">
                  <a:pos x="94" y="12"/>
                </a:cxn>
                <a:cxn ang="0">
                  <a:pos x="117" y="14"/>
                </a:cxn>
                <a:cxn ang="0">
                  <a:pos x="137" y="16"/>
                </a:cxn>
                <a:cxn ang="0">
                  <a:pos x="154" y="17"/>
                </a:cxn>
                <a:cxn ang="0">
                  <a:pos x="169" y="16"/>
                </a:cxn>
                <a:cxn ang="0">
                  <a:pos x="184" y="15"/>
                </a:cxn>
                <a:cxn ang="0">
                  <a:pos x="197" y="13"/>
                </a:cxn>
                <a:cxn ang="0">
                  <a:pos x="211" y="10"/>
                </a:cxn>
                <a:cxn ang="0">
                  <a:pos x="226" y="5"/>
                </a:cxn>
                <a:cxn ang="0">
                  <a:pos x="244" y="1"/>
                </a:cxn>
                <a:cxn ang="0">
                  <a:pos x="267" y="1"/>
                </a:cxn>
                <a:cxn ang="0">
                  <a:pos x="296" y="7"/>
                </a:cxn>
                <a:cxn ang="0">
                  <a:pos x="326" y="16"/>
                </a:cxn>
                <a:cxn ang="0">
                  <a:pos x="356" y="29"/>
                </a:cxn>
                <a:cxn ang="0">
                  <a:pos x="384" y="44"/>
                </a:cxn>
                <a:cxn ang="0">
                  <a:pos x="407" y="60"/>
                </a:cxn>
                <a:cxn ang="0">
                  <a:pos x="424" y="77"/>
                </a:cxn>
                <a:cxn ang="0">
                  <a:pos x="432" y="96"/>
                </a:cxn>
                <a:cxn ang="0">
                  <a:pos x="432" y="125"/>
                </a:cxn>
                <a:cxn ang="0">
                  <a:pos x="424" y="165"/>
                </a:cxn>
                <a:cxn ang="0">
                  <a:pos x="408" y="211"/>
                </a:cxn>
                <a:cxn ang="0">
                  <a:pos x="383" y="259"/>
                </a:cxn>
                <a:cxn ang="0">
                  <a:pos x="350" y="306"/>
                </a:cxn>
                <a:cxn ang="0">
                  <a:pos x="308" y="350"/>
                </a:cxn>
                <a:cxn ang="0">
                  <a:pos x="258" y="386"/>
                </a:cxn>
                <a:cxn ang="0">
                  <a:pos x="229" y="400"/>
                </a:cxn>
                <a:cxn ang="0">
                  <a:pos x="225" y="401"/>
                </a:cxn>
                <a:cxn ang="0">
                  <a:pos x="218" y="402"/>
                </a:cxn>
                <a:cxn ang="0">
                  <a:pos x="207" y="402"/>
                </a:cxn>
                <a:cxn ang="0">
                  <a:pos x="193" y="401"/>
                </a:cxn>
                <a:cxn ang="0">
                  <a:pos x="176" y="398"/>
                </a:cxn>
                <a:cxn ang="0">
                  <a:pos x="157" y="392"/>
                </a:cxn>
                <a:cxn ang="0">
                  <a:pos x="135" y="382"/>
                </a:cxn>
                <a:cxn ang="0">
                  <a:pos x="111" y="369"/>
                </a:cxn>
                <a:cxn ang="0">
                  <a:pos x="89" y="354"/>
                </a:cxn>
                <a:cxn ang="0">
                  <a:pos x="71" y="338"/>
                </a:cxn>
                <a:cxn ang="0">
                  <a:pos x="55" y="322"/>
                </a:cxn>
                <a:cxn ang="0">
                  <a:pos x="42" y="304"/>
                </a:cxn>
                <a:cxn ang="0">
                  <a:pos x="34" y="284"/>
                </a:cxn>
                <a:cxn ang="0">
                  <a:pos x="29" y="263"/>
                </a:cxn>
                <a:cxn ang="0">
                  <a:pos x="29" y="240"/>
                </a:cxn>
                <a:cxn ang="0">
                  <a:pos x="31" y="205"/>
                </a:cxn>
                <a:cxn ang="0">
                  <a:pos x="19" y="168"/>
                </a:cxn>
                <a:cxn ang="0">
                  <a:pos x="4" y="131"/>
                </a:cxn>
                <a:cxn ang="0">
                  <a:pos x="3" y="84"/>
                </a:cxn>
              </a:cxnLst>
              <a:pathLst>
                <a:path w="1730" h="1607">
                  <a:moveTo>
                    <a:pt x="54" y="208"/>
                  </a:moveTo>
                  <a:lnTo>
                    <a:pt x="56" y="206"/>
                  </a:lnTo>
                  <a:lnTo>
                    <a:pt x="58" y="200"/>
                  </a:lnTo>
                  <a:lnTo>
                    <a:pt x="64" y="191"/>
                  </a:lnTo>
                  <a:lnTo>
                    <a:pt x="74" y="177"/>
                  </a:lnTo>
                  <a:lnTo>
                    <a:pt x="84" y="163"/>
                  </a:lnTo>
                  <a:lnTo>
                    <a:pt x="99" y="148"/>
                  </a:lnTo>
                  <a:lnTo>
                    <a:pt x="115" y="130"/>
                  </a:lnTo>
                  <a:lnTo>
                    <a:pt x="136" y="113"/>
                  </a:lnTo>
                  <a:lnTo>
                    <a:pt x="160" y="97"/>
                  </a:lnTo>
                  <a:lnTo>
                    <a:pt x="185" y="82"/>
                  </a:lnTo>
                  <a:lnTo>
                    <a:pt x="216" y="68"/>
                  </a:lnTo>
                  <a:lnTo>
                    <a:pt x="249" y="56"/>
                  </a:lnTo>
                  <a:lnTo>
                    <a:pt x="286" y="48"/>
                  </a:lnTo>
                  <a:lnTo>
                    <a:pt x="327" y="45"/>
                  </a:lnTo>
                  <a:lnTo>
                    <a:pt x="374" y="45"/>
                  </a:lnTo>
                  <a:lnTo>
                    <a:pt x="423" y="48"/>
                  </a:lnTo>
                  <a:lnTo>
                    <a:pt x="468" y="54"/>
                  </a:lnTo>
                  <a:lnTo>
                    <a:pt x="508" y="58"/>
                  </a:lnTo>
                  <a:lnTo>
                    <a:pt x="545" y="62"/>
                  </a:lnTo>
                  <a:lnTo>
                    <a:pt x="581" y="64"/>
                  </a:lnTo>
                  <a:lnTo>
                    <a:pt x="614" y="66"/>
                  </a:lnTo>
                  <a:lnTo>
                    <a:pt x="645" y="66"/>
                  </a:lnTo>
                  <a:lnTo>
                    <a:pt x="676" y="64"/>
                  </a:lnTo>
                  <a:lnTo>
                    <a:pt x="703" y="62"/>
                  </a:lnTo>
                  <a:lnTo>
                    <a:pt x="733" y="60"/>
                  </a:lnTo>
                  <a:lnTo>
                    <a:pt x="760" y="56"/>
                  </a:lnTo>
                  <a:lnTo>
                    <a:pt x="787" y="50"/>
                  </a:lnTo>
                  <a:lnTo>
                    <a:pt x="814" y="45"/>
                  </a:lnTo>
                  <a:lnTo>
                    <a:pt x="844" y="37"/>
                  </a:lnTo>
                  <a:lnTo>
                    <a:pt x="873" y="29"/>
                  </a:lnTo>
                  <a:lnTo>
                    <a:pt x="904" y="19"/>
                  </a:lnTo>
                  <a:lnTo>
                    <a:pt x="937" y="9"/>
                  </a:lnTo>
                  <a:lnTo>
                    <a:pt x="974" y="2"/>
                  </a:lnTo>
                  <a:lnTo>
                    <a:pt x="1019" y="0"/>
                  </a:lnTo>
                  <a:lnTo>
                    <a:pt x="1068" y="4"/>
                  </a:lnTo>
                  <a:lnTo>
                    <a:pt x="1122" y="11"/>
                  </a:lnTo>
                  <a:lnTo>
                    <a:pt x="1181" y="25"/>
                  </a:lnTo>
                  <a:lnTo>
                    <a:pt x="1239" y="43"/>
                  </a:lnTo>
                  <a:lnTo>
                    <a:pt x="1302" y="62"/>
                  </a:lnTo>
                  <a:lnTo>
                    <a:pt x="1362" y="85"/>
                  </a:lnTo>
                  <a:lnTo>
                    <a:pt x="1423" y="113"/>
                  </a:lnTo>
                  <a:lnTo>
                    <a:pt x="1479" y="142"/>
                  </a:lnTo>
                  <a:lnTo>
                    <a:pt x="1534" y="173"/>
                  </a:lnTo>
                  <a:lnTo>
                    <a:pt x="1582" y="204"/>
                  </a:lnTo>
                  <a:lnTo>
                    <a:pt x="1627" y="237"/>
                  </a:lnTo>
                  <a:lnTo>
                    <a:pt x="1664" y="273"/>
                  </a:lnTo>
                  <a:lnTo>
                    <a:pt x="1693" y="306"/>
                  </a:lnTo>
                  <a:lnTo>
                    <a:pt x="1715" y="341"/>
                  </a:lnTo>
                  <a:lnTo>
                    <a:pt x="1727" y="382"/>
                  </a:lnTo>
                  <a:lnTo>
                    <a:pt x="1730" y="436"/>
                  </a:lnTo>
                  <a:lnTo>
                    <a:pt x="1727" y="500"/>
                  </a:lnTo>
                  <a:lnTo>
                    <a:pt x="1715" y="576"/>
                  </a:lnTo>
                  <a:lnTo>
                    <a:pt x="1693" y="658"/>
                  </a:lnTo>
                  <a:lnTo>
                    <a:pt x="1666" y="748"/>
                  </a:lnTo>
                  <a:lnTo>
                    <a:pt x="1629" y="841"/>
                  </a:lnTo>
                  <a:lnTo>
                    <a:pt x="1584" y="937"/>
                  </a:lnTo>
                  <a:lnTo>
                    <a:pt x="1530" y="1034"/>
                  </a:lnTo>
                  <a:lnTo>
                    <a:pt x="1469" y="1130"/>
                  </a:lnTo>
                  <a:lnTo>
                    <a:pt x="1397" y="1223"/>
                  </a:lnTo>
                  <a:lnTo>
                    <a:pt x="1319" y="1313"/>
                  </a:lnTo>
                  <a:lnTo>
                    <a:pt x="1232" y="1399"/>
                  </a:lnTo>
                  <a:lnTo>
                    <a:pt x="1136" y="1475"/>
                  </a:lnTo>
                  <a:lnTo>
                    <a:pt x="1031" y="1541"/>
                  </a:lnTo>
                  <a:lnTo>
                    <a:pt x="918" y="1598"/>
                  </a:lnTo>
                  <a:lnTo>
                    <a:pt x="916" y="1598"/>
                  </a:lnTo>
                  <a:lnTo>
                    <a:pt x="910" y="1599"/>
                  </a:lnTo>
                  <a:lnTo>
                    <a:pt x="900" y="1601"/>
                  </a:lnTo>
                  <a:lnTo>
                    <a:pt x="887" y="1603"/>
                  </a:lnTo>
                  <a:lnTo>
                    <a:pt x="871" y="1605"/>
                  </a:lnTo>
                  <a:lnTo>
                    <a:pt x="850" y="1607"/>
                  </a:lnTo>
                  <a:lnTo>
                    <a:pt x="826" y="1607"/>
                  </a:lnTo>
                  <a:lnTo>
                    <a:pt x="801" y="1607"/>
                  </a:lnTo>
                  <a:lnTo>
                    <a:pt x="770" y="1603"/>
                  </a:lnTo>
                  <a:lnTo>
                    <a:pt x="738" y="1599"/>
                  </a:lnTo>
                  <a:lnTo>
                    <a:pt x="703" y="1592"/>
                  </a:lnTo>
                  <a:lnTo>
                    <a:pt x="664" y="1582"/>
                  </a:lnTo>
                  <a:lnTo>
                    <a:pt x="625" y="1566"/>
                  </a:lnTo>
                  <a:lnTo>
                    <a:pt x="583" y="1549"/>
                  </a:lnTo>
                  <a:lnTo>
                    <a:pt x="538" y="1527"/>
                  </a:lnTo>
                  <a:lnTo>
                    <a:pt x="491" y="1502"/>
                  </a:lnTo>
                  <a:lnTo>
                    <a:pt x="444" y="1473"/>
                  </a:lnTo>
                  <a:lnTo>
                    <a:pt x="399" y="1444"/>
                  </a:lnTo>
                  <a:lnTo>
                    <a:pt x="356" y="1414"/>
                  </a:lnTo>
                  <a:lnTo>
                    <a:pt x="317" y="1383"/>
                  </a:lnTo>
                  <a:lnTo>
                    <a:pt x="282" y="1352"/>
                  </a:lnTo>
                  <a:lnTo>
                    <a:pt x="247" y="1319"/>
                  </a:lnTo>
                  <a:lnTo>
                    <a:pt x="218" y="1286"/>
                  </a:lnTo>
                  <a:lnTo>
                    <a:pt x="191" y="1251"/>
                  </a:lnTo>
                  <a:lnTo>
                    <a:pt x="167" y="1214"/>
                  </a:lnTo>
                  <a:lnTo>
                    <a:pt x="150" y="1177"/>
                  </a:lnTo>
                  <a:lnTo>
                    <a:pt x="134" y="1136"/>
                  </a:lnTo>
                  <a:lnTo>
                    <a:pt x="123" y="1095"/>
                  </a:lnTo>
                  <a:lnTo>
                    <a:pt x="115" y="1052"/>
                  </a:lnTo>
                  <a:lnTo>
                    <a:pt x="111" y="1007"/>
                  </a:lnTo>
                  <a:lnTo>
                    <a:pt x="113" y="960"/>
                  </a:lnTo>
                  <a:lnTo>
                    <a:pt x="119" y="912"/>
                  </a:lnTo>
                  <a:lnTo>
                    <a:pt x="123" y="820"/>
                  </a:lnTo>
                  <a:lnTo>
                    <a:pt x="105" y="742"/>
                  </a:lnTo>
                  <a:lnTo>
                    <a:pt x="76" y="670"/>
                  </a:lnTo>
                  <a:lnTo>
                    <a:pt x="41" y="598"/>
                  </a:lnTo>
                  <a:lnTo>
                    <a:pt x="13" y="524"/>
                  </a:lnTo>
                  <a:lnTo>
                    <a:pt x="0" y="436"/>
                  </a:lnTo>
                  <a:lnTo>
                    <a:pt x="9" y="333"/>
                  </a:lnTo>
                  <a:lnTo>
                    <a:pt x="54" y="208"/>
                  </a:lnTo>
                  <a:close/>
                </a:path>
              </a:pathLst>
            </a:custGeom>
            <a:solidFill>
              <a:srgbClr val="F2F7F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9" name="Freeform 14"/>
            <p:cNvSpPr/>
            <p:nvPr/>
          </p:nvSpPr>
          <p:spPr>
            <a:xfrm flipH="1">
              <a:off x="759" y="1118"/>
              <a:ext cx="835" cy="777"/>
            </a:xfrm>
            <a:custGeom>
              <a:avLst/>
              <a:gdLst/>
              <a:ahLst/>
              <a:cxnLst>
                <a:cxn ang="0">
                  <a:pos x="15" y="50"/>
                </a:cxn>
                <a:cxn ang="0">
                  <a:pos x="16" y="46"/>
                </a:cxn>
                <a:cxn ang="0">
                  <a:pos x="21" y="40"/>
                </a:cxn>
                <a:cxn ang="0">
                  <a:pos x="29" y="32"/>
                </a:cxn>
                <a:cxn ang="0">
                  <a:pos x="39" y="24"/>
                </a:cxn>
                <a:cxn ang="0">
                  <a:pos x="53" y="17"/>
                </a:cxn>
                <a:cxn ang="0">
                  <a:pos x="70" y="12"/>
                </a:cxn>
                <a:cxn ang="0">
                  <a:pos x="91" y="11"/>
                </a:cxn>
                <a:cxn ang="0">
                  <a:pos x="113" y="13"/>
                </a:cxn>
                <a:cxn ang="0">
                  <a:pos x="132" y="15"/>
                </a:cxn>
                <a:cxn ang="0">
                  <a:pos x="149" y="16"/>
                </a:cxn>
                <a:cxn ang="0">
                  <a:pos x="163" y="16"/>
                </a:cxn>
                <a:cxn ang="0">
                  <a:pos x="177" y="14"/>
                </a:cxn>
                <a:cxn ang="0">
                  <a:pos x="190" y="13"/>
                </a:cxn>
                <a:cxn ang="0">
                  <a:pos x="204" y="9"/>
                </a:cxn>
                <a:cxn ang="0">
                  <a:pos x="219" y="5"/>
                </a:cxn>
                <a:cxn ang="0">
                  <a:pos x="236" y="1"/>
                </a:cxn>
                <a:cxn ang="0">
                  <a:pos x="258" y="1"/>
                </a:cxn>
                <a:cxn ang="0">
                  <a:pos x="285" y="7"/>
                </a:cxn>
                <a:cxn ang="0">
                  <a:pos x="314" y="15"/>
                </a:cxn>
                <a:cxn ang="0">
                  <a:pos x="343" y="28"/>
                </a:cxn>
                <a:cxn ang="0">
                  <a:pos x="370" y="42"/>
                </a:cxn>
                <a:cxn ang="0">
                  <a:pos x="393" y="58"/>
                </a:cxn>
                <a:cxn ang="0">
                  <a:pos x="409" y="74"/>
                </a:cxn>
                <a:cxn ang="0">
                  <a:pos x="417" y="92"/>
                </a:cxn>
                <a:cxn ang="0">
                  <a:pos x="417" y="122"/>
                </a:cxn>
                <a:cxn ang="0">
                  <a:pos x="409" y="160"/>
                </a:cxn>
                <a:cxn ang="0">
                  <a:pos x="393" y="203"/>
                </a:cxn>
                <a:cxn ang="0">
                  <a:pos x="369" y="250"/>
                </a:cxn>
                <a:cxn ang="0">
                  <a:pos x="337" y="296"/>
                </a:cxn>
                <a:cxn ang="0">
                  <a:pos x="297" y="338"/>
                </a:cxn>
                <a:cxn ang="0">
                  <a:pos x="249" y="373"/>
                </a:cxn>
                <a:cxn ang="0">
                  <a:pos x="221" y="386"/>
                </a:cxn>
                <a:cxn ang="0">
                  <a:pos x="217" y="387"/>
                </a:cxn>
                <a:cxn ang="0">
                  <a:pos x="210" y="388"/>
                </a:cxn>
                <a:cxn ang="0">
                  <a:pos x="200" y="389"/>
                </a:cxn>
                <a:cxn ang="0">
                  <a:pos x="187" y="388"/>
                </a:cxn>
                <a:cxn ang="0">
                  <a:pos x="170" y="385"/>
                </a:cxn>
                <a:cxn ang="0">
                  <a:pos x="151" y="379"/>
                </a:cxn>
                <a:cxn ang="0">
                  <a:pos x="130" y="370"/>
                </a:cxn>
                <a:cxn ang="0">
                  <a:pos x="108" y="356"/>
                </a:cxn>
                <a:cxn ang="0">
                  <a:pos x="87" y="342"/>
                </a:cxn>
                <a:cxn ang="0">
                  <a:pos x="69" y="327"/>
                </a:cxn>
                <a:cxn ang="0">
                  <a:pos x="53" y="311"/>
                </a:cxn>
                <a:cxn ang="0">
                  <a:pos x="41" y="293"/>
                </a:cxn>
                <a:cxn ang="0">
                  <a:pos x="33" y="275"/>
                </a:cxn>
                <a:cxn ang="0">
                  <a:pos x="28" y="255"/>
                </a:cxn>
                <a:cxn ang="0">
                  <a:pos x="28" y="232"/>
                </a:cxn>
                <a:cxn ang="0">
                  <a:pos x="31" y="199"/>
                </a:cxn>
                <a:cxn ang="0">
                  <a:pos x="19" y="162"/>
                </a:cxn>
                <a:cxn ang="0">
                  <a:pos x="4" y="127"/>
                </a:cxn>
                <a:cxn ang="0">
                  <a:pos x="3" y="81"/>
                </a:cxn>
              </a:cxnLst>
              <a:pathLst>
                <a:path w="1670" h="1553">
                  <a:moveTo>
                    <a:pt x="55" y="201"/>
                  </a:moveTo>
                  <a:lnTo>
                    <a:pt x="57" y="199"/>
                  </a:lnTo>
                  <a:lnTo>
                    <a:pt x="59" y="193"/>
                  </a:lnTo>
                  <a:lnTo>
                    <a:pt x="64" y="183"/>
                  </a:lnTo>
                  <a:lnTo>
                    <a:pt x="72" y="171"/>
                  </a:lnTo>
                  <a:lnTo>
                    <a:pt x="84" y="158"/>
                  </a:lnTo>
                  <a:lnTo>
                    <a:pt x="97" y="142"/>
                  </a:lnTo>
                  <a:lnTo>
                    <a:pt x="113" y="126"/>
                  </a:lnTo>
                  <a:lnTo>
                    <a:pt x="133" y="109"/>
                  </a:lnTo>
                  <a:lnTo>
                    <a:pt x="154" y="93"/>
                  </a:lnTo>
                  <a:lnTo>
                    <a:pt x="181" y="80"/>
                  </a:lnTo>
                  <a:lnTo>
                    <a:pt x="211" y="66"/>
                  </a:lnTo>
                  <a:lnTo>
                    <a:pt x="242" y="54"/>
                  </a:lnTo>
                  <a:lnTo>
                    <a:pt x="279" y="47"/>
                  </a:lnTo>
                  <a:lnTo>
                    <a:pt x="318" y="43"/>
                  </a:lnTo>
                  <a:lnTo>
                    <a:pt x="363" y="43"/>
                  </a:lnTo>
                  <a:lnTo>
                    <a:pt x="409" y="47"/>
                  </a:lnTo>
                  <a:lnTo>
                    <a:pt x="452" y="52"/>
                  </a:lnTo>
                  <a:lnTo>
                    <a:pt x="491" y="56"/>
                  </a:lnTo>
                  <a:lnTo>
                    <a:pt x="528" y="60"/>
                  </a:lnTo>
                  <a:lnTo>
                    <a:pt x="561" y="62"/>
                  </a:lnTo>
                  <a:lnTo>
                    <a:pt x="593" y="62"/>
                  </a:lnTo>
                  <a:lnTo>
                    <a:pt x="624" y="62"/>
                  </a:lnTo>
                  <a:lnTo>
                    <a:pt x="651" y="62"/>
                  </a:lnTo>
                  <a:lnTo>
                    <a:pt x="680" y="60"/>
                  </a:lnTo>
                  <a:lnTo>
                    <a:pt x="706" y="56"/>
                  </a:lnTo>
                  <a:lnTo>
                    <a:pt x="733" y="52"/>
                  </a:lnTo>
                  <a:lnTo>
                    <a:pt x="760" y="49"/>
                  </a:lnTo>
                  <a:lnTo>
                    <a:pt x="785" y="43"/>
                  </a:lnTo>
                  <a:lnTo>
                    <a:pt x="815" y="35"/>
                  </a:lnTo>
                  <a:lnTo>
                    <a:pt x="842" y="27"/>
                  </a:lnTo>
                  <a:lnTo>
                    <a:pt x="873" y="19"/>
                  </a:lnTo>
                  <a:lnTo>
                    <a:pt x="904" y="10"/>
                  </a:lnTo>
                  <a:lnTo>
                    <a:pt x="941" y="2"/>
                  </a:lnTo>
                  <a:lnTo>
                    <a:pt x="982" y="0"/>
                  </a:lnTo>
                  <a:lnTo>
                    <a:pt x="1031" y="4"/>
                  </a:lnTo>
                  <a:lnTo>
                    <a:pt x="1084" y="12"/>
                  </a:lnTo>
                  <a:lnTo>
                    <a:pt x="1138" y="25"/>
                  </a:lnTo>
                  <a:lnTo>
                    <a:pt x="1197" y="41"/>
                  </a:lnTo>
                  <a:lnTo>
                    <a:pt x="1255" y="60"/>
                  </a:lnTo>
                  <a:lnTo>
                    <a:pt x="1314" y="84"/>
                  </a:lnTo>
                  <a:lnTo>
                    <a:pt x="1372" y="109"/>
                  </a:lnTo>
                  <a:lnTo>
                    <a:pt x="1427" y="136"/>
                  </a:lnTo>
                  <a:lnTo>
                    <a:pt x="1479" y="165"/>
                  </a:lnTo>
                  <a:lnTo>
                    <a:pt x="1528" y="197"/>
                  </a:lnTo>
                  <a:lnTo>
                    <a:pt x="1571" y="230"/>
                  </a:lnTo>
                  <a:lnTo>
                    <a:pt x="1606" y="263"/>
                  </a:lnTo>
                  <a:lnTo>
                    <a:pt x="1635" y="296"/>
                  </a:lnTo>
                  <a:lnTo>
                    <a:pt x="1655" y="329"/>
                  </a:lnTo>
                  <a:lnTo>
                    <a:pt x="1666" y="368"/>
                  </a:lnTo>
                  <a:lnTo>
                    <a:pt x="1670" y="421"/>
                  </a:lnTo>
                  <a:lnTo>
                    <a:pt x="1666" y="485"/>
                  </a:lnTo>
                  <a:lnTo>
                    <a:pt x="1655" y="557"/>
                  </a:lnTo>
                  <a:lnTo>
                    <a:pt x="1633" y="637"/>
                  </a:lnTo>
                  <a:lnTo>
                    <a:pt x="1606" y="723"/>
                  </a:lnTo>
                  <a:lnTo>
                    <a:pt x="1571" y="812"/>
                  </a:lnTo>
                  <a:lnTo>
                    <a:pt x="1528" y="906"/>
                  </a:lnTo>
                  <a:lnTo>
                    <a:pt x="1475" y="999"/>
                  </a:lnTo>
                  <a:lnTo>
                    <a:pt x="1415" y="1093"/>
                  </a:lnTo>
                  <a:lnTo>
                    <a:pt x="1347" y="1183"/>
                  </a:lnTo>
                  <a:lnTo>
                    <a:pt x="1271" y="1270"/>
                  </a:lnTo>
                  <a:lnTo>
                    <a:pt x="1187" y="1350"/>
                  </a:lnTo>
                  <a:lnTo>
                    <a:pt x="1095" y="1424"/>
                  </a:lnTo>
                  <a:lnTo>
                    <a:pt x="994" y="1489"/>
                  </a:lnTo>
                  <a:lnTo>
                    <a:pt x="885" y="1543"/>
                  </a:lnTo>
                  <a:lnTo>
                    <a:pt x="883" y="1543"/>
                  </a:lnTo>
                  <a:lnTo>
                    <a:pt x="877" y="1545"/>
                  </a:lnTo>
                  <a:lnTo>
                    <a:pt x="867" y="1547"/>
                  </a:lnTo>
                  <a:lnTo>
                    <a:pt x="856" y="1549"/>
                  </a:lnTo>
                  <a:lnTo>
                    <a:pt x="840" y="1551"/>
                  </a:lnTo>
                  <a:lnTo>
                    <a:pt x="821" y="1553"/>
                  </a:lnTo>
                  <a:lnTo>
                    <a:pt x="797" y="1553"/>
                  </a:lnTo>
                  <a:lnTo>
                    <a:pt x="772" y="1553"/>
                  </a:lnTo>
                  <a:lnTo>
                    <a:pt x="745" y="1549"/>
                  </a:lnTo>
                  <a:lnTo>
                    <a:pt x="713" y="1545"/>
                  </a:lnTo>
                  <a:lnTo>
                    <a:pt x="678" y="1537"/>
                  </a:lnTo>
                  <a:lnTo>
                    <a:pt x="643" y="1528"/>
                  </a:lnTo>
                  <a:lnTo>
                    <a:pt x="604" y="1514"/>
                  </a:lnTo>
                  <a:lnTo>
                    <a:pt x="563" y="1498"/>
                  </a:lnTo>
                  <a:lnTo>
                    <a:pt x="518" y="1477"/>
                  </a:lnTo>
                  <a:lnTo>
                    <a:pt x="474" y="1452"/>
                  </a:lnTo>
                  <a:lnTo>
                    <a:pt x="429" y="1424"/>
                  </a:lnTo>
                  <a:lnTo>
                    <a:pt x="386" y="1395"/>
                  </a:lnTo>
                  <a:lnTo>
                    <a:pt x="345" y="1366"/>
                  </a:lnTo>
                  <a:lnTo>
                    <a:pt x="308" y="1337"/>
                  </a:lnTo>
                  <a:lnTo>
                    <a:pt x="273" y="1305"/>
                  </a:lnTo>
                  <a:lnTo>
                    <a:pt x="240" y="1274"/>
                  </a:lnTo>
                  <a:lnTo>
                    <a:pt x="211" y="1241"/>
                  </a:lnTo>
                  <a:lnTo>
                    <a:pt x="185" y="1206"/>
                  </a:lnTo>
                  <a:lnTo>
                    <a:pt x="164" y="1171"/>
                  </a:lnTo>
                  <a:lnTo>
                    <a:pt x="144" y="1136"/>
                  </a:lnTo>
                  <a:lnTo>
                    <a:pt x="131" y="1097"/>
                  </a:lnTo>
                  <a:lnTo>
                    <a:pt x="119" y="1058"/>
                  </a:lnTo>
                  <a:lnTo>
                    <a:pt x="111" y="1017"/>
                  </a:lnTo>
                  <a:lnTo>
                    <a:pt x="109" y="972"/>
                  </a:lnTo>
                  <a:lnTo>
                    <a:pt x="111" y="927"/>
                  </a:lnTo>
                  <a:lnTo>
                    <a:pt x="117" y="881"/>
                  </a:lnTo>
                  <a:lnTo>
                    <a:pt x="121" y="793"/>
                  </a:lnTo>
                  <a:lnTo>
                    <a:pt x="103" y="717"/>
                  </a:lnTo>
                  <a:lnTo>
                    <a:pt x="74" y="647"/>
                  </a:lnTo>
                  <a:lnTo>
                    <a:pt x="41" y="579"/>
                  </a:lnTo>
                  <a:lnTo>
                    <a:pt x="14" y="505"/>
                  </a:lnTo>
                  <a:lnTo>
                    <a:pt x="0" y="423"/>
                  </a:lnTo>
                  <a:lnTo>
                    <a:pt x="12" y="321"/>
                  </a:lnTo>
                  <a:lnTo>
                    <a:pt x="55" y="201"/>
                  </a:lnTo>
                  <a:close/>
                </a:path>
              </a:pathLst>
            </a:custGeom>
            <a:solidFill>
              <a:srgbClr val="E5EFE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0" name="Freeform 15"/>
            <p:cNvSpPr/>
            <p:nvPr/>
          </p:nvSpPr>
          <p:spPr>
            <a:xfrm flipH="1">
              <a:off x="777" y="1136"/>
              <a:ext cx="803" cy="748"/>
            </a:xfrm>
            <a:custGeom>
              <a:avLst/>
              <a:gdLst/>
              <a:ahLst/>
              <a:cxnLst>
                <a:cxn ang="0">
                  <a:pos x="14" y="48"/>
                </a:cxn>
                <a:cxn ang="0">
                  <a:pos x="16" y="44"/>
                </a:cxn>
                <a:cxn ang="0">
                  <a:pos x="20" y="38"/>
                </a:cxn>
                <a:cxn ang="0">
                  <a:pos x="27" y="30"/>
                </a:cxn>
                <a:cxn ang="0">
                  <a:pos x="37" y="22"/>
                </a:cxn>
                <a:cxn ang="0">
                  <a:pos x="51" y="15"/>
                </a:cxn>
                <a:cxn ang="0">
                  <a:pos x="67" y="11"/>
                </a:cxn>
                <a:cxn ang="0">
                  <a:pos x="87" y="10"/>
                </a:cxn>
                <a:cxn ang="0">
                  <a:pos x="109" y="12"/>
                </a:cxn>
                <a:cxn ang="0">
                  <a:pos x="127" y="14"/>
                </a:cxn>
                <a:cxn ang="0">
                  <a:pos x="143" y="14"/>
                </a:cxn>
                <a:cxn ang="0">
                  <a:pos x="157" y="14"/>
                </a:cxn>
                <a:cxn ang="0">
                  <a:pos x="170" y="14"/>
                </a:cxn>
                <a:cxn ang="0">
                  <a:pos x="183" y="12"/>
                </a:cxn>
                <a:cxn ang="0">
                  <a:pos x="196" y="9"/>
                </a:cxn>
                <a:cxn ang="0">
                  <a:pos x="210" y="5"/>
                </a:cxn>
                <a:cxn ang="0">
                  <a:pos x="227" y="0"/>
                </a:cxn>
                <a:cxn ang="0">
                  <a:pos x="248" y="1"/>
                </a:cxn>
                <a:cxn ang="0">
                  <a:pos x="274" y="6"/>
                </a:cxn>
                <a:cxn ang="0">
                  <a:pos x="302" y="14"/>
                </a:cxn>
                <a:cxn ang="0">
                  <a:pos x="330" y="26"/>
                </a:cxn>
                <a:cxn ang="0">
                  <a:pos x="356" y="40"/>
                </a:cxn>
                <a:cxn ang="0">
                  <a:pos x="378" y="55"/>
                </a:cxn>
                <a:cxn ang="0">
                  <a:pos x="394" y="71"/>
                </a:cxn>
                <a:cxn ang="0">
                  <a:pos x="401" y="89"/>
                </a:cxn>
                <a:cxn ang="0">
                  <a:pos x="401" y="117"/>
                </a:cxn>
                <a:cxn ang="0">
                  <a:pos x="394" y="153"/>
                </a:cxn>
                <a:cxn ang="0">
                  <a:pos x="378" y="196"/>
                </a:cxn>
                <a:cxn ang="0">
                  <a:pos x="355" y="241"/>
                </a:cxn>
                <a:cxn ang="0">
                  <a:pos x="324" y="285"/>
                </a:cxn>
                <a:cxn ang="0">
                  <a:pos x="286" y="325"/>
                </a:cxn>
                <a:cxn ang="0">
                  <a:pos x="240" y="359"/>
                </a:cxn>
                <a:cxn ang="0">
                  <a:pos x="213" y="372"/>
                </a:cxn>
                <a:cxn ang="0">
                  <a:pos x="209" y="373"/>
                </a:cxn>
                <a:cxn ang="0">
                  <a:pos x="202" y="374"/>
                </a:cxn>
                <a:cxn ang="0">
                  <a:pos x="192" y="374"/>
                </a:cxn>
                <a:cxn ang="0">
                  <a:pos x="179" y="374"/>
                </a:cxn>
                <a:cxn ang="0">
                  <a:pos x="163" y="371"/>
                </a:cxn>
                <a:cxn ang="0">
                  <a:pos x="145" y="365"/>
                </a:cxn>
                <a:cxn ang="0">
                  <a:pos x="125" y="356"/>
                </a:cxn>
                <a:cxn ang="0">
                  <a:pos x="103" y="343"/>
                </a:cxn>
                <a:cxn ang="0">
                  <a:pos x="83" y="329"/>
                </a:cxn>
                <a:cxn ang="0">
                  <a:pos x="65" y="315"/>
                </a:cxn>
                <a:cxn ang="0">
                  <a:pos x="51" y="299"/>
                </a:cxn>
                <a:cxn ang="0">
                  <a:pos x="39" y="283"/>
                </a:cxn>
                <a:cxn ang="0">
                  <a:pos x="31" y="265"/>
                </a:cxn>
                <a:cxn ang="0">
                  <a:pos x="27" y="245"/>
                </a:cxn>
                <a:cxn ang="0">
                  <a:pos x="27" y="223"/>
                </a:cxn>
                <a:cxn ang="0">
                  <a:pos x="29" y="191"/>
                </a:cxn>
                <a:cxn ang="0">
                  <a:pos x="18" y="156"/>
                </a:cxn>
                <a:cxn ang="0">
                  <a:pos x="3" y="122"/>
                </a:cxn>
                <a:cxn ang="0">
                  <a:pos x="3" y="77"/>
                </a:cxn>
              </a:cxnLst>
              <a:pathLst>
                <a:path w="1606" h="1496">
                  <a:moveTo>
                    <a:pt x="51" y="191"/>
                  </a:moveTo>
                  <a:lnTo>
                    <a:pt x="53" y="189"/>
                  </a:lnTo>
                  <a:lnTo>
                    <a:pt x="55" y="183"/>
                  </a:lnTo>
                  <a:lnTo>
                    <a:pt x="61" y="173"/>
                  </a:lnTo>
                  <a:lnTo>
                    <a:pt x="68" y="164"/>
                  </a:lnTo>
                  <a:lnTo>
                    <a:pt x="78" y="150"/>
                  </a:lnTo>
                  <a:lnTo>
                    <a:pt x="92" y="134"/>
                  </a:lnTo>
                  <a:lnTo>
                    <a:pt x="107" y="119"/>
                  </a:lnTo>
                  <a:lnTo>
                    <a:pt x="127" y="103"/>
                  </a:lnTo>
                  <a:lnTo>
                    <a:pt x="148" y="88"/>
                  </a:lnTo>
                  <a:lnTo>
                    <a:pt x="172" y="74"/>
                  </a:lnTo>
                  <a:lnTo>
                    <a:pt x="201" y="60"/>
                  </a:lnTo>
                  <a:lnTo>
                    <a:pt x="232" y="51"/>
                  </a:lnTo>
                  <a:lnTo>
                    <a:pt x="267" y="43"/>
                  </a:lnTo>
                  <a:lnTo>
                    <a:pt x="306" y="37"/>
                  </a:lnTo>
                  <a:lnTo>
                    <a:pt x="347" y="37"/>
                  </a:lnTo>
                  <a:lnTo>
                    <a:pt x="394" y="41"/>
                  </a:lnTo>
                  <a:lnTo>
                    <a:pt x="435" y="47"/>
                  </a:lnTo>
                  <a:lnTo>
                    <a:pt x="472" y="51"/>
                  </a:lnTo>
                  <a:lnTo>
                    <a:pt x="507" y="54"/>
                  </a:lnTo>
                  <a:lnTo>
                    <a:pt x="540" y="56"/>
                  </a:lnTo>
                  <a:lnTo>
                    <a:pt x="571" y="56"/>
                  </a:lnTo>
                  <a:lnTo>
                    <a:pt x="601" y="58"/>
                  </a:lnTo>
                  <a:lnTo>
                    <a:pt x="628" y="56"/>
                  </a:lnTo>
                  <a:lnTo>
                    <a:pt x="653" y="54"/>
                  </a:lnTo>
                  <a:lnTo>
                    <a:pt x="680" y="53"/>
                  </a:lnTo>
                  <a:lnTo>
                    <a:pt x="706" y="49"/>
                  </a:lnTo>
                  <a:lnTo>
                    <a:pt x="731" y="45"/>
                  </a:lnTo>
                  <a:lnTo>
                    <a:pt x="756" y="39"/>
                  </a:lnTo>
                  <a:lnTo>
                    <a:pt x="782" y="33"/>
                  </a:lnTo>
                  <a:lnTo>
                    <a:pt x="811" y="25"/>
                  </a:lnTo>
                  <a:lnTo>
                    <a:pt x="838" y="17"/>
                  </a:lnTo>
                  <a:lnTo>
                    <a:pt x="870" y="8"/>
                  </a:lnTo>
                  <a:lnTo>
                    <a:pt x="905" y="0"/>
                  </a:lnTo>
                  <a:lnTo>
                    <a:pt x="946" y="0"/>
                  </a:lnTo>
                  <a:lnTo>
                    <a:pt x="992" y="2"/>
                  </a:lnTo>
                  <a:lnTo>
                    <a:pt x="1041" y="10"/>
                  </a:lnTo>
                  <a:lnTo>
                    <a:pt x="1096" y="21"/>
                  </a:lnTo>
                  <a:lnTo>
                    <a:pt x="1150" y="37"/>
                  </a:lnTo>
                  <a:lnTo>
                    <a:pt x="1207" y="56"/>
                  </a:lnTo>
                  <a:lnTo>
                    <a:pt x="1263" y="80"/>
                  </a:lnTo>
                  <a:lnTo>
                    <a:pt x="1320" y="103"/>
                  </a:lnTo>
                  <a:lnTo>
                    <a:pt x="1372" y="130"/>
                  </a:lnTo>
                  <a:lnTo>
                    <a:pt x="1423" y="160"/>
                  </a:lnTo>
                  <a:lnTo>
                    <a:pt x="1470" y="189"/>
                  </a:lnTo>
                  <a:lnTo>
                    <a:pt x="1511" y="220"/>
                  </a:lnTo>
                  <a:lnTo>
                    <a:pt x="1546" y="251"/>
                  </a:lnTo>
                  <a:lnTo>
                    <a:pt x="1573" y="284"/>
                  </a:lnTo>
                  <a:lnTo>
                    <a:pt x="1593" y="316"/>
                  </a:lnTo>
                  <a:lnTo>
                    <a:pt x="1604" y="355"/>
                  </a:lnTo>
                  <a:lnTo>
                    <a:pt x="1606" y="405"/>
                  </a:lnTo>
                  <a:lnTo>
                    <a:pt x="1602" y="466"/>
                  </a:lnTo>
                  <a:lnTo>
                    <a:pt x="1591" y="536"/>
                  </a:lnTo>
                  <a:lnTo>
                    <a:pt x="1573" y="612"/>
                  </a:lnTo>
                  <a:lnTo>
                    <a:pt x="1546" y="696"/>
                  </a:lnTo>
                  <a:lnTo>
                    <a:pt x="1511" y="781"/>
                  </a:lnTo>
                  <a:lnTo>
                    <a:pt x="1470" y="871"/>
                  </a:lnTo>
                  <a:lnTo>
                    <a:pt x="1419" y="961"/>
                  </a:lnTo>
                  <a:lnTo>
                    <a:pt x="1363" y="1052"/>
                  </a:lnTo>
                  <a:lnTo>
                    <a:pt x="1296" y="1138"/>
                  </a:lnTo>
                  <a:lnTo>
                    <a:pt x="1224" y="1222"/>
                  </a:lnTo>
                  <a:lnTo>
                    <a:pt x="1142" y="1300"/>
                  </a:lnTo>
                  <a:lnTo>
                    <a:pt x="1055" y="1372"/>
                  </a:lnTo>
                  <a:lnTo>
                    <a:pt x="957" y="1434"/>
                  </a:lnTo>
                  <a:lnTo>
                    <a:pt x="852" y="1487"/>
                  </a:lnTo>
                  <a:lnTo>
                    <a:pt x="850" y="1487"/>
                  </a:lnTo>
                  <a:lnTo>
                    <a:pt x="844" y="1489"/>
                  </a:lnTo>
                  <a:lnTo>
                    <a:pt x="836" y="1491"/>
                  </a:lnTo>
                  <a:lnTo>
                    <a:pt x="823" y="1493"/>
                  </a:lnTo>
                  <a:lnTo>
                    <a:pt x="807" y="1494"/>
                  </a:lnTo>
                  <a:lnTo>
                    <a:pt x="790" y="1496"/>
                  </a:lnTo>
                  <a:lnTo>
                    <a:pt x="766" y="1496"/>
                  </a:lnTo>
                  <a:lnTo>
                    <a:pt x="743" y="1494"/>
                  </a:lnTo>
                  <a:lnTo>
                    <a:pt x="716" y="1493"/>
                  </a:lnTo>
                  <a:lnTo>
                    <a:pt x="684" y="1489"/>
                  </a:lnTo>
                  <a:lnTo>
                    <a:pt x="651" y="1481"/>
                  </a:lnTo>
                  <a:lnTo>
                    <a:pt x="616" y="1471"/>
                  </a:lnTo>
                  <a:lnTo>
                    <a:pt x="579" y="1457"/>
                  </a:lnTo>
                  <a:lnTo>
                    <a:pt x="540" y="1442"/>
                  </a:lnTo>
                  <a:lnTo>
                    <a:pt x="497" y="1422"/>
                  </a:lnTo>
                  <a:lnTo>
                    <a:pt x="454" y="1397"/>
                  </a:lnTo>
                  <a:lnTo>
                    <a:pt x="412" y="1370"/>
                  </a:lnTo>
                  <a:lnTo>
                    <a:pt x="369" y="1342"/>
                  </a:lnTo>
                  <a:lnTo>
                    <a:pt x="330" y="1315"/>
                  </a:lnTo>
                  <a:lnTo>
                    <a:pt x="295" y="1288"/>
                  </a:lnTo>
                  <a:lnTo>
                    <a:pt x="259" y="1257"/>
                  </a:lnTo>
                  <a:lnTo>
                    <a:pt x="230" y="1228"/>
                  </a:lnTo>
                  <a:lnTo>
                    <a:pt x="201" y="1196"/>
                  </a:lnTo>
                  <a:lnTo>
                    <a:pt x="178" y="1163"/>
                  </a:lnTo>
                  <a:lnTo>
                    <a:pt x="156" y="1130"/>
                  </a:lnTo>
                  <a:lnTo>
                    <a:pt x="137" y="1093"/>
                  </a:lnTo>
                  <a:lnTo>
                    <a:pt x="123" y="1058"/>
                  </a:lnTo>
                  <a:lnTo>
                    <a:pt x="113" y="1019"/>
                  </a:lnTo>
                  <a:lnTo>
                    <a:pt x="106" y="978"/>
                  </a:lnTo>
                  <a:lnTo>
                    <a:pt x="104" y="937"/>
                  </a:lnTo>
                  <a:lnTo>
                    <a:pt x="106" y="892"/>
                  </a:lnTo>
                  <a:lnTo>
                    <a:pt x="111" y="848"/>
                  </a:lnTo>
                  <a:lnTo>
                    <a:pt x="115" y="762"/>
                  </a:lnTo>
                  <a:lnTo>
                    <a:pt x="98" y="690"/>
                  </a:lnTo>
                  <a:lnTo>
                    <a:pt x="70" y="622"/>
                  </a:lnTo>
                  <a:lnTo>
                    <a:pt x="37" y="557"/>
                  </a:lnTo>
                  <a:lnTo>
                    <a:pt x="12" y="485"/>
                  </a:lnTo>
                  <a:lnTo>
                    <a:pt x="0" y="405"/>
                  </a:lnTo>
                  <a:lnTo>
                    <a:pt x="10" y="308"/>
                  </a:lnTo>
                  <a:lnTo>
                    <a:pt x="51" y="191"/>
                  </a:lnTo>
                  <a:close/>
                </a:path>
              </a:pathLst>
            </a:custGeom>
            <a:solidFill>
              <a:srgbClr val="DBE8E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1" name="Freeform 16"/>
            <p:cNvSpPr/>
            <p:nvPr/>
          </p:nvSpPr>
          <p:spPr>
            <a:xfrm flipH="1">
              <a:off x="793" y="1152"/>
              <a:ext cx="773" cy="721"/>
            </a:xfrm>
            <a:custGeom>
              <a:avLst/>
              <a:gdLst/>
              <a:ahLst/>
              <a:cxnLst>
                <a:cxn ang="0">
                  <a:pos x="13" y="46"/>
                </a:cxn>
                <a:cxn ang="0">
                  <a:pos x="15" y="43"/>
                </a:cxn>
                <a:cxn ang="0">
                  <a:pos x="19" y="36"/>
                </a:cxn>
                <a:cxn ang="0">
                  <a:pos x="26" y="29"/>
                </a:cxn>
                <a:cxn ang="0">
                  <a:pos x="36" y="21"/>
                </a:cxn>
                <a:cxn ang="0">
                  <a:pos x="49" y="15"/>
                </a:cxn>
                <a:cxn ang="0">
                  <a:pos x="65" y="10"/>
                </a:cxn>
                <a:cxn ang="0">
                  <a:pos x="84" y="9"/>
                </a:cxn>
                <a:cxn ang="0">
                  <a:pos x="105" y="11"/>
                </a:cxn>
                <a:cxn ang="0">
                  <a:pos x="122" y="13"/>
                </a:cxn>
                <a:cxn ang="0">
                  <a:pos x="137" y="14"/>
                </a:cxn>
                <a:cxn ang="0">
                  <a:pos x="151" y="14"/>
                </a:cxn>
                <a:cxn ang="0">
                  <a:pos x="163" y="13"/>
                </a:cxn>
                <a:cxn ang="0">
                  <a:pos x="176" y="11"/>
                </a:cxn>
                <a:cxn ang="0">
                  <a:pos x="188" y="8"/>
                </a:cxn>
                <a:cxn ang="0">
                  <a:pos x="202" y="4"/>
                </a:cxn>
                <a:cxn ang="0">
                  <a:pos x="218" y="0"/>
                </a:cxn>
                <a:cxn ang="0">
                  <a:pos x="239" y="0"/>
                </a:cxn>
                <a:cxn ang="0">
                  <a:pos x="263" y="5"/>
                </a:cxn>
                <a:cxn ang="0">
                  <a:pos x="291" y="14"/>
                </a:cxn>
                <a:cxn ang="0">
                  <a:pos x="317" y="25"/>
                </a:cxn>
                <a:cxn ang="0">
                  <a:pos x="342" y="38"/>
                </a:cxn>
                <a:cxn ang="0">
                  <a:pos x="363" y="53"/>
                </a:cxn>
                <a:cxn ang="0">
                  <a:pos x="378" y="68"/>
                </a:cxn>
                <a:cxn ang="0">
                  <a:pos x="386" y="85"/>
                </a:cxn>
                <a:cxn ang="0">
                  <a:pos x="386" y="112"/>
                </a:cxn>
                <a:cxn ang="0">
                  <a:pos x="378" y="147"/>
                </a:cxn>
                <a:cxn ang="0">
                  <a:pos x="364" y="188"/>
                </a:cxn>
                <a:cxn ang="0">
                  <a:pos x="342" y="231"/>
                </a:cxn>
                <a:cxn ang="0">
                  <a:pos x="312" y="274"/>
                </a:cxn>
                <a:cxn ang="0">
                  <a:pos x="275" y="313"/>
                </a:cxn>
                <a:cxn ang="0">
                  <a:pos x="230" y="345"/>
                </a:cxn>
                <a:cxn ang="0">
                  <a:pos x="204" y="358"/>
                </a:cxn>
                <a:cxn ang="0">
                  <a:pos x="201" y="359"/>
                </a:cxn>
                <a:cxn ang="0">
                  <a:pos x="194" y="360"/>
                </a:cxn>
                <a:cxn ang="0">
                  <a:pos x="184" y="360"/>
                </a:cxn>
                <a:cxn ang="0">
                  <a:pos x="172" y="359"/>
                </a:cxn>
                <a:cxn ang="0">
                  <a:pos x="157" y="356"/>
                </a:cxn>
                <a:cxn ang="0">
                  <a:pos x="140" y="351"/>
                </a:cxn>
                <a:cxn ang="0">
                  <a:pos x="120" y="342"/>
                </a:cxn>
                <a:cxn ang="0">
                  <a:pos x="99" y="330"/>
                </a:cxn>
                <a:cxn ang="0">
                  <a:pos x="80" y="317"/>
                </a:cxn>
                <a:cxn ang="0">
                  <a:pos x="63" y="303"/>
                </a:cxn>
                <a:cxn ang="0">
                  <a:pos x="49" y="288"/>
                </a:cxn>
                <a:cxn ang="0">
                  <a:pos x="38" y="272"/>
                </a:cxn>
                <a:cxn ang="0">
                  <a:pos x="30" y="254"/>
                </a:cxn>
                <a:cxn ang="0">
                  <a:pos x="26" y="236"/>
                </a:cxn>
                <a:cxn ang="0">
                  <a:pos x="26" y="215"/>
                </a:cxn>
                <a:cxn ang="0">
                  <a:pos x="28" y="184"/>
                </a:cxn>
                <a:cxn ang="0">
                  <a:pos x="17" y="150"/>
                </a:cxn>
                <a:cxn ang="0">
                  <a:pos x="3" y="117"/>
                </a:cxn>
                <a:cxn ang="0">
                  <a:pos x="3" y="75"/>
                </a:cxn>
              </a:cxnLst>
              <a:pathLst>
                <a:path w="1545" h="1444">
                  <a:moveTo>
                    <a:pt x="48" y="187"/>
                  </a:moveTo>
                  <a:lnTo>
                    <a:pt x="50" y="185"/>
                  </a:lnTo>
                  <a:lnTo>
                    <a:pt x="52" y="179"/>
                  </a:lnTo>
                  <a:lnTo>
                    <a:pt x="58" y="172"/>
                  </a:lnTo>
                  <a:lnTo>
                    <a:pt x="66" y="160"/>
                  </a:lnTo>
                  <a:lnTo>
                    <a:pt x="76" y="146"/>
                  </a:lnTo>
                  <a:lnTo>
                    <a:pt x="87" y="133"/>
                  </a:lnTo>
                  <a:lnTo>
                    <a:pt x="103" y="117"/>
                  </a:lnTo>
                  <a:lnTo>
                    <a:pt x="120" y="101"/>
                  </a:lnTo>
                  <a:lnTo>
                    <a:pt x="142" y="86"/>
                  </a:lnTo>
                  <a:lnTo>
                    <a:pt x="165" y="72"/>
                  </a:lnTo>
                  <a:lnTo>
                    <a:pt x="193" y="60"/>
                  </a:lnTo>
                  <a:lnTo>
                    <a:pt x="222" y="51"/>
                  </a:lnTo>
                  <a:lnTo>
                    <a:pt x="257" y="43"/>
                  </a:lnTo>
                  <a:lnTo>
                    <a:pt x="294" y="37"/>
                  </a:lnTo>
                  <a:lnTo>
                    <a:pt x="333" y="37"/>
                  </a:lnTo>
                  <a:lnTo>
                    <a:pt x="378" y="41"/>
                  </a:lnTo>
                  <a:lnTo>
                    <a:pt x="417" y="47"/>
                  </a:lnTo>
                  <a:lnTo>
                    <a:pt x="454" y="51"/>
                  </a:lnTo>
                  <a:lnTo>
                    <a:pt x="487" y="55"/>
                  </a:lnTo>
                  <a:lnTo>
                    <a:pt x="518" y="57"/>
                  </a:lnTo>
                  <a:lnTo>
                    <a:pt x="547" y="57"/>
                  </a:lnTo>
                  <a:lnTo>
                    <a:pt x="576" y="59"/>
                  </a:lnTo>
                  <a:lnTo>
                    <a:pt x="602" y="57"/>
                  </a:lnTo>
                  <a:lnTo>
                    <a:pt x="627" y="55"/>
                  </a:lnTo>
                  <a:lnTo>
                    <a:pt x="652" y="53"/>
                  </a:lnTo>
                  <a:lnTo>
                    <a:pt x="678" y="49"/>
                  </a:lnTo>
                  <a:lnTo>
                    <a:pt x="701" y="45"/>
                  </a:lnTo>
                  <a:lnTo>
                    <a:pt x="727" y="39"/>
                  </a:lnTo>
                  <a:lnTo>
                    <a:pt x="752" y="33"/>
                  </a:lnTo>
                  <a:lnTo>
                    <a:pt x="779" y="25"/>
                  </a:lnTo>
                  <a:lnTo>
                    <a:pt x="806" y="18"/>
                  </a:lnTo>
                  <a:lnTo>
                    <a:pt x="836" y="8"/>
                  </a:lnTo>
                  <a:lnTo>
                    <a:pt x="869" y="2"/>
                  </a:lnTo>
                  <a:lnTo>
                    <a:pt x="910" y="0"/>
                  </a:lnTo>
                  <a:lnTo>
                    <a:pt x="953" y="2"/>
                  </a:lnTo>
                  <a:lnTo>
                    <a:pt x="1001" y="10"/>
                  </a:lnTo>
                  <a:lnTo>
                    <a:pt x="1052" y="22"/>
                  </a:lnTo>
                  <a:lnTo>
                    <a:pt x="1107" y="37"/>
                  </a:lnTo>
                  <a:lnTo>
                    <a:pt x="1161" y="57"/>
                  </a:lnTo>
                  <a:lnTo>
                    <a:pt x="1216" y="78"/>
                  </a:lnTo>
                  <a:lnTo>
                    <a:pt x="1268" y="101"/>
                  </a:lnTo>
                  <a:lnTo>
                    <a:pt x="1319" y="127"/>
                  </a:lnTo>
                  <a:lnTo>
                    <a:pt x="1368" y="154"/>
                  </a:lnTo>
                  <a:lnTo>
                    <a:pt x="1413" y="183"/>
                  </a:lnTo>
                  <a:lnTo>
                    <a:pt x="1452" y="214"/>
                  </a:lnTo>
                  <a:lnTo>
                    <a:pt x="1485" y="246"/>
                  </a:lnTo>
                  <a:lnTo>
                    <a:pt x="1510" y="275"/>
                  </a:lnTo>
                  <a:lnTo>
                    <a:pt x="1530" y="306"/>
                  </a:lnTo>
                  <a:lnTo>
                    <a:pt x="1541" y="343"/>
                  </a:lnTo>
                  <a:lnTo>
                    <a:pt x="1545" y="392"/>
                  </a:lnTo>
                  <a:lnTo>
                    <a:pt x="1541" y="450"/>
                  </a:lnTo>
                  <a:lnTo>
                    <a:pt x="1530" y="516"/>
                  </a:lnTo>
                  <a:lnTo>
                    <a:pt x="1512" y="591"/>
                  </a:lnTo>
                  <a:lnTo>
                    <a:pt x="1487" y="670"/>
                  </a:lnTo>
                  <a:lnTo>
                    <a:pt x="1454" y="754"/>
                  </a:lnTo>
                  <a:lnTo>
                    <a:pt x="1413" y="840"/>
                  </a:lnTo>
                  <a:lnTo>
                    <a:pt x="1366" y="928"/>
                  </a:lnTo>
                  <a:lnTo>
                    <a:pt x="1309" y="1015"/>
                  </a:lnTo>
                  <a:lnTo>
                    <a:pt x="1247" y="1099"/>
                  </a:lnTo>
                  <a:lnTo>
                    <a:pt x="1177" y="1179"/>
                  </a:lnTo>
                  <a:lnTo>
                    <a:pt x="1099" y="1255"/>
                  </a:lnTo>
                  <a:lnTo>
                    <a:pt x="1013" y="1323"/>
                  </a:lnTo>
                  <a:lnTo>
                    <a:pt x="919" y="1384"/>
                  </a:lnTo>
                  <a:lnTo>
                    <a:pt x="818" y="1434"/>
                  </a:lnTo>
                  <a:lnTo>
                    <a:pt x="816" y="1434"/>
                  </a:lnTo>
                  <a:lnTo>
                    <a:pt x="810" y="1436"/>
                  </a:lnTo>
                  <a:lnTo>
                    <a:pt x="803" y="1438"/>
                  </a:lnTo>
                  <a:lnTo>
                    <a:pt x="791" y="1440"/>
                  </a:lnTo>
                  <a:lnTo>
                    <a:pt x="775" y="1442"/>
                  </a:lnTo>
                  <a:lnTo>
                    <a:pt x="758" y="1444"/>
                  </a:lnTo>
                  <a:lnTo>
                    <a:pt x="736" y="1444"/>
                  </a:lnTo>
                  <a:lnTo>
                    <a:pt x="713" y="1442"/>
                  </a:lnTo>
                  <a:lnTo>
                    <a:pt x="688" y="1440"/>
                  </a:lnTo>
                  <a:lnTo>
                    <a:pt x="658" y="1436"/>
                  </a:lnTo>
                  <a:lnTo>
                    <a:pt x="627" y="1428"/>
                  </a:lnTo>
                  <a:lnTo>
                    <a:pt x="594" y="1419"/>
                  </a:lnTo>
                  <a:lnTo>
                    <a:pt x="557" y="1407"/>
                  </a:lnTo>
                  <a:lnTo>
                    <a:pt x="520" y="1391"/>
                  </a:lnTo>
                  <a:lnTo>
                    <a:pt x="479" y="1372"/>
                  </a:lnTo>
                  <a:lnTo>
                    <a:pt x="438" y="1349"/>
                  </a:lnTo>
                  <a:lnTo>
                    <a:pt x="395" y="1323"/>
                  </a:lnTo>
                  <a:lnTo>
                    <a:pt x="356" y="1296"/>
                  </a:lnTo>
                  <a:lnTo>
                    <a:pt x="319" y="1269"/>
                  </a:lnTo>
                  <a:lnTo>
                    <a:pt x="284" y="1241"/>
                  </a:lnTo>
                  <a:lnTo>
                    <a:pt x="251" y="1214"/>
                  </a:lnTo>
                  <a:lnTo>
                    <a:pt x="222" y="1185"/>
                  </a:lnTo>
                  <a:lnTo>
                    <a:pt x="194" y="1154"/>
                  </a:lnTo>
                  <a:lnTo>
                    <a:pt x="171" y="1122"/>
                  </a:lnTo>
                  <a:lnTo>
                    <a:pt x="150" y="1089"/>
                  </a:lnTo>
                  <a:lnTo>
                    <a:pt x="132" y="1056"/>
                  </a:lnTo>
                  <a:lnTo>
                    <a:pt x="118" y="1019"/>
                  </a:lnTo>
                  <a:lnTo>
                    <a:pt x="109" y="984"/>
                  </a:lnTo>
                  <a:lnTo>
                    <a:pt x="101" y="945"/>
                  </a:lnTo>
                  <a:lnTo>
                    <a:pt x="99" y="904"/>
                  </a:lnTo>
                  <a:lnTo>
                    <a:pt x="101" y="863"/>
                  </a:lnTo>
                  <a:lnTo>
                    <a:pt x="107" y="818"/>
                  </a:lnTo>
                  <a:lnTo>
                    <a:pt x="111" y="737"/>
                  </a:lnTo>
                  <a:lnTo>
                    <a:pt x="95" y="666"/>
                  </a:lnTo>
                  <a:lnTo>
                    <a:pt x="68" y="602"/>
                  </a:lnTo>
                  <a:lnTo>
                    <a:pt x="37" y="538"/>
                  </a:lnTo>
                  <a:lnTo>
                    <a:pt x="11" y="470"/>
                  </a:lnTo>
                  <a:lnTo>
                    <a:pt x="0" y="394"/>
                  </a:lnTo>
                  <a:lnTo>
                    <a:pt x="9" y="300"/>
                  </a:lnTo>
                  <a:lnTo>
                    <a:pt x="48" y="187"/>
                  </a:lnTo>
                  <a:close/>
                </a:path>
              </a:pathLst>
            </a:custGeom>
            <a:solidFill>
              <a:srgbClr val="D1E0D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2" name="Freeform 17"/>
            <p:cNvSpPr/>
            <p:nvPr/>
          </p:nvSpPr>
          <p:spPr>
            <a:xfrm flipH="1">
              <a:off x="811" y="1168"/>
              <a:ext cx="742" cy="695"/>
            </a:xfrm>
            <a:custGeom>
              <a:avLst/>
              <a:gdLst/>
              <a:ahLst/>
              <a:cxnLst>
                <a:cxn ang="0">
                  <a:pos x="13" y="45"/>
                </a:cxn>
                <a:cxn ang="0">
                  <a:pos x="14" y="41"/>
                </a:cxn>
                <a:cxn ang="0">
                  <a:pos x="18" y="36"/>
                </a:cxn>
                <a:cxn ang="0">
                  <a:pos x="25" y="29"/>
                </a:cxn>
                <a:cxn ang="0">
                  <a:pos x="34" y="21"/>
                </a:cxn>
                <a:cxn ang="0">
                  <a:pos x="47" y="15"/>
                </a:cxn>
                <a:cxn ang="0">
                  <a:pos x="62" y="11"/>
                </a:cxn>
                <a:cxn ang="0">
                  <a:pos x="81" y="9"/>
                </a:cxn>
                <a:cxn ang="0">
                  <a:pos x="101" y="12"/>
                </a:cxn>
                <a:cxn ang="0">
                  <a:pos x="118" y="13"/>
                </a:cxn>
                <a:cxn ang="0">
                  <a:pos x="132" y="14"/>
                </a:cxn>
                <a:cxn ang="0">
                  <a:pos x="145" y="14"/>
                </a:cxn>
                <a:cxn ang="0">
                  <a:pos x="157" y="13"/>
                </a:cxn>
                <a:cxn ang="0">
                  <a:pos x="169" y="11"/>
                </a:cxn>
                <a:cxn ang="0">
                  <a:pos x="181" y="8"/>
                </a:cxn>
                <a:cxn ang="0">
                  <a:pos x="194" y="4"/>
                </a:cxn>
                <a:cxn ang="0">
                  <a:pos x="209" y="0"/>
                </a:cxn>
                <a:cxn ang="0">
                  <a:pos x="229" y="1"/>
                </a:cxn>
                <a:cxn ang="0">
                  <a:pos x="253" y="5"/>
                </a:cxn>
                <a:cxn ang="0">
                  <a:pos x="279" y="14"/>
                </a:cxn>
                <a:cxn ang="0">
                  <a:pos x="305" y="25"/>
                </a:cxn>
                <a:cxn ang="0">
                  <a:pos x="329" y="37"/>
                </a:cxn>
                <a:cxn ang="0">
                  <a:pos x="349" y="52"/>
                </a:cxn>
                <a:cxn ang="0">
                  <a:pos x="363" y="67"/>
                </a:cxn>
                <a:cxn ang="0">
                  <a:pos x="370" y="83"/>
                </a:cxn>
                <a:cxn ang="0">
                  <a:pos x="370" y="109"/>
                </a:cxn>
                <a:cxn ang="0">
                  <a:pos x="363" y="143"/>
                </a:cxn>
                <a:cxn ang="0">
                  <a:pos x="349" y="182"/>
                </a:cxn>
                <a:cxn ang="0">
                  <a:pos x="328" y="224"/>
                </a:cxn>
                <a:cxn ang="0">
                  <a:pos x="300" y="265"/>
                </a:cxn>
                <a:cxn ang="0">
                  <a:pos x="264" y="302"/>
                </a:cxn>
                <a:cxn ang="0">
                  <a:pos x="222" y="333"/>
                </a:cxn>
                <a:cxn ang="0">
                  <a:pos x="197" y="345"/>
                </a:cxn>
                <a:cxn ang="0">
                  <a:pos x="193" y="346"/>
                </a:cxn>
                <a:cxn ang="0">
                  <a:pos x="187" y="347"/>
                </a:cxn>
                <a:cxn ang="0">
                  <a:pos x="178" y="348"/>
                </a:cxn>
                <a:cxn ang="0">
                  <a:pos x="166" y="347"/>
                </a:cxn>
                <a:cxn ang="0">
                  <a:pos x="151" y="344"/>
                </a:cxn>
                <a:cxn ang="0">
                  <a:pos x="134" y="339"/>
                </a:cxn>
                <a:cxn ang="0">
                  <a:pos x="116" y="331"/>
                </a:cxn>
                <a:cxn ang="0">
                  <a:pos x="95" y="319"/>
                </a:cxn>
                <a:cxn ang="0">
                  <a:pos x="77" y="306"/>
                </a:cxn>
                <a:cxn ang="0">
                  <a:pos x="61" y="292"/>
                </a:cxn>
                <a:cxn ang="0">
                  <a:pos x="47" y="278"/>
                </a:cxn>
                <a:cxn ang="0">
                  <a:pos x="36" y="263"/>
                </a:cxn>
                <a:cxn ang="0">
                  <a:pos x="29" y="245"/>
                </a:cxn>
                <a:cxn ang="0">
                  <a:pos x="25" y="227"/>
                </a:cxn>
                <a:cxn ang="0">
                  <a:pos x="25" y="208"/>
                </a:cxn>
                <a:cxn ang="0">
                  <a:pos x="27" y="177"/>
                </a:cxn>
                <a:cxn ang="0">
                  <a:pos x="17" y="145"/>
                </a:cxn>
                <a:cxn ang="0">
                  <a:pos x="3" y="113"/>
                </a:cxn>
                <a:cxn ang="0">
                  <a:pos x="3" y="73"/>
                </a:cxn>
              </a:cxnLst>
              <a:pathLst>
                <a:path w="1483" h="1390">
                  <a:moveTo>
                    <a:pt x="47" y="179"/>
                  </a:moveTo>
                  <a:lnTo>
                    <a:pt x="49" y="178"/>
                  </a:lnTo>
                  <a:lnTo>
                    <a:pt x="51" y="172"/>
                  </a:lnTo>
                  <a:lnTo>
                    <a:pt x="56" y="164"/>
                  </a:lnTo>
                  <a:lnTo>
                    <a:pt x="62" y="152"/>
                  </a:lnTo>
                  <a:lnTo>
                    <a:pt x="72" y="141"/>
                  </a:lnTo>
                  <a:lnTo>
                    <a:pt x="86" y="127"/>
                  </a:lnTo>
                  <a:lnTo>
                    <a:pt x="99" y="113"/>
                  </a:lnTo>
                  <a:lnTo>
                    <a:pt x="117" y="98"/>
                  </a:lnTo>
                  <a:lnTo>
                    <a:pt x="136" y="84"/>
                  </a:lnTo>
                  <a:lnTo>
                    <a:pt x="160" y="70"/>
                  </a:lnTo>
                  <a:lnTo>
                    <a:pt x="187" y="59"/>
                  </a:lnTo>
                  <a:lnTo>
                    <a:pt x="214" y="47"/>
                  </a:lnTo>
                  <a:lnTo>
                    <a:pt x="247" y="41"/>
                  </a:lnTo>
                  <a:lnTo>
                    <a:pt x="282" y="35"/>
                  </a:lnTo>
                  <a:lnTo>
                    <a:pt x="321" y="35"/>
                  </a:lnTo>
                  <a:lnTo>
                    <a:pt x="364" y="39"/>
                  </a:lnTo>
                  <a:lnTo>
                    <a:pt x="401" y="45"/>
                  </a:lnTo>
                  <a:lnTo>
                    <a:pt x="436" y="49"/>
                  </a:lnTo>
                  <a:lnTo>
                    <a:pt x="470" y="51"/>
                  </a:lnTo>
                  <a:lnTo>
                    <a:pt x="499" y="53"/>
                  </a:lnTo>
                  <a:lnTo>
                    <a:pt x="528" y="55"/>
                  </a:lnTo>
                  <a:lnTo>
                    <a:pt x="553" y="55"/>
                  </a:lnTo>
                  <a:lnTo>
                    <a:pt x="579" y="55"/>
                  </a:lnTo>
                  <a:lnTo>
                    <a:pt x="604" y="53"/>
                  </a:lnTo>
                  <a:lnTo>
                    <a:pt x="627" y="51"/>
                  </a:lnTo>
                  <a:lnTo>
                    <a:pt x="651" y="47"/>
                  </a:lnTo>
                  <a:lnTo>
                    <a:pt x="674" y="43"/>
                  </a:lnTo>
                  <a:lnTo>
                    <a:pt x="700" y="37"/>
                  </a:lnTo>
                  <a:lnTo>
                    <a:pt x="723" y="31"/>
                  </a:lnTo>
                  <a:lnTo>
                    <a:pt x="748" y="24"/>
                  </a:lnTo>
                  <a:lnTo>
                    <a:pt x="776" y="16"/>
                  </a:lnTo>
                  <a:lnTo>
                    <a:pt x="803" y="8"/>
                  </a:lnTo>
                  <a:lnTo>
                    <a:pt x="834" y="0"/>
                  </a:lnTo>
                  <a:lnTo>
                    <a:pt x="873" y="0"/>
                  </a:lnTo>
                  <a:lnTo>
                    <a:pt x="916" y="2"/>
                  </a:lnTo>
                  <a:lnTo>
                    <a:pt x="963" y="10"/>
                  </a:lnTo>
                  <a:lnTo>
                    <a:pt x="1011" y="20"/>
                  </a:lnTo>
                  <a:lnTo>
                    <a:pt x="1062" y="35"/>
                  </a:lnTo>
                  <a:lnTo>
                    <a:pt x="1115" y="53"/>
                  </a:lnTo>
                  <a:lnTo>
                    <a:pt x="1167" y="74"/>
                  </a:lnTo>
                  <a:lnTo>
                    <a:pt x="1218" y="98"/>
                  </a:lnTo>
                  <a:lnTo>
                    <a:pt x="1267" y="121"/>
                  </a:lnTo>
                  <a:lnTo>
                    <a:pt x="1313" y="148"/>
                  </a:lnTo>
                  <a:lnTo>
                    <a:pt x="1356" y="178"/>
                  </a:lnTo>
                  <a:lnTo>
                    <a:pt x="1393" y="205"/>
                  </a:lnTo>
                  <a:lnTo>
                    <a:pt x="1427" y="236"/>
                  </a:lnTo>
                  <a:lnTo>
                    <a:pt x="1452" y="265"/>
                  </a:lnTo>
                  <a:lnTo>
                    <a:pt x="1469" y="294"/>
                  </a:lnTo>
                  <a:lnTo>
                    <a:pt x="1479" y="330"/>
                  </a:lnTo>
                  <a:lnTo>
                    <a:pt x="1483" y="376"/>
                  </a:lnTo>
                  <a:lnTo>
                    <a:pt x="1479" y="433"/>
                  </a:lnTo>
                  <a:lnTo>
                    <a:pt x="1469" y="497"/>
                  </a:lnTo>
                  <a:lnTo>
                    <a:pt x="1452" y="569"/>
                  </a:lnTo>
                  <a:lnTo>
                    <a:pt x="1427" y="645"/>
                  </a:lnTo>
                  <a:lnTo>
                    <a:pt x="1395" y="727"/>
                  </a:lnTo>
                  <a:lnTo>
                    <a:pt x="1356" y="809"/>
                  </a:lnTo>
                  <a:lnTo>
                    <a:pt x="1312" y="893"/>
                  </a:lnTo>
                  <a:lnTo>
                    <a:pt x="1259" y="976"/>
                  </a:lnTo>
                  <a:lnTo>
                    <a:pt x="1198" y="1058"/>
                  </a:lnTo>
                  <a:lnTo>
                    <a:pt x="1130" y="1134"/>
                  </a:lnTo>
                  <a:lnTo>
                    <a:pt x="1056" y="1208"/>
                  </a:lnTo>
                  <a:lnTo>
                    <a:pt x="974" y="1273"/>
                  </a:lnTo>
                  <a:lnTo>
                    <a:pt x="885" y="1331"/>
                  </a:lnTo>
                  <a:lnTo>
                    <a:pt x="787" y="1380"/>
                  </a:lnTo>
                  <a:lnTo>
                    <a:pt x="785" y="1380"/>
                  </a:lnTo>
                  <a:lnTo>
                    <a:pt x="781" y="1382"/>
                  </a:lnTo>
                  <a:lnTo>
                    <a:pt x="772" y="1384"/>
                  </a:lnTo>
                  <a:lnTo>
                    <a:pt x="762" y="1386"/>
                  </a:lnTo>
                  <a:lnTo>
                    <a:pt x="746" y="1388"/>
                  </a:lnTo>
                  <a:lnTo>
                    <a:pt x="729" y="1388"/>
                  </a:lnTo>
                  <a:lnTo>
                    <a:pt x="709" y="1390"/>
                  </a:lnTo>
                  <a:lnTo>
                    <a:pt x="686" y="1388"/>
                  </a:lnTo>
                  <a:lnTo>
                    <a:pt x="661" y="1386"/>
                  </a:lnTo>
                  <a:lnTo>
                    <a:pt x="633" y="1382"/>
                  </a:lnTo>
                  <a:lnTo>
                    <a:pt x="604" y="1374"/>
                  </a:lnTo>
                  <a:lnTo>
                    <a:pt x="571" y="1366"/>
                  </a:lnTo>
                  <a:lnTo>
                    <a:pt x="536" y="1354"/>
                  </a:lnTo>
                  <a:lnTo>
                    <a:pt x="501" y="1339"/>
                  </a:lnTo>
                  <a:lnTo>
                    <a:pt x="462" y="1321"/>
                  </a:lnTo>
                  <a:lnTo>
                    <a:pt x="421" y="1298"/>
                  </a:lnTo>
                  <a:lnTo>
                    <a:pt x="380" y="1273"/>
                  </a:lnTo>
                  <a:lnTo>
                    <a:pt x="343" y="1247"/>
                  </a:lnTo>
                  <a:lnTo>
                    <a:pt x="306" y="1222"/>
                  </a:lnTo>
                  <a:lnTo>
                    <a:pt x="273" y="1195"/>
                  </a:lnTo>
                  <a:lnTo>
                    <a:pt x="242" y="1167"/>
                  </a:lnTo>
                  <a:lnTo>
                    <a:pt x="212" y="1138"/>
                  </a:lnTo>
                  <a:lnTo>
                    <a:pt x="187" y="1109"/>
                  </a:lnTo>
                  <a:lnTo>
                    <a:pt x="164" y="1080"/>
                  </a:lnTo>
                  <a:lnTo>
                    <a:pt x="144" y="1049"/>
                  </a:lnTo>
                  <a:lnTo>
                    <a:pt x="128" y="1015"/>
                  </a:lnTo>
                  <a:lnTo>
                    <a:pt x="115" y="980"/>
                  </a:lnTo>
                  <a:lnTo>
                    <a:pt x="105" y="945"/>
                  </a:lnTo>
                  <a:lnTo>
                    <a:pt x="99" y="908"/>
                  </a:lnTo>
                  <a:lnTo>
                    <a:pt x="95" y="869"/>
                  </a:lnTo>
                  <a:lnTo>
                    <a:pt x="97" y="830"/>
                  </a:lnTo>
                  <a:lnTo>
                    <a:pt x="103" y="787"/>
                  </a:lnTo>
                  <a:lnTo>
                    <a:pt x="107" y="708"/>
                  </a:lnTo>
                  <a:lnTo>
                    <a:pt x="91" y="641"/>
                  </a:lnTo>
                  <a:lnTo>
                    <a:pt x="66" y="579"/>
                  </a:lnTo>
                  <a:lnTo>
                    <a:pt x="37" y="519"/>
                  </a:lnTo>
                  <a:lnTo>
                    <a:pt x="12" y="452"/>
                  </a:lnTo>
                  <a:lnTo>
                    <a:pt x="0" y="378"/>
                  </a:lnTo>
                  <a:lnTo>
                    <a:pt x="10" y="289"/>
                  </a:lnTo>
                  <a:lnTo>
                    <a:pt x="47" y="179"/>
                  </a:lnTo>
                  <a:close/>
                </a:path>
              </a:pathLst>
            </a:custGeom>
            <a:solidFill>
              <a:srgbClr val="C4D8D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3" name="Freeform 18"/>
            <p:cNvSpPr/>
            <p:nvPr/>
          </p:nvSpPr>
          <p:spPr>
            <a:xfrm flipH="1">
              <a:off x="828" y="1184"/>
              <a:ext cx="710" cy="667"/>
            </a:xfrm>
            <a:custGeom>
              <a:avLst/>
              <a:gdLst/>
              <a:ahLst/>
              <a:cxnLst>
                <a:cxn ang="0">
                  <a:pos x="11" y="41"/>
                </a:cxn>
                <a:cxn ang="0">
                  <a:pos x="20" y="30"/>
                </a:cxn>
                <a:cxn ang="0">
                  <a:pos x="38" y="17"/>
                </a:cxn>
                <a:cxn ang="0">
                  <a:pos x="67" y="9"/>
                </a:cxn>
                <a:cxn ang="0">
                  <a:pos x="96" y="11"/>
                </a:cxn>
                <a:cxn ang="0">
                  <a:pos x="112" y="13"/>
                </a:cxn>
                <a:cxn ang="0">
                  <a:pos x="125" y="13"/>
                </a:cxn>
                <a:cxn ang="0">
                  <a:pos x="138" y="13"/>
                </a:cxn>
                <a:cxn ang="0">
                  <a:pos x="150" y="12"/>
                </a:cxn>
                <a:cxn ang="0">
                  <a:pos x="161" y="10"/>
                </a:cxn>
                <a:cxn ang="0">
                  <a:pos x="173" y="8"/>
                </a:cxn>
                <a:cxn ang="0">
                  <a:pos x="185" y="4"/>
                </a:cxn>
                <a:cxn ang="0">
                  <a:pos x="199" y="0"/>
                </a:cxn>
                <a:cxn ang="0">
                  <a:pos x="218" y="1"/>
                </a:cxn>
                <a:cxn ang="0">
                  <a:pos x="242" y="5"/>
                </a:cxn>
                <a:cxn ang="0">
                  <a:pos x="266" y="13"/>
                </a:cxn>
                <a:cxn ang="0">
                  <a:pos x="291" y="24"/>
                </a:cxn>
                <a:cxn ang="0">
                  <a:pos x="314" y="36"/>
                </a:cxn>
                <a:cxn ang="0">
                  <a:pos x="333" y="49"/>
                </a:cxn>
                <a:cxn ang="0">
                  <a:pos x="347" y="64"/>
                </a:cxn>
                <a:cxn ang="0">
                  <a:pos x="354" y="79"/>
                </a:cxn>
                <a:cxn ang="0">
                  <a:pos x="354" y="104"/>
                </a:cxn>
                <a:cxn ang="0">
                  <a:pos x="347" y="137"/>
                </a:cxn>
                <a:cxn ang="0">
                  <a:pos x="334" y="175"/>
                </a:cxn>
                <a:cxn ang="0">
                  <a:pos x="313" y="215"/>
                </a:cxn>
                <a:cxn ang="0">
                  <a:pos x="286" y="254"/>
                </a:cxn>
                <a:cxn ang="0">
                  <a:pos x="252" y="290"/>
                </a:cxn>
                <a:cxn ang="0">
                  <a:pos x="211" y="320"/>
                </a:cxn>
                <a:cxn ang="0">
                  <a:pos x="187" y="331"/>
                </a:cxn>
                <a:cxn ang="0">
                  <a:pos x="184" y="332"/>
                </a:cxn>
                <a:cxn ang="0">
                  <a:pos x="178" y="333"/>
                </a:cxn>
                <a:cxn ang="0">
                  <a:pos x="169" y="333"/>
                </a:cxn>
                <a:cxn ang="0">
                  <a:pos x="158" y="333"/>
                </a:cxn>
                <a:cxn ang="0">
                  <a:pos x="144" y="330"/>
                </a:cxn>
                <a:cxn ang="0">
                  <a:pos x="128" y="325"/>
                </a:cxn>
                <a:cxn ang="0">
                  <a:pos x="110" y="317"/>
                </a:cxn>
                <a:cxn ang="0">
                  <a:pos x="90" y="306"/>
                </a:cxn>
                <a:cxn ang="0">
                  <a:pos x="73" y="293"/>
                </a:cxn>
                <a:cxn ang="0">
                  <a:pos x="57" y="281"/>
                </a:cxn>
                <a:cxn ang="0">
                  <a:pos x="44" y="267"/>
                </a:cxn>
                <a:cxn ang="0">
                  <a:pos x="34" y="252"/>
                </a:cxn>
                <a:cxn ang="0">
                  <a:pos x="27" y="236"/>
                </a:cxn>
                <a:cxn ang="0">
                  <a:pos x="23" y="218"/>
                </a:cxn>
                <a:cxn ang="0">
                  <a:pos x="23" y="199"/>
                </a:cxn>
                <a:cxn ang="0">
                  <a:pos x="25" y="170"/>
                </a:cxn>
                <a:cxn ang="0">
                  <a:pos x="15" y="139"/>
                </a:cxn>
                <a:cxn ang="0">
                  <a:pos x="2" y="109"/>
                </a:cxn>
                <a:cxn ang="0">
                  <a:pos x="2" y="69"/>
                </a:cxn>
              </a:cxnLst>
              <a:pathLst>
                <a:path w="1421" h="1335">
                  <a:moveTo>
                    <a:pt x="43" y="174"/>
                  </a:moveTo>
                  <a:lnTo>
                    <a:pt x="47" y="166"/>
                  </a:lnTo>
                  <a:lnTo>
                    <a:pt x="59" y="148"/>
                  </a:lnTo>
                  <a:lnTo>
                    <a:pt x="80" y="123"/>
                  </a:lnTo>
                  <a:lnTo>
                    <a:pt x="111" y="96"/>
                  </a:lnTo>
                  <a:lnTo>
                    <a:pt x="152" y="69"/>
                  </a:lnTo>
                  <a:lnTo>
                    <a:pt x="205" y="47"/>
                  </a:lnTo>
                  <a:lnTo>
                    <a:pt x="269" y="37"/>
                  </a:lnTo>
                  <a:lnTo>
                    <a:pt x="347" y="41"/>
                  </a:lnTo>
                  <a:lnTo>
                    <a:pt x="384" y="45"/>
                  </a:lnTo>
                  <a:lnTo>
                    <a:pt x="417" y="49"/>
                  </a:lnTo>
                  <a:lnTo>
                    <a:pt x="448" y="53"/>
                  </a:lnTo>
                  <a:lnTo>
                    <a:pt x="478" y="55"/>
                  </a:lnTo>
                  <a:lnTo>
                    <a:pt x="503" y="55"/>
                  </a:lnTo>
                  <a:lnTo>
                    <a:pt x="530" y="55"/>
                  </a:lnTo>
                  <a:lnTo>
                    <a:pt x="554" y="55"/>
                  </a:lnTo>
                  <a:lnTo>
                    <a:pt x="577" y="53"/>
                  </a:lnTo>
                  <a:lnTo>
                    <a:pt x="600" y="51"/>
                  </a:lnTo>
                  <a:lnTo>
                    <a:pt x="622" y="47"/>
                  </a:lnTo>
                  <a:lnTo>
                    <a:pt x="645" y="43"/>
                  </a:lnTo>
                  <a:lnTo>
                    <a:pt x="669" y="37"/>
                  </a:lnTo>
                  <a:lnTo>
                    <a:pt x="692" y="32"/>
                  </a:lnTo>
                  <a:lnTo>
                    <a:pt x="715" y="24"/>
                  </a:lnTo>
                  <a:lnTo>
                    <a:pt x="741" y="16"/>
                  </a:lnTo>
                  <a:lnTo>
                    <a:pt x="768" y="8"/>
                  </a:lnTo>
                  <a:lnTo>
                    <a:pt x="799" y="2"/>
                  </a:lnTo>
                  <a:lnTo>
                    <a:pt x="834" y="0"/>
                  </a:lnTo>
                  <a:lnTo>
                    <a:pt x="875" y="4"/>
                  </a:lnTo>
                  <a:lnTo>
                    <a:pt x="920" y="10"/>
                  </a:lnTo>
                  <a:lnTo>
                    <a:pt x="969" y="22"/>
                  </a:lnTo>
                  <a:lnTo>
                    <a:pt x="1017" y="35"/>
                  </a:lnTo>
                  <a:lnTo>
                    <a:pt x="1066" y="53"/>
                  </a:lnTo>
                  <a:lnTo>
                    <a:pt x="1117" y="72"/>
                  </a:lnTo>
                  <a:lnTo>
                    <a:pt x="1166" y="96"/>
                  </a:lnTo>
                  <a:lnTo>
                    <a:pt x="1212" y="119"/>
                  </a:lnTo>
                  <a:lnTo>
                    <a:pt x="1257" y="145"/>
                  </a:lnTo>
                  <a:lnTo>
                    <a:pt x="1298" y="172"/>
                  </a:lnTo>
                  <a:lnTo>
                    <a:pt x="1335" y="199"/>
                  </a:lnTo>
                  <a:lnTo>
                    <a:pt x="1366" y="228"/>
                  </a:lnTo>
                  <a:lnTo>
                    <a:pt x="1390" y="256"/>
                  </a:lnTo>
                  <a:lnTo>
                    <a:pt x="1407" y="285"/>
                  </a:lnTo>
                  <a:lnTo>
                    <a:pt x="1417" y="318"/>
                  </a:lnTo>
                  <a:lnTo>
                    <a:pt x="1421" y="363"/>
                  </a:lnTo>
                  <a:lnTo>
                    <a:pt x="1417" y="417"/>
                  </a:lnTo>
                  <a:lnTo>
                    <a:pt x="1407" y="480"/>
                  </a:lnTo>
                  <a:lnTo>
                    <a:pt x="1390" y="548"/>
                  </a:lnTo>
                  <a:lnTo>
                    <a:pt x="1366" y="622"/>
                  </a:lnTo>
                  <a:lnTo>
                    <a:pt x="1337" y="700"/>
                  </a:lnTo>
                  <a:lnTo>
                    <a:pt x="1300" y="780"/>
                  </a:lnTo>
                  <a:lnTo>
                    <a:pt x="1255" y="860"/>
                  </a:lnTo>
                  <a:lnTo>
                    <a:pt x="1205" y="940"/>
                  </a:lnTo>
                  <a:lnTo>
                    <a:pt x="1146" y="1018"/>
                  </a:lnTo>
                  <a:lnTo>
                    <a:pt x="1082" y="1094"/>
                  </a:lnTo>
                  <a:lnTo>
                    <a:pt x="1010" y="1162"/>
                  </a:lnTo>
                  <a:lnTo>
                    <a:pt x="932" y="1226"/>
                  </a:lnTo>
                  <a:lnTo>
                    <a:pt x="846" y="1281"/>
                  </a:lnTo>
                  <a:lnTo>
                    <a:pt x="752" y="1327"/>
                  </a:lnTo>
                  <a:lnTo>
                    <a:pt x="750" y="1327"/>
                  </a:lnTo>
                  <a:lnTo>
                    <a:pt x="747" y="1329"/>
                  </a:lnTo>
                  <a:lnTo>
                    <a:pt x="739" y="1331"/>
                  </a:lnTo>
                  <a:lnTo>
                    <a:pt x="727" y="1333"/>
                  </a:lnTo>
                  <a:lnTo>
                    <a:pt x="713" y="1335"/>
                  </a:lnTo>
                  <a:lnTo>
                    <a:pt x="698" y="1335"/>
                  </a:lnTo>
                  <a:lnTo>
                    <a:pt x="678" y="1335"/>
                  </a:lnTo>
                  <a:lnTo>
                    <a:pt x="657" y="1335"/>
                  </a:lnTo>
                  <a:lnTo>
                    <a:pt x="632" y="1333"/>
                  </a:lnTo>
                  <a:lnTo>
                    <a:pt x="604" y="1329"/>
                  </a:lnTo>
                  <a:lnTo>
                    <a:pt x="577" y="1323"/>
                  </a:lnTo>
                  <a:lnTo>
                    <a:pt x="546" y="1314"/>
                  </a:lnTo>
                  <a:lnTo>
                    <a:pt x="513" y="1302"/>
                  </a:lnTo>
                  <a:lnTo>
                    <a:pt x="478" y="1288"/>
                  </a:lnTo>
                  <a:lnTo>
                    <a:pt x="441" y="1271"/>
                  </a:lnTo>
                  <a:lnTo>
                    <a:pt x="402" y="1249"/>
                  </a:lnTo>
                  <a:lnTo>
                    <a:pt x="363" y="1226"/>
                  </a:lnTo>
                  <a:lnTo>
                    <a:pt x="326" y="1201"/>
                  </a:lnTo>
                  <a:lnTo>
                    <a:pt x="292" y="1175"/>
                  </a:lnTo>
                  <a:lnTo>
                    <a:pt x="259" y="1150"/>
                  </a:lnTo>
                  <a:lnTo>
                    <a:pt x="230" y="1125"/>
                  </a:lnTo>
                  <a:lnTo>
                    <a:pt x="203" y="1097"/>
                  </a:lnTo>
                  <a:lnTo>
                    <a:pt x="177" y="1068"/>
                  </a:lnTo>
                  <a:lnTo>
                    <a:pt x="156" y="1039"/>
                  </a:lnTo>
                  <a:lnTo>
                    <a:pt x="137" y="1010"/>
                  </a:lnTo>
                  <a:lnTo>
                    <a:pt x="121" y="979"/>
                  </a:lnTo>
                  <a:lnTo>
                    <a:pt x="109" y="945"/>
                  </a:lnTo>
                  <a:lnTo>
                    <a:pt x="99" y="910"/>
                  </a:lnTo>
                  <a:lnTo>
                    <a:pt x="94" y="875"/>
                  </a:lnTo>
                  <a:lnTo>
                    <a:pt x="92" y="838"/>
                  </a:lnTo>
                  <a:lnTo>
                    <a:pt x="92" y="799"/>
                  </a:lnTo>
                  <a:lnTo>
                    <a:pt x="98" y="758"/>
                  </a:lnTo>
                  <a:lnTo>
                    <a:pt x="101" y="682"/>
                  </a:lnTo>
                  <a:lnTo>
                    <a:pt x="86" y="618"/>
                  </a:lnTo>
                  <a:lnTo>
                    <a:pt x="61" y="558"/>
                  </a:lnTo>
                  <a:lnTo>
                    <a:pt x="33" y="499"/>
                  </a:lnTo>
                  <a:lnTo>
                    <a:pt x="10" y="437"/>
                  </a:lnTo>
                  <a:lnTo>
                    <a:pt x="0" y="365"/>
                  </a:lnTo>
                  <a:lnTo>
                    <a:pt x="8" y="279"/>
                  </a:lnTo>
                  <a:lnTo>
                    <a:pt x="43" y="174"/>
                  </a:lnTo>
                  <a:close/>
                </a:path>
              </a:pathLst>
            </a:custGeom>
            <a:solidFill>
              <a:srgbClr val="BAD3C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4" name="Freeform 19"/>
            <p:cNvSpPr/>
            <p:nvPr/>
          </p:nvSpPr>
          <p:spPr>
            <a:xfrm flipH="1">
              <a:off x="845" y="1200"/>
              <a:ext cx="679" cy="640"/>
            </a:xfrm>
            <a:custGeom>
              <a:avLst/>
              <a:gdLst/>
              <a:ahLst/>
              <a:cxnLst>
                <a:cxn ang="0">
                  <a:pos x="11" y="41"/>
                </a:cxn>
                <a:cxn ang="0">
                  <a:pos x="19" y="30"/>
                </a:cxn>
                <a:cxn ang="0">
                  <a:pos x="36" y="17"/>
                </a:cxn>
                <a:cxn ang="0">
                  <a:pos x="65" y="9"/>
                </a:cxn>
                <a:cxn ang="0">
                  <a:pos x="92" y="11"/>
                </a:cxn>
                <a:cxn ang="0">
                  <a:pos x="107" y="13"/>
                </a:cxn>
                <a:cxn ang="0">
                  <a:pos x="121" y="13"/>
                </a:cxn>
                <a:cxn ang="0">
                  <a:pos x="132" y="13"/>
                </a:cxn>
                <a:cxn ang="0">
                  <a:pos x="143" y="12"/>
                </a:cxn>
                <a:cxn ang="0">
                  <a:pos x="154" y="10"/>
                </a:cxn>
                <a:cxn ang="0">
                  <a:pos x="165" y="8"/>
                </a:cxn>
                <a:cxn ang="0">
                  <a:pos x="177" y="4"/>
                </a:cxn>
                <a:cxn ang="0">
                  <a:pos x="191" y="1"/>
                </a:cxn>
                <a:cxn ang="0">
                  <a:pos x="209" y="1"/>
                </a:cxn>
                <a:cxn ang="0">
                  <a:pos x="231" y="5"/>
                </a:cxn>
                <a:cxn ang="0">
                  <a:pos x="255" y="13"/>
                </a:cxn>
                <a:cxn ang="0">
                  <a:pos x="278" y="23"/>
                </a:cxn>
                <a:cxn ang="0">
                  <a:pos x="300" y="35"/>
                </a:cxn>
                <a:cxn ang="0">
                  <a:pos x="319" y="48"/>
                </a:cxn>
                <a:cxn ang="0">
                  <a:pos x="332" y="62"/>
                </a:cxn>
                <a:cxn ang="0">
                  <a:pos x="338" y="77"/>
                </a:cxn>
                <a:cxn ang="0">
                  <a:pos x="338" y="100"/>
                </a:cxn>
                <a:cxn ang="0">
                  <a:pos x="332" y="132"/>
                </a:cxn>
                <a:cxn ang="0">
                  <a:pos x="319" y="168"/>
                </a:cxn>
                <a:cxn ang="0">
                  <a:pos x="300" y="206"/>
                </a:cxn>
                <a:cxn ang="0">
                  <a:pos x="274" y="244"/>
                </a:cxn>
                <a:cxn ang="0">
                  <a:pos x="241" y="279"/>
                </a:cxn>
                <a:cxn ang="0">
                  <a:pos x="202" y="307"/>
                </a:cxn>
                <a:cxn ang="0">
                  <a:pos x="180" y="318"/>
                </a:cxn>
                <a:cxn ang="0">
                  <a:pos x="177" y="319"/>
                </a:cxn>
                <a:cxn ang="0">
                  <a:pos x="171" y="320"/>
                </a:cxn>
                <a:cxn ang="0">
                  <a:pos x="162" y="320"/>
                </a:cxn>
                <a:cxn ang="0">
                  <a:pos x="151" y="320"/>
                </a:cxn>
                <a:cxn ang="0">
                  <a:pos x="138" y="317"/>
                </a:cxn>
                <a:cxn ang="0">
                  <a:pos x="123" y="313"/>
                </a:cxn>
                <a:cxn ang="0">
                  <a:pos x="105" y="305"/>
                </a:cxn>
                <a:cxn ang="0">
                  <a:pos x="87" y="294"/>
                </a:cxn>
                <a:cxn ang="0">
                  <a:pos x="70" y="282"/>
                </a:cxn>
                <a:cxn ang="0">
                  <a:pos x="55" y="270"/>
                </a:cxn>
                <a:cxn ang="0">
                  <a:pos x="43" y="256"/>
                </a:cxn>
                <a:cxn ang="0">
                  <a:pos x="33" y="242"/>
                </a:cxn>
                <a:cxn ang="0">
                  <a:pos x="26" y="227"/>
                </a:cxn>
                <a:cxn ang="0">
                  <a:pos x="23" y="210"/>
                </a:cxn>
                <a:cxn ang="0">
                  <a:pos x="22" y="192"/>
                </a:cxn>
                <a:cxn ang="0">
                  <a:pos x="25" y="164"/>
                </a:cxn>
                <a:cxn ang="0">
                  <a:pos x="15" y="134"/>
                </a:cxn>
                <a:cxn ang="0">
                  <a:pos x="3" y="105"/>
                </a:cxn>
                <a:cxn ang="0">
                  <a:pos x="2" y="67"/>
                </a:cxn>
              </a:cxnLst>
              <a:pathLst>
                <a:path w="1359" h="1280">
                  <a:moveTo>
                    <a:pt x="43" y="167"/>
                  </a:moveTo>
                  <a:lnTo>
                    <a:pt x="47" y="161"/>
                  </a:lnTo>
                  <a:lnTo>
                    <a:pt x="59" y="142"/>
                  </a:lnTo>
                  <a:lnTo>
                    <a:pt x="78" y="118"/>
                  </a:lnTo>
                  <a:lnTo>
                    <a:pt x="108" y="91"/>
                  </a:lnTo>
                  <a:lnTo>
                    <a:pt x="147" y="66"/>
                  </a:lnTo>
                  <a:lnTo>
                    <a:pt x="197" y="46"/>
                  </a:lnTo>
                  <a:lnTo>
                    <a:pt x="260" y="35"/>
                  </a:lnTo>
                  <a:lnTo>
                    <a:pt x="334" y="38"/>
                  </a:lnTo>
                  <a:lnTo>
                    <a:pt x="369" y="42"/>
                  </a:lnTo>
                  <a:lnTo>
                    <a:pt x="400" y="46"/>
                  </a:lnTo>
                  <a:lnTo>
                    <a:pt x="429" y="50"/>
                  </a:lnTo>
                  <a:lnTo>
                    <a:pt x="456" y="52"/>
                  </a:lnTo>
                  <a:lnTo>
                    <a:pt x="484" y="52"/>
                  </a:lnTo>
                  <a:lnTo>
                    <a:pt x="507" y="52"/>
                  </a:lnTo>
                  <a:lnTo>
                    <a:pt x="531" y="52"/>
                  </a:lnTo>
                  <a:lnTo>
                    <a:pt x="554" y="50"/>
                  </a:lnTo>
                  <a:lnTo>
                    <a:pt x="575" y="48"/>
                  </a:lnTo>
                  <a:lnTo>
                    <a:pt x="597" y="44"/>
                  </a:lnTo>
                  <a:lnTo>
                    <a:pt x="618" y="40"/>
                  </a:lnTo>
                  <a:lnTo>
                    <a:pt x="640" y="37"/>
                  </a:lnTo>
                  <a:lnTo>
                    <a:pt x="663" y="31"/>
                  </a:lnTo>
                  <a:lnTo>
                    <a:pt x="684" y="23"/>
                  </a:lnTo>
                  <a:lnTo>
                    <a:pt x="710" y="15"/>
                  </a:lnTo>
                  <a:lnTo>
                    <a:pt x="735" y="7"/>
                  </a:lnTo>
                  <a:lnTo>
                    <a:pt x="764" y="1"/>
                  </a:lnTo>
                  <a:lnTo>
                    <a:pt x="799" y="0"/>
                  </a:lnTo>
                  <a:lnTo>
                    <a:pt x="838" y="3"/>
                  </a:lnTo>
                  <a:lnTo>
                    <a:pt x="881" y="9"/>
                  </a:lnTo>
                  <a:lnTo>
                    <a:pt x="926" y="19"/>
                  </a:lnTo>
                  <a:lnTo>
                    <a:pt x="973" y="33"/>
                  </a:lnTo>
                  <a:lnTo>
                    <a:pt x="1022" y="50"/>
                  </a:lnTo>
                  <a:lnTo>
                    <a:pt x="1068" y="70"/>
                  </a:lnTo>
                  <a:lnTo>
                    <a:pt x="1115" y="91"/>
                  </a:lnTo>
                  <a:lnTo>
                    <a:pt x="1160" y="113"/>
                  </a:lnTo>
                  <a:lnTo>
                    <a:pt x="1203" y="138"/>
                  </a:lnTo>
                  <a:lnTo>
                    <a:pt x="1242" y="163"/>
                  </a:lnTo>
                  <a:lnTo>
                    <a:pt x="1277" y="190"/>
                  </a:lnTo>
                  <a:lnTo>
                    <a:pt x="1306" y="218"/>
                  </a:lnTo>
                  <a:lnTo>
                    <a:pt x="1330" y="245"/>
                  </a:lnTo>
                  <a:lnTo>
                    <a:pt x="1345" y="272"/>
                  </a:lnTo>
                  <a:lnTo>
                    <a:pt x="1355" y="305"/>
                  </a:lnTo>
                  <a:lnTo>
                    <a:pt x="1359" y="348"/>
                  </a:lnTo>
                  <a:lnTo>
                    <a:pt x="1355" y="399"/>
                  </a:lnTo>
                  <a:lnTo>
                    <a:pt x="1345" y="459"/>
                  </a:lnTo>
                  <a:lnTo>
                    <a:pt x="1330" y="526"/>
                  </a:lnTo>
                  <a:lnTo>
                    <a:pt x="1308" y="596"/>
                  </a:lnTo>
                  <a:lnTo>
                    <a:pt x="1279" y="670"/>
                  </a:lnTo>
                  <a:lnTo>
                    <a:pt x="1244" y="746"/>
                  </a:lnTo>
                  <a:lnTo>
                    <a:pt x="1201" y="824"/>
                  </a:lnTo>
                  <a:lnTo>
                    <a:pt x="1152" y="900"/>
                  </a:lnTo>
                  <a:lnTo>
                    <a:pt x="1098" y="976"/>
                  </a:lnTo>
                  <a:lnTo>
                    <a:pt x="1035" y="1046"/>
                  </a:lnTo>
                  <a:lnTo>
                    <a:pt x="967" y="1114"/>
                  </a:lnTo>
                  <a:lnTo>
                    <a:pt x="893" y="1175"/>
                  </a:lnTo>
                  <a:lnTo>
                    <a:pt x="811" y="1227"/>
                  </a:lnTo>
                  <a:lnTo>
                    <a:pt x="722" y="1272"/>
                  </a:lnTo>
                  <a:lnTo>
                    <a:pt x="720" y="1272"/>
                  </a:lnTo>
                  <a:lnTo>
                    <a:pt x="716" y="1274"/>
                  </a:lnTo>
                  <a:lnTo>
                    <a:pt x="708" y="1276"/>
                  </a:lnTo>
                  <a:lnTo>
                    <a:pt x="698" y="1278"/>
                  </a:lnTo>
                  <a:lnTo>
                    <a:pt x="684" y="1280"/>
                  </a:lnTo>
                  <a:lnTo>
                    <a:pt x="669" y="1280"/>
                  </a:lnTo>
                  <a:lnTo>
                    <a:pt x="649" y="1280"/>
                  </a:lnTo>
                  <a:lnTo>
                    <a:pt x="630" y="1280"/>
                  </a:lnTo>
                  <a:lnTo>
                    <a:pt x="607" y="1278"/>
                  </a:lnTo>
                  <a:lnTo>
                    <a:pt x="581" y="1274"/>
                  </a:lnTo>
                  <a:lnTo>
                    <a:pt x="554" y="1268"/>
                  </a:lnTo>
                  <a:lnTo>
                    <a:pt x="523" y="1260"/>
                  </a:lnTo>
                  <a:lnTo>
                    <a:pt x="492" y="1249"/>
                  </a:lnTo>
                  <a:lnTo>
                    <a:pt x="458" y="1235"/>
                  </a:lnTo>
                  <a:lnTo>
                    <a:pt x="423" y="1217"/>
                  </a:lnTo>
                  <a:lnTo>
                    <a:pt x="386" y="1196"/>
                  </a:lnTo>
                  <a:lnTo>
                    <a:pt x="349" y="1173"/>
                  </a:lnTo>
                  <a:lnTo>
                    <a:pt x="314" y="1149"/>
                  </a:lnTo>
                  <a:lnTo>
                    <a:pt x="281" y="1126"/>
                  </a:lnTo>
                  <a:lnTo>
                    <a:pt x="250" y="1102"/>
                  </a:lnTo>
                  <a:lnTo>
                    <a:pt x="223" y="1077"/>
                  </a:lnTo>
                  <a:lnTo>
                    <a:pt x="195" y="1050"/>
                  </a:lnTo>
                  <a:lnTo>
                    <a:pt x="172" y="1023"/>
                  </a:lnTo>
                  <a:lnTo>
                    <a:pt x="150" y="995"/>
                  </a:lnTo>
                  <a:lnTo>
                    <a:pt x="133" y="966"/>
                  </a:lnTo>
                  <a:lnTo>
                    <a:pt x="117" y="937"/>
                  </a:lnTo>
                  <a:lnTo>
                    <a:pt x="106" y="906"/>
                  </a:lnTo>
                  <a:lnTo>
                    <a:pt x="98" y="872"/>
                  </a:lnTo>
                  <a:lnTo>
                    <a:pt x="92" y="837"/>
                  </a:lnTo>
                  <a:lnTo>
                    <a:pt x="90" y="802"/>
                  </a:lnTo>
                  <a:lnTo>
                    <a:pt x="90" y="765"/>
                  </a:lnTo>
                  <a:lnTo>
                    <a:pt x="96" y="726"/>
                  </a:lnTo>
                  <a:lnTo>
                    <a:pt x="100" y="654"/>
                  </a:lnTo>
                  <a:lnTo>
                    <a:pt x="84" y="592"/>
                  </a:lnTo>
                  <a:lnTo>
                    <a:pt x="61" y="535"/>
                  </a:lnTo>
                  <a:lnTo>
                    <a:pt x="34" y="479"/>
                  </a:lnTo>
                  <a:lnTo>
                    <a:pt x="12" y="418"/>
                  </a:lnTo>
                  <a:lnTo>
                    <a:pt x="0" y="348"/>
                  </a:lnTo>
                  <a:lnTo>
                    <a:pt x="8" y="266"/>
                  </a:lnTo>
                  <a:lnTo>
                    <a:pt x="43" y="167"/>
                  </a:lnTo>
                  <a:close/>
                </a:path>
              </a:pathLst>
            </a:custGeom>
            <a:solidFill>
              <a:srgbClr val="ADCCB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5" name="Freeform 20"/>
            <p:cNvSpPr/>
            <p:nvPr/>
          </p:nvSpPr>
          <p:spPr>
            <a:xfrm flipH="1">
              <a:off x="1565" y="1223"/>
              <a:ext cx="250" cy="352"/>
            </a:xfrm>
            <a:custGeom>
              <a:avLst/>
              <a:gdLst/>
              <a:ahLst/>
              <a:cxnLst>
                <a:cxn ang="0">
                  <a:pos x="125" y="135"/>
                </a:cxn>
                <a:cxn ang="0">
                  <a:pos x="124" y="133"/>
                </a:cxn>
                <a:cxn ang="0">
                  <a:pos x="122" y="128"/>
                </a:cxn>
                <a:cxn ang="0">
                  <a:pos x="120" y="119"/>
                </a:cxn>
                <a:cxn ang="0">
                  <a:pos x="116" y="110"/>
                </a:cxn>
                <a:cxn ang="0">
                  <a:pos x="112" y="98"/>
                </a:cxn>
                <a:cxn ang="0">
                  <a:pos x="107" y="86"/>
                </a:cxn>
                <a:cxn ang="0">
                  <a:pos x="103" y="75"/>
                </a:cxn>
                <a:cxn ang="0">
                  <a:pos x="98" y="64"/>
                </a:cxn>
                <a:cxn ang="0">
                  <a:pos x="94" y="59"/>
                </a:cxn>
                <a:cxn ang="0">
                  <a:pos x="89" y="53"/>
                </a:cxn>
                <a:cxn ang="0">
                  <a:pos x="83" y="47"/>
                </a:cxn>
                <a:cxn ang="0">
                  <a:pos x="75" y="41"/>
                </a:cxn>
                <a:cxn ang="0">
                  <a:pos x="67" y="34"/>
                </a:cxn>
                <a:cxn ang="0">
                  <a:pos x="58" y="27"/>
                </a:cxn>
                <a:cxn ang="0">
                  <a:pos x="49" y="21"/>
                </a:cxn>
                <a:cxn ang="0">
                  <a:pos x="41" y="16"/>
                </a:cxn>
                <a:cxn ang="0">
                  <a:pos x="32" y="10"/>
                </a:cxn>
                <a:cxn ang="0">
                  <a:pos x="24" y="6"/>
                </a:cxn>
                <a:cxn ang="0">
                  <a:pos x="17" y="3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4" y="1"/>
                </a:cxn>
                <a:cxn ang="0">
                  <a:pos x="3" y="3"/>
                </a:cxn>
                <a:cxn ang="0">
                  <a:pos x="5" y="7"/>
                </a:cxn>
                <a:cxn ang="0">
                  <a:pos x="10" y="18"/>
                </a:cxn>
                <a:cxn ang="0">
                  <a:pos x="11" y="28"/>
                </a:cxn>
                <a:cxn ang="0">
                  <a:pos x="10" y="40"/>
                </a:cxn>
                <a:cxn ang="0">
                  <a:pos x="9" y="51"/>
                </a:cxn>
                <a:cxn ang="0">
                  <a:pos x="6" y="61"/>
                </a:cxn>
                <a:cxn ang="0">
                  <a:pos x="3" y="70"/>
                </a:cxn>
                <a:cxn ang="0">
                  <a:pos x="1" y="78"/>
                </a:cxn>
                <a:cxn ang="0">
                  <a:pos x="0" y="84"/>
                </a:cxn>
                <a:cxn ang="0">
                  <a:pos x="3" y="91"/>
                </a:cxn>
                <a:cxn ang="0">
                  <a:pos x="9" y="101"/>
                </a:cxn>
                <a:cxn ang="0">
                  <a:pos x="17" y="112"/>
                </a:cxn>
                <a:cxn ang="0">
                  <a:pos x="28" y="124"/>
                </a:cxn>
                <a:cxn ang="0">
                  <a:pos x="39" y="135"/>
                </a:cxn>
                <a:cxn ang="0">
                  <a:pos x="51" y="147"/>
                </a:cxn>
                <a:cxn ang="0">
                  <a:pos x="61" y="156"/>
                </a:cxn>
                <a:cxn ang="0">
                  <a:pos x="70" y="163"/>
                </a:cxn>
                <a:cxn ang="0">
                  <a:pos x="78" y="168"/>
                </a:cxn>
                <a:cxn ang="0">
                  <a:pos x="88" y="173"/>
                </a:cxn>
                <a:cxn ang="0">
                  <a:pos x="98" y="176"/>
                </a:cxn>
                <a:cxn ang="0">
                  <a:pos x="107" y="176"/>
                </a:cxn>
                <a:cxn ang="0">
                  <a:pos x="116" y="173"/>
                </a:cxn>
                <a:cxn ang="0">
                  <a:pos x="122" y="165"/>
                </a:cxn>
                <a:cxn ang="0">
                  <a:pos x="125" y="153"/>
                </a:cxn>
                <a:cxn ang="0">
                  <a:pos x="125" y="135"/>
                </a:cxn>
              </a:cxnLst>
              <a:pathLst>
                <a:path w="499" h="706">
                  <a:moveTo>
                    <a:pt x="497" y="542"/>
                  </a:moveTo>
                  <a:lnTo>
                    <a:pt x="495" y="534"/>
                  </a:lnTo>
                  <a:lnTo>
                    <a:pt x="487" y="513"/>
                  </a:lnTo>
                  <a:lnTo>
                    <a:pt x="477" y="480"/>
                  </a:lnTo>
                  <a:lnTo>
                    <a:pt x="463" y="441"/>
                  </a:lnTo>
                  <a:lnTo>
                    <a:pt x="448" y="396"/>
                  </a:lnTo>
                  <a:lnTo>
                    <a:pt x="428" y="347"/>
                  </a:lnTo>
                  <a:lnTo>
                    <a:pt x="409" y="302"/>
                  </a:lnTo>
                  <a:lnTo>
                    <a:pt x="389" y="259"/>
                  </a:lnTo>
                  <a:lnTo>
                    <a:pt x="376" y="238"/>
                  </a:lnTo>
                  <a:lnTo>
                    <a:pt x="356" y="215"/>
                  </a:lnTo>
                  <a:lnTo>
                    <a:pt x="331" y="189"/>
                  </a:lnTo>
                  <a:lnTo>
                    <a:pt x="300" y="164"/>
                  </a:lnTo>
                  <a:lnTo>
                    <a:pt x="267" y="137"/>
                  </a:lnTo>
                  <a:lnTo>
                    <a:pt x="231" y="111"/>
                  </a:lnTo>
                  <a:lnTo>
                    <a:pt x="196" y="86"/>
                  </a:lnTo>
                  <a:lnTo>
                    <a:pt x="161" y="65"/>
                  </a:lnTo>
                  <a:lnTo>
                    <a:pt x="126" y="43"/>
                  </a:lnTo>
                  <a:lnTo>
                    <a:pt x="93" y="26"/>
                  </a:lnTo>
                  <a:lnTo>
                    <a:pt x="66" y="14"/>
                  </a:lnTo>
                  <a:lnTo>
                    <a:pt x="42" y="4"/>
                  </a:lnTo>
                  <a:lnTo>
                    <a:pt x="25" y="0"/>
                  </a:lnTo>
                  <a:lnTo>
                    <a:pt x="15" y="4"/>
                  </a:lnTo>
                  <a:lnTo>
                    <a:pt x="11" y="14"/>
                  </a:lnTo>
                  <a:lnTo>
                    <a:pt x="19" y="30"/>
                  </a:lnTo>
                  <a:lnTo>
                    <a:pt x="37" y="72"/>
                  </a:lnTo>
                  <a:lnTo>
                    <a:pt x="44" y="115"/>
                  </a:lnTo>
                  <a:lnTo>
                    <a:pt x="40" y="160"/>
                  </a:lnTo>
                  <a:lnTo>
                    <a:pt x="33" y="205"/>
                  </a:lnTo>
                  <a:lnTo>
                    <a:pt x="21" y="246"/>
                  </a:lnTo>
                  <a:lnTo>
                    <a:pt x="11" y="283"/>
                  </a:lnTo>
                  <a:lnTo>
                    <a:pt x="2" y="314"/>
                  </a:lnTo>
                  <a:lnTo>
                    <a:pt x="0" y="339"/>
                  </a:lnTo>
                  <a:lnTo>
                    <a:pt x="9" y="367"/>
                  </a:lnTo>
                  <a:lnTo>
                    <a:pt x="33" y="406"/>
                  </a:lnTo>
                  <a:lnTo>
                    <a:pt x="68" y="449"/>
                  </a:lnTo>
                  <a:lnTo>
                    <a:pt x="111" y="497"/>
                  </a:lnTo>
                  <a:lnTo>
                    <a:pt x="155" y="544"/>
                  </a:lnTo>
                  <a:lnTo>
                    <a:pt x="202" y="589"/>
                  </a:lnTo>
                  <a:lnTo>
                    <a:pt x="243" y="626"/>
                  </a:lnTo>
                  <a:lnTo>
                    <a:pt x="278" y="655"/>
                  </a:lnTo>
                  <a:lnTo>
                    <a:pt x="311" y="676"/>
                  </a:lnTo>
                  <a:lnTo>
                    <a:pt x="350" y="694"/>
                  </a:lnTo>
                  <a:lnTo>
                    <a:pt x="391" y="706"/>
                  </a:lnTo>
                  <a:lnTo>
                    <a:pt x="428" y="706"/>
                  </a:lnTo>
                  <a:lnTo>
                    <a:pt x="461" y="694"/>
                  </a:lnTo>
                  <a:lnTo>
                    <a:pt x="485" y="663"/>
                  </a:lnTo>
                  <a:lnTo>
                    <a:pt x="499" y="614"/>
                  </a:lnTo>
                  <a:lnTo>
                    <a:pt x="497" y="5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6" name="Freeform 21"/>
            <p:cNvSpPr/>
            <p:nvPr/>
          </p:nvSpPr>
          <p:spPr>
            <a:xfrm flipH="1">
              <a:off x="1571" y="1232"/>
              <a:ext cx="235" cy="338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3" y="88"/>
                </a:cxn>
                <a:cxn ang="0">
                  <a:pos x="8" y="97"/>
                </a:cxn>
                <a:cxn ang="0">
                  <a:pos x="16" y="108"/>
                </a:cxn>
                <a:cxn ang="0">
                  <a:pos x="27" y="119"/>
                </a:cxn>
                <a:cxn ang="0">
                  <a:pos x="37" y="130"/>
                </a:cxn>
                <a:cxn ang="0">
                  <a:pos x="48" y="141"/>
                </a:cxn>
                <a:cxn ang="0">
                  <a:pos x="58" y="150"/>
                </a:cxn>
                <a:cxn ang="0">
                  <a:pos x="66" y="157"/>
                </a:cxn>
                <a:cxn ang="0">
                  <a:pos x="74" y="163"/>
                </a:cxn>
                <a:cxn ang="0">
                  <a:pos x="83" y="167"/>
                </a:cxn>
                <a:cxn ang="0">
                  <a:pos x="92" y="169"/>
                </a:cxn>
                <a:cxn ang="0">
                  <a:pos x="101" y="169"/>
                </a:cxn>
                <a:cxn ang="0">
                  <a:pos x="109" y="166"/>
                </a:cxn>
                <a:cxn ang="0">
                  <a:pos x="115" y="159"/>
                </a:cxn>
                <a:cxn ang="0">
                  <a:pos x="118" y="147"/>
                </a:cxn>
                <a:cxn ang="0">
                  <a:pos x="118" y="130"/>
                </a:cxn>
                <a:cxn ang="0">
                  <a:pos x="117" y="128"/>
                </a:cxn>
                <a:cxn ang="0">
                  <a:pos x="116" y="123"/>
                </a:cxn>
                <a:cxn ang="0">
                  <a:pos x="113" y="115"/>
                </a:cxn>
                <a:cxn ang="0">
                  <a:pos x="110" y="106"/>
                </a:cxn>
                <a:cxn ang="0">
                  <a:pos x="106" y="94"/>
                </a:cxn>
                <a:cxn ang="0">
                  <a:pos x="102" y="83"/>
                </a:cxn>
                <a:cxn ang="0">
                  <a:pos x="97" y="72"/>
                </a:cxn>
                <a:cxn ang="0">
                  <a:pos x="92" y="62"/>
                </a:cxn>
                <a:cxn ang="0">
                  <a:pos x="90" y="57"/>
                </a:cxn>
                <a:cxn ang="0">
                  <a:pos x="85" y="51"/>
                </a:cxn>
                <a:cxn ang="0">
                  <a:pos x="79" y="46"/>
                </a:cxn>
                <a:cxn ang="0">
                  <a:pos x="72" y="39"/>
                </a:cxn>
                <a:cxn ang="0">
                  <a:pos x="64" y="33"/>
                </a:cxn>
                <a:cxn ang="0">
                  <a:pos x="55" y="27"/>
                </a:cxn>
                <a:cxn ang="0">
                  <a:pos x="47" y="21"/>
                </a:cxn>
                <a:cxn ang="0">
                  <a:pos x="39" y="15"/>
                </a:cxn>
                <a:cxn ang="0">
                  <a:pos x="31" y="11"/>
                </a:cxn>
                <a:cxn ang="0">
                  <a:pos x="23" y="6"/>
                </a:cxn>
                <a:cxn ang="0">
                  <a:pos x="16" y="3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4" y="1"/>
                </a:cxn>
                <a:cxn ang="0">
                  <a:pos x="4" y="3"/>
                </a:cxn>
                <a:cxn ang="0">
                  <a:pos x="5" y="7"/>
                </a:cxn>
                <a:cxn ang="0">
                  <a:pos x="9" y="17"/>
                </a:cxn>
                <a:cxn ang="0">
                  <a:pos x="11" y="28"/>
                </a:cxn>
                <a:cxn ang="0">
                  <a:pos x="10" y="38"/>
                </a:cxn>
                <a:cxn ang="0">
                  <a:pos x="8" y="49"/>
                </a:cxn>
                <a:cxn ang="0">
                  <a:pos x="6" y="59"/>
                </a:cxn>
                <a:cxn ang="0">
                  <a:pos x="3" y="68"/>
                </a:cxn>
                <a:cxn ang="0">
                  <a:pos x="1" y="75"/>
                </a:cxn>
                <a:cxn ang="0">
                  <a:pos x="0" y="82"/>
                </a:cxn>
              </a:cxnLst>
              <a:pathLst>
                <a:path w="470" h="676">
                  <a:moveTo>
                    <a:pt x="0" y="325"/>
                  </a:moveTo>
                  <a:lnTo>
                    <a:pt x="10" y="351"/>
                  </a:lnTo>
                  <a:lnTo>
                    <a:pt x="31" y="388"/>
                  </a:lnTo>
                  <a:lnTo>
                    <a:pt x="64" y="429"/>
                  </a:lnTo>
                  <a:lnTo>
                    <a:pt x="105" y="475"/>
                  </a:lnTo>
                  <a:lnTo>
                    <a:pt x="148" y="520"/>
                  </a:lnTo>
                  <a:lnTo>
                    <a:pt x="191" y="563"/>
                  </a:lnTo>
                  <a:lnTo>
                    <a:pt x="230" y="600"/>
                  </a:lnTo>
                  <a:lnTo>
                    <a:pt x="263" y="627"/>
                  </a:lnTo>
                  <a:lnTo>
                    <a:pt x="294" y="649"/>
                  </a:lnTo>
                  <a:lnTo>
                    <a:pt x="331" y="666"/>
                  </a:lnTo>
                  <a:lnTo>
                    <a:pt x="368" y="676"/>
                  </a:lnTo>
                  <a:lnTo>
                    <a:pt x="404" y="676"/>
                  </a:lnTo>
                  <a:lnTo>
                    <a:pt x="435" y="662"/>
                  </a:lnTo>
                  <a:lnTo>
                    <a:pt x="458" y="635"/>
                  </a:lnTo>
                  <a:lnTo>
                    <a:pt x="470" y="588"/>
                  </a:lnTo>
                  <a:lnTo>
                    <a:pt x="470" y="518"/>
                  </a:lnTo>
                  <a:lnTo>
                    <a:pt x="468" y="510"/>
                  </a:lnTo>
                  <a:lnTo>
                    <a:pt x="462" y="489"/>
                  </a:lnTo>
                  <a:lnTo>
                    <a:pt x="450" y="458"/>
                  </a:lnTo>
                  <a:lnTo>
                    <a:pt x="439" y="421"/>
                  </a:lnTo>
                  <a:lnTo>
                    <a:pt x="423" y="376"/>
                  </a:lnTo>
                  <a:lnTo>
                    <a:pt x="405" y="331"/>
                  </a:lnTo>
                  <a:lnTo>
                    <a:pt x="388" y="288"/>
                  </a:lnTo>
                  <a:lnTo>
                    <a:pt x="368" y="247"/>
                  </a:lnTo>
                  <a:lnTo>
                    <a:pt x="357" y="228"/>
                  </a:lnTo>
                  <a:lnTo>
                    <a:pt x="337" y="204"/>
                  </a:lnTo>
                  <a:lnTo>
                    <a:pt x="314" y="181"/>
                  </a:lnTo>
                  <a:lnTo>
                    <a:pt x="285" y="156"/>
                  </a:lnTo>
                  <a:lnTo>
                    <a:pt x="253" y="130"/>
                  </a:lnTo>
                  <a:lnTo>
                    <a:pt x="220" y="105"/>
                  </a:lnTo>
                  <a:lnTo>
                    <a:pt x="187" y="82"/>
                  </a:lnTo>
                  <a:lnTo>
                    <a:pt x="154" y="60"/>
                  </a:lnTo>
                  <a:lnTo>
                    <a:pt x="121" y="41"/>
                  </a:lnTo>
                  <a:lnTo>
                    <a:pt x="90" y="23"/>
                  </a:lnTo>
                  <a:lnTo>
                    <a:pt x="64" y="12"/>
                  </a:lnTo>
                  <a:lnTo>
                    <a:pt x="41" y="4"/>
                  </a:lnTo>
                  <a:lnTo>
                    <a:pt x="25" y="0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20" y="27"/>
                  </a:lnTo>
                  <a:lnTo>
                    <a:pt x="35" y="68"/>
                  </a:lnTo>
                  <a:lnTo>
                    <a:pt x="41" y="111"/>
                  </a:lnTo>
                  <a:lnTo>
                    <a:pt x="39" y="152"/>
                  </a:lnTo>
                  <a:lnTo>
                    <a:pt x="31" y="195"/>
                  </a:lnTo>
                  <a:lnTo>
                    <a:pt x="22" y="234"/>
                  </a:lnTo>
                  <a:lnTo>
                    <a:pt x="12" y="269"/>
                  </a:lnTo>
                  <a:lnTo>
                    <a:pt x="2" y="300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rgbClr val="F4E8E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7" name="Freeform 22"/>
            <p:cNvSpPr/>
            <p:nvPr/>
          </p:nvSpPr>
          <p:spPr>
            <a:xfrm flipH="1">
              <a:off x="1576" y="1242"/>
              <a:ext cx="221" cy="323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2" y="85"/>
                </a:cxn>
                <a:cxn ang="0">
                  <a:pos x="8" y="93"/>
                </a:cxn>
                <a:cxn ang="0">
                  <a:pos x="15" y="103"/>
                </a:cxn>
                <a:cxn ang="0">
                  <a:pos x="25" y="114"/>
                </a:cxn>
                <a:cxn ang="0">
                  <a:pos x="35" y="125"/>
                </a:cxn>
                <a:cxn ang="0">
                  <a:pos x="45" y="135"/>
                </a:cxn>
                <a:cxn ang="0">
                  <a:pos x="54" y="144"/>
                </a:cxn>
                <a:cxn ang="0">
                  <a:pos x="62" y="150"/>
                </a:cxn>
                <a:cxn ang="0">
                  <a:pos x="69" y="155"/>
                </a:cxn>
                <a:cxn ang="0">
                  <a:pos x="78" y="159"/>
                </a:cxn>
                <a:cxn ang="0">
                  <a:pos x="87" y="162"/>
                </a:cxn>
                <a:cxn ang="0">
                  <a:pos x="95" y="162"/>
                </a:cxn>
                <a:cxn ang="0">
                  <a:pos x="103" y="159"/>
                </a:cxn>
                <a:cxn ang="0">
                  <a:pos x="108" y="152"/>
                </a:cxn>
                <a:cxn ang="0">
                  <a:pos x="111" y="141"/>
                </a:cxn>
                <a:cxn ang="0">
                  <a:pos x="111" y="124"/>
                </a:cxn>
                <a:cxn ang="0">
                  <a:pos x="110" y="122"/>
                </a:cxn>
                <a:cxn ang="0">
                  <a:pos x="109" y="117"/>
                </a:cxn>
                <a:cxn ang="0">
                  <a:pos x="107" y="110"/>
                </a:cxn>
                <a:cxn ang="0">
                  <a:pos x="104" y="100"/>
                </a:cxn>
                <a:cxn ang="0">
                  <a:pos x="100" y="90"/>
                </a:cxn>
                <a:cxn ang="0">
                  <a:pos x="96" y="79"/>
                </a:cxn>
                <a:cxn ang="0">
                  <a:pos x="91" y="69"/>
                </a:cxn>
                <a:cxn ang="0">
                  <a:pos x="87" y="59"/>
                </a:cxn>
                <a:cxn ang="0">
                  <a:pos x="84" y="55"/>
                </a:cxn>
                <a:cxn ang="0">
                  <a:pos x="80" y="49"/>
                </a:cxn>
                <a:cxn ang="0">
                  <a:pos x="74" y="43"/>
                </a:cxn>
                <a:cxn ang="0">
                  <a:pos x="67" y="37"/>
                </a:cxn>
                <a:cxn ang="0">
                  <a:pos x="60" y="32"/>
                </a:cxn>
                <a:cxn ang="0">
                  <a:pos x="52" y="25"/>
                </a:cxn>
                <a:cxn ang="0">
                  <a:pos x="44" y="20"/>
                </a:cxn>
                <a:cxn ang="0">
                  <a:pos x="36" y="15"/>
                </a:cxn>
                <a:cxn ang="0">
                  <a:pos x="29" y="10"/>
                </a:cxn>
                <a:cxn ang="0">
                  <a:pos x="22" y="6"/>
                </a:cxn>
                <a:cxn ang="0">
                  <a:pos x="15" y="3"/>
                </a:cxn>
                <a:cxn ang="0">
                  <a:pos x="10" y="1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4" y="3"/>
                </a:cxn>
                <a:cxn ang="0">
                  <a:pos x="5" y="7"/>
                </a:cxn>
                <a:cxn ang="0">
                  <a:pos x="9" y="17"/>
                </a:cxn>
                <a:cxn ang="0">
                  <a:pos x="11" y="27"/>
                </a:cxn>
                <a:cxn ang="0">
                  <a:pos x="10" y="37"/>
                </a:cxn>
                <a:cxn ang="0">
                  <a:pos x="8" y="47"/>
                </a:cxn>
                <a:cxn ang="0">
                  <a:pos x="5" y="56"/>
                </a:cxn>
                <a:cxn ang="0">
                  <a:pos x="3" y="65"/>
                </a:cxn>
                <a:cxn ang="0">
                  <a:pos x="1" y="73"/>
                </a:cxn>
                <a:cxn ang="0">
                  <a:pos x="0" y="78"/>
                </a:cxn>
              </a:cxnLst>
              <a:pathLst>
                <a:path w="442" h="645">
                  <a:moveTo>
                    <a:pt x="0" y="312"/>
                  </a:moveTo>
                  <a:lnTo>
                    <a:pt x="7" y="337"/>
                  </a:lnTo>
                  <a:lnTo>
                    <a:pt x="29" y="371"/>
                  </a:lnTo>
                  <a:lnTo>
                    <a:pt x="60" y="411"/>
                  </a:lnTo>
                  <a:lnTo>
                    <a:pt x="97" y="454"/>
                  </a:lnTo>
                  <a:lnTo>
                    <a:pt x="138" y="497"/>
                  </a:lnTo>
                  <a:lnTo>
                    <a:pt x="179" y="538"/>
                  </a:lnTo>
                  <a:lnTo>
                    <a:pt x="216" y="573"/>
                  </a:lnTo>
                  <a:lnTo>
                    <a:pt x="247" y="599"/>
                  </a:lnTo>
                  <a:lnTo>
                    <a:pt x="276" y="618"/>
                  </a:lnTo>
                  <a:lnTo>
                    <a:pt x="310" y="636"/>
                  </a:lnTo>
                  <a:lnTo>
                    <a:pt x="345" y="645"/>
                  </a:lnTo>
                  <a:lnTo>
                    <a:pt x="380" y="645"/>
                  </a:lnTo>
                  <a:lnTo>
                    <a:pt x="409" y="634"/>
                  </a:lnTo>
                  <a:lnTo>
                    <a:pt x="430" y="606"/>
                  </a:lnTo>
                  <a:lnTo>
                    <a:pt x="442" y="561"/>
                  </a:lnTo>
                  <a:lnTo>
                    <a:pt x="442" y="493"/>
                  </a:lnTo>
                  <a:lnTo>
                    <a:pt x="440" y="485"/>
                  </a:lnTo>
                  <a:lnTo>
                    <a:pt x="434" y="466"/>
                  </a:lnTo>
                  <a:lnTo>
                    <a:pt x="425" y="437"/>
                  </a:lnTo>
                  <a:lnTo>
                    <a:pt x="413" y="400"/>
                  </a:lnTo>
                  <a:lnTo>
                    <a:pt x="397" y="359"/>
                  </a:lnTo>
                  <a:lnTo>
                    <a:pt x="382" y="316"/>
                  </a:lnTo>
                  <a:lnTo>
                    <a:pt x="364" y="275"/>
                  </a:lnTo>
                  <a:lnTo>
                    <a:pt x="347" y="236"/>
                  </a:lnTo>
                  <a:lnTo>
                    <a:pt x="335" y="217"/>
                  </a:lnTo>
                  <a:lnTo>
                    <a:pt x="317" y="195"/>
                  </a:lnTo>
                  <a:lnTo>
                    <a:pt x="294" y="172"/>
                  </a:lnTo>
                  <a:lnTo>
                    <a:pt x="267" y="148"/>
                  </a:lnTo>
                  <a:lnTo>
                    <a:pt x="237" y="125"/>
                  </a:lnTo>
                  <a:lnTo>
                    <a:pt x="206" y="100"/>
                  </a:lnTo>
                  <a:lnTo>
                    <a:pt x="175" y="78"/>
                  </a:lnTo>
                  <a:lnTo>
                    <a:pt x="144" y="57"/>
                  </a:lnTo>
                  <a:lnTo>
                    <a:pt x="113" y="39"/>
                  </a:lnTo>
                  <a:lnTo>
                    <a:pt x="85" y="24"/>
                  </a:lnTo>
                  <a:lnTo>
                    <a:pt x="60" y="10"/>
                  </a:lnTo>
                  <a:lnTo>
                    <a:pt x="39" y="2"/>
                  </a:lnTo>
                  <a:lnTo>
                    <a:pt x="23" y="0"/>
                  </a:lnTo>
                  <a:lnTo>
                    <a:pt x="15" y="2"/>
                  </a:lnTo>
                  <a:lnTo>
                    <a:pt x="13" y="10"/>
                  </a:lnTo>
                  <a:lnTo>
                    <a:pt x="19" y="26"/>
                  </a:lnTo>
                  <a:lnTo>
                    <a:pt x="35" y="65"/>
                  </a:lnTo>
                  <a:lnTo>
                    <a:pt x="41" y="106"/>
                  </a:lnTo>
                  <a:lnTo>
                    <a:pt x="37" y="146"/>
                  </a:lnTo>
                  <a:lnTo>
                    <a:pt x="31" y="185"/>
                  </a:lnTo>
                  <a:lnTo>
                    <a:pt x="19" y="224"/>
                  </a:lnTo>
                  <a:lnTo>
                    <a:pt x="9" y="259"/>
                  </a:lnTo>
                  <a:lnTo>
                    <a:pt x="2" y="289"/>
                  </a:lnTo>
                  <a:lnTo>
                    <a:pt x="0" y="312"/>
                  </a:lnTo>
                  <a:close/>
                </a:path>
              </a:pathLst>
            </a:custGeom>
            <a:solidFill>
              <a:srgbClr val="EAD3C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8" name="Freeform 23"/>
            <p:cNvSpPr/>
            <p:nvPr/>
          </p:nvSpPr>
          <p:spPr>
            <a:xfrm flipH="1">
              <a:off x="1581" y="1251"/>
              <a:ext cx="207" cy="309"/>
            </a:xfrm>
            <a:custGeom>
              <a:avLst/>
              <a:gdLst/>
              <a:ahLst/>
              <a:cxnLst>
                <a:cxn ang="0">
                  <a:pos x="0" y="75"/>
                </a:cxn>
                <a:cxn ang="0">
                  <a:pos x="2" y="81"/>
                </a:cxn>
                <a:cxn ang="0">
                  <a:pos x="6" y="89"/>
                </a:cxn>
                <a:cxn ang="0">
                  <a:pos x="14" y="99"/>
                </a:cxn>
                <a:cxn ang="0">
                  <a:pos x="23" y="109"/>
                </a:cxn>
                <a:cxn ang="0">
                  <a:pos x="32" y="119"/>
                </a:cxn>
                <a:cxn ang="0">
                  <a:pos x="41" y="129"/>
                </a:cxn>
                <a:cxn ang="0">
                  <a:pos x="50" y="137"/>
                </a:cxn>
                <a:cxn ang="0">
                  <a:pos x="57" y="144"/>
                </a:cxn>
                <a:cxn ang="0">
                  <a:pos x="64" y="148"/>
                </a:cxn>
                <a:cxn ang="0">
                  <a:pos x="72" y="152"/>
                </a:cxn>
                <a:cxn ang="0">
                  <a:pos x="81" y="155"/>
                </a:cxn>
                <a:cxn ang="0">
                  <a:pos x="88" y="155"/>
                </a:cxn>
                <a:cxn ang="0">
                  <a:pos x="96" y="152"/>
                </a:cxn>
                <a:cxn ang="0">
                  <a:pos x="101" y="145"/>
                </a:cxn>
                <a:cxn ang="0">
                  <a:pos x="103" y="134"/>
                </a:cxn>
                <a:cxn ang="0">
                  <a:pos x="103" y="118"/>
                </a:cxn>
                <a:cxn ang="0">
                  <a:pos x="103" y="117"/>
                </a:cxn>
                <a:cxn ang="0">
                  <a:pos x="102" y="112"/>
                </a:cxn>
                <a:cxn ang="0">
                  <a:pos x="100" y="105"/>
                </a:cxn>
                <a:cxn ang="0">
                  <a:pos x="97" y="96"/>
                </a:cxn>
                <a:cxn ang="0">
                  <a:pos x="93" y="87"/>
                </a:cxn>
                <a:cxn ang="0">
                  <a:pos x="89" y="76"/>
                </a:cxn>
                <a:cxn ang="0">
                  <a:pos x="85" y="66"/>
                </a:cxn>
                <a:cxn ang="0">
                  <a:pos x="81" y="57"/>
                </a:cxn>
                <a:cxn ang="0">
                  <a:pos x="78" y="52"/>
                </a:cxn>
                <a:cxn ang="0">
                  <a:pos x="74" y="47"/>
                </a:cxn>
                <a:cxn ang="0">
                  <a:pos x="69" y="42"/>
                </a:cxn>
                <a:cxn ang="0">
                  <a:pos x="63" y="36"/>
                </a:cxn>
                <a:cxn ang="0">
                  <a:pos x="56" y="30"/>
                </a:cxn>
                <a:cxn ang="0">
                  <a:pos x="48" y="25"/>
                </a:cxn>
                <a:cxn ang="0">
                  <a:pos x="41" y="19"/>
                </a:cxn>
                <a:cxn ang="0">
                  <a:pos x="34" y="14"/>
                </a:cxn>
                <a:cxn ang="0">
                  <a:pos x="26" y="10"/>
                </a:cxn>
                <a:cxn ang="0">
                  <a:pos x="20" y="6"/>
                </a:cxn>
                <a:cxn ang="0">
                  <a:pos x="14" y="3"/>
                </a:cxn>
                <a:cxn ang="0">
                  <a:pos x="9" y="1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3" y="3"/>
                </a:cxn>
                <a:cxn ang="0">
                  <a:pos x="5" y="7"/>
                </a:cxn>
                <a:cxn ang="0">
                  <a:pos x="8" y="16"/>
                </a:cxn>
                <a:cxn ang="0">
                  <a:pos x="9" y="26"/>
                </a:cxn>
                <a:cxn ang="0">
                  <a:pos x="8" y="35"/>
                </a:cxn>
                <a:cxn ang="0">
                  <a:pos x="7" y="45"/>
                </a:cxn>
                <a:cxn ang="0">
                  <a:pos x="5" y="54"/>
                </a:cxn>
                <a:cxn ang="0">
                  <a:pos x="2" y="62"/>
                </a:cxn>
                <a:cxn ang="0">
                  <a:pos x="0" y="70"/>
                </a:cxn>
                <a:cxn ang="0">
                  <a:pos x="0" y="75"/>
                </a:cxn>
              </a:cxnLst>
              <a:pathLst>
                <a:path w="415" h="618">
                  <a:moveTo>
                    <a:pt x="0" y="298"/>
                  </a:moveTo>
                  <a:lnTo>
                    <a:pt x="8" y="321"/>
                  </a:lnTo>
                  <a:lnTo>
                    <a:pt x="27" y="354"/>
                  </a:lnTo>
                  <a:lnTo>
                    <a:pt x="57" y="393"/>
                  </a:lnTo>
                  <a:lnTo>
                    <a:pt x="92" y="434"/>
                  </a:lnTo>
                  <a:lnTo>
                    <a:pt x="129" y="475"/>
                  </a:lnTo>
                  <a:lnTo>
                    <a:pt x="166" y="514"/>
                  </a:lnTo>
                  <a:lnTo>
                    <a:pt x="201" y="547"/>
                  </a:lnTo>
                  <a:lnTo>
                    <a:pt x="230" y="573"/>
                  </a:lnTo>
                  <a:lnTo>
                    <a:pt x="259" y="592"/>
                  </a:lnTo>
                  <a:lnTo>
                    <a:pt x="291" y="608"/>
                  </a:lnTo>
                  <a:lnTo>
                    <a:pt x="324" y="618"/>
                  </a:lnTo>
                  <a:lnTo>
                    <a:pt x="355" y="618"/>
                  </a:lnTo>
                  <a:lnTo>
                    <a:pt x="384" y="606"/>
                  </a:lnTo>
                  <a:lnTo>
                    <a:pt x="404" y="579"/>
                  </a:lnTo>
                  <a:lnTo>
                    <a:pt x="415" y="536"/>
                  </a:lnTo>
                  <a:lnTo>
                    <a:pt x="415" y="471"/>
                  </a:lnTo>
                  <a:lnTo>
                    <a:pt x="413" y="466"/>
                  </a:lnTo>
                  <a:lnTo>
                    <a:pt x="408" y="446"/>
                  </a:lnTo>
                  <a:lnTo>
                    <a:pt x="400" y="419"/>
                  </a:lnTo>
                  <a:lnTo>
                    <a:pt x="388" y="384"/>
                  </a:lnTo>
                  <a:lnTo>
                    <a:pt x="374" y="345"/>
                  </a:lnTo>
                  <a:lnTo>
                    <a:pt x="359" y="304"/>
                  </a:lnTo>
                  <a:lnTo>
                    <a:pt x="343" y="263"/>
                  </a:lnTo>
                  <a:lnTo>
                    <a:pt x="326" y="226"/>
                  </a:lnTo>
                  <a:lnTo>
                    <a:pt x="314" y="208"/>
                  </a:lnTo>
                  <a:lnTo>
                    <a:pt x="298" y="187"/>
                  </a:lnTo>
                  <a:lnTo>
                    <a:pt x="277" y="165"/>
                  </a:lnTo>
                  <a:lnTo>
                    <a:pt x="252" y="142"/>
                  </a:lnTo>
                  <a:lnTo>
                    <a:pt x="224" y="119"/>
                  </a:lnTo>
                  <a:lnTo>
                    <a:pt x="195" y="97"/>
                  </a:lnTo>
                  <a:lnTo>
                    <a:pt x="166" y="76"/>
                  </a:lnTo>
                  <a:lnTo>
                    <a:pt x="137" y="54"/>
                  </a:lnTo>
                  <a:lnTo>
                    <a:pt x="107" y="37"/>
                  </a:lnTo>
                  <a:lnTo>
                    <a:pt x="82" y="23"/>
                  </a:lnTo>
                  <a:lnTo>
                    <a:pt x="59" y="12"/>
                  </a:lnTo>
                  <a:lnTo>
                    <a:pt x="39" y="4"/>
                  </a:lnTo>
                  <a:lnTo>
                    <a:pt x="24" y="0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20" y="25"/>
                  </a:lnTo>
                  <a:lnTo>
                    <a:pt x="33" y="62"/>
                  </a:lnTo>
                  <a:lnTo>
                    <a:pt x="39" y="101"/>
                  </a:lnTo>
                  <a:lnTo>
                    <a:pt x="35" y="140"/>
                  </a:lnTo>
                  <a:lnTo>
                    <a:pt x="29" y="179"/>
                  </a:lnTo>
                  <a:lnTo>
                    <a:pt x="20" y="214"/>
                  </a:lnTo>
                  <a:lnTo>
                    <a:pt x="10" y="247"/>
                  </a:lnTo>
                  <a:lnTo>
                    <a:pt x="2" y="277"/>
                  </a:lnTo>
                  <a:lnTo>
                    <a:pt x="0" y="298"/>
                  </a:lnTo>
                  <a:close/>
                </a:path>
              </a:pathLst>
            </a:custGeom>
            <a:solidFill>
              <a:srgbClr val="E0BCA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99" name="Freeform 24"/>
            <p:cNvSpPr/>
            <p:nvPr/>
          </p:nvSpPr>
          <p:spPr>
            <a:xfrm flipH="1">
              <a:off x="1587" y="1261"/>
              <a:ext cx="193" cy="293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2" y="77"/>
                </a:cxn>
                <a:cxn ang="0">
                  <a:pos x="7" y="84"/>
                </a:cxn>
                <a:cxn ang="0">
                  <a:pos x="13" y="94"/>
                </a:cxn>
                <a:cxn ang="0">
                  <a:pos x="21" y="103"/>
                </a:cxn>
                <a:cxn ang="0">
                  <a:pos x="30" y="113"/>
                </a:cxn>
                <a:cxn ang="0">
                  <a:pos x="39" y="122"/>
                </a:cxn>
                <a:cxn ang="0">
                  <a:pos x="47" y="130"/>
                </a:cxn>
                <a:cxn ang="0">
                  <a:pos x="54" y="136"/>
                </a:cxn>
                <a:cxn ang="0">
                  <a:pos x="60" y="140"/>
                </a:cxn>
                <a:cxn ang="0">
                  <a:pos x="68" y="144"/>
                </a:cxn>
                <a:cxn ang="0">
                  <a:pos x="76" y="146"/>
                </a:cxn>
                <a:cxn ang="0">
                  <a:pos x="83" y="146"/>
                </a:cxn>
                <a:cxn ang="0">
                  <a:pos x="89" y="144"/>
                </a:cxn>
                <a:cxn ang="0">
                  <a:pos x="94" y="138"/>
                </a:cxn>
                <a:cxn ang="0">
                  <a:pos x="97" y="127"/>
                </a:cxn>
                <a:cxn ang="0">
                  <a:pos x="97" y="112"/>
                </a:cxn>
                <a:cxn ang="0">
                  <a:pos x="96" y="110"/>
                </a:cxn>
                <a:cxn ang="0">
                  <a:pos x="95" y="105"/>
                </a:cxn>
                <a:cxn ang="0">
                  <a:pos x="93" y="99"/>
                </a:cxn>
                <a:cxn ang="0">
                  <a:pos x="90" y="90"/>
                </a:cxn>
                <a:cxn ang="0">
                  <a:pos x="88" y="81"/>
                </a:cxn>
                <a:cxn ang="0">
                  <a:pos x="84" y="71"/>
                </a:cxn>
                <a:cxn ang="0">
                  <a:pos x="80" y="62"/>
                </a:cxn>
                <a:cxn ang="0">
                  <a:pos x="76" y="53"/>
                </a:cxn>
                <a:cxn ang="0">
                  <a:pos x="74" y="48"/>
                </a:cxn>
                <a:cxn ang="0">
                  <a:pos x="70" y="44"/>
                </a:cxn>
                <a:cxn ang="0">
                  <a:pos x="65" y="39"/>
                </a:cxn>
                <a:cxn ang="0">
                  <a:pos x="59" y="33"/>
                </a:cxn>
                <a:cxn ang="0">
                  <a:pos x="53" y="28"/>
                </a:cxn>
                <a:cxn ang="0">
                  <a:pos x="46" y="23"/>
                </a:cxn>
                <a:cxn ang="0">
                  <a:pos x="39" y="17"/>
                </a:cxn>
                <a:cxn ang="0">
                  <a:pos x="32" y="12"/>
                </a:cxn>
                <a:cxn ang="0">
                  <a:pos x="26" y="8"/>
                </a:cxn>
                <a:cxn ang="0">
                  <a:pos x="19" y="5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3" y="2"/>
                </a:cxn>
                <a:cxn ang="0">
                  <a:pos x="5" y="6"/>
                </a:cxn>
                <a:cxn ang="0">
                  <a:pos x="8" y="14"/>
                </a:cxn>
                <a:cxn ang="0">
                  <a:pos x="9" y="24"/>
                </a:cxn>
                <a:cxn ang="0">
                  <a:pos x="9" y="33"/>
                </a:cxn>
                <a:cxn ang="0">
                  <a:pos x="7" y="42"/>
                </a:cxn>
                <a:cxn ang="0">
                  <a:pos x="5" y="51"/>
                </a:cxn>
                <a:cxn ang="0">
                  <a:pos x="3" y="59"/>
                </a:cxn>
                <a:cxn ang="0">
                  <a:pos x="1" y="65"/>
                </a:cxn>
                <a:cxn ang="0">
                  <a:pos x="0" y="71"/>
                </a:cxn>
              </a:cxnLst>
              <a:pathLst>
                <a:path w="386" h="587">
                  <a:moveTo>
                    <a:pt x="0" y="285"/>
                  </a:moveTo>
                  <a:lnTo>
                    <a:pt x="8" y="308"/>
                  </a:lnTo>
                  <a:lnTo>
                    <a:pt x="25" y="339"/>
                  </a:lnTo>
                  <a:lnTo>
                    <a:pt x="52" y="376"/>
                  </a:lnTo>
                  <a:lnTo>
                    <a:pt x="84" y="415"/>
                  </a:lnTo>
                  <a:lnTo>
                    <a:pt x="119" y="454"/>
                  </a:lnTo>
                  <a:lnTo>
                    <a:pt x="154" y="491"/>
                  </a:lnTo>
                  <a:lnTo>
                    <a:pt x="187" y="523"/>
                  </a:lnTo>
                  <a:lnTo>
                    <a:pt x="214" y="546"/>
                  </a:lnTo>
                  <a:lnTo>
                    <a:pt x="239" y="563"/>
                  </a:lnTo>
                  <a:lnTo>
                    <a:pt x="271" y="579"/>
                  </a:lnTo>
                  <a:lnTo>
                    <a:pt x="302" y="587"/>
                  </a:lnTo>
                  <a:lnTo>
                    <a:pt x="331" y="587"/>
                  </a:lnTo>
                  <a:lnTo>
                    <a:pt x="356" y="577"/>
                  </a:lnTo>
                  <a:lnTo>
                    <a:pt x="376" y="552"/>
                  </a:lnTo>
                  <a:lnTo>
                    <a:pt x="386" y="509"/>
                  </a:lnTo>
                  <a:lnTo>
                    <a:pt x="386" y="448"/>
                  </a:lnTo>
                  <a:lnTo>
                    <a:pt x="384" y="443"/>
                  </a:lnTo>
                  <a:lnTo>
                    <a:pt x="378" y="423"/>
                  </a:lnTo>
                  <a:lnTo>
                    <a:pt x="370" y="398"/>
                  </a:lnTo>
                  <a:lnTo>
                    <a:pt x="360" y="363"/>
                  </a:lnTo>
                  <a:lnTo>
                    <a:pt x="349" y="326"/>
                  </a:lnTo>
                  <a:lnTo>
                    <a:pt x="333" y="287"/>
                  </a:lnTo>
                  <a:lnTo>
                    <a:pt x="319" y="248"/>
                  </a:lnTo>
                  <a:lnTo>
                    <a:pt x="304" y="213"/>
                  </a:lnTo>
                  <a:lnTo>
                    <a:pt x="294" y="195"/>
                  </a:lnTo>
                  <a:lnTo>
                    <a:pt x="278" y="176"/>
                  </a:lnTo>
                  <a:lnTo>
                    <a:pt x="259" y="156"/>
                  </a:lnTo>
                  <a:lnTo>
                    <a:pt x="236" y="135"/>
                  </a:lnTo>
                  <a:lnTo>
                    <a:pt x="210" y="113"/>
                  </a:lnTo>
                  <a:lnTo>
                    <a:pt x="183" y="92"/>
                  </a:lnTo>
                  <a:lnTo>
                    <a:pt x="156" y="70"/>
                  </a:lnTo>
                  <a:lnTo>
                    <a:pt x="128" y="51"/>
                  </a:lnTo>
                  <a:lnTo>
                    <a:pt x="101" y="35"/>
                  </a:lnTo>
                  <a:lnTo>
                    <a:pt x="76" y="20"/>
                  </a:lnTo>
                  <a:lnTo>
                    <a:pt x="54" y="10"/>
                  </a:lnTo>
                  <a:lnTo>
                    <a:pt x="37" y="2"/>
                  </a:lnTo>
                  <a:lnTo>
                    <a:pt x="23" y="0"/>
                  </a:lnTo>
                  <a:lnTo>
                    <a:pt x="13" y="2"/>
                  </a:lnTo>
                  <a:lnTo>
                    <a:pt x="11" y="10"/>
                  </a:lnTo>
                  <a:lnTo>
                    <a:pt x="17" y="24"/>
                  </a:lnTo>
                  <a:lnTo>
                    <a:pt x="31" y="59"/>
                  </a:lnTo>
                  <a:lnTo>
                    <a:pt x="35" y="96"/>
                  </a:lnTo>
                  <a:lnTo>
                    <a:pt x="33" y="133"/>
                  </a:lnTo>
                  <a:lnTo>
                    <a:pt x="27" y="170"/>
                  </a:lnTo>
                  <a:lnTo>
                    <a:pt x="17" y="205"/>
                  </a:lnTo>
                  <a:lnTo>
                    <a:pt x="9" y="236"/>
                  </a:lnTo>
                  <a:lnTo>
                    <a:pt x="2" y="263"/>
                  </a:lnTo>
                  <a:lnTo>
                    <a:pt x="0" y="285"/>
                  </a:lnTo>
                  <a:close/>
                </a:path>
              </a:pathLst>
            </a:custGeom>
            <a:solidFill>
              <a:srgbClr val="D3A58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0" name="Freeform 25"/>
            <p:cNvSpPr/>
            <p:nvPr/>
          </p:nvSpPr>
          <p:spPr>
            <a:xfrm flipH="1">
              <a:off x="1592" y="1270"/>
              <a:ext cx="179" cy="279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1" y="73"/>
                </a:cxn>
                <a:cxn ang="0">
                  <a:pos x="6" y="81"/>
                </a:cxn>
                <a:cxn ang="0">
                  <a:pos x="12" y="89"/>
                </a:cxn>
                <a:cxn ang="0">
                  <a:pos x="19" y="99"/>
                </a:cxn>
                <a:cxn ang="0">
                  <a:pos x="27" y="108"/>
                </a:cxn>
                <a:cxn ang="0">
                  <a:pos x="36" y="117"/>
                </a:cxn>
                <a:cxn ang="0">
                  <a:pos x="43" y="124"/>
                </a:cxn>
                <a:cxn ang="0">
                  <a:pos x="49" y="130"/>
                </a:cxn>
                <a:cxn ang="0">
                  <a:pos x="55" y="134"/>
                </a:cxn>
                <a:cxn ang="0">
                  <a:pos x="62" y="138"/>
                </a:cxn>
                <a:cxn ang="0">
                  <a:pos x="69" y="140"/>
                </a:cxn>
                <a:cxn ang="0">
                  <a:pos x="76" y="140"/>
                </a:cxn>
                <a:cxn ang="0">
                  <a:pos x="82" y="137"/>
                </a:cxn>
                <a:cxn ang="0">
                  <a:pos x="87" y="131"/>
                </a:cxn>
                <a:cxn ang="0">
                  <a:pos x="89" y="121"/>
                </a:cxn>
                <a:cxn ang="0">
                  <a:pos x="89" y="107"/>
                </a:cxn>
                <a:cxn ang="0">
                  <a:pos x="89" y="105"/>
                </a:cxn>
                <a:cxn ang="0">
                  <a:pos x="88" y="101"/>
                </a:cxn>
                <a:cxn ang="0">
                  <a:pos x="86" y="94"/>
                </a:cxn>
                <a:cxn ang="0">
                  <a:pos x="83" y="87"/>
                </a:cxn>
                <a:cxn ang="0">
                  <a:pos x="81" y="77"/>
                </a:cxn>
                <a:cxn ang="0">
                  <a:pos x="78" y="68"/>
                </a:cxn>
                <a:cxn ang="0">
                  <a:pos x="74" y="59"/>
                </a:cxn>
                <a:cxn ang="0">
                  <a:pos x="71" y="51"/>
                </a:cxn>
                <a:cxn ang="0">
                  <a:pos x="68" y="47"/>
                </a:cxn>
                <a:cxn ang="0">
                  <a:pos x="64" y="42"/>
                </a:cxn>
                <a:cxn ang="0">
                  <a:pos x="60" y="37"/>
                </a:cxn>
                <a:cxn ang="0">
                  <a:pos x="55" y="32"/>
                </a:cxn>
                <a:cxn ang="0">
                  <a:pos x="49" y="27"/>
                </a:cxn>
                <a:cxn ang="0">
                  <a:pos x="43" y="22"/>
                </a:cxn>
                <a:cxn ang="0">
                  <a:pos x="36" y="17"/>
                </a:cxn>
                <a:cxn ang="0">
                  <a:pos x="29" y="13"/>
                </a:cxn>
                <a:cxn ang="0">
                  <a:pos x="23" y="9"/>
                </a:cxn>
                <a:cxn ang="0">
                  <a:pos x="18" y="5"/>
                </a:cxn>
                <a:cxn ang="0">
                  <a:pos x="12" y="2"/>
                </a:cxn>
                <a:cxn ang="0">
                  <a:pos x="8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3" y="2"/>
                </a:cxn>
                <a:cxn ang="0">
                  <a:pos x="4" y="6"/>
                </a:cxn>
                <a:cxn ang="0">
                  <a:pos x="7" y="14"/>
                </a:cxn>
                <a:cxn ang="0">
                  <a:pos x="8" y="23"/>
                </a:cxn>
                <a:cxn ang="0">
                  <a:pos x="7" y="32"/>
                </a:cxn>
                <a:cxn ang="0">
                  <a:pos x="6" y="41"/>
                </a:cxn>
                <a:cxn ang="0">
                  <a:pos x="4" y="49"/>
                </a:cxn>
                <a:cxn ang="0">
                  <a:pos x="2" y="56"/>
                </a:cxn>
                <a:cxn ang="0">
                  <a:pos x="0" y="63"/>
                </a:cxn>
                <a:cxn ang="0">
                  <a:pos x="0" y="68"/>
                </a:cxn>
              </a:cxnLst>
              <a:pathLst>
                <a:path w="359" h="557">
                  <a:moveTo>
                    <a:pt x="0" y="269"/>
                  </a:moveTo>
                  <a:lnTo>
                    <a:pt x="6" y="290"/>
                  </a:lnTo>
                  <a:lnTo>
                    <a:pt x="24" y="321"/>
                  </a:lnTo>
                  <a:lnTo>
                    <a:pt x="49" y="354"/>
                  </a:lnTo>
                  <a:lnTo>
                    <a:pt x="78" y="393"/>
                  </a:lnTo>
                  <a:lnTo>
                    <a:pt x="111" y="430"/>
                  </a:lnTo>
                  <a:lnTo>
                    <a:pt x="144" y="466"/>
                  </a:lnTo>
                  <a:lnTo>
                    <a:pt x="174" y="495"/>
                  </a:lnTo>
                  <a:lnTo>
                    <a:pt x="199" y="518"/>
                  </a:lnTo>
                  <a:lnTo>
                    <a:pt x="222" y="536"/>
                  </a:lnTo>
                  <a:lnTo>
                    <a:pt x="250" y="549"/>
                  </a:lnTo>
                  <a:lnTo>
                    <a:pt x="279" y="557"/>
                  </a:lnTo>
                  <a:lnTo>
                    <a:pt x="306" y="557"/>
                  </a:lnTo>
                  <a:lnTo>
                    <a:pt x="330" y="545"/>
                  </a:lnTo>
                  <a:lnTo>
                    <a:pt x="349" y="522"/>
                  </a:lnTo>
                  <a:lnTo>
                    <a:pt x="359" y="483"/>
                  </a:lnTo>
                  <a:lnTo>
                    <a:pt x="359" y="425"/>
                  </a:lnTo>
                  <a:lnTo>
                    <a:pt x="357" y="419"/>
                  </a:lnTo>
                  <a:lnTo>
                    <a:pt x="353" y="401"/>
                  </a:lnTo>
                  <a:lnTo>
                    <a:pt x="345" y="376"/>
                  </a:lnTo>
                  <a:lnTo>
                    <a:pt x="335" y="345"/>
                  </a:lnTo>
                  <a:lnTo>
                    <a:pt x="324" y="308"/>
                  </a:lnTo>
                  <a:lnTo>
                    <a:pt x="312" y="271"/>
                  </a:lnTo>
                  <a:lnTo>
                    <a:pt x="298" y="234"/>
                  </a:lnTo>
                  <a:lnTo>
                    <a:pt x="285" y="201"/>
                  </a:lnTo>
                  <a:lnTo>
                    <a:pt x="275" y="185"/>
                  </a:lnTo>
                  <a:lnTo>
                    <a:pt x="259" y="165"/>
                  </a:lnTo>
                  <a:lnTo>
                    <a:pt x="242" y="146"/>
                  </a:lnTo>
                  <a:lnTo>
                    <a:pt x="221" y="126"/>
                  </a:lnTo>
                  <a:lnTo>
                    <a:pt x="197" y="105"/>
                  </a:lnTo>
                  <a:lnTo>
                    <a:pt x="172" y="86"/>
                  </a:lnTo>
                  <a:lnTo>
                    <a:pt x="144" y="66"/>
                  </a:lnTo>
                  <a:lnTo>
                    <a:pt x="119" y="49"/>
                  </a:lnTo>
                  <a:lnTo>
                    <a:pt x="94" y="33"/>
                  </a:lnTo>
                  <a:lnTo>
                    <a:pt x="72" y="19"/>
                  </a:lnTo>
                  <a:lnTo>
                    <a:pt x="51" y="8"/>
                  </a:lnTo>
                  <a:lnTo>
                    <a:pt x="33" y="2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2" y="8"/>
                  </a:lnTo>
                  <a:lnTo>
                    <a:pt x="18" y="21"/>
                  </a:lnTo>
                  <a:lnTo>
                    <a:pt x="29" y="54"/>
                  </a:lnTo>
                  <a:lnTo>
                    <a:pt x="33" y="91"/>
                  </a:lnTo>
                  <a:lnTo>
                    <a:pt x="31" y="126"/>
                  </a:lnTo>
                  <a:lnTo>
                    <a:pt x="26" y="162"/>
                  </a:lnTo>
                  <a:lnTo>
                    <a:pt x="16" y="195"/>
                  </a:lnTo>
                  <a:lnTo>
                    <a:pt x="8" y="224"/>
                  </a:lnTo>
                  <a:lnTo>
                    <a:pt x="2" y="249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CC916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1" name="Freeform 26"/>
            <p:cNvSpPr/>
            <p:nvPr/>
          </p:nvSpPr>
          <p:spPr>
            <a:xfrm flipH="1">
              <a:off x="1596" y="1280"/>
              <a:ext cx="166" cy="264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2" y="70"/>
                </a:cxn>
                <a:cxn ang="0">
                  <a:pos x="6" y="76"/>
                </a:cxn>
                <a:cxn ang="0">
                  <a:pos x="11" y="85"/>
                </a:cxn>
                <a:cxn ang="0">
                  <a:pos x="18" y="93"/>
                </a:cxn>
                <a:cxn ang="0">
                  <a:pos x="26" y="103"/>
                </a:cxn>
                <a:cxn ang="0">
                  <a:pos x="33" y="111"/>
                </a:cxn>
                <a:cxn ang="0">
                  <a:pos x="40" y="118"/>
                </a:cxn>
                <a:cxn ang="0">
                  <a:pos x="46" y="123"/>
                </a:cxn>
                <a:cxn ang="0">
                  <a:pos x="51" y="127"/>
                </a:cxn>
                <a:cxn ang="0">
                  <a:pos x="58" y="131"/>
                </a:cxn>
                <a:cxn ang="0">
                  <a:pos x="65" y="132"/>
                </a:cxn>
                <a:cxn ang="0">
                  <a:pos x="71" y="132"/>
                </a:cxn>
                <a:cxn ang="0">
                  <a:pos x="76" y="130"/>
                </a:cxn>
                <a:cxn ang="0">
                  <a:pos x="81" y="124"/>
                </a:cxn>
                <a:cxn ang="0">
                  <a:pos x="83" y="114"/>
                </a:cxn>
                <a:cxn ang="0">
                  <a:pos x="83" y="101"/>
                </a:cxn>
                <a:cxn ang="0">
                  <a:pos x="83" y="99"/>
                </a:cxn>
                <a:cxn ang="0">
                  <a:pos x="82" y="95"/>
                </a:cxn>
                <a:cxn ang="0">
                  <a:pos x="80" y="89"/>
                </a:cxn>
                <a:cxn ang="0">
                  <a:pos x="78" y="81"/>
                </a:cxn>
                <a:cxn ang="0">
                  <a:pos x="75" y="73"/>
                </a:cxn>
                <a:cxn ang="0">
                  <a:pos x="72" y="64"/>
                </a:cxn>
                <a:cxn ang="0">
                  <a:pos x="69" y="55"/>
                </a:cxn>
                <a:cxn ang="0">
                  <a:pos x="66" y="48"/>
                </a:cxn>
                <a:cxn ang="0">
                  <a:pos x="61" y="39"/>
                </a:cxn>
                <a:cxn ang="0">
                  <a:pos x="51" y="30"/>
                </a:cxn>
                <a:cxn ang="0">
                  <a:pos x="40" y="20"/>
                </a:cxn>
                <a:cxn ang="0">
                  <a:pos x="28" y="12"/>
                </a:cxn>
                <a:cxn ang="0">
                  <a:pos x="17" y="5"/>
                </a:cxn>
                <a:cxn ang="0">
                  <a:pos x="9" y="0"/>
                </a:cxn>
                <a:cxn ang="0">
                  <a:pos x="4" y="0"/>
                </a:cxn>
                <a:cxn ang="0">
                  <a:pos x="5" y="5"/>
                </a:cxn>
                <a:cxn ang="0">
                  <a:pos x="8" y="14"/>
                </a:cxn>
                <a:cxn ang="0">
                  <a:pos x="8" y="22"/>
                </a:cxn>
                <a:cxn ang="0">
                  <a:pos x="8" y="30"/>
                </a:cxn>
                <a:cxn ang="0">
                  <a:pos x="6" y="38"/>
                </a:cxn>
                <a:cxn ang="0">
                  <a:pos x="4" y="46"/>
                </a:cxn>
                <a:cxn ang="0">
                  <a:pos x="2" y="54"/>
                </a:cxn>
                <a:cxn ang="0">
                  <a:pos x="1" y="59"/>
                </a:cxn>
                <a:cxn ang="0">
                  <a:pos x="0" y="64"/>
                </a:cxn>
              </a:cxnLst>
              <a:pathLst>
                <a:path w="331" h="528">
                  <a:moveTo>
                    <a:pt x="0" y="256"/>
                  </a:moveTo>
                  <a:lnTo>
                    <a:pt x="6" y="277"/>
                  </a:lnTo>
                  <a:lnTo>
                    <a:pt x="21" y="304"/>
                  </a:lnTo>
                  <a:lnTo>
                    <a:pt x="43" y="337"/>
                  </a:lnTo>
                  <a:lnTo>
                    <a:pt x="70" y="372"/>
                  </a:lnTo>
                  <a:lnTo>
                    <a:pt x="101" y="409"/>
                  </a:lnTo>
                  <a:lnTo>
                    <a:pt x="130" y="443"/>
                  </a:lnTo>
                  <a:lnTo>
                    <a:pt x="158" y="470"/>
                  </a:lnTo>
                  <a:lnTo>
                    <a:pt x="181" y="491"/>
                  </a:lnTo>
                  <a:lnTo>
                    <a:pt x="204" y="507"/>
                  </a:lnTo>
                  <a:lnTo>
                    <a:pt x="230" y="521"/>
                  </a:lnTo>
                  <a:lnTo>
                    <a:pt x="257" y="528"/>
                  </a:lnTo>
                  <a:lnTo>
                    <a:pt x="282" y="528"/>
                  </a:lnTo>
                  <a:lnTo>
                    <a:pt x="304" y="517"/>
                  </a:lnTo>
                  <a:lnTo>
                    <a:pt x="321" y="495"/>
                  </a:lnTo>
                  <a:lnTo>
                    <a:pt x="331" y="456"/>
                  </a:lnTo>
                  <a:lnTo>
                    <a:pt x="331" y="402"/>
                  </a:lnTo>
                  <a:lnTo>
                    <a:pt x="329" y="396"/>
                  </a:lnTo>
                  <a:lnTo>
                    <a:pt x="325" y="380"/>
                  </a:lnTo>
                  <a:lnTo>
                    <a:pt x="317" y="355"/>
                  </a:lnTo>
                  <a:lnTo>
                    <a:pt x="310" y="324"/>
                  </a:lnTo>
                  <a:lnTo>
                    <a:pt x="300" y="291"/>
                  </a:lnTo>
                  <a:lnTo>
                    <a:pt x="288" y="256"/>
                  </a:lnTo>
                  <a:lnTo>
                    <a:pt x="275" y="220"/>
                  </a:lnTo>
                  <a:lnTo>
                    <a:pt x="263" y="189"/>
                  </a:lnTo>
                  <a:lnTo>
                    <a:pt x="241" y="156"/>
                  </a:lnTo>
                  <a:lnTo>
                    <a:pt x="204" y="119"/>
                  </a:lnTo>
                  <a:lnTo>
                    <a:pt x="158" y="80"/>
                  </a:lnTo>
                  <a:lnTo>
                    <a:pt x="111" y="45"/>
                  </a:lnTo>
                  <a:lnTo>
                    <a:pt x="66" y="18"/>
                  </a:lnTo>
                  <a:lnTo>
                    <a:pt x="33" y="0"/>
                  </a:lnTo>
                  <a:lnTo>
                    <a:pt x="13" y="0"/>
                  </a:lnTo>
                  <a:lnTo>
                    <a:pt x="17" y="20"/>
                  </a:lnTo>
                  <a:lnTo>
                    <a:pt x="29" y="53"/>
                  </a:lnTo>
                  <a:lnTo>
                    <a:pt x="31" y="86"/>
                  </a:lnTo>
                  <a:lnTo>
                    <a:pt x="29" y="119"/>
                  </a:lnTo>
                  <a:lnTo>
                    <a:pt x="23" y="152"/>
                  </a:lnTo>
                  <a:lnTo>
                    <a:pt x="15" y="183"/>
                  </a:lnTo>
                  <a:lnTo>
                    <a:pt x="8" y="213"/>
                  </a:lnTo>
                  <a:lnTo>
                    <a:pt x="2" y="236"/>
                  </a:lnTo>
                  <a:lnTo>
                    <a:pt x="0" y="256"/>
                  </a:lnTo>
                  <a:close/>
                </a:path>
              </a:pathLst>
            </a:custGeom>
            <a:solidFill>
              <a:srgbClr val="C17A4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2" name="Freeform 27"/>
            <p:cNvSpPr/>
            <p:nvPr/>
          </p:nvSpPr>
          <p:spPr>
            <a:xfrm flipH="1">
              <a:off x="1036" y="523"/>
              <a:ext cx="336" cy="569"/>
            </a:xfrm>
            <a:custGeom>
              <a:avLst/>
              <a:gdLst/>
              <a:ahLst/>
              <a:cxnLst>
                <a:cxn ang="0">
                  <a:pos x="88" y="1"/>
                </a:cxn>
                <a:cxn ang="0">
                  <a:pos x="83" y="0"/>
                </a:cxn>
                <a:cxn ang="0">
                  <a:pos x="72" y="1"/>
                </a:cxn>
                <a:cxn ang="0">
                  <a:pos x="60" y="3"/>
                </a:cxn>
                <a:cxn ang="0">
                  <a:pos x="45" y="10"/>
                </a:cxn>
                <a:cxn ang="0">
                  <a:pos x="30" y="23"/>
                </a:cxn>
                <a:cxn ang="0">
                  <a:pos x="17" y="42"/>
                </a:cxn>
                <a:cxn ang="0">
                  <a:pos x="8" y="70"/>
                </a:cxn>
                <a:cxn ang="0">
                  <a:pos x="0" y="122"/>
                </a:cxn>
                <a:cxn ang="0">
                  <a:pos x="2" y="178"/>
                </a:cxn>
                <a:cxn ang="0">
                  <a:pos x="12" y="215"/>
                </a:cxn>
                <a:cxn ang="0">
                  <a:pos x="30" y="236"/>
                </a:cxn>
                <a:cxn ang="0">
                  <a:pos x="44" y="244"/>
                </a:cxn>
                <a:cxn ang="0">
                  <a:pos x="49" y="257"/>
                </a:cxn>
                <a:cxn ang="0">
                  <a:pos x="49" y="274"/>
                </a:cxn>
                <a:cxn ang="0">
                  <a:pos x="54" y="282"/>
                </a:cxn>
                <a:cxn ang="0">
                  <a:pos x="65" y="285"/>
                </a:cxn>
                <a:cxn ang="0">
                  <a:pos x="81" y="283"/>
                </a:cxn>
                <a:cxn ang="0">
                  <a:pos x="99" y="276"/>
                </a:cxn>
                <a:cxn ang="0">
                  <a:pos x="118" y="263"/>
                </a:cxn>
                <a:cxn ang="0">
                  <a:pos x="136" y="245"/>
                </a:cxn>
                <a:cxn ang="0">
                  <a:pos x="147" y="220"/>
                </a:cxn>
                <a:cxn ang="0">
                  <a:pos x="152" y="189"/>
                </a:cxn>
                <a:cxn ang="0">
                  <a:pos x="161" y="159"/>
                </a:cxn>
                <a:cxn ang="0">
                  <a:pos x="168" y="133"/>
                </a:cxn>
                <a:cxn ang="0">
                  <a:pos x="160" y="114"/>
                </a:cxn>
                <a:cxn ang="0">
                  <a:pos x="147" y="108"/>
                </a:cxn>
                <a:cxn ang="0">
                  <a:pos x="142" y="99"/>
                </a:cxn>
                <a:cxn ang="0">
                  <a:pos x="136" y="86"/>
                </a:cxn>
                <a:cxn ang="0">
                  <a:pos x="137" y="73"/>
                </a:cxn>
                <a:cxn ang="0">
                  <a:pos x="144" y="65"/>
                </a:cxn>
                <a:cxn ang="0">
                  <a:pos x="151" y="58"/>
                </a:cxn>
                <a:cxn ang="0">
                  <a:pos x="157" y="49"/>
                </a:cxn>
                <a:cxn ang="0">
                  <a:pos x="160" y="38"/>
                </a:cxn>
                <a:cxn ang="0">
                  <a:pos x="158" y="28"/>
                </a:cxn>
                <a:cxn ang="0">
                  <a:pos x="150" y="17"/>
                </a:cxn>
                <a:cxn ang="0">
                  <a:pos x="133" y="9"/>
                </a:cxn>
                <a:cxn ang="0">
                  <a:pos x="107" y="3"/>
                </a:cxn>
              </a:cxnLst>
              <a:pathLst>
                <a:path w="673" h="1138">
                  <a:moveTo>
                    <a:pt x="359" y="2"/>
                  </a:moveTo>
                  <a:lnTo>
                    <a:pt x="355" y="2"/>
                  </a:lnTo>
                  <a:lnTo>
                    <a:pt x="347" y="0"/>
                  </a:lnTo>
                  <a:lnTo>
                    <a:pt x="332" y="0"/>
                  </a:lnTo>
                  <a:lnTo>
                    <a:pt x="314" y="0"/>
                  </a:lnTo>
                  <a:lnTo>
                    <a:pt x="291" y="2"/>
                  </a:lnTo>
                  <a:lnTo>
                    <a:pt x="267" y="6"/>
                  </a:lnTo>
                  <a:lnTo>
                    <a:pt x="240" y="12"/>
                  </a:lnTo>
                  <a:lnTo>
                    <a:pt x="211" y="24"/>
                  </a:lnTo>
                  <a:lnTo>
                    <a:pt x="182" y="39"/>
                  </a:lnTo>
                  <a:lnTo>
                    <a:pt x="152" y="61"/>
                  </a:lnTo>
                  <a:lnTo>
                    <a:pt x="123" y="90"/>
                  </a:lnTo>
                  <a:lnTo>
                    <a:pt x="96" y="123"/>
                  </a:lnTo>
                  <a:lnTo>
                    <a:pt x="71" y="166"/>
                  </a:lnTo>
                  <a:lnTo>
                    <a:pt x="49" y="217"/>
                  </a:lnTo>
                  <a:lnTo>
                    <a:pt x="32" y="277"/>
                  </a:lnTo>
                  <a:lnTo>
                    <a:pt x="18" y="347"/>
                  </a:lnTo>
                  <a:lnTo>
                    <a:pt x="2" y="487"/>
                  </a:lnTo>
                  <a:lnTo>
                    <a:pt x="0" y="608"/>
                  </a:lnTo>
                  <a:lnTo>
                    <a:pt x="8" y="710"/>
                  </a:lnTo>
                  <a:lnTo>
                    <a:pt x="26" y="791"/>
                  </a:lnTo>
                  <a:lnTo>
                    <a:pt x="51" y="858"/>
                  </a:lnTo>
                  <a:lnTo>
                    <a:pt x="84" y="908"/>
                  </a:lnTo>
                  <a:lnTo>
                    <a:pt x="123" y="943"/>
                  </a:lnTo>
                  <a:lnTo>
                    <a:pt x="168" y="965"/>
                  </a:lnTo>
                  <a:lnTo>
                    <a:pt x="176" y="973"/>
                  </a:lnTo>
                  <a:lnTo>
                    <a:pt x="189" y="992"/>
                  </a:lnTo>
                  <a:lnTo>
                    <a:pt x="199" y="1027"/>
                  </a:lnTo>
                  <a:lnTo>
                    <a:pt x="197" y="1074"/>
                  </a:lnTo>
                  <a:lnTo>
                    <a:pt x="197" y="1093"/>
                  </a:lnTo>
                  <a:lnTo>
                    <a:pt x="203" y="1111"/>
                  </a:lnTo>
                  <a:lnTo>
                    <a:pt x="217" y="1125"/>
                  </a:lnTo>
                  <a:lnTo>
                    <a:pt x="238" y="1134"/>
                  </a:lnTo>
                  <a:lnTo>
                    <a:pt x="262" y="1138"/>
                  </a:lnTo>
                  <a:lnTo>
                    <a:pt x="291" y="1136"/>
                  </a:lnTo>
                  <a:lnTo>
                    <a:pt x="324" y="1130"/>
                  </a:lnTo>
                  <a:lnTo>
                    <a:pt x="359" y="1119"/>
                  </a:lnTo>
                  <a:lnTo>
                    <a:pt x="396" y="1101"/>
                  </a:lnTo>
                  <a:lnTo>
                    <a:pt x="435" y="1080"/>
                  </a:lnTo>
                  <a:lnTo>
                    <a:pt x="474" y="1052"/>
                  </a:lnTo>
                  <a:lnTo>
                    <a:pt x="511" y="1017"/>
                  </a:lnTo>
                  <a:lnTo>
                    <a:pt x="544" y="978"/>
                  </a:lnTo>
                  <a:lnTo>
                    <a:pt x="571" y="932"/>
                  </a:lnTo>
                  <a:lnTo>
                    <a:pt x="591" y="879"/>
                  </a:lnTo>
                  <a:lnTo>
                    <a:pt x="601" y="819"/>
                  </a:lnTo>
                  <a:lnTo>
                    <a:pt x="610" y="754"/>
                  </a:lnTo>
                  <a:lnTo>
                    <a:pt x="628" y="694"/>
                  </a:lnTo>
                  <a:lnTo>
                    <a:pt x="647" y="634"/>
                  </a:lnTo>
                  <a:lnTo>
                    <a:pt x="665" y="579"/>
                  </a:lnTo>
                  <a:lnTo>
                    <a:pt x="673" y="530"/>
                  </a:lnTo>
                  <a:lnTo>
                    <a:pt x="667" y="489"/>
                  </a:lnTo>
                  <a:lnTo>
                    <a:pt x="642" y="456"/>
                  </a:lnTo>
                  <a:lnTo>
                    <a:pt x="593" y="435"/>
                  </a:lnTo>
                  <a:lnTo>
                    <a:pt x="589" y="429"/>
                  </a:lnTo>
                  <a:lnTo>
                    <a:pt x="579" y="415"/>
                  </a:lnTo>
                  <a:lnTo>
                    <a:pt x="568" y="396"/>
                  </a:lnTo>
                  <a:lnTo>
                    <a:pt x="556" y="370"/>
                  </a:lnTo>
                  <a:lnTo>
                    <a:pt x="546" y="343"/>
                  </a:lnTo>
                  <a:lnTo>
                    <a:pt x="542" y="316"/>
                  </a:lnTo>
                  <a:lnTo>
                    <a:pt x="548" y="291"/>
                  </a:lnTo>
                  <a:lnTo>
                    <a:pt x="566" y="269"/>
                  </a:lnTo>
                  <a:lnTo>
                    <a:pt x="579" y="259"/>
                  </a:lnTo>
                  <a:lnTo>
                    <a:pt x="591" y="246"/>
                  </a:lnTo>
                  <a:lnTo>
                    <a:pt x="605" y="230"/>
                  </a:lnTo>
                  <a:lnTo>
                    <a:pt x="618" y="213"/>
                  </a:lnTo>
                  <a:lnTo>
                    <a:pt x="628" y="193"/>
                  </a:lnTo>
                  <a:lnTo>
                    <a:pt x="636" y="172"/>
                  </a:lnTo>
                  <a:lnTo>
                    <a:pt x="640" y="150"/>
                  </a:lnTo>
                  <a:lnTo>
                    <a:pt x="640" y="129"/>
                  </a:lnTo>
                  <a:lnTo>
                    <a:pt x="634" y="109"/>
                  </a:lnTo>
                  <a:lnTo>
                    <a:pt x="620" y="88"/>
                  </a:lnTo>
                  <a:lnTo>
                    <a:pt x="601" y="68"/>
                  </a:lnTo>
                  <a:lnTo>
                    <a:pt x="571" y="51"/>
                  </a:lnTo>
                  <a:lnTo>
                    <a:pt x="534" y="35"/>
                  </a:lnTo>
                  <a:lnTo>
                    <a:pt x="488" y="20"/>
                  </a:lnTo>
                  <a:lnTo>
                    <a:pt x="429" y="10"/>
                  </a:lnTo>
                  <a:lnTo>
                    <a:pt x="359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3" name="Freeform 28"/>
            <p:cNvSpPr/>
            <p:nvPr/>
          </p:nvSpPr>
          <p:spPr>
            <a:xfrm flipH="1">
              <a:off x="1044" y="527"/>
              <a:ext cx="323" cy="554"/>
            </a:xfrm>
            <a:custGeom>
              <a:avLst/>
              <a:gdLst/>
              <a:ahLst/>
              <a:cxnLst>
                <a:cxn ang="0">
                  <a:pos x="40" y="237"/>
                </a:cxn>
                <a:cxn ang="0">
                  <a:pos x="47" y="250"/>
                </a:cxn>
                <a:cxn ang="0">
                  <a:pos x="47" y="263"/>
                </a:cxn>
                <a:cxn ang="0">
                  <a:pos x="49" y="268"/>
                </a:cxn>
                <a:cxn ang="0">
                  <a:pos x="53" y="273"/>
                </a:cxn>
                <a:cxn ang="0">
                  <a:pos x="60" y="276"/>
                </a:cxn>
                <a:cxn ang="0">
                  <a:pos x="68" y="277"/>
                </a:cxn>
                <a:cxn ang="0">
                  <a:pos x="80" y="274"/>
                </a:cxn>
                <a:cxn ang="0">
                  <a:pos x="94" y="268"/>
                </a:cxn>
                <a:cxn ang="0">
                  <a:pos x="113" y="256"/>
                </a:cxn>
                <a:cxn ang="0">
                  <a:pos x="130" y="239"/>
                </a:cxn>
                <a:cxn ang="0">
                  <a:pos x="142" y="215"/>
                </a:cxn>
                <a:cxn ang="0">
                  <a:pos x="147" y="185"/>
                </a:cxn>
                <a:cxn ang="0">
                  <a:pos x="156" y="156"/>
                </a:cxn>
                <a:cxn ang="0">
                  <a:pos x="161" y="132"/>
                </a:cxn>
                <a:cxn ang="0">
                  <a:pos x="154" y="113"/>
                </a:cxn>
                <a:cxn ang="0">
                  <a:pos x="141" y="106"/>
                </a:cxn>
                <a:cxn ang="0">
                  <a:pos x="136" y="97"/>
                </a:cxn>
                <a:cxn ang="0">
                  <a:pos x="131" y="84"/>
                </a:cxn>
                <a:cxn ang="0">
                  <a:pos x="131" y="71"/>
                </a:cxn>
                <a:cxn ang="0">
                  <a:pos x="138" y="63"/>
                </a:cxn>
                <a:cxn ang="0">
                  <a:pos x="144" y="56"/>
                </a:cxn>
                <a:cxn ang="0">
                  <a:pos x="150" y="47"/>
                </a:cxn>
                <a:cxn ang="0">
                  <a:pos x="153" y="37"/>
                </a:cxn>
                <a:cxn ang="0">
                  <a:pos x="151" y="26"/>
                </a:cxn>
                <a:cxn ang="0">
                  <a:pos x="143" y="16"/>
                </a:cxn>
                <a:cxn ang="0">
                  <a:pos x="127" y="8"/>
                </a:cxn>
                <a:cxn ang="0">
                  <a:pos x="102" y="2"/>
                </a:cxn>
                <a:cxn ang="0">
                  <a:pos x="84" y="0"/>
                </a:cxn>
                <a:cxn ang="0">
                  <a:pos x="79" y="0"/>
                </a:cxn>
                <a:cxn ang="0">
                  <a:pos x="69" y="0"/>
                </a:cxn>
                <a:cxn ang="0">
                  <a:pos x="57" y="3"/>
                </a:cxn>
                <a:cxn ang="0">
                  <a:pos x="43" y="9"/>
                </a:cxn>
                <a:cxn ang="0">
                  <a:pos x="29" y="22"/>
                </a:cxn>
                <a:cxn ang="0">
                  <a:pos x="17" y="40"/>
                </a:cxn>
                <a:cxn ang="0">
                  <a:pos x="7" y="67"/>
                </a:cxn>
                <a:cxn ang="0">
                  <a:pos x="1" y="118"/>
                </a:cxn>
                <a:cxn ang="0">
                  <a:pos x="1" y="173"/>
                </a:cxn>
                <a:cxn ang="0">
                  <a:pos x="11" y="210"/>
                </a:cxn>
                <a:cxn ang="0">
                  <a:pos x="28" y="231"/>
                </a:cxn>
              </a:cxnLst>
              <a:pathLst>
                <a:path w="647" h="1109">
                  <a:moveTo>
                    <a:pt x="152" y="945"/>
                  </a:moveTo>
                  <a:lnTo>
                    <a:pt x="160" y="951"/>
                  </a:lnTo>
                  <a:lnTo>
                    <a:pt x="176" y="968"/>
                  </a:lnTo>
                  <a:lnTo>
                    <a:pt x="189" y="1000"/>
                  </a:lnTo>
                  <a:lnTo>
                    <a:pt x="191" y="1041"/>
                  </a:lnTo>
                  <a:lnTo>
                    <a:pt x="191" y="1052"/>
                  </a:lnTo>
                  <a:lnTo>
                    <a:pt x="193" y="1064"/>
                  </a:lnTo>
                  <a:lnTo>
                    <a:pt x="199" y="1074"/>
                  </a:lnTo>
                  <a:lnTo>
                    <a:pt x="205" y="1083"/>
                  </a:lnTo>
                  <a:lnTo>
                    <a:pt x="215" y="1093"/>
                  </a:lnTo>
                  <a:lnTo>
                    <a:pt x="226" y="1099"/>
                  </a:lnTo>
                  <a:lnTo>
                    <a:pt x="240" y="1105"/>
                  </a:lnTo>
                  <a:lnTo>
                    <a:pt x="257" y="1107"/>
                  </a:lnTo>
                  <a:lnTo>
                    <a:pt x="275" y="1109"/>
                  </a:lnTo>
                  <a:lnTo>
                    <a:pt x="296" y="1105"/>
                  </a:lnTo>
                  <a:lnTo>
                    <a:pt x="320" y="1099"/>
                  </a:lnTo>
                  <a:lnTo>
                    <a:pt x="343" y="1091"/>
                  </a:lnTo>
                  <a:lnTo>
                    <a:pt x="378" y="1074"/>
                  </a:lnTo>
                  <a:lnTo>
                    <a:pt x="417" y="1052"/>
                  </a:lnTo>
                  <a:lnTo>
                    <a:pt x="454" y="1027"/>
                  </a:lnTo>
                  <a:lnTo>
                    <a:pt x="491" y="994"/>
                  </a:lnTo>
                  <a:lnTo>
                    <a:pt x="522" y="957"/>
                  </a:lnTo>
                  <a:lnTo>
                    <a:pt x="550" y="912"/>
                  </a:lnTo>
                  <a:lnTo>
                    <a:pt x="569" y="861"/>
                  </a:lnTo>
                  <a:lnTo>
                    <a:pt x="579" y="803"/>
                  </a:lnTo>
                  <a:lnTo>
                    <a:pt x="589" y="740"/>
                  </a:lnTo>
                  <a:lnTo>
                    <a:pt x="604" y="682"/>
                  </a:lnTo>
                  <a:lnTo>
                    <a:pt x="624" y="626"/>
                  </a:lnTo>
                  <a:lnTo>
                    <a:pt x="639" y="575"/>
                  </a:lnTo>
                  <a:lnTo>
                    <a:pt x="647" y="528"/>
                  </a:lnTo>
                  <a:lnTo>
                    <a:pt x="641" y="487"/>
                  </a:lnTo>
                  <a:lnTo>
                    <a:pt x="618" y="454"/>
                  </a:lnTo>
                  <a:lnTo>
                    <a:pt x="571" y="431"/>
                  </a:lnTo>
                  <a:lnTo>
                    <a:pt x="567" y="425"/>
                  </a:lnTo>
                  <a:lnTo>
                    <a:pt x="558" y="411"/>
                  </a:lnTo>
                  <a:lnTo>
                    <a:pt x="546" y="390"/>
                  </a:lnTo>
                  <a:lnTo>
                    <a:pt x="534" y="364"/>
                  </a:lnTo>
                  <a:lnTo>
                    <a:pt x="524" y="337"/>
                  </a:lnTo>
                  <a:lnTo>
                    <a:pt x="521" y="310"/>
                  </a:lnTo>
                  <a:lnTo>
                    <a:pt x="524" y="285"/>
                  </a:lnTo>
                  <a:lnTo>
                    <a:pt x="542" y="263"/>
                  </a:lnTo>
                  <a:lnTo>
                    <a:pt x="554" y="253"/>
                  </a:lnTo>
                  <a:lnTo>
                    <a:pt x="567" y="240"/>
                  </a:lnTo>
                  <a:lnTo>
                    <a:pt x="579" y="224"/>
                  </a:lnTo>
                  <a:lnTo>
                    <a:pt x="591" y="207"/>
                  </a:lnTo>
                  <a:lnTo>
                    <a:pt x="600" y="189"/>
                  </a:lnTo>
                  <a:lnTo>
                    <a:pt x="608" y="168"/>
                  </a:lnTo>
                  <a:lnTo>
                    <a:pt x="612" y="148"/>
                  </a:lnTo>
                  <a:lnTo>
                    <a:pt x="612" y="127"/>
                  </a:lnTo>
                  <a:lnTo>
                    <a:pt x="606" y="105"/>
                  </a:lnTo>
                  <a:lnTo>
                    <a:pt x="593" y="86"/>
                  </a:lnTo>
                  <a:lnTo>
                    <a:pt x="575" y="66"/>
                  </a:lnTo>
                  <a:lnTo>
                    <a:pt x="548" y="49"/>
                  </a:lnTo>
                  <a:lnTo>
                    <a:pt x="511" y="33"/>
                  </a:lnTo>
                  <a:lnTo>
                    <a:pt x="466" y="20"/>
                  </a:lnTo>
                  <a:lnTo>
                    <a:pt x="409" y="10"/>
                  </a:lnTo>
                  <a:lnTo>
                    <a:pt x="343" y="2"/>
                  </a:lnTo>
                  <a:lnTo>
                    <a:pt x="339" y="2"/>
                  </a:lnTo>
                  <a:lnTo>
                    <a:pt x="331" y="0"/>
                  </a:lnTo>
                  <a:lnTo>
                    <a:pt x="318" y="0"/>
                  </a:lnTo>
                  <a:lnTo>
                    <a:pt x="300" y="0"/>
                  </a:lnTo>
                  <a:lnTo>
                    <a:pt x="279" y="2"/>
                  </a:lnTo>
                  <a:lnTo>
                    <a:pt x="255" y="6"/>
                  </a:lnTo>
                  <a:lnTo>
                    <a:pt x="228" y="12"/>
                  </a:lnTo>
                  <a:lnTo>
                    <a:pt x="201" y="23"/>
                  </a:lnTo>
                  <a:lnTo>
                    <a:pt x="174" y="39"/>
                  </a:lnTo>
                  <a:lnTo>
                    <a:pt x="146" y="60"/>
                  </a:lnTo>
                  <a:lnTo>
                    <a:pt x="119" y="88"/>
                  </a:lnTo>
                  <a:lnTo>
                    <a:pt x="92" y="121"/>
                  </a:lnTo>
                  <a:lnTo>
                    <a:pt x="68" y="162"/>
                  </a:lnTo>
                  <a:lnTo>
                    <a:pt x="49" y="212"/>
                  </a:lnTo>
                  <a:lnTo>
                    <a:pt x="31" y="271"/>
                  </a:lnTo>
                  <a:lnTo>
                    <a:pt x="18" y="339"/>
                  </a:lnTo>
                  <a:lnTo>
                    <a:pt x="4" y="475"/>
                  </a:lnTo>
                  <a:lnTo>
                    <a:pt x="0" y="594"/>
                  </a:lnTo>
                  <a:lnTo>
                    <a:pt x="6" y="692"/>
                  </a:lnTo>
                  <a:lnTo>
                    <a:pt x="24" y="774"/>
                  </a:lnTo>
                  <a:lnTo>
                    <a:pt x="47" y="840"/>
                  </a:lnTo>
                  <a:lnTo>
                    <a:pt x="76" y="889"/>
                  </a:lnTo>
                  <a:lnTo>
                    <a:pt x="113" y="924"/>
                  </a:lnTo>
                  <a:lnTo>
                    <a:pt x="152" y="945"/>
                  </a:lnTo>
                  <a:close/>
                </a:path>
              </a:pathLst>
            </a:custGeom>
            <a:solidFill>
              <a:srgbClr val="F4E5D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4" name="Freeform 29"/>
            <p:cNvSpPr/>
            <p:nvPr/>
          </p:nvSpPr>
          <p:spPr>
            <a:xfrm flipH="1">
              <a:off x="1051" y="532"/>
              <a:ext cx="311" cy="540"/>
            </a:xfrm>
            <a:custGeom>
              <a:avLst/>
              <a:gdLst/>
              <a:ahLst/>
              <a:cxnLst>
                <a:cxn ang="0">
                  <a:pos x="36" y="233"/>
                </a:cxn>
                <a:cxn ang="0">
                  <a:pos x="45" y="243"/>
                </a:cxn>
                <a:cxn ang="0">
                  <a:pos x="47" y="256"/>
                </a:cxn>
                <a:cxn ang="0">
                  <a:pos x="49" y="260"/>
                </a:cxn>
                <a:cxn ang="0">
                  <a:pos x="52" y="265"/>
                </a:cxn>
                <a:cxn ang="0">
                  <a:pos x="58" y="269"/>
                </a:cxn>
                <a:cxn ang="0">
                  <a:pos x="66" y="270"/>
                </a:cxn>
                <a:cxn ang="0">
                  <a:pos x="76" y="268"/>
                </a:cxn>
                <a:cxn ang="0">
                  <a:pos x="90" y="262"/>
                </a:cxn>
                <a:cxn ang="0">
                  <a:pos x="109" y="251"/>
                </a:cxn>
                <a:cxn ang="0">
                  <a:pos x="126" y="234"/>
                </a:cxn>
                <a:cxn ang="0">
                  <a:pos x="137" y="211"/>
                </a:cxn>
                <a:cxn ang="0">
                  <a:pos x="142" y="183"/>
                </a:cxn>
                <a:cxn ang="0">
                  <a:pos x="150" y="155"/>
                </a:cxn>
                <a:cxn ang="0">
                  <a:pos x="156" y="132"/>
                </a:cxn>
                <a:cxn ang="0">
                  <a:pos x="149" y="114"/>
                </a:cxn>
                <a:cxn ang="0">
                  <a:pos x="137" y="106"/>
                </a:cxn>
                <a:cxn ang="0">
                  <a:pos x="131" y="97"/>
                </a:cxn>
                <a:cxn ang="0">
                  <a:pos x="126" y="83"/>
                </a:cxn>
                <a:cxn ang="0">
                  <a:pos x="126" y="69"/>
                </a:cxn>
                <a:cxn ang="0">
                  <a:pos x="132" y="62"/>
                </a:cxn>
                <a:cxn ang="0">
                  <a:pos x="138" y="55"/>
                </a:cxn>
                <a:cxn ang="0">
                  <a:pos x="144" y="47"/>
                </a:cxn>
                <a:cxn ang="0">
                  <a:pos x="146" y="36"/>
                </a:cxn>
                <a:cxn ang="0">
                  <a:pos x="145" y="26"/>
                </a:cxn>
                <a:cxn ang="0">
                  <a:pos x="137" y="17"/>
                </a:cxn>
                <a:cxn ang="0">
                  <a:pos x="122" y="9"/>
                </a:cxn>
                <a:cxn ang="0">
                  <a:pos x="98" y="3"/>
                </a:cxn>
                <a:cxn ang="0">
                  <a:pos x="79" y="0"/>
                </a:cxn>
                <a:cxn ang="0">
                  <a:pos x="61" y="2"/>
                </a:cxn>
                <a:cxn ang="0">
                  <a:pos x="35" y="15"/>
                </a:cxn>
                <a:cxn ang="0">
                  <a:pos x="12" y="52"/>
                </a:cxn>
                <a:cxn ang="0">
                  <a:pos x="1" y="116"/>
                </a:cxn>
                <a:cxn ang="0">
                  <a:pos x="2" y="169"/>
                </a:cxn>
                <a:cxn ang="0">
                  <a:pos x="11" y="206"/>
                </a:cxn>
                <a:cxn ang="0">
                  <a:pos x="25" y="226"/>
                </a:cxn>
              </a:cxnLst>
              <a:pathLst>
                <a:path w="622" h="1079">
                  <a:moveTo>
                    <a:pt x="134" y="925"/>
                  </a:moveTo>
                  <a:lnTo>
                    <a:pt x="142" y="931"/>
                  </a:lnTo>
                  <a:lnTo>
                    <a:pt x="160" y="947"/>
                  </a:lnTo>
                  <a:lnTo>
                    <a:pt x="177" y="972"/>
                  </a:lnTo>
                  <a:lnTo>
                    <a:pt x="185" y="1009"/>
                  </a:lnTo>
                  <a:lnTo>
                    <a:pt x="187" y="1021"/>
                  </a:lnTo>
                  <a:lnTo>
                    <a:pt x="189" y="1031"/>
                  </a:lnTo>
                  <a:lnTo>
                    <a:pt x="193" y="1040"/>
                  </a:lnTo>
                  <a:lnTo>
                    <a:pt x="199" y="1050"/>
                  </a:lnTo>
                  <a:lnTo>
                    <a:pt x="206" y="1060"/>
                  </a:lnTo>
                  <a:lnTo>
                    <a:pt x="218" y="1070"/>
                  </a:lnTo>
                  <a:lnTo>
                    <a:pt x="230" y="1075"/>
                  </a:lnTo>
                  <a:lnTo>
                    <a:pt x="245" y="1079"/>
                  </a:lnTo>
                  <a:lnTo>
                    <a:pt x="263" y="1079"/>
                  </a:lnTo>
                  <a:lnTo>
                    <a:pt x="282" y="1077"/>
                  </a:lnTo>
                  <a:lnTo>
                    <a:pt x="304" y="1071"/>
                  </a:lnTo>
                  <a:lnTo>
                    <a:pt x="327" y="1062"/>
                  </a:lnTo>
                  <a:lnTo>
                    <a:pt x="360" y="1046"/>
                  </a:lnTo>
                  <a:lnTo>
                    <a:pt x="397" y="1027"/>
                  </a:lnTo>
                  <a:lnTo>
                    <a:pt x="434" y="1001"/>
                  </a:lnTo>
                  <a:lnTo>
                    <a:pt x="470" y="970"/>
                  </a:lnTo>
                  <a:lnTo>
                    <a:pt x="501" y="935"/>
                  </a:lnTo>
                  <a:lnTo>
                    <a:pt x="528" y="892"/>
                  </a:lnTo>
                  <a:lnTo>
                    <a:pt x="546" y="844"/>
                  </a:lnTo>
                  <a:lnTo>
                    <a:pt x="555" y="787"/>
                  </a:lnTo>
                  <a:lnTo>
                    <a:pt x="565" y="729"/>
                  </a:lnTo>
                  <a:lnTo>
                    <a:pt x="581" y="672"/>
                  </a:lnTo>
                  <a:lnTo>
                    <a:pt x="598" y="619"/>
                  </a:lnTo>
                  <a:lnTo>
                    <a:pt x="614" y="571"/>
                  </a:lnTo>
                  <a:lnTo>
                    <a:pt x="622" y="526"/>
                  </a:lnTo>
                  <a:lnTo>
                    <a:pt x="616" y="487"/>
                  </a:lnTo>
                  <a:lnTo>
                    <a:pt x="594" y="454"/>
                  </a:lnTo>
                  <a:lnTo>
                    <a:pt x="549" y="427"/>
                  </a:lnTo>
                  <a:lnTo>
                    <a:pt x="546" y="421"/>
                  </a:lnTo>
                  <a:lnTo>
                    <a:pt x="536" y="407"/>
                  </a:lnTo>
                  <a:lnTo>
                    <a:pt x="522" y="386"/>
                  </a:lnTo>
                  <a:lnTo>
                    <a:pt x="510" y="358"/>
                  </a:lnTo>
                  <a:lnTo>
                    <a:pt x="501" y="331"/>
                  </a:lnTo>
                  <a:lnTo>
                    <a:pt x="497" y="302"/>
                  </a:lnTo>
                  <a:lnTo>
                    <a:pt x="501" y="276"/>
                  </a:lnTo>
                  <a:lnTo>
                    <a:pt x="516" y="257"/>
                  </a:lnTo>
                  <a:lnTo>
                    <a:pt x="528" y="247"/>
                  </a:lnTo>
                  <a:lnTo>
                    <a:pt x="540" y="234"/>
                  </a:lnTo>
                  <a:lnTo>
                    <a:pt x="551" y="220"/>
                  </a:lnTo>
                  <a:lnTo>
                    <a:pt x="563" y="202"/>
                  </a:lnTo>
                  <a:lnTo>
                    <a:pt x="573" y="185"/>
                  </a:lnTo>
                  <a:lnTo>
                    <a:pt x="581" y="165"/>
                  </a:lnTo>
                  <a:lnTo>
                    <a:pt x="583" y="144"/>
                  </a:lnTo>
                  <a:lnTo>
                    <a:pt x="583" y="124"/>
                  </a:lnTo>
                  <a:lnTo>
                    <a:pt x="577" y="103"/>
                  </a:lnTo>
                  <a:lnTo>
                    <a:pt x="565" y="84"/>
                  </a:lnTo>
                  <a:lnTo>
                    <a:pt x="546" y="66"/>
                  </a:lnTo>
                  <a:lnTo>
                    <a:pt x="520" y="48"/>
                  </a:lnTo>
                  <a:lnTo>
                    <a:pt x="487" y="33"/>
                  </a:lnTo>
                  <a:lnTo>
                    <a:pt x="442" y="19"/>
                  </a:lnTo>
                  <a:lnTo>
                    <a:pt x="390" y="10"/>
                  </a:lnTo>
                  <a:lnTo>
                    <a:pt x="325" y="2"/>
                  </a:lnTo>
                  <a:lnTo>
                    <a:pt x="314" y="0"/>
                  </a:lnTo>
                  <a:lnTo>
                    <a:pt x="284" y="0"/>
                  </a:lnTo>
                  <a:lnTo>
                    <a:pt x="242" y="6"/>
                  </a:lnTo>
                  <a:lnTo>
                    <a:pt x="191" y="23"/>
                  </a:lnTo>
                  <a:lnTo>
                    <a:pt x="138" y="58"/>
                  </a:lnTo>
                  <a:lnTo>
                    <a:pt x="88" y="119"/>
                  </a:lnTo>
                  <a:lnTo>
                    <a:pt x="47" y="206"/>
                  </a:lnTo>
                  <a:lnTo>
                    <a:pt x="17" y="331"/>
                  </a:lnTo>
                  <a:lnTo>
                    <a:pt x="4" y="464"/>
                  </a:lnTo>
                  <a:lnTo>
                    <a:pt x="0" y="579"/>
                  </a:lnTo>
                  <a:lnTo>
                    <a:pt x="6" y="676"/>
                  </a:lnTo>
                  <a:lnTo>
                    <a:pt x="19" y="756"/>
                  </a:lnTo>
                  <a:lnTo>
                    <a:pt x="41" y="822"/>
                  </a:lnTo>
                  <a:lnTo>
                    <a:pt x="68" y="871"/>
                  </a:lnTo>
                  <a:lnTo>
                    <a:pt x="99" y="904"/>
                  </a:lnTo>
                  <a:lnTo>
                    <a:pt x="134" y="925"/>
                  </a:lnTo>
                  <a:close/>
                </a:path>
              </a:pathLst>
            </a:custGeom>
            <a:solidFill>
              <a:srgbClr val="E5C9B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5" name="Freeform 30"/>
            <p:cNvSpPr/>
            <p:nvPr/>
          </p:nvSpPr>
          <p:spPr>
            <a:xfrm flipH="1">
              <a:off x="1063" y="538"/>
              <a:ext cx="298" cy="524"/>
            </a:xfrm>
            <a:custGeom>
              <a:avLst/>
              <a:gdLst/>
              <a:ahLst/>
              <a:cxnLst>
                <a:cxn ang="0">
                  <a:pos x="31" y="227"/>
                </a:cxn>
                <a:cxn ang="0">
                  <a:pos x="34" y="229"/>
                </a:cxn>
                <a:cxn ang="0">
                  <a:pos x="39" y="233"/>
                </a:cxn>
                <a:cxn ang="0">
                  <a:pos x="44" y="239"/>
                </a:cxn>
                <a:cxn ang="0">
                  <a:pos x="46" y="246"/>
                </a:cxn>
                <a:cxn ang="0">
                  <a:pos x="48" y="251"/>
                </a:cxn>
                <a:cxn ang="0">
                  <a:pos x="51" y="256"/>
                </a:cxn>
                <a:cxn ang="0">
                  <a:pos x="55" y="260"/>
                </a:cxn>
                <a:cxn ang="0">
                  <a:pos x="62" y="262"/>
                </a:cxn>
                <a:cxn ang="0">
                  <a:pos x="72" y="260"/>
                </a:cxn>
                <a:cxn ang="0">
                  <a:pos x="87" y="254"/>
                </a:cxn>
                <a:cxn ang="0">
                  <a:pos x="104" y="243"/>
                </a:cxn>
                <a:cxn ang="0">
                  <a:pos x="121" y="228"/>
                </a:cxn>
                <a:cxn ang="0">
                  <a:pos x="132" y="206"/>
                </a:cxn>
                <a:cxn ang="0">
                  <a:pos x="136" y="178"/>
                </a:cxn>
                <a:cxn ang="0">
                  <a:pos x="144" y="152"/>
                </a:cxn>
                <a:cxn ang="0">
                  <a:pos x="150" y="130"/>
                </a:cxn>
                <a:cxn ang="0">
                  <a:pos x="143" y="112"/>
                </a:cxn>
                <a:cxn ang="0">
                  <a:pos x="132" y="104"/>
                </a:cxn>
                <a:cxn ang="0">
                  <a:pos x="126" y="94"/>
                </a:cxn>
                <a:cxn ang="0">
                  <a:pos x="120" y="81"/>
                </a:cxn>
                <a:cxn ang="0">
                  <a:pos x="119" y="67"/>
                </a:cxn>
                <a:cxn ang="0">
                  <a:pos x="126" y="60"/>
                </a:cxn>
                <a:cxn ang="0">
                  <a:pos x="132" y="53"/>
                </a:cxn>
                <a:cxn ang="0">
                  <a:pos x="137" y="44"/>
                </a:cxn>
                <a:cxn ang="0">
                  <a:pos x="139" y="35"/>
                </a:cxn>
                <a:cxn ang="0">
                  <a:pos x="138" y="25"/>
                </a:cxn>
                <a:cxn ang="0">
                  <a:pos x="131" y="15"/>
                </a:cxn>
                <a:cxn ang="0">
                  <a:pos x="117" y="8"/>
                </a:cxn>
                <a:cxn ang="0">
                  <a:pos x="94" y="2"/>
                </a:cxn>
                <a:cxn ang="0">
                  <a:pos x="76" y="0"/>
                </a:cxn>
                <a:cxn ang="0">
                  <a:pos x="58" y="1"/>
                </a:cxn>
                <a:cxn ang="0">
                  <a:pos x="33" y="14"/>
                </a:cxn>
                <a:cxn ang="0">
                  <a:pos x="11" y="50"/>
                </a:cxn>
                <a:cxn ang="0">
                  <a:pos x="1" y="113"/>
                </a:cxn>
                <a:cxn ang="0">
                  <a:pos x="1" y="164"/>
                </a:cxn>
                <a:cxn ang="0">
                  <a:pos x="9" y="200"/>
                </a:cxn>
                <a:cxn ang="0">
                  <a:pos x="22" y="221"/>
                </a:cxn>
              </a:cxnLst>
              <a:pathLst>
                <a:path w="594" h="1049">
                  <a:moveTo>
                    <a:pt x="119" y="907"/>
                  </a:moveTo>
                  <a:lnTo>
                    <a:pt x="121" y="909"/>
                  </a:lnTo>
                  <a:lnTo>
                    <a:pt x="126" y="910"/>
                  </a:lnTo>
                  <a:lnTo>
                    <a:pt x="134" y="916"/>
                  </a:lnTo>
                  <a:lnTo>
                    <a:pt x="146" y="924"/>
                  </a:lnTo>
                  <a:lnTo>
                    <a:pt x="156" y="934"/>
                  </a:lnTo>
                  <a:lnTo>
                    <a:pt x="165" y="946"/>
                  </a:lnTo>
                  <a:lnTo>
                    <a:pt x="173" y="959"/>
                  </a:lnTo>
                  <a:lnTo>
                    <a:pt x="179" y="977"/>
                  </a:lnTo>
                  <a:lnTo>
                    <a:pt x="181" y="986"/>
                  </a:lnTo>
                  <a:lnTo>
                    <a:pt x="185" y="996"/>
                  </a:lnTo>
                  <a:lnTo>
                    <a:pt x="191" y="1004"/>
                  </a:lnTo>
                  <a:lnTo>
                    <a:pt x="195" y="1014"/>
                  </a:lnTo>
                  <a:lnTo>
                    <a:pt x="201" y="1025"/>
                  </a:lnTo>
                  <a:lnTo>
                    <a:pt x="208" y="1037"/>
                  </a:lnTo>
                  <a:lnTo>
                    <a:pt x="220" y="1043"/>
                  </a:lnTo>
                  <a:lnTo>
                    <a:pt x="234" y="1049"/>
                  </a:lnTo>
                  <a:lnTo>
                    <a:pt x="247" y="1049"/>
                  </a:lnTo>
                  <a:lnTo>
                    <a:pt x="267" y="1047"/>
                  </a:lnTo>
                  <a:lnTo>
                    <a:pt x="288" y="1043"/>
                  </a:lnTo>
                  <a:lnTo>
                    <a:pt x="312" y="1033"/>
                  </a:lnTo>
                  <a:lnTo>
                    <a:pt x="345" y="1018"/>
                  </a:lnTo>
                  <a:lnTo>
                    <a:pt x="380" y="998"/>
                  </a:lnTo>
                  <a:lnTo>
                    <a:pt x="415" y="975"/>
                  </a:lnTo>
                  <a:lnTo>
                    <a:pt x="450" y="947"/>
                  </a:lnTo>
                  <a:lnTo>
                    <a:pt x="481" y="912"/>
                  </a:lnTo>
                  <a:lnTo>
                    <a:pt x="507" y="873"/>
                  </a:lnTo>
                  <a:lnTo>
                    <a:pt x="524" y="825"/>
                  </a:lnTo>
                  <a:lnTo>
                    <a:pt x="532" y="770"/>
                  </a:lnTo>
                  <a:lnTo>
                    <a:pt x="540" y="714"/>
                  </a:lnTo>
                  <a:lnTo>
                    <a:pt x="555" y="659"/>
                  </a:lnTo>
                  <a:lnTo>
                    <a:pt x="573" y="610"/>
                  </a:lnTo>
                  <a:lnTo>
                    <a:pt x="588" y="564"/>
                  </a:lnTo>
                  <a:lnTo>
                    <a:pt x="594" y="521"/>
                  </a:lnTo>
                  <a:lnTo>
                    <a:pt x="590" y="484"/>
                  </a:lnTo>
                  <a:lnTo>
                    <a:pt x="571" y="451"/>
                  </a:lnTo>
                  <a:lnTo>
                    <a:pt x="528" y="421"/>
                  </a:lnTo>
                  <a:lnTo>
                    <a:pt x="524" y="416"/>
                  </a:lnTo>
                  <a:lnTo>
                    <a:pt x="514" y="400"/>
                  </a:lnTo>
                  <a:lnTo>
                    <a:pt x="501" y="378"/>
                  </a:lnTo>
                  <a:lnTo>
                    <a:pt x="489" y="351"/>
                  </a:lnTo>
                  <a:lnTo>
                    <a:pt x="477" y="324"/>
                  </a:lnTo>
                  <a:lnTo>
                    <a:pt x="473" y="295"/>
                  </a:lnTo>
                  <a:lnTo>
                    <a:pt x="475" y="269"/>
                  </a:lnTo>
                  <a:lnTo>
                    <a:pt x="491" y="250"/>
                  </a:lnTo>
                  <a:lnTo>
                    <a:pt x="503" y="240"/>
                  </a:lnTo>
                  <a:lnTo>
                    <a:pt x="514" y="228"/>
                  </a:lnTo>
                  <a:lnTo>
                    <a:pt x="526" y="213"/>
                  </a:lnTo>
                  <a:lnTo>
                    <a:pt x="536" y="197"/>
                  </a:lnTo>
                  <a:lnTo>
                    <a:pt x="546" y="178"/>
                  </a:lnTo>
                  <a:lnTo>
                    <a:pt x="551" y="160"/>
                  </a:lnTo>
                  <a:lnTo>
                    <a:pt x="555" y="141"/>
                  </a:lnTo>
                  <a:lnTo>
                    <a:pt x="555" y="119"/>
                  </a:lnTo>
                  <a:lnTo>
                    <a:pt x="549" y="100"/>
                  </a:lnTo>
                  <a:lnTo>
                    <a:pt x="538" y="82"/>
                  </a:lnTo>
                  <a:lnTo>
                    <a:pt x="520" y="63"/>
                  </a:lnTo>
                  <a:lnTo>
                    <a:pt x="497" y="47"/>
                  </a:lnTo>
                  <a:lnTo>
                    <a:pt x="464" y="32"/>
                  </a:lnTo>
                  <a:lnTo>
                    <a:pt x="423" y="20"/>
                  </a:lnTo>
                  <a:lnTo>
                    <a:pt x="372" y="10"/>
                  </a:lnTo>
                  <a:lnTo>
                    <a:pt x="312" y="2"/>
                  </a:lnTo>
                  <a:lnTo>
                    <a:pt x="302" y="0"/>
                  </a:lnTo>
                  <a:lnTo>
                    <a:pt x="273" y="0"/>
                  </a:lnTo>
                  <a:lnTo>
                    <a:pt x="232" y="6"/>
                  </a:lnTo>
                  <a:lnTo>
                    <a:pt x="183" y="22"/>
                  </a:lnTo>
                  <a:lnTo>
                    <a:pt x="132" y="57"/>
                  </a:lnTo>
                  <a:lnTo>
                    <a:pt x="84" y="115"/>
                  </a:lnTo>
                  <a:lnTo>
                    <a:pt x="43" y="201"/>
                  </a:lnTo>
                  <a:lnTo>
                    <a:pt x="15" y="322"/>
                  </a:lnTo>
                  <a:lnTo>
                    <a:pt x="2" y="453"/>
                  </a:lnTo>
                  <a:lnTo>
                    <a:pt x="0" y="564"/>
                  </a:lnTo>
                  <a:lnTo>
                    <a:pt x="4" y="659"/>
                  </a:lnTo>
                  <a:lnTo>
                    <a:pt x="17" y="739"/>
                  </a:lnTo>
                  <a:lnTo>
                    <a:pt x="35" y="803"/>
                  </a:lnTo>
                  <a:lnTo>
                    <a:pt x="60" y="852"/>
                  </a:lnTo>
                  <a:lnTo>
                    <a:pt x="88" y="885"/>
                  </a:lnTo>
                  <a:lnTo>
                    <a:pt x="119" y="907"/>
                  </a:lnTo>
                  <a:close/>
                </a:path>
              </a:pathLst>
            </a:custGeom>
            <a:solidFill>
              <a:srgbClr val="DBAF9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6" name="Freeform 31"/>
            <p:cNvSpPr/>
            <p:nvPr/>
          </p:nvSpPr>
          <p:spPr>
            <a:xfrm flipH="1">
              <a:off x="1069" y="543"/>
              <a:ext cx="286" cy="510"/>
            </a:xfrm>
            <a:custGeom>
              <a:avLst/>
              <a:gdLst/>
              <a:ahLst/>
              <a:cxnLst>
                <a:cxn ang="0">
                  <a:pos x="26" y="221"/>
                </a:cxn>
                <a:cxn ang="0">
                  <a:pos x="30" y="223"/>
                </a:cxn>
                <a:cxn ang="0">
                  <a:pos x="36" y="227"/>
                </a:cxn>
                <a:cxn ang="0">
                  <a:pos x="42" y="232"/>
                </a:cxn>
                <a:cxn ang="0">
                  <a:pos x="45" y="238"/>
                </a:cxn>
                <a:cxn ang="0">
                  <a:pos x="47" y="242"/>
                </a:cxn>
                <a:cxn ang="0">
                  <a:pos x="49" y="248"/>
                </a:cxn>
                <a:cxn ang="0">
                  <a:pos x="53" y="253"/>
                </a:cxn>
                <a:cxn ang="0">
                  <a:pos x="59" y="255"/>
                </a:cxn>
                <a:cxn ang="0">
                  <a:pos x="69" y="253"/>
                </a:cxn>
                <a:cxn ang="0">
                  <a:pos x="82" y="247"/>
                </a:cxn>
                <a:cxn ang="0">
                  <a:pos x="99" y="237"/>
                </a:cxn>
                <a:cxn ang="0">
                  <a:pos x="115" y="222"/>
                </a:cxn>
                <a:cxn ang="0">
                  <a:pos x="126" y="201"/>
                </a:cxn>
                <a:cxn ang="0">
                  <a:pos x="130" y="175"/>
                </a:cxn>
                <a:cxn ang="0">
                  <a:pos x="138" y="150"/>
                </a:cxn>
                <a:cxn ang="0">
                  <a:pos x="143" y="129"/>
                </a:cxn>
                <a:cxn ang="0">
                  <a:pos x="137" y="112"/>
                </a:cxn>
                <a:cxn ang="0">
                  <a:pos x="127" y="102"/>
                </a:cxn>
                <a:cxn ang="0">
                  <a:pos x="121" y="93"/>
                </a:cxn>
                <a:cxn ang="0">
                  <a:pos x="115" y="79"/>
                </a:cxn>
                <a:cxn ang="0">
                  <a:pos x="114" y="65"/>
                </a:cxn>
                <a:cxn ang="0">
                  <a:pos x="119" y="58"/>
                </a:cxn>
                <a:cxn ang="0">
                  <a:pos x="125" y="52"/>
                </a:cxn>
                <a:cxn ang="0">
                  <a:pos x="130" y="44"/>
                </a:cxn>
                <a:cxn ang="0">
                  <a:pos x="132" y="34"/>
                </a:cxn>
                <a:cxn ang="0">
                  <a:pos x="131" y="25"/>
                </a:cxn>
                <a:cxn ang="0">
                  <a:pos x="124" y="15"/>
                </a:cxn>
                <a:cxn ang="0">
                  <a:pos x="111" y="7"/>
                </a:cxn>
                <a:cxn ang="0">
                  <a:pos x="89" y="2"/>
                </a:cxn>
                <a:cxn ang="0">
                  <a:pos x="72" y="0"/>
                </a:cxn>
                <a:cxn ang="0">
                  <a:pos x="56" y="1"/>
                </a:cxn>
                <a:cxn ang="0">
                  <a:pos x="32" y="13"/>
                </a:cxn>
                <a:cxn ang="0">
                  <a:pos x="11" y="48"/>
                </a:cxn>
                <a:cxn ang="0">
                  <a:pos x="1" y="109"/>
                </a:cxn>
                <a:cxn ang="0">
                  <a:pos x="1" y="160"/>
                </a:cxn>
                <a:cxn ang="0">
                  <a:pos x="8" y="196"/>
                </a:cxn>
                <a:cxn ang="0">
                  <a:pos x="20" y="216"/>
                </a:cxn>
              </a:cxnLst>
              <a:pathLst>
                <a:path w="572" h="1021">
                  <a:moveTo>
                    <a:pt x="102" y="887"/>
                  </a:moveTo>
                  <a:lnTo>
                    <a:pt x="104" y="887"/>
                  </a:lnTo>
                  <a:lnTo>
                    <a:pt x="112" y="891"/>
                  </a:lnTo>
                  <a:lnTo>
                    <a:pt x="119" y="895"/>
                  </a:lnTo>
                  <a:lnTo>
                    <a:pt x="131" y="900"/>
                  </a:lnTo>
                  <a:lnTo>
                    <a:pt x="143" y="908"/>
                  </a:lnTo>
                  <a:lnTo>
                    <a:pt x="154" y="918"/>
                  </a:lnTo>
                  <a:lnTo>
                    <a:pt x="166" y="930"/>
                  </a:lnTo>
                  <a:lnTo>
                    <a:pt x="174" y="943"/>
                  </a:lnTo>
                  <a:lnTo>
                    <a:pt x="178" y="953"/>
                  </a:lnTo>
                  <a:lnTo>
                    <a:pt x="184" y="961"/>
                  </a:lnTo>
                  <a:lnTo>
                    <a:pt x="188" y="971"/>
                  </a:lnTo>
                  <a:lnTo>
                    <a:pt x="190" y="980"/>
                  </a:lnTo>
                  <a:lnTo>
                    <a:pt x="195" y="994"/>
                  </a:lnTo>
                  <a:lnTo>
                    <a:pt x="201" y="1006"/>
                  </a:lnTo>
                  <a:lnTo>
                    <a:pt x="211" y="1015"/>
                  </a:lnTo>
                  <a:lnTo>
                    <a:pt x="223" y="1019"/>
                  </a:lnTo>
                  <a:lnTo>
                    <a:pt x="236" y="1021"/>
                  </a:lnTo>
                  <a:lnTo>
                    <a:pt x="252" y="1019"/>
                  </a:lnTo>
                  <a:lnTo>
                    <a:pt x="273" y="1013"/>
                  </a:lnTo>
                  <a:lnTo>
                    <a:pt x="297" y="1004"/>
                  </a:lnTo>
                  <a:lnTo>
                    <a:pt x="328" y="990"/>
                  </a:lnTo>
                  <a:lnTo>
                    <a:pt x="361" y="973"/>
                  </a:lnTo>
                  <a:lnTo>
                    <a:pt x="396" y="949"/>
                  </a:lnTo>
                  <a:lnTo>
                    <a:pt x="429" y="924"/>
                  </a:lnTo>
                  <a:lnTo>
                    <a:pt x="460" y="891"/>
                  </a:lnTo>
                  <a:lnTo>
                    <a:pt x="484" y="854"/>
                  </a:lnTo>
                  <a:lnTo>
                    <a:pt x="501" y="807"/>
                  </a:lnTo>
                  <a:lnTo>
                    <a:pt x="511" y="754"/>
                  </a:lnTo>
                  <a:lnTo>
                    <a:pt x="519" y="700"/>
                  </a:lnTo>
                  <a:lnTo>
                    <a:pt x="533" y="649"/>
                  </a:lnTo>
                  <a:lnTo>
                    <a:pt x="550" y="602"/>
                  </a:lnTo>
                  <a:lnTo>
                    <a:pt x="564" y="558"/>
                  </a:lnTo>
                  <a:lnTo>
                    <a:pt x="572" y="519"/>
                  </a:lnTo>
                  <a:lnTo>
                    <a:pt x="568" y="482"/>
                  </a:lnTo>
                  <a:lnTo>
                    <a:pt x="548" y="448"/>
                  </a:lnTo>
                  <a:lnTo>
                    <a:pt x="509" y="417"/>
                  </a:lnTo>
                  <a:lnTo>
                    <a:pt x="505" y="411"/>
                  </a:lnTo>
                  <a:lnTo>
                    <a:pt x="496" y="396"/>
                  </a:lnTo>
                  <a:lnTo>
                    <a:pt x="482" y="374"/>
                  </a:lnTo>
                  <a:lnTo>
                    <a:pt x="468" y="347"/>
                  </a:lnTo>
                  <a:lnTo>
                    <a:pt x="457" y="318"/>
                  </a:lnTo>
                  <a:lnTo>
                    <a:pt x="451" y="289"/>
                  </a:lnTo>
                  <a:lnTo>
                    <a:pt x="453" y="263"/>
                  </a:lnTo>
                  <a:lnTo>
                    <a:pt x="466" y="244"/>
                  </a:lnTo>
                  <a:lnTo>
                    <a:pt x="476" y="234"/>
                  </a:lnTo>
                  <a:lnTo>
                    <a:pt x="488" y="222"/>
                  </a:lnTo>
                  <a:lnTo>
                    <a:pt x="499" y="209"/>
                  </a:lnTo>
                  <a:lnTo>
                    <a:pt x="509" y="191"/>
                  </a:lnTo>
                  <a:lnTo>
                    <a:pt x="517" y="176"/>
                  </a:lnTo>
                  <a:lnTo>
                    <a:pt x="525" y="156"/>
                  </a:lnTo>
                  <a:lnTo>
                    <a:pt x="527" y="137"/>
                  </a:lnTo>
                  <a:lnTo>
                    <a:pt x="527" y="117"/>
                  </a:lnTo>
                  <a:lnTo>
                    <a:pt x="523" y="100"/>
                  </a:lnTo>
                  <a:lnTo>
                    <a:pt x="511" y="80"/>
                  </a:lnTo>
                  <a:lnTo>
                    <a:pt x="496" y="63"/>
                  </a:lnTo>
                  <a:lnTo>
                    <a:pt x="472" y="47"/>
                  </a:lnTo>
                  <a:lnTo>
                    <a:pt x="441" y="31"/>
                  </a:lnTo>
                  <a:lnTo>
                    <a:pt x="402" y="20"/>
                  </a:lnTo>
                  <a:lnTo>
                    <a:pt x="355" y="10"/>
                  </a:lnTo>
                  <a:lnTo>
                    <a:pt x="297" y="2"/>
                  </a:lnTo>
                  <a:lnTo>
                    <a:pt x="287" y="0"/>
                  </a:lnTo>
                  <a:lnTo>
                    <a:pt x="260" y="0"/>
                  </a:lnTo>
                  <a:lnTo>
                    <a:pt x="221" y="6"/>
                  </a:lnTo>
                  <a:lnTo>
                    <a:pt x="174" y="22"/>
                  </a:lnTo>
                  <a:lnTo>
                    <a:pt x="125" y="55"/>
                  </a:lnTo>
                  <a:lnTo>
                    <a:pt x="80" y="111"/>
                  </a:lnTo>
                  <a:lnTo>
                    <a:pt x="41" y="195"/>
                  </a:lnTo>
                  <a:lnTo>
                    <a:pt x="16" y="312"/>
                  </a:lnTo>
                  <a:lnTo>
                    <a:pt x="2" y="439"/>
                  </a:lnTo>
                  <a:lnTo>
                    <a:pt x="0" y="550"/>
                  </a:lnTo>
                  <a:lnTo>
                    <a:pt x="4" y="643"/>
                  </a:lnTo>
                  <a:lnTo>
                    <a:pt x="14" y="721"/>
                  </a:lnTo>
                  <a:lnTo>
                    <a:pt x="30" y="785"/>
                  </a:lnTo>
                  <a:lnTo>
                    <a:pt x="51" y="832"/>
                  </a:lnTo>
                  <a:lnTo>
                    <a:pt x="77" y="867"/>
                  </a:lnTo>
                  <a:lnTo>
                    <a:pt x="102" y="887"/>
                  </a:lnTo>
                  <a:close/>
                </a:path>
              </a:pathLst>
            </a:custGeom>
            <a:solidFill>
              <a:srgbClr val="CE997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7" name="Freeform 32"/>
            <p:cNvSpPr/>
            <p:nvPr/>
          </p:nvSpPr>
          <p:spPr>
            <a:xfrm flipH="1">
              <a:off x="1076" y="548"/>
              <a:ext cx="273" cy="496"/>
            </a:xfrm>
            <a:custGeom>
              <a:avLst/>
              <a:gdLst/>
              <a:ahLst/>
              <a:cxnLst>
                <a:cxn ang="0">
                  <a:pos x="22" y="217"/>
                </a:cxn>
                <a:cxn ang="0">
                  <a:pos x="27" y="218"/>
                </a:cxn>
                <a:cxn ang="0">
                  <a:pos x="33" y="221"/>
                </a:cxn>
                <a:cxn ang="0">
                  <a:pos x="39" y="225"/>
                </a:cxn>
                <a:cxn ang="0">
                  <a:pos x="44" y="230"/>
                </a:cxn>
                <a:cxn ang="0">
                  <a:pos x="46" y="234"/>
                </a:cxn>
                <a:cxn ang="0">
                  <a:pos x="48" y="241"/>
                </a:cxn>
                <a:cxn ang="0">
                  <a:pos x="51" y="246"/>
                </a:cxn>
                <a:cxn ang="0">
                  <a:pos x="56" y="248"/>
                </a:cxn>
                <a:cxn ang="0">
                  <a:pos x="65" y="246"/>
                </a:cxn>
                <a:cxn ang="0">
                  <a:pos x="78" y="241"/>
                </a:cxn>
                <a:cxn ang="0">
                  <a:pos x="94" y="231"/>
                </a:cxn>
                <a:cxn ang="0">
                  <a:pos x="110" y="217"/>
                </a:cxn>
                <a:cxn ang="0">
                  <a:pos x="120" y="197"/>
                </a:cxn>
                <a:cxn ang="0">
                  <a:pos x="124" y="171"/>
                </a:cxn>
                <a:cxn ang="0">
                  <a:pos x="131" y="148"/>
                </a:cxn>
                <a:cxn ang="0">
                  <a:pos x="137" y="129"/>
                </a:cxn>
                <a:cxn ang="0">
                  <a:pos x="131" y="111"/>
                </a:cxn>
                <a:cxn ang="0">
                  <a:pos x="121" y="102"/>
                </a:cxn>
                <a:cxn ang="0">
                  <a:pos x="115" y="92"/>
                </a:cxn>
                <a:cxn ang="0">
                  <a:pos x="109" y="78"/>
                </a:cxn>
                <a:cxn ang="0">
                  <a:pos x="108" y="64"/>
                </a:cxn>
                <a:cxn ang="0">
                  <a:pos x="113" y="57"/>
                </a:cxn>
                <a:cxn ang="0">
                  <a:pos x="119" y="51"/>
                </a:cxn>
                <a:cxn ang="0">
                  <a:pos x="123" y="42"/>
                </a:cxn>
                <a:cxn ang="0">
                  <a:pos x="125" y="33"/>
                </a:cxn>
                <a:cxn ang="0">
                  <a:pos x="124" y="24"/>
                </a:cxn>
                <a:cxn ang="0">
                  <a:pos x="118" y="15"/>
                </a:cxn>
                <a:cxn ang="0">
                  <a:pos x="105" y="8"/>
                </a:cxn>
                <a:cxn ang="0">
                  <a:pos x="84" y="2"/>
                </a:cxn>
                <a:cxn ang="0">
                  <a:pos x="68" y="0"/>
                </a:cxn>
                <a:cxn ang="0">
                  <a:pos x="53" y="1"/>
                </a:cxn>
                <a:cxn ang="0">
                  <a:pos x="30" y="14"/>
                </a:cxn>
                <a:cxn ang="0">
                  <a:pos x="10" y="48"/>
                </a:cxn>
                <a:cxn ang="0">
                  <a:pos x="1" y="107"/>
                </a:cxn>
                <a:cxn ang="0">
                  <a:pos x="1" y="157"/>
                </a:cxn>
                <a:cxn ang="0">
                  <a:pos x="7" y="191"/>
                </a:cxn>
                <a:cxn ang="0">
                  <a:pos x="17" y="212"/>
                </a:cxn>
              </a:cxnLst>
              <a:pathLst>
                <a:path w="546" h="992">
                  <a:moveTo>
                    <a:pt x="86" y="865"/>
                  </a:moveTo>
                  <a:lnTo>
                    <a:pt x="88" y="865"/>
                  </a:lnTo>
                  <a:lnTo>
                    <a:pt x="96" y="867"/>
                  </a:lnTo>
                  <a:lnTo>
                    <a:pt x="105" y="871"/>
                  </a:lnTo>
                  <a:lnTo>
                    <a:pt x="117" y="875"/>
                  </a:lnTo>
                  <a:lnTo>
                    <a:pt x="131" y="883"/>
                  </a:lnTo>
                  <a:lnTo>
                    <a:pt x="144" y="890"/>
                  </a:lnTo>
                  <a:lnTo>
                    <a:pt x="156" y="898"/>
                  </a:lnTo>
                  <a:lnTo>
                    <a:pt x="168" y="910"/>
                  </a:lnTo>
                  <a:lnTo>
                    <a:pt x="174" y="918"/>
                  </a:lnTo>
                  <a:lnTo>
                    <a:pt x="180" y="925"/>
                  </a:lnTo>
                  <a:lnTo>
                    <a:pt x="183" y="935"/>
                  </a:lnTo>
                  <a:lnTo>
                    <a:pt x="185" y="945"/>
                  </a:lnTo>
                  <a:lnTo>
                    <a:pt x="189" y="961"/>
                  </a:lnTo>
                  <a:lnTo>
                    <a:pt x="193" y="972"/>
                  </a:lnTo>
                  <a:lnTo>
                    <a:pt x="201" y="982"/>
                  </a:lnTo>
                  <a:lnTo>
                    <a:pt x="211" y="988"/>
                  </a:lnTo>
                  <a:lnTo>
                    <a:pt x="222" y="992"/>
                  </a:lnTo>
                  <a:lnTo>
                    <a:pt x="238" y="990"/>
                  </a:lnTo>
                  <a:lnTo>
                    <a:pt x="257" y="984"/>
                  </a:lnTo>
                  <a:lnTo>
                    <a:pt x="281" y="974"/>
                  </a:lnTo>
                  <a:lnTo>
                    <a:pt x="310" y="961"/>
                  </a:lnTo>
                  <a:lnTo>
                    <a:pt x="343" y="943"/>
                  </a:lnTo>
                  <a:lnTo>
                    <a:pt x="376" y="924"/>
                  </a:lnTo>
                  <a:lnTo>
                    <a:pt x="409" y="898"/>
                  </a:lnTo>
                  <a:lnTo>
                    <a:pt x="439" y="867"/>
                  </a:lnTo>
                  <a:lnTo>
                    <a:pt x="462" y="832"/>
                  </a:lnTo>
                  <a:lnTo>
                    <a:pt x="480" y="787"/>
                  </a:lnTo>
                  <a:lnTo>
                    <a:pt x="487" y="736"/>
                  </a:lnTo>
                  <a:lnTo>
                    <a:pt x="495" y="684"/>
                  </a:lnTo>
                  <a:lnTo>
                    <a:pt x="509" y="635"/>
                  </a:lnTo>
                  <a:lnTo>
                    <a:pt x="524" y="592"/>
                  </a:lnTo>
                  <a:lnTo>
                    <a:pt x="538" y="551"/>
                  </a:lnTo>
                  <a:lnTo>
                    <a:pt x="546" y="514"/>
                  </a:lnTo>
                  <a:lnTo>
                    <a:pt x="542" y="477"/>
                  </a:lnTo>
                  <a:lnTo>
                    <a:pt x="524" y="444"/>
                  </a:lnTo>
                  <a:lnTo>
                    <a:pt x="487" y="411"/>
                  </a:lnTo>
                  <a:lnTo>
                    <a:pt x="484" y="405"/>
                  </a:lnTo>
                  <a:lnTo>
                    <a:pt x="474" y="390"/>
                  </a:lnTo>
                  <a:lnTo>
                    <a:pt x="460" y="366"/>
                  </a:lnTo>
                  <a:lnTo>
                    <a:pt x="447" y="339"/>
                  </a:lnTo>
                  <a:lnTo>
                    <a:pt x="435" y="310"/>
                  </a:lnTo>
                  <a:lnTo>
                    <a:pt x="429" y="280"/>
                  </a:lnTo>
                  <a:lnTo>
                    <a:pt x="431" y="255"/>
                  </a:lnTo>
                  <a:lnTo>
                    <a:pt x="443" y="236"/>
                  </a:lnTo>
                  <a:lnTo>
                    <a:pt x="452" y="226"/>
                  </a:lnTo>
                  <a:lnTo>
                    <a:pt x="462" y="214"/>
                  </a:lnTo>
                  <a:lnTo>
                    <a:pt x="474" y="201"/>
                  </a:lnTo>
                  <a:lnTo>
                    <a:pt x="484" y="185"/>
                  </a:lnTo>
                  <a:lnTo>
                    <a:pt x="491" y="167"/>
                  </a:lnTo>
                  <a:lnTo>
                    <a:pt x="497" y="150"/>
                  </a:lnTo>
                  <a:lnTo>
                    <a:pt x="499" y="132"/>
                  </a:lnTo>
                  <a:lnTo>
                    <a:pt x="499" y="113"/>
                  </a:lnTo>
                  <a:lnTo>
                    <a:pt x="495" y="95"/>
                  </a:lnTo>
                  <a:lnTo>
                    <a:pt x="484" y="76"/>
                  </a:lnTo>
                  <a:lnTo>
                    <a:pt x="470" y="60"/>
                  </a:lnTo>
                  <a:lnTo>
                    <a:pt x="447" y="45"/>
                  </a:lnTo>
                  <a:lnTo>
                    <a:pt x="417" y="29"/>
                  </a:lnTo>
                  <a:lnTo>
                    <a:pt x="380" y="17"/>
                  </a:lnTo>
                  <a:lnTo>
                    <a:pt x="335" y="8"/>
                  </a:lnTo>
                  <a:lnTo>
                    <a:pt x="281" y="2"/>
                  </a:lnTo>
                  <a:lnTo>
                    <a:pt x="271" y="0"/>
                  </a:lnTo>
                  <a:lnTo>
                    <a:pt x="246" y="0"/>
                  </a:lnTo>
                  <a:lnTo>
                    <a:pt x="209" y="4"/>
                  </a:lnTo>
                  <a:lnTo>
                    <a:pt x="166" y="19"/>
                  </a:lnTo>
                  <a:lnTo>
                    <a:pt x="119" y="53"/>
                  </a:lnTo>
                  <a:lnTo>
                    <a:pt x="76" y="107"/>
                  </a:lnTo>
                  <a:lnTo>
                    <a:pt x="39" y="189"/>
                  </a:lnTo>
                  <a:lnTo>
                    <a:pt x="16" y="302"/>
                  </a:lnTo>
                  <a:lnTo>
                    <a:pt x="4" y="425"/>
                  </a:lnTo>
                  <a:lnTo>
                    <a:pt x="0" y="534"/>
                  </a:lnTo>
                  <a:lnTo>
                    <a:pt x="2" y="625"/>
                  </a:lnTo>
                  <a:lnTo>
                    <a:pt x="12" y="701"/>
                  </a:lnTo>
                  <a:lnTo>
                    <a:pt x="26" y="764"/>
                  </a:lnTo>
                  <a:lnTo>
                    <a:pt x="43" y="812"/>
                  </a:lnTo>
                  <a:lnTo>
                    <a:pt x="65" y="846"/>
                  </a:lnTo>
                  <a:lnTo>
                    <a:pt x="86" y="865"/>
                  </a:lnTo>
                  <a:close/>
                </a:path>
              </a:pathLst>
            </a:custGeom>
            <a:solidFill>
              <a:srgbClr val="C17C4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8" name="Freeform 33"/>
            <p:cNvSpPr/>
            <p:nvPr/>
          </p:nvSpPr>
          <p:spPr>
            <a:xfrm flipH="1">
              <a:off x="1083" y="553"/>
              <a:ext cx="260" cy="482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0" y="2"/>
                </a:cxn>
                <a:cxn ang="0">
                  <a:pos x="29" y="13"/>
                </a:cxn>
                <a:cxn ang="0">
                  <a:pos x="10" y="47"/>
                </a:cxn>
                <a:cxn ang="0">
                  <a:pos x="1" y="104"/>
                </a:cxn>
                <a:cxn ang="0">
                  <a:pos x="1" y="153"/>
                </a:cxn>
                <a:cxn ang="0">
                  <a:pos x="6" y="187"/>
                </a:cxn>
                <a:cxn ang="0">
                  <a:pos x="14" y="208"/>
                </a:cxn>
                <a:cxn ang="0">
                  <a:pos x="19" y="212"/>
                </a:cxn>
                <a:cxn ang="0">
                  <a:pos x="27" y="214"/>
                </a:cxn>
                <a:cxn ang="0">
                  <a:pos x="37" y="217"/>
                </a:cxn>
                <a:cxn ang="0">
                  <a:pos x="45" y="224"/>
                </a:cxn>
                <a:cxn ang="0">
                  <a:pos x="46" y="232"/>
                </a:cxn>
                <a:cxn ang="0">
                  <a:pos x="48" y="239"/>
                </a:cxn>
                <a:cxn ang="0">
                  <a:pos x="52" y="242"/>
                </a:cxn>
                <a:cxn ang="0">
                  <a:pos x="61" y="239"/>
                </a:cxn>
                <a:cxn ang="0">
                  <a:pos x="74" y="233"/>
                </a:cxn>
                <a:cxn ang="0">
                  <a:pos x="90" y="225"/>
                </a:cxn>
                <a:cxn ang="0">
                  <a:pos x="105" y="212"/>
                </a:cxn>
                <a:cxn ang="0">
                  <a:pos x="115" y="193"/>
                </a:cxn>
                <a:cxn ang="0">
                  <a:pos x="119" y="168"/>
                </a:cxn>
                <a:cxn ang="0">
                  <a:pos x="126" y="147"/>
                </a:cxn>
                <a:cxn ang="0">
                  <a:pos x="130" y="128"/>
                </a:cxn>
                <a:cxn ang="0">
                  <a:pos x="126" y="111"/>
                </a:cxn>
                <a:cxn ang="0">
                  <a:pos x="116" y="101"/>
                </a:cxn>
                <a:cxn ang="0">
                  <a:pos x="110" y="90"/>
                </a:cxn>
                <a:cxn ang="0">
                  <a:pos x="104" y="76"/>
                </a:cxn>
                <a:cxn ang="0">
                  <a:pos x="102" y="62"/>
                </a:cxn>
                <a:cxn ang="0">
                  <a:pos x="109" y="52"/>
                </a:cxn>
                <a:cxn ang="0">
                  <a:pos x="117" y="37"/>
                </a:cxn>
                <a:cxn ang="0">
                  <a:pos x="115" y="19"/>
                </a:cxn>
                <a:cxn ang="0">
                  <a:pos x="90" y="5"/>
                </a:cxn>
              </a:cxnLst>
              <a:pathLst>
                <a:path w="520" h="962">
                  <a:moveTo>
                    <a:pt x="265" y="2"/>
                  </a:moveTo>
                  <a:lnTo>
                    <a:pt x="255" y="0"/>
                  </a:lnTo>
                  <a:lnTo>
                    <a:pt x="232" y="0"/>
                  </a:lnTo>
                  <a:lnTo>
                    <a:pt x="197" y="5"/>
                  </a:lnTo>
                  <a:lnTo>
                    <a:pt x="156" y="21"/>
                  </a:lnTo>
                  <a:lnTo>
                    <a:pt x="113" y="52"/>
                  </a:lnTo>
                  <a:lnTo>
                    <a:pt x="72" y="105"/>
                  </a:lnTo>
                  <a:lnTo>
                    <a:pt x="39" y="185"/>
                  </a:lnTo>
                  <a:lnTo>
                    <a:pt x="15" y="294"/>
                  </a:lnTo>
                  <a:lnTo>
                    <a:pt x="4" y="413"/>
                  </a:lnTo>
                  <a:lnTo>
                    <a:pt x="0" y="518"/>
                  </a:lnTo>
                  <a:lnTo>
                    <a:pt x="2" y="610"/>
                  </a:lnTo>
                  <a:lnTo>
                    <a:pt x="10" y="684"/>
                  </a:lnTo>
                  <a:lnTo>
                    <a:pt x="21" y="746"/>
                  </a:lnTo>
                  <a:lnTo>
                    <a:pt x="35" y="793"/>
                  </a:lnTo>
                  <a:lnTo>
                    <a:pt x="53" y="828"/>
                  </a:lnTo>
                  <a:lnTo>
                    <a:pt x="70" y="847"/>
                  </a:lnTo>
                  <a:lnTo>
                    <a:pt x="74" y="847"/>
                  </a:lnTo>
                  <a:lnTo>
                    <a:pt x="88" y="849"/>
                  </a:lnTo>
                  <a:lnTo>
                    <a:pt x="105" y="853"/>
                  </a:lnTo>
                  <a:lnTo>
                    <a:pt x="127" y="859"/>
                  </a:lnTo>
                  <a:lnTo>
                    <a:pt x="146" y="867"/>
                  </a:lnTo>
                  <a:lnTo>
                    <a:pt x="164" y="878"/>
                  </a:lnTo>
                  <a:lnTo>
                    <a:pt x="177" y="892"/>
                  </a:lnTo>
                  <a:lnTo>
                    <a:pt x="181" y="910"/>
                  </a:lnTo>
                  <a:lnTo>
                    <a:pt x="181" y="927"/>
                  </a:lnTo>
                  <a:lnTo>
                    <a:pt x="185" y="941"/>
                  </a:lnTo>
                  <a:lnTo>
                    <a:pt x="189" y="953"/>
                  </a:lnTo>
                  <a:lnTo>
                    <a:pt x="197" y="958"/>
                  </a:lnTo>
                  <a:lnTo>
                    <a:pt x="208" y="962"/>
                  </a:lnTo>
                  <a:lnTo>
                    <a:pt x="224" y="960"/>
                  </a:lnTo>
                  <a:lnTo>
                    <a:pt x="242" y="954"/>
                  </a:lnTo>
                  <a:lnTo>
                    <a:pt x="265" y="945"/>
                  </a:lnTo>
                  <a:lnTo>
                    <a:pt x="294" y="931"/>
                  </a:lnTo>
                  <a:lnTo>
                    <a:pt x="325" y="915"/>
                  </a:lnTo>
                  <a:lnTo>
                    <a:pt x="357" y="898"/>
                  </a:lnTo>
                  <a:lnTo>
                    <a:pt x="390" y="875"/>
                  </a:lnTo>
                  <a:lnTo>
                    <a:pt x="417" y="845"/>
                  </a:lnTo>
                  <a:lnTo>
                    <a:pt x="440" y="812"/>
                  </a:lnTo>
                  <a:lnTo>
                    <a:pt x="458" y="769"/>
                  </a:lnTo>
                  <a:lnTo>
                    <a:pt x="466" y="721"/>
                  </a:lnTo>
                  <a:lnTo>
                    <a:pt x="473" y="670"/>
                  </a:lnTo>
                  <a:lnTo>
                    <a:pt x="485" y="625"/>
                  </a:lnTo>
                  <a:lnTo>
                    <a:pt x="501" y="584"/>
                  </a:lnTo>
                  <a:lnTo>
                    <a:pt x="512" y="545"/>
                  </a:lnTo>
                  <a:lnTo>
                    <a:pt x="520" y="510"/>
                  </a:lnTo>
                  <a:lnTo>
                    <a:pt x="516" y="477"/>
                  </a:lnTo>
                  <a:lnTo>
                    <a:pt x="501" y="442"/>
                  </a:lnTo>
                  <a:lnTo>
                    <a:pt x="468" y="407"/>
                  </a:lnTo>
                  <a:lnTo>
                    <a:pt x="464" y="401"/>
                  </a:lnTo>
                  <a:lnTo>
                    <a:pt x="454" y="385"/>
                  </a:lnTo>
                  <a:lnTo>
                    <a:pt x="438" y="360"/>
                  </a:lnTo>
                  <a:lnTo>
                    <a:pt x="425" y="333"/>
                  </a:lnTo>
                  <a:lnTo>
                    <a:pt x="413" y="302"/>
                  </a:lnTo>
                  <a:lnTo>
                    <a:pt x="405" y="272"/>
                  </a:lnTo>
                  <a:lnTo>
                    <a:pt x="405" y="247"/>
                  </a:lnTo>
                  <a:lnTo>
                    <a:pt x="417" y="228"/>
                  </a:lnTo>
                  <a:lnTo>
                    <a:pt x="436" y="208"/>
                  </a:lnTo>
                  <a:lnTo>
                    <a:pt x="456" y="179"/>
                  </a:lnTo>
                  <a:lnTo>
                    <a:pt x="468" y="146"/>
                  </a:lnTo>
                  <a:lnTo>
                    <a:pt x="472" y="111"/>
                  </a:lnTo>
                  <a:lnTo>
                    <a:pt x="458" y="76"/>
                  </a:lnTo>
                  <a:lnTo>
                    <a:pt x="423" y="43"/>
                  </a:lnTo>
                  <a:lnTo>
                    <a:pt x="360" y="17"/>
                  </a:lnTo>
                  <a:lnTo>
                    <a:pt x="265" y="2"/>
                  </a:lnTo>
                  <a:close/>
                </a:path>
              </a:pathLst>
            </a:custGeom>
            <a:solidFill>
              <a:srgbClr val="B5632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09" name="Freeform 34"/>
            <p:cNvSpPr/>
            <p:nvPr/>
          </p:nvSpPr>
          <p:spPr>
            <a:xfrm flipH="1">
              <a:off x="985" y="506"/>
              <a:ext cx="193" cy="238"/>
            </a:xfrm>
            <a:custGeom>
              <a:avLst/>
              <a:gdLst/>
              <a:ahLst/>
              <a:cxnLst>
                <a:cxn ang="0">
                  <a:pos x="19" y="17"/>
                </a:cxn>
                <a:cxn ang="0">
                  <a:pos x="17" y="17"/>
                </a:cxn>
                <a:cxn ang="0">
                  <a:pos x="14" y="15"/>
                </a:cxn>
                <a:cxn ang="0">
                  <a:pos x="9" y="12"/>
                </a:cxn>
                <a:cxn ang="0">
                  <a:pos x="4" y="9"/>
                </a:cxn>
                <a:cxn ang="0">
                  <a:pos x="1" y="6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14" y="0"/>
                </a:cxn>
                <a:cxn ang="0">
                  <a:pos x="23" y="0"/>
                </a:cxn>
                <a:cxn ang="0">
                  <a:pos x="32" y="1"/>
                </a:cxn>
                <a:cxn ang="0">
                  <a:pos x="40" y="2"/>
                </a:cxn>
                <a:cxn ang="0">
                  <a:pos x="49" y="5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71" y="16"/>
                </a:cxn>
                <a:cxn ang="0">
                  <a:pos x="76" y="22"/>
                </a:cxn>
                <a:cxn ang="0">
                  <a:pos x="82" y="28"/>
                </a:cxn>
                <a:cxn ang="0">
                  <a:pos x="86" y="35"/>
                </a:cxn>
                <a:cxn ang="0">
                  <a:pos x="90" y="42"/>
                </a:cxn>
                <a:cxn ang="0">
                  <a:pos x="94" y="50"/>
                </a:cxn>
                <a:cxn ang="0">
                  <a:pos x="95" y="58"/>
                </a:cxn>
                <a:cxn ang="0">
                  <a:pos x="97" y="67"/>
                </a:cxn>
                <a:cxn ang="0">
                  <a:pos x="97" y="76"/>
                </a:cxn>
                <a:cxn ang="0">
                  <a:pos x="96" y="86"/>
                </a:cxn>
                <a:cxn ang="0">
                  <a:pos x="96" y="88"/>
                </a:cxn>
                <a:cxn ang="0">
                  <a:pos x="94" y="92"/>
                </a:cxn>
                <a:cxn ang="0">
                  <a:pos x="91" y="98"/>
                </a:cxn>
                <a:cxn ang="0">
                  <a:pos x="88" y="104"/>
                </a:cxn>
                <a:cxn ang="0">
                  <a:pos x="83" y="110"/>
                </a:cxn>
                <a:cxn ang="0">
                  <a:pos x="78" y="116"/>
                </a:cxn>
                <a:cxn ang="0">
                  <a:pos x="74" y="119"/>
                </a:cxn>
                <a:cxn ang="0">
                  <a:pos x="68" y="118"/>
                </a:cxn>
                <a:cxn ang="0">
                  <a:pos x="62" y="116"/>
                </a:cxn>
                <a:cxn ang="0">
                  <a:pos x="56" y="112"/>
                </a:cxn>
                <a:cxn ang="0">
                  <a:pos x="51" y="108"/>
                </a:cxn>
                <a:cxn ang="0">
                  <a:pos x="47" y="103"/>
                </a:cxn>
                <a:cxn ang="0">
                  <a:pos x="44" y="97"/>
                </a:cxn>
                <a:cxn ang="0">
                  <a:pos x="43" y="91"/>
                </a:cxn>
                <a:cxn ang="0">
                  <a:pos x="45" y="84"/>
                </a:cxn>
                <a:cxn ang="0">
                  <a:pos x="51" y="75"/>
                </a:cxn>
                <a:cxn ang="0">
                  <a:pos x="58" y="67"/>
                </a:cxn>
                <a:cxn ang="0">
                  <a:pos x="63" y="59"/>
                </a:cxn>
                <a:cxn ang="0">
                  <a:pos x="66" y="50"/>
                </a:cxn>
                <a:cxn ang="0">
                  <a:pos x="65" y="43"/>
                </a:cxn>
                <a:cxn ang="0">
                  <a:pos x="60" y="35"/>
                </a:cxn>
                <a:cxn ang="0">
                  <a:pos x="51" y="28"/>
                </a:cxn>
                <a:cxn ang="0">
                  <a:pos x="38" y="22"/>
                </a:cxn>
                <a:cxn ang="0">
                  <a:pos x="19" y="17"/>
                </a:cxn>
              </a:cxnLst>
              <a:pathLst>
                <a:path w="386" h="478">
                  <a:moveTo>
                    <a:pt x="74" y="70"/>
                  </a:moveTo>
                  <a:lnTo>
                    <a:pt x="68" y="68"/>
                  </a:lnTo>
                  <a:lnTo>
                    <a:pt x="53" y="61"/>
                  </a:lnTo>
                  <a:lnTo>
                    <a:pt x="33" y="51"/>
                  </a:lnTo>
                  <a:lnTo>
                    <a:pt x="14" y="39"/>
                  </a:lnTo>
                  <a:lnTo>
                    <a:pt x="2" y="27"/>
                  </a:lnTo>
                  <a:lnTo>
                    <a:pt x="0" y="18"/>
                  </a:lnTo>
                  <a:lnTo>
                    <a:pt x="16" y="8"/>
                  </a:lnTo>
                  <a:lnTo>
                    <a:pt x="53" y="2"/>
                  </a:lnTo>
                  <a:lnTo>
                    <a:pt x="90" y="0"/>
                  </a:lnTo>
                  <a:lnTo>
                    <a:pt x="127" y="4"/>
                  </a:lnTo>
                  <a:lnTo>
                    <a:pt x="160" y="10"/>
                  </a:lnTo>
                  <a:lnTo>
                    <a:pt x="193" y="20"/>
                  </a:lnTo>
                  <a:lnTo>
                    <a:pt x="224" y="31"/>
                  </a:lnTo>
                  <a:lnTo>
                    <a:pt x="254" y="47"/>
                  </a:lnTo>
                  <a:lnTo>
                    <a:pt x="281" y="66"/>
                  </a:lnTo>
                  <a:lnTo>
                    <a:pt x="304" y="88"/>
                  </a:lnTo>
                  <a:lnTo>
                    <a:pt x="326" y="113"/>
                  </a:lnTo>
                  <a:lnTo>
                    <a:pt x="343" y="140"/>
                  </a:lnTo>
                  <a:lnTo>
                    <a:pt x="359" y="170"/>
                  </a:lnTo>
                  <a:lnTo>
                    <a:pt x="373" y="201"/>
                  </a:lnTo>
                  <a:lnTo>
                    <a:pt x="380" y="234"/>
                  </a:lnTo>
                  <a:lnTo>
                    <a:pt x="386" y="269"/>
                  </a:lnTo>
                  <a:lnTo>
                    <a:pt x="386" y="308"/>
                  </a:lnTo>
                  <a:lnTo>
                    <a:pt x="384" y="347"/>
                  </a:lnTo>
                  <a:lnTo>
                    <a:pt x="382" y="353"/>
                  </a:lnTo>
                  <a:lnTo>
                    <a:pt x="374" y="370"/>
                  </a:lnTo>
                  <a:lnTo>
                    <a:pt x="363" y="394"/>
                  </a:lnTo>
                  <a:lnTo>
                    <a:pt x="349" y="419"/>
                  </a:lnTo>
                  <a:lnTo>
                    <a:pt x="332" y="444"/>
                  </a:lnTo>
                  <a:lnTo>
                    <a:pt x="312" y="466"/>
                  </a:lnTo>
                  <a:lnTo>
                    <a:pt x="293" y="478"/>
                  </a:lnTo>
                  <a:lnTo>
                    <a:pt x="271" y="476"/>
                  </a:lnTo>
                  <a:lnTo>
                    <a:pt x="248" y="466"/>
                  </a:lnTo>
                  <a:lnTo>
                    <a:pt x="224" y="452"/>
                  </a:lnTo>
                  <a:lnTo>
                    <a:pt x="203" y="435"/>
                  </a:lnTo>
                  <a:lnTo>
                    <a:pt x="185" y="415"/>
                  </a:lnTo>
                  <a:lnTo>
                    <a:pt x="174" y="392"/>
                  </a:lnTo>
                  <a:lnTo>
                    <a:pt x="170" y="366"/>
                  </a:lnTo>
                  <a:lnTo>
                    <a:pt x="180" y="337"/>
                  </a:lnTo>
                  <a:lnTo>
                    <a:pt x="203" y="304"/>
                  </a:lnTo>
                  <a:lnTo>
                    <a:pt x="232" y="269"/>
                  </a:lnTo>
                  <a:lnTo>
                    <a:pt x="252" y="236"/>
                  </a:lnTo>
                  <a:lnTo>
                    <a:pt x="261" y="203"/>
                  </a:lnTo>
                  <a:lnTo>
                    <a:pt x="258" y="172"/>
                  </a:lnTo>
                  <a:lnTo>
                    <a:pt x="238" y="142"/>
                  </a:lnTo>
                  <a:lnTo>
                    <a:pt x="203" y="115"/>
                  </a:lnTo>
                  <a:lnTo>
                    <a:pt x="150" y="90"/>
                  </a:lnTo>
                  <a:lnTo>
                    <a:pt x="74" y="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0" name="Freeform 35"/>
            <p:cNvSpPr/>
            <p:nvPr/>
          </p:nvSpPr>
          <p:spPr>
            <a:xfrm flipH="1">
              <a:off x="989" y="509"/>
              <a:ext cx="182" cy="231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1" y="0"/>
                </a:cxn>
                <a:cxn ang="0">
                  <a:pos x="30" y="1"/>
                </a:cxn>
                <a:cxn ang="0">
                  <a:pos x="38" y="2"/>
                </a:cxn>
                <a:cxn ang="0">
                  <a:pos x="45" y="4"/>
                </a:cxn>
                <a:cxn ang="0">
                  <a:pos x="53" y="7"/>
                </a:cxn>
                <a:cxn ang="0">
                  <a:pos x="60" y="11"/>
                </a:cxn>
                <a:cxn ang="0">
                  <a:pos x="66" y="16"/>
                </a:cxn>
                <a:cxn ang="0">
                  <a:pos x="72" y="21"/>
                </a:cxn>
                <a:cxn ang="0">
                  <a:pos x="77" y="27"/>
                </a:cxn>
                <a:cxn ang="0">
                  <a:pos x="81" y="33"/>
                </a:cxn>
                <a:cxn ang="0">
                  <a:pos x="84" y="41"/>
                </a:cxn>
                <a:cxn ang="0">
                  <a:pos x="87" y="48"/>
                </a:cxn>
                <a:cxn ang="0">
                  <a:pos x="90" y="57"/>
                </a:cxn>
                <a:cxn ang="0">
                  <a:pos x="91" y="65"/>
                </a:cxn>
                <a:cxn ang="0">
                  <a:pos x="92" y="74"/>
                </a:cxn>
                <a:cxn ang="0">
                  <a:pos x="91" y="84"/>
                </a:cxn>
                <a:cxn ang="0">
                  <a:pos x="90" y="85"/>
                </a:cxn>
                <a:cxn ang="0">
                  <a:pos x="88" y="89"/>
                </a:cxn>
                <a:cxn ang="0">
                  <a:pos x="85" y="95"/>
                </a:cxn>
                <a:cxn ang="0">
                  <a:pos x="82" y="102"/>
                </a:cxn>
                <a:cxn ang="0">
                  <a:pos x="78" y="108"/>
                </a:cxn>
                <a:cxn ang="0">
                  <a:pos x="74" y="112"/>
                </a:cxn>
                <a:cxn ang="0">
                  <a:pos x="69" y="115"/>
                </a:cxn>
                <a:cxn ang="0">
                  <a:pos x="64" y="115"/>
                </a:cxn>
                <a:cxn ang="0">
                  <a:pos x="59" y="113"/>
                </a:cxn>
                <a:cxn ang="0">
                  <a:pos x="54" y="110"/>
                </a:cxn>
                <a:cxn ang="0">
                  <a:pos x="49" y="107"/>
                </a:cxn>
                <a:cxn ang="0">
                  <a:pos x="45" y="102"/>
                </a:cxn>
                <a:cxn ang="0">
                  <a:pos x="42" y="97"/>
                </a:cxn>
                <a:cxn ang="0">
                  <a:pos x="41" y="91"/>
                </a:cxn>
                <a:cxn ang="0">
                  <a:pos x="42" y="85"/>
                </a:cxn>
                <a:cxn ang="0">
                  <a:pos x="46" y="77"/>
                </a:cxn>
                <a:cxn ang="0">
                  <a:pos x="46" y="76"/>
                </a:cxn>
                <a:cxn ang="0">
                  <a:pos x="47" y="75"/>
                </a:cxn>
                <a:cxn ang="0">
                  <a:pos x="48" y="74"/>
                </a:cxn>
                <a:cxn ang="0">
                  <a:pos x="49" y="73"/>
                </a:cxn>
                <a:cxn ang="0">
                  <a:pos x="56" y="65"/>
                </a:cxn>
                <a:cxn ang="0">
                  <a:pos x="60" y="58"/>
                </a:cxn>
                <a:cxn ang="0">
                  <a:pos x="62" y="50"/>
                </a:cxn>
                <a:cxn ang="0">
                  <a:pos x="61" y="42"/>
                </a:cxn>
                <a:cxn ang="0">
                  <a:pos x="57" y="35"/>
                </a:cxn>
                <a:cxn ang="0">
                  <a:pos x="48" y="28"/>
                </a:cxn>
                <a:cxn ang="0">
                  <a:pos x="35" y="22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7" y="16"/>
                </a:cxn>
                <a:cxn ang="0">
                  <a:pos x="16" y="15"/>
                </a:cxn>
                <a:cxn ang="0">
                  <a:pos x="13" y="14"/>
                </a:cxn>
                <a:cxn ang="0">
                  <a:pos x="10" y="12"/>
                </a:cxn>
                <a:cxn ang="0">
                  <a:pos x="6" y="10"/>
                </a:cxn>
                <a:cxn ang="0">
                  <a:pos x="2" y="7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5" y="1"/>
                </a:cxn>
                <a:cxn ang="0">
                  <a:pos x="13" y="0"/>
                </a:cxn>
              </a:cxnLst>
              <a:pathLst>
                <a:path w="362" h="464">
                  <a:moveTo>
                    <a:pt x="49" y="2"/>
                  </a:moveTo>
                  <a:lnTo>
                    <a:pt x="84" y="0"/>
                  </a:lnTo>
                  <a:lnTo>
                    <a:pt x="117" y="4"/>
                  </a:lnTo>
                  <a:lnTo>
                    <a:pt x="150" y="10"/>
                  </a:lnTo>
                  <a:lnTo>
                    <a:pt x="179" y="18"/>
                  </a:lnTo>
                  <a:lnTo>
                    <a:pt x="208" y="31"/>
                  </a:lnTo>
                  <a:lnTo>
                    <a:pt x="236" y="47"/>
                  </a:lnTo>
                  <a:lnTo>
                    <a:pt x="261" y="64"/>
                  </a:lnTo>
                  <a:lnTo>
                    <a:pt x="284" y="86"/>
                  </a:lnTo>
                  <a:lnTo>
                    <a:pt x="304" y="109"/>
                  </a:lnTo>
                  <a:lnTo>
                    <a:pt x="321" y="134"/>
                  </a:lnTo>
                  <a:lnTo>
                    <a:pt x="335" y="164"/>
                  </a:lnTo>
                  <a:lnTo>
                    <a:pt x="347" y="195"/>
                  </a:lnTo>
                  <a:lnTo>
                    <a:pt x="357" y="228"/>
                  </a:lnTo>
                  <a:lnTo>
                    <a:pt x="360" y="263"/>
                  </a:lnTo>
                  <a:lnTo>
                    <a:pt x="362" y="298"/>
                  </a:lnTo>
                  <a:lnTo>
                    <a:pt x="360" y="337"/>
                  </a:lnTo>
                  <a:lnTo>
                    <a:pt x="358" y="343"/>
                  </a:lnTo>
                  <a:lnTo>
                    <a:pt x="351" y="360"/>
                  </a:lnTo>
                  <a:lnTo>
                    <a:pt x="339" y="382"/>
                  </a:lnTo>
                  <a:lnTo>
                    <a:pt x="325" y="409"/>
                  </a:lnTo>
                  <a:lnTo>
                    <a:pt x="310" y="433"/>
                  </a:lnTo>
                  <a:lnTo>
                    <a:pt x="292" y="452"/>
                  </a:lnTo>
                  <a:lnTo>
                    <a:pt x="273" y="464"/>
                  </a:lnTo>
                  <a:lnTo>
                    <a:pt x="253" y="464"/>
                  </a:lnTo>
                  <a:lnTo>
                    <a:pt x="234" y="454"/>
                  </a:lnTo>
                  <a:lnTo>
                    <a:pt x="214" y="442"/>
                  </a:lnTo>
                  <a:lnTo>
                    <a:pt x="195" y="429"/>
                  </a:lnTo>
                  <a:lnTo>
                    <a:pt x="177" y="411"/>
                  </a:lnTo>
                  <a:lnTo>
                    <a:pt x="166" y="390"/>
                  </a:lnTo>
                  <a:lnTo>
                    <a:pt x="162" y="366"/>
                  </a:lnTo>
                  <a:lnTo>
                    <a:pt x="166" y="341"/>
                  </a:lnTo>
                  <a:lnTo>
                    <a:pt x="181" y="312"/>
                  </a:lnTo>
                  <a:lnTo>
                    <a:pt x="183" y="308"/>
                  </a:lnTo>
                  <a:lnTo>
                    <a:pt x="187" y="304"/>
                  </a:lnTo>
                  <a:lnTo>
                    <a:pt x="189" y="300"/>
                  </a:lnTo>
                  <a:lnTo>
                    <a:pt x="193" y="296"/>
                  </a:lnTo>
                  <a:lnTo>
                    <a:pt x="220" y="263"/>
                  </a:lnTo>
                  <a:lnTo>
                    <a:pt x="238" y="232"/>
                  </a:lnTo>
                  <a:lnTo>
                    <a:pt x="245" y="201"/>
                  </a:lnTo>
                  <a:lnTo>
                    <a:pt x="242" y="171"/>
                  </a:lnTo>
                  <a:lnTo>
                    <a:pt x="224" y="142"/>
                  </a:lnTo>
                  <a:lnTo>
                    <a:pt x="191" y="115"/>
                  </a:lnTo>
                  <a:lnTo>
                    <a:pt x="140" y="90"/>
                  </a:lnTo>
                  <a:lnTo>
                    <a:pt x="72" y="66"/>
                  </a:lnTo>
                  <a:lnTo>
                    <a:pt x="70" y="64"/>
                  </a:lnTo>
                  <a:lnTo>
                    <a:pt x="66" y="64"/>
                  </a:lnTo>
                  <a:lnTo>
                    <a:pt x="64" y="62"/>
                  </a:lnTo>
                  <a:lnTo>
                    <a:pt x="52" y="57"/>
                  </a:lnTo>
                  <a:lnTo>
                    <a:pt x="37" y="51"/>
                  </a:lnTo>
                  <a:lnTo>
                    <a:pt x="21" y="41"/>
                  </a:lnTo>
                  <a:lnTo>
                    <a:pt x="8" y="31"/>
                  </a:lnTo>
                  <a:lnTo>
                    <a:pt x="0" y="21"/>
                  </a:lnTo>
                  <a:lnTo>
                    <a:pt x="2" y="14"/>
                  </a:lnTo>
                  <a:lnTo>
                    <a:pt x="17" y="6"/>
                  </a:lnTo>
                  <a:lnTo>
                    <a:pt x="49" y="2"/>
                  </a:lnTo>
                  <a:close/>
                </a:path>
              </a:pathLst>
            </a:custGeom>
            <a:solidFill>
              <a:srgbClr val="EFEFE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1" name="Freeform 36"/>
            <p:cNvSpPr/>
            <p:nvPr/>
          </p:nvSpPr>
          <p:spPr>
            <a:xfrm flipH="1">
              <a:off x="991" y="511"/>
              <a:ext cx="169" cy="226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20" y="0"/>
                </a:cxn>
                <a:cxn ang="0">
                  <a:pos x="28" y="1"/>
                </a:cxn>
                <a:cxn ang="0">
                  <a:pos x="35" y="3"/>
                </a:cxn>
                <a:cxn ang="0">
                  <a:pos x="42" y="5"/>
                </a:cxn>
                <a:cxn ang="0">
                  <a:pos x="49" y="8"/>
                </a:cxn>
                <a:cxn ang="0">
                  <a:pos x="56" y="12"/>
                </a:cxn>
                <a:cxn ang="0">
                  <a:pos x="61" y="16"/>
                </a:cxn>
                <a:cxn ang="0">
                  <a:pos x="67" y="21"/>
                </a:cxn>
                <a:cxn ang="0">
                  <a:pos x="71" y="27"/>
                </a:cxn>
                <a:cxn ang="0">
                  <a:pos x="75" y="33"/>
                </a:cxn>
                <a:cxn ang="0">
                  <a:pos x="79" y="40"/>
                </a:cxn>
                <a:cxn ang="0">
                  <a:pos x="81" y="48"/>
                </a:cxn>
                <a:cxn ang="0">
                  <a:pos x="83" y="56"/>
                </a:cxn>
                <a:cxn ang="0">
                  <a:pos x="84" y="64"/>
                </a:cxn>
                <a:cxn ang="0">
                  <a:pos x="85" y="73"/>
                </a:cxn>
                <a:cxn ang="0">
                  <a:pos x="84" y="83"/>
                </a:cxn>
                <a:cxn ang="0">
                  <a:pos x="84" y="84"/>
                </a:cxn>
                <a:cxn ang="0">
                  <a:pos x="82" y="88"/>
                </a:cxn>
                <a:cxn ang="0">
                  <a:pos x="79" y="94"/>
                </a:cxn>
                <a:cxn ang="0">
                  <a:pos x="76" y="100"/>
                </a:cxn>
                <a:cxn ang="0">
                  <a:pos x="73" y="106"/>
                </a:cxn>
                <a:cxn ang="0">
                  <a:pos x="69" y="110"/>
                </a:cxn>
                <a:cxn ang="0">
                  <a:pos x="64" y="113"/>
                </a:cxn>
                <a:cxn ang="0">
                  <a:pos x="59" y="113"/>
                </a:cxn>
                <a:cxn ang="0">
                  <a:pos x="55" y="111"/>
                </a:cxn>
                <a:cxn ang="0">
                  <a:pos x="50" y="108"/>
                </a:cxn>
                <a:cxn ang="0">
                  <a:pos x="46" y="105"/>
                </a:cxn>
                <a:cxn ang="0">
                  <a:pos x="42" y="100"/>
                </a:cxn>
                <a:cxn ang="0">
                  <a:pos x="39" y="95"/>
                </a:cxn>
                <a:cxn ang="0">
                  <a:pos x="38" y="89"/>
                </a:cxn>
                <a:cxn ang="0">
                  <a:pos x="40" y="83"/>
                </a:cxn>
                <a:cxn ang="0">
                  <a:pos x="43" y="76"/>
                </a:cxn>
                <a:cxn ang="0">
                  <a:pos x="44" y="75"/>
                </a:cxn>
                <a:cxn ang="0">
                  <a:pos x="45" y="74"/>
                </a:cxn>
                <a:cxn ang="0">
                  <a:pos x="46" y="73"/>
                </a:cxn>
                <a:cxn ang="0">
                  <a:pos x="47" y="72"/>
                </a:cxn>
                <a:cxn ang="0">
                  <a:pos x="53" y="64"/>
                </a:cxn>
                <a:cxn ang="0">
                  <a:pos x="56" y="56"/>
                </a:cxn>
                <a:cxn ang="0">
                  <a:pos x="58" y="49"/>
                </a:cxn>
                <a:cxn ang="0">
                  <a:pos x="57" y="41"/>
                </a:cxn>
                <a:cxn ang="0">
                  <a:pos x="54" y="34"/>
                </a:cxn>
                <a:cxn ang="0">
                  <a:pos x="46" y="28"/>
                </a:cxn>
                <a:cxn ang="0">
                  <a:pos x="34" y="22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5"/>
                </a:cxn>
                <a:cxn ang="0">
                  <a:pos x="17" y="15"/>
                </a:cxn>
                <a:cxn ang="0">
                  <a:pos x="16" y="15"/>
                </a:cxn>
                <a:cxn ang="0">
                  <a:pos x="14" y="14"/>
                </a:cxn>
                <a:cxn ang="0">
                  <a:pos x="10" y="12"/>
                </a:cxn>
                <a:cxn ang="0">
                  <a:pos x="6" y="10"/>
                </a:cxn>
                <a:cxn ang="0">
                  <a:pos x="2" y="8"/>
                </a:cxn>
                <a:cxn ang="0">
                  <a:pos x="0" y="6"/>
                </a:cxn>
                <a:cxn ang="0">
                  <a:pos x="1" y="4"/>
                </a:cxn>
                <a:cxn ang="0">
                  <a:pos x="4" y="2"/>
                </a:cxn>
                <a:cxn ang="0">
                  <a:pos x="12" y="1"/>
                </a:cxn>
              </a:cxnLst>
              <a:pathLst>
                <a:path w="337" h="452">
                  <a:moveTo>
                    <a:pt x="45" y="2"/>
                  </a:moveTo>
                  <a:lnTo>
                    <a:pt x="78" y="0"/>
                  </a:lnTo>
                  <a:lnTo>
                    <a:pt x="109" y="4"/>
                  </a:lnTo>
                  <a:lnTo>
                    <a:pt x="139" y="10"/>
                  </a:lnTo>
                  <a:lnTo>
                    <a:pt x="168" y="17"/>
                  </a:lnTo>
                  <a:lnTo>
                    <a:pt x="195" y="29"/>
                  </a:lnTo>
                  <a:lnTo>
                    <a:pt x="221" y="45"/>
                  </a:lnTo>
                  <a:lnTo>
                    <a:pt x="244" y="62"/>
                  </a:lnTo>
                  <a:lnTo>
                    <a:pt x="265" y="84"/>
                  </a:lnTo>
                  <a:lnTo>
                    <a:pt x="283" y="105"/>
                  </a:lnTo>
                  <a:lnTo>
                    <a:pt x="300" y="132"/>
                  </a:lnTo>
                  <a:lnTo>
                    <a:pt x="314" y="160"/>
                  </a:lnTo>
                  <a:lnTo>
                    <a:pt x="324" y="189"/>
                  </a:lnTo>
                  <a:lnTo>
                    <a:pt x="332" y="222"/>
                  </a:lnTo>
                  <a:lnTo>
                    <a:pt x="336" y="255"/>
                  </a:lnTo>
                  <a:lnTo>
                    <a:pt x="337" y="292"/>
                  </a:lnTo>
                  <a:lnTo>
                    <a:pt x="336" y="329"/>
                  </a:lnTo>
                  <a:lnTo>
                    <a:pt x="334" y="335"/>
                  </a:lnTo>
                  <a:lnTo>
                    <a:pt x="328" y="351"/>
                  </a:lnTo>
                  <a:lnTo>
                    <a:pt x="316" y="374"/>
                  </a:lnTo>
                  <a:lnTo>
                    <a:pt x="304" y="397"/>
                  </a:lnTo>
                  <a:lnTo>
                    <a:pt x="289" y="421"/>
                  </a:lnTo>
                  <a:lnTo>
                    <a:pt x="273" y="440"/>
                  </a:lnTo>
                  <a:lnTo>
                    <a:pt x="254" y="452"/>
                  </a:lnTo>
                  <a:lnTo>
                    <a:pt x="236" y="452"/>
                  </a:lnTo>
                  <a:lnTo>
                    <a:pt x="219" y="444"/>
                  </a:lnTo>
                  <a:lnTo>
                    <a:pt x="199" y="432"/>
                  </a:lnTo>
                  <a:lnTo>
                    <a:pt x="182" y="417"/>
                  </a:lnTo>
                  <a:lnTo>
                    <a:pt x="166" y="399"/>
                  </a:lnTo>
                  <a:lnTo>
                    <a:pt x="156" y="380"/>
                  </a:lnTo>
                  <a:lnTo>
                    <a:pt x="152" y="356"/>
                  </a:lnTo>
                  <a:lnTo>
                    <a:pt x="158" y="331"/>
                  </a:lnTo>
                  <a:lnTo>
                    <a:pt x="172" y="304"/>
                  </a:lnTo>
                  <a:lnTo>
                    <a:pt x="176" y="300"/>
                  </a:lnTo>
                  <a:lnTo>
                    <a:pt x="178" y="296"/>
                  </a:lnTo>
                  <a:lnTo>
                    <a:pt x="182" y="292"/>
                  </a:lnTo>
                  <a:lnTo>
                    <a:pt x="185" y="288"/>
                  </a:lnTo>
                  <a:lnTo>
                    <a:pt x="209" y="255"/>
                  </a:lnTo>
                  <a:lnTo>
                    <a:pt x="224" y="224"/>
                  </a:lnTo>
                  <a:lnTo>
                    <a:pt x="232" y="193"/>
                  </a:lnTo>
                  <a:lnTo>
                    <a:pt x="228" y="164"/>
                  </a:lnTo>
                  <a:lnTo>
                    <a:pt x="213" y="136"/>
                  </a:lnTo>
                  <a:lnTo>
                    <a:pt x="182" y="109"/>
                  </a:lnTo>
                  <a:lnTo>
                    <a:pt x="135" y="86"/>
                  </a:lnTo>
                  <a:lnTo>
                    <a:pt x="72" y="62"/>
                  </a:lnTo>
                  <a:lnTo>
                    <a:pt x="70" y="62"/>
                  </a:lnTo>
                  <a:lnTo>
                    <a:pt x="69" y="60"/>
                  </a:lnTo>
                  <a:lnTo>
                    <a:pt x="65" y="60"/>
                  </a:lnTo>
                  <a:lnTo>
                    <a:pt x="63" y="58"/>
                  </a:lnTo>
                  <a:lnTo>
                    <a:pt x="53" y="54"/>
                  </a:lnTo>
                  <a:lnTo>
                    <a:pt x="37" y="47"/>
                  </a:lnTo>
                  <a:lnTo>
                    <a:pt x="22" y="39"/>
                  </a:lnTo>
                  <a:lnTo>
                    <a:pt x="8" y="29"/>
                  </a:lnTo>
                  <a:lnTo>
                    <a:pt x="0" y="21"/>
                  </a:lnTo>
                  <a:lnTo>
                    <a:pt x="2" y="13"/>
                  </a:lnTo>
                  <a:lnTo>
                    <a:pt x="16" y="6"/>
                  </a:lnTo>
                  <a:lnTo>
                    <a:pt x="45" y="2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2" name="Freeform 37"/>
            <p:cNvSpPr/>
            <p:nvPr/>
          </p:nvSpPr>
          <p:spPr>
            <a:xfrm flipH="1">
              <a:off x="994" y="514"/>
              <a:ext cx="155" cy="22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5" y="1"/>
                </a:cxn>
                <a:cxn ang="0">
                  <a:pos x="39" y="4"/>
                </a:cxn>
                <a:cxn ang="0">
                  <a:pos x="51" y="11"/>
                </a:cxn>
                <a:cxn ang="0">
                  <a:pos x="61" y="20"/>
                </a:cxn>
                <a:cxn ang="0">
                  <a:pos x="70" y="32"/>
                </a:cxn>
                <a:cxn ang="0">
                  <a:pos x="75" y="46"/>
                </a:cxn>
                <a:cxn ang="0">
                  <a:pos x="78" y="62"/>
                </a:cxn>
                <a:cxn ang="0">
                  <a:pos x="77" y="80"/>
                </a:cxn>
                <a:cxn ang="0">
                  <a:pos x="77" y="82"/>
                </a:cxn>
                <a:cxn ang="0">
                  <a:pos x="75" y="86"/>
                </a:cxn>
                <a:cxn ang="0">
                  <a:pos x="73" y="91"/>
                </a:cxn>
                <a:cxn ang="0">
                  <a:pos x="70" y="97"/>
                </a:cxn>
                <a:cxn ang="0">
                  <a:pos x="67" y="103"/>
                </a:cxn>
                <a:cxn ang="0">
                  <a:pos x="63" y="108"/>
                </a:cxn>
                <a:cxn ang="0">
                  <a:pos x="59" y="111"/>
                </a:cxn>
                <a:cxn ang="0">
                  <a:pos x="54" y="111"/>
                </a:cxn>
                <a:cxn ang="0">
                  <a:pos x="50" y="108"/>
                </a:cxn>
                <a:cxn ang="0">
                  <a:pos x="46" y="105"/>
                </a:cxn>
                <a:cxn ang="0">
                  <a:pos x="42" y="102"/>
                </a:cxn>
                <a:cxn ang="0">
                  <a:pos x="39" y="97"/>
                </a:cxn>
                <a:cxn ang="0">
                  <a:pos x="36" y="93"/>
                </a:cxn>
                <a:cxn ang="0">
                  <a:pos x="36" y="87"/>
                </a:cxn>
                <a:cxn ang="0">
                  <a:pos x="37" y="81"/>
                </a:cxn>
                <a:cxn ang="0">
                  <a:pos x="41" y="74"/>
                </a:cxn>
                <a:cxn ang="0">
                  <a:pos x="42" y="73"/>
                </a:cxn>
                <a:cxn ang="0">
                  <a:pos x="42" y="72"/>
                </a:cxn>
                <a:cxn ang="0">
                  <a:pos x="43" y="71"/>
                </a:cxn>
                <a:cxn ang="0">
                  <a:pos x="44" y="70"/>
                </a:cxn>
                <a:cxn ang="0">
                  <a:pos x="49" y="62"/>
                </a:cxn>
                <a:cxn ang="0">
                  <a:pos x="53" y="54"/>
                </a:cxn>
                <a:cxn ang="0">
                  <a:pos x="54" y="47"/>
                </a:cxn>
                <a:cxn ang="0">
                  <a:pos x="53" y="40"/>
                </a:cxn>
                <a:cxn ang="0">
                  <a:pos x="50" y="33"/>
                </a:cxn>
                <a:cxn ang="0">
                  <a:pos x="42" y="26"/>
                </a:cxn>
                <a:cxn ang="0">
                  <a:pos x="32" y="20"/>
                </a:cxn>
                <a:cxn ang="0">
                  <a:pos x="17" y="15"/>
                </a:cxn>
                <a:cxn ang="0">
                  <a:pos x="17" y="15"/>
                </a:cxn>
                <a:cxn ang="0">
                  <a:pos x="16" y="14"/>
                </a:cxn>
                <a:cxn ang="0">
                  <a:pos x="15" y="14"/>
                </a:cxn>
                <a:cxn ang="0">
                  <a:pos x="15" y="14"/>
                </a:cxn>
                <a:cxn ang="0">
                  <a:pos x="12" y="13"/>
                </a:cxn>
                <a:cxn ang="0">
                  <a:pos x="9" y="12"/>
                </a:cxn>
                <a:cxn ang="0">
                  <a:pos x="5" y="10"/>
                </a:cxn>
                <a:cxn ang="0">
                  <a:pos x="2" y="8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3" y="2"/>
                </a:cxn>
                <a:cxn ang="0">
                  <a:pos x="10" y="0"/>
                </a:cxn>
              </a:cxnLst>
              <a:pathLst>
                <a:path w="310" h="438">
                  <a:moveTo>
                    <a:pt x="39" y="0"/>
                  </a:moveTo>
                  <a:lnTo>
                    <a:pt x="99" y="2"/>
                  </a:lnTo>
                  <a:lnTo>
                    <a:pt x="154" y="15"/>
                  </a:lnTo>
                  <a:lnTo>
                    <a:pt x="202" y="43"/>
                  </a:lnTo>
                  <a:lnTo>
                    <a:pt x="243" y="80"/>
                  </a:lnTo>
                  <a:lnTo>
                    <a:pt x="277" y="126"/>
                  </a:lnTo>
                  <a:lnTo>
                    <a:pt x="298" y="183"/>
                  </a:lnTo>
                  <a:lnTo>
                    <a:pt x="310" y="247"/>
                  </a:lnTo>
                  <a:lnTo>
                    <a:pt x="308" y="319"/>
                  </a:lnTo>
                  <a:lnTo>
                    <a:pt x="306" y="325"/>
                  </a:lnTo>
                  <a:lnTo>
                    <a:pt x="300" y="341"/>
                  </a:lnTo>
                  <a:lnTo>
                    <a:pt x="290" y="362"/>
                  </a:lnTo>
                  <a:lnTo>
                    <a:pt x="278" y="386"/>
                  </a:lnTo>
                  <a:lnTo>
                    <a:pt x="265" y="409"/>
                  </a:lnTo>
                  <a:lnTo>
                    <a:pt x="249" y="428"/>
                  </a:lnTo>
                  <a:lnTo>
                    <a:pt x="234" y="438"/>
                  </a:lnTo>
                  <a:lnTo>
                    <a:pt x="216" y="438"/>
                  </a:lnTo>
                  <a:lnTo>
                    <a:pt x="199" y="430"/>
                  </a:lnTo>
                  <a:lnTo>
                    <a:pt x="183" y="419"/>
                  </a:lnTo>
                  <a:lnTo>
                    <a:pt x="165" y="405"/>
                  </a:lnTo>
                  <a:lnTo>
                    <a:pt x="154" y="387"/>
                  </a:lnTo>
                  <a:lnTo>
                    <a:pt x="144" y="368"/>
                  </a:lnTo>
                  <a:lnTo>
                    <a:pt x="142" y="347"/>
                  </a:lnTo>
                  <a:lnTo>
                    <a:pt x="148" y="321"/>
                  </a:lnTo>
                  <a:lnTo>
                    <a:pt x="162" y="294"/>
                  </a:lnTo>
                  <a:lnTo>
                    <a:pt x="165" y="290"/>
                  </a:lnTo>
                  <a:lnTo>
                    <a:pt x="167" y="286"/>
                  </a:lnTo>
                  <a:lnTo>
                    <a:pt x="171" y="282"/>
                  </a:lnTo>
                  <a:lnTo>
                    <a:pt x="173" y="278"/>
                  </a:lnTo>
                  <a:lnTo>
                    <a:pt x="195" y="247"/>
                  </a:lnTo>
                  <a:lnTo>
                    <a:pt x="210" y="216"/>
                  </a:lnTo>
                  <a:lnTo>
                    <a:pt x="216" y="187"/>
                  </a:lnTo>
                  <a:lnTo>
                    <a:pt x="212" y="158"/>
                  </a:lnTo>
                  <a:lnTo>
                    <a:pt x="197" y="130"/>
                  </a:lnTo>
                  <a:lnTo>
                    <a:pt x="167" y="103"/>
                  </a:lnTo>
                  <a:lnTo>
                    <a:pt x="126" y="80"/>
                  </a:lnTo>
                  <a:lnTo>
                    <a:pt x="68" y="58"/>
                  </a:lnTo>
                  <a:lnTo>
                    <a:pt x="66" y="58"/>
                  </a:lnTo>
                  <a:lnTo>
                    <a:pt x="64" y="56"/>
                  </a:lnTo>
                  <a:lnTo>
                    <a:pt x="60" y="56"/>
                  </a:lnTo>
                  <a:lnTo>
                    <a:pt x="58" y="54"/>
                  </a:lnTo>
                  <a:lnTo>
                    <a:pt x="48" y="50"/>
                  </a:lnTo>
                  <a:lnTo>
                    <a:pt x="35" y="45"/>
                  </a:lnTo>
                  <a:lnTo>
                    <a:pt x="19" y="37"/>
                  </a:lnTo>
                  <a:lnTo>
                    <a:pt x="8" y="29"/>
                  </a:lnTo>
                  <a:lnTo>
                    <a:pt x="0" y="19"/>
                  </a:lnTo>
                  <a:lnTo>
                    <a:pt x="0" y="11"/>
                  </a:lnTo>
                  <a:lnTo>
                    <a:pt x="11" y="6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CCC9C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3" name="Freeform 38"/>
            <p:cNvSpPr/>
            <p:nvPr/>
          </p:nvSpPr>
          <p:spPr>
            <a:xfrm flipH="1">
              <a:off x="997" y="517"/>
              <a:ext cx="143" cy="21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23" y="1"/>
                </a:cxn>
                <a:cxn ang="0">
                  <a:pos x="35" y="4"/>
                </a:cxn>
                <a:cxn ang="0">
                  <a:pos x="46" y="10"/>
                </a:cxn>
                <a:cxn ang="0">
                  <a:pos x="56" y="20"/>
                </a:cxn>
                <a:cxn ang="0">
                  <a:pos x="64" y="31"/>
                </a:cxn>
                <a:cxn ang="0">
                  <a:pos x="69" y="45"/>
                </a:cxn>
                <a:cxn ang="0">
                  <a:pos x="71" y="60"/>
                </a:cxn>
                <a:cxn ang="0">
                  <a:pos x="71" y="78"/>
                </a:cxn>
                <a:cxn ang="0">
                  <a:pos x="71" y="79"/>
                </a:cxn>
                <a:cxn ang="0">
                  <a:pos x="69" y="83"/>
                </a:cxn>
                <a:cxn ang="0">
                  <a:pos x="67" y="89"/>
                </a:cxn>
                <a:cxn ang="0">
                  <a:pos x="65" y="95"/>
                </a:cxn>
                <a:cxn ang="0">
                  <a:pos x="61" y="100"/>
                </a:cxn>
                <a:cxn ang="0">
                  <a:pos x="58" y="105"/>
                </a:cxn>
                <a:cxn ang="0">
                  <a:pos x="54" y="108"/>
                </a:cxn>
                <a:cxn ang="0">
                  <a:pos x="50" y="108"/>
                </a:cxn>
                <a:cxn ang="0">
                  <a:pos x="46" y="105"/>
                </a:cxn>
                <a:cxn ang="0">
                  <a:pos x="42" y="102"/>
                </a:cxn>
                <a:cxn ang="0">
                  <a:pos x="38" y="99"/>
                </a:cxn>
                <a:cxn ang="0">
                  <a:pos x="36" y="95"/>
                </a:cxn>
                <a:cxn ang="0">
                  <a:pos x="34" y="90"/>
                </a:cxn>
                <a:cxn ang="0">
                  <a:pos x="33" y="85"/>
                </a:cxn>
                <a:cxn ang="0">
                  <a:pos x="35" y="79"/>
                </a:cxn>
                <a:cxn ang="0">
                  <a:pos x="39" y="72"/>
                </a:cxn>
                <a:cxn ang="0">
                  <a:pos x="39" y="71"/>
                </a:cxn>
                <a:cxn ang="0">
                  <a:pos x="40" y="70"/>
                </a:cxn>
                <a:cxn ang="0">
                  <a:pos x="41" y="69"/>
                </a:cxn>
                <a:cxn ang="0">
                  <a:pos x="41" y="68"/>
                </a:cxn>
                <a:cxn ang="0">
                  <a:pos x="46" y="61"/>
                </a:cxn>
                <a:cxn ang="0">
                  <a:pos x="49" y="53"/>
                </a:cxn>
                <a:cxn ang="0">
                  <a:pos x="50" y="46"/>
                </a:cxn>
                <a:cxn ang="0">
                  <a:pos x="49" y="38"/>
                </a:cxn>
                <a:cxn ang="0">
                  <a:pos x="46" y="31"/>
                </a:cxn>
                <a:cxn ang="0">
                  <a:pos x="40" y="25"/>
                </a:cxn>
                <a:cxn ang="0">
                  <a:pos x="30" y="19"/>
                </a:cxn>
                <a:cxn ang="0">
                  <a:pos x="17" y="14"/>
                </a:cxn>
                <a:cxn ang="0">
                  <a:pos x="16" y="13"/>
                </a:cxn>
                <a:cxn ang="0">
                  <a:pos x="16" y="13"/>
                </a:cxn>
                <a:cxn ang="0">
                  <a:pos x="15" y="13"/>
                </a:cxn>
                <a:cxn ang="0">
                  <a:pos x="14" y="13"/>
                </a:cxn>
                <a:cxn ang="0">
                  <a:pos x="12" y="12"/>
                </a:cxn>
                <a:cxn ang="0">
                  <a:pos x="9" y="11"/>
                </a:cxn>
                <a:cxn ang="0">
                  <a:pos x="6" y="9"/>
                </a:cxn>
                <a:cxn ang="0">
                  <a:pos x="2" y="7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3" y="1"/>
                </a:cxn>
                <a:cxn ang="0">
                  <a:pos x="9" y="0"/>
                </a:cxn>
              </a:cxnLst>
              <a:pathLst>
                <a:path w="287" h="426">
                  <a:moveTo>
                    <a:pt x="37" y="0"/>
                  </a:moveTo>
                  <a:lnTo>
                    <a:pt x="92" y="1"/>
                  </a:lnTo>
                  <a:lnTo>
                    <a:pt x="143" y="15"/>
                  </a:lnTo>
                  <a:lnTo>
                    <a:pt x="187" y="40"/>
                  </a:lnTo>
                  <a:lnTo>
                    <a:pt x="226" y="77"/>
                  </a:lnTo>
                  <a:lnTo>
                    <a:pt x="256" y="122"/>
                  </a:lnTo>
                  <a:lnTo>
                    <a:pt x="277" y="177"/>
                  </a:lnTo>
                  <a:lnTo>
                    <a:pt x="287" y="239"/>
                  </a:lnTo>
                  <a:lnTo>
                    <a:pt x="287" y="309"/>
                  </a:lnTo>
                  <a:lnTo>
                    <a:pt x="285" y="315"/>
                  </a:lnTo>
                  <a:lnTo>
                    <a:pt x="279" y="331"/>
                  </a:lnTo>
                  <a:lnTo>
                    <a:pt x="271" y="352"/>
                  </a:lnTo>
                  <a:lnTo>
                    <a:pt x="260" y="376"/>
                  </a:lnTo>
                  <a:lnTo>
                    <a:pt x="246" y="397"/>
                  </a:lnTo>
                  <a:lnTo>
                    <a:pt x="232" y="417"/>
                  </a:lnTo>
                  <a:lnTo>
                    <a:pt x="217" y="426"/>
                  </a:lnTo>
                  <a:lnTo>
                    <a:pt x="201" y="426"/>
                  </a:lnTo>
                  <a:lnTo>
                    <a:pt x="185" y="418"/>
                  </a:lnTo>
                  <a:lnTo>
                    <a:pt x="170" y="407"/>
                  </a:lnTo>
                  <a:lnTo>
                    <a:pt x="154" y="393"/>
                  </a:lnTo>
                  <a:lnTo>
                    <a:pt x="145" y="378"/>
                  </a:lnTo>
                  <a:lnTo>
                    <a:pt x="137" y="358"/>
                  </a:lnTo>
                  <a:lnTo>
                    <a:pt x="135" y="337"/>
                  </a:lnTo>
                  <a:lnTo>
                    <a:pt x="141" y="313"/>
                  </a:lnTo>
                  <a:lnTo>
                    <a:pt x="156" y="286"/>
                  </a:lnTo>
                  <a:lnTo>
                    <a:pt x="158" y="282"/>
                  </a:lnTo>
                  <a:lnTo>
                    <a:pt x="160" y="278"/>
                  </a:lnTo>
                  <a:lnTo>
                    <a:pt x="164" y="274"/>
                  </a:lnTo>
                  <a:lnTo>
                    <a:pt x="166" y="270"/>
                  </a:lnTo>
                  <a:lnTo>
                    <a:pt x="185" y="241"/>
                  </a:lnTo>
                  <a:lnTo>
                    <a:pt x="197" y="210"/>
                  </a:lnTo>
                  <a:lnTo>
                    <a:pt x="203" y="181"/>
                  </a:lnTo>
                  <a:lnTo>
                    <a:pt x="199" y="152"/>
                  </a:lnTo>
                  <a:lnTo>
                    <a:pt x="185" y="124"/>
                  </a:lnTo>
                  <a:lnTo>
                    <a:pt x="160" y="99"/>
                  </a:lnTo>
                  <a:lnTo>
                    <a:pt x="121" y="76"/>
                  </a:lnTo>
                  <a:lnTo>
                    <a:pt x="68" y="54"/>
                  </a:lnTo>
                  <a:lnTo>
                    <a:pt x="67" y="52"/>
                  </a:lnTo>
                  <a:lnTo>
                    <a:pt x="65" y="52"/>
                  </a:lnTo>
                  <a:lnTo>
                    <a:pt x="61" y="52"/>
                  </a:lnTo>
                  <a:lnTo>
                    <a:pt x="59" y="50"/>
                  </a:lnTo>
                  <a:lnTo>
                    <a:pt x="51" y="46"/>
                  </a:lnTo>
                  <a:lnTo>
                    <a:pt x="37" y="42"/>
                  </a:lnTo>
                  <a:lnTo>
                    <a:pt x="24" y="35"/>
                  </a:lnTo>
                  <a:lnTo>
                    <a:pt x="10" y="27"/>
                  </a:lnTo>
                  <a:lnTo>
                    <a:pt x="2" y="17"/>
                  </a:lnTo>
                  <a:lnTo>
                    <a:pt x="0" y="9"/>
                  </a:lnTo>
                  <a:lnTo>
                    <a:pt x="12" y="3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BCBAB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4" name="Freeform 39"/>
            <p:cNvSpPr/>
            <p:nvPr/>
          </p:nvSpPr>
          <p:spPr>
            <a:xfrm flipH="1">
              <a:off x="1000" y="520"/>
              <a:ext cx="131" cy="20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21" y="1"/>
                </a:cxn>
                <a:cxn ang="0">
                  <a:pos x="32" y="4"/>
                </a:cxn>
                <a:cxn ang="0">
                  <a:pos x="43" y="10"/>
                </a:cxn>
                <a:cxn ang="0">
                  <a:pos x="51" y="19"/>
                </a:cxn>
                <a:cxn ang="0">
                  <a:pos x="58" y="30"/>
                </a:cxn>
                <a:cxn ang="0">
                  <a:pos x="63" y="43"/>
                </a:cxn>
                <a:cxn ang="0">
                  <a:pos x="66" y="59"/>
                </a:cxn>
                <a:cxn ang="0">
                  <a:pos x="66" y="75"/>
                </a:cxn>
                <a:cxn ang="0">
                  <a:pos x="65" y="77"/>
                </a:cxn>
                <a:cxn ang="0">
                  <a:pos x="64" y="80"/>
                </a:cxn>
                <a:cxn ang="0">
                  <a:pos x="62" y="86"/>
                </a:cxn>
                <a:cxn ang="0">
                  <a:pos x="59" y="92"/>
                </a:cxn>
                <a:cxn ang="0">
                  <a:pos x="56" y="97"/>
                </a:cxn>
                <a:cxn ang="0">
                  <a:pos x="53" y="101"/>
                </a:cxn>
                <a:cxn ang="0">
                  <a:pos x="50" y="104"/>
                </a:cxn>
                <a:cxn ang="0">
                  <a:pos x="46" y="104"/>
                </a:cxn>
                <a:cxn ang="0">
                  <a:pos x="43" y="102"/>
                </a:cxn>
                <a:cxn ang="0">
                  <a:pos x="39" y="99"/>
                </a:cxn>
                <a:cxn ang="0">
                  <a:pos x="36" y="96"/>
                </a:cxn>
                <a:cxn ang="0">
                  <a:pos x="33" y="92"/>
                </a:cxn>
                <a:cxn ang="0">
                  <a:pos x="32" y="88"/>
                </a:cxn>
                <a:cxn ang="0">
                  <a:pos x="32" y="82"/>
                </a:cxn>
                <a:cxn ang="0">
                  <a:pos x="33" y="76"/>
                </a:cxn>
                <a:cxn ang="0">
                  <a:pos x="37" y="70"/>
                </a:cxn>
                <a:cxn ang="0">
                  <a:pos x="37" y="69"/>
                </a:cxn>
                <a:cxn ang="0">
                  <a:pos x="38" y="68"/>
                </a:cxn>
                <a:cxn ang="0">
                  <a:pos x="39" y="67"/>
                </a:cxn>
                <a:cxn ang="0">
                  <a:pos x="39" y="66"/>
                </a:cxn>
                <a:cxn ang="0">
                  <a:pos x="44" y="59"/>
                </a:cxn>
                <a:cxn ang="0">
                  <a:pos x="47" y="51"/>
                </a:cxn>
                <a:cxn ang="0">
                  <a:pos x="48" y="44"/>
                </a:cxn>
                <a:cxn ang="0">
                  <a:pos x="47" y="37"/>
                </a:cxn>
                <a:cxn ang="0">
                  <a:pos x="43" y="30"/>
                </a:cxn>
                <a:cxn ang="0">
                  <a:pos x="37" y="24"/>
                </a:cxn>
                <a:cxn ang="0">
                  <a:pos x="29" y="18"/>
                </a:cxn>
                <a:cxn ang="0">
                  <a:pos x="17" y="13"/>
                </a:cxn>
                <a:cxn ang="0">
                  <a:pos x="16" y="13"/>
                </a:cxn>
                <a:cxn ang="0">
                  <a:pos x="16" y="13"/>
                </a:cxn>
                <a:cxn ang="0">
                  <a:pos x="15" y="13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10" y="10"/>
                </a:cxn>
                <a:cxn ang="0">
                  <a:pos x="6" y="9"/>
                </a:cxn>
                <a:cxn ang="0">
                  <a:pos x="3" y="7"/>
                </a:cxn>
                <a:cxn ang="0">
                  <a:pos x="1" y="5"/>
                </a:cxn>
                <a:cxn ang="0">
                  <a:pos x="0" y="3"/>
                </a:cxn>
                <a:cxn ang="0">
                  <a:pos x="3" y="1"/>
                </a:cxn>
                <a:cxn ang="0">
                  <a:pos x="9" y="0"/>
                </a:cxn>
              </a:cxnLst>
              <a:pathLst>
                <a:path w="261" h="413">
                  <a:moveTo>
                    <a:pt x="33" y="0"/>
                  </a:moveTo>
                  <a:lnTo>
                    <a:pt x="84" y="2"/>
                  </a:lnTo>
                  <a:lnTo>
                    <a:pt x="128" y="16"/>
                  </a:lnTo>
                  <a:lnTo>
                    <a:pt x="169" y="39"/>
                  </a:lnTo>
                  <a:lnTo>
                    <a:pt x="204" y="74"/>
                  </a:lnTo>
                  <a:lnTo>
                    <a:pt x="232" y="119"/>
                  </a:lnTo>
                  <a:lnTo>
                    <a:pt x="251" y="172"/>
                  </a:lnTo>
                  <a:lnTo>
                    <a:pt x="261" y="234"/>
                  </a:lnTo>
                  <a:lnTo>
                    <a:pt x="261" y="300"/>
                  </a:lnTo>
                  <a:lnTo>
                    <a:pt x="259" y="306"/>
                  </a:lnTo>
                  <a:lnTo>
                    <a:pt x="253" y="320"/>
                  </a:lnTo>
                  <a:lnTo>
                    <a:pt x="245" y="341"/>
                  </a:lnTo>
                  <a:lnTo>
                    <a:pt x="236" y="365"/>
                  </a:lnTo>
                  <a:lnTo>
                    <a:pt x="224" y="386"/>
                  </a:lnTo>
                  <a:lnTo>
                    <a:pt x="210" y="404"/>
                  </a:lnTo>
                  <a:lnTo>
                    <a:pt x="197" y="413"/>
                  </a:lnTo>
                  <a:lnTo>
                    <a:pt x="183" y="413"/>
                  </a:lnTo>
                  <a:lnTo>
                    <a:pt x="169" y="406"/>
                  </a:lnTo>
                  <a:lnTo>
                    <a:pt x="156" y="396"/>
                  </a:lnTo>
                  <a:lnTo>
                    <a:pt x="142" y="382"/>
                  </a:lnTo>
                  <a:lnTo>
                    <a:pt x="132" y="367"/>
                  </a:lnTo>
                  <a:lnTo>
                    <a:pt x="126" y="349"/>
                  </a:lnTo>
                  <a:lnTo>
                    <a:pt x="126" y="328"/>
                  </a:lnTo>
                  <a:lnTo>
                    <a:pt x="132" y="304"/>
                  </a:lnTo>
                  <a:lnTo>
                    <a:pt x="146" y="277"/>
                  </a:lnTo>
                  <a:lnTo>
                    <a:pt x="148" y="273"/>
                  </a:lnTo>
                  <a:lnTo>
                    <a:pt x="152" y="269"/>
                  </a:lnTo>
                  <a:lnTo>
                    <a:pt x="154" y="267"/>
                  </a:lnTo>
                  <a:lnTo>
                    <a:pt x="156" y="263"/>
                  </a:lnTo>
                  <a:lnTo>
                    <a:pt x="173" y="234"/>
                  </a:lnTo>
                  <a:lnTo>
                    <a:pt x="185" y="203"/>
                  </a:lnTo>
                  <a:lnTo>
                    <a:pt x="189" y="174"/>
                  </a:lnTo>
                  <a:lnTo>
                    <a:pt x="185" y="145"/>
                  </a:lnTo>
                  <a:lnTo>
                    <a:pt x="171" y="117"/>
                  </a:lnTo>
                  <a:lnTo>
                    <a:pt x="148" y="94"/>
                  </a:lnTo>
                  <a:lnTo>
                    <a:pt x="113" y="71"/>
                  </a:lnTo>
                  <a:lnTo>
                    <a:pt x="66" y="51"/>
                  </a:lnTo>
                  <a:lnTo>
                    <a:pt x="64" y="49"/>
                  </a:lnTo>
                  <a:lnTo>
                    <a:pt x="62" y="49"/>
                  </a:lnTo>
                  <a:lnTo>
                    <a:pt x="58" y="49"/>
                  </a:lnTo>
                  <a:lnTo>
                    <a:pt x="56" y="47"/>
                  </a:lnTo>
                  <a:lnTo>
                    <a:pt x="50" y="45"/>
                  </a:lnTo>
                  <a:lnTo>
                    <a:pt x="37" y="39"/>
                  </a:lnTo>
                  <a:lnTo>
                    <a:pt x="23" y="34"/>
                  </a:lnTo>
                  <a:lnTo>
                    <a:pt x="10" y="26"/>
                  </a:lnTo>
                  <a:lnTo>
                    <a:pt x="2" y="18"/>
                  </a:lnTo>
                  <a:lnTo>
                    <a:pt x="0" y="10"/>
                  </a:lnTo>
                  <a:lnTo>
                    <a:pt x="10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AAA8A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5" name="Freeform 40"/>
            <p:cNvSpPr/>
            <p:nvPr/>
          </p:nvSpPr>
          <p:spPr>
            <a:xfrm flipH="1">
              <a:off x="1003" y="522"/>
              <a:ext cx="118" cy="20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9" y="1"/>
                </a:cxn>
                <a:cxn ang="0">
                  <a:pos x="30" y="4"/>
                </a:cxn>
                <a:cxn ang="0">
                  <a:pos x="39" y="10"/>
                </a:cxn>
                <a:cxn ang="0">
                  <a:pos x="47" y="19"/>
                </a:cxn>
                <a:cxn ang="0">
                  <a:pos x="53" y="30"/>
                </a:cxn>
                <a:cxn ang="0">
                  <a:pos x="57" y="42"/>
                </a:cxn>
                <a:cxn ang="0">
                  <a:pos x="59" y="57"/>
                </a:cxn>
                <a:cxn ang="0">
                  <a:pos x="59" y="74"/>
                </a:cxn>
                <a:cxn ang="0">
                  <a:pos x="59" y="75"/>
                </a:cxn>
                <a:cxn ang="0">
                  <a:pos x="58" y="78"/>
                </a:cxn>
                <a:cxn ang="0">
                  <a:pos x="56" y="83"/>
                </a:cxn>
                <a:cxn ang="0">
                  <a:pos x="54" y="89"/>
                </a:cxn>
                <a:cxn ang="0">
                  <a:pos x="51" y="94"/>
                </a:cxn>
                <a:cxn ang="0">
                  <a:pos x="48" y="99"/>
                </a:cxn>
                <a:cxn ang="0">
                  <a:pos x="45" y="101"/>
                </a:cxn>
                <a:cxn ang="0">
                  <a:pos x="42" y="101"/>
                </a:cxn>
                <a:cxn ang="0">
                  <a:pos x="38" y="99"/>
                </a:cxn>
                <a:cxn ang="0">
                  <a:pos x="36" y="96"/>
                </a:cxn>
                <a:cxn ang="0">
                  <a:pos x="33" y="93"/>
                </a:cxn>
                <a:cxn ang="0">
                  <a:pos x="31" y="90"/>
                </a:cxn>
                <a:cxn ang="0">
                  <a:pos x="30" y="86"/>
                </a:cxn>
                <a:cxn ang="0">
                  <a:pos x="30" y="80"/>
                </a:cxn>
                <a:cxn ang="0">
                  <a:pos x="32" y="74"/>
                </a:cxn>
                <a:cxn ang="0">
                  <a:pos x="35" y="68"/>
                </a:cxn>
                <a:cxn ang="0">
                  <a:pos x="36" y="67"/>
                </a:cxn>
                <a:cxn ang="0">
                  <a:pos x="36" y="66"/>
                </a:cxn>
                <a:cxn ang="0">
                  <a:pos x="36" y="66"/>
                </a:cxn>
                <a:cxn ang="0">
                  <a:pos x="37" y="65"/>
                </a:cxn>
                <a:cxn ang="0">
                  <a:pos x="41" y="57"/>
                </a:cxn>
                <a:cxn ang="0">
                  <a:pos x="43" y="50"/>
                </a:cxn>
                <a:cxn ang="0">
                  <a:pos x="44" y="43"/>
                </a:cxn>
                <a:cxn ang="0">
                  <a:pos x="43" y="36"/>
                </a:cxn>
                <a:cxn ang="0">
                  <a:pos x="40" y="29"/>
                </a:cxn>
                <a:cxn ang="0">
                  <a:pos x="35" y="23"/>
                </a:cxn>
                <a:cxn ang="0">
                  <a:pos x="27" y="17"/>
                </a:cxn>
                <a:cxn ang="0">
                  <a:pos x="17" y="13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5" y="12"/>
                </a:cxn>
                <a:cxn ang="0">
                  <a:pos x="14" y="12"/>
                </a:cxn>
                <a:cxn ang="0">
                  <a:pos x="13" y="11"/>
                </a:cxn>
                <a:cxn ang="0">
                  <a:pos x="10" y="10"/>
                </a:cxn>
                <a:cxn ang="0">
                  <a:pos x="6" y="9"/>
                </a:cxn>
                <a:cxn ang="0">
                  <a:pos x="3" y="7"/>
                </a:cxn>
                <a:cxn ang="0">
                  <a:pos x="1" y="5"/>
                </a:cxn>
                <a:cxn ang="0">
                  <a:pos x="0" y="3"/>
                </a:cxn>
                <a:cxn ang="0">
                  <a:pos x="2" y="1"/>
                </a:cxn>
                <a:cxn ang="0">
                  <a:pos x="8" y="0"/>
                </a:cxn>
              </a:cxnLst>
              <a:pathLst>
                <a:path w="236" h="404">
                  <a:moveTo>
                    <a:pt x="29" y="0"/>
                  </a:moveTo>
                  <a:lnTo>
                    <a:pt x="76" y="2"/>
                  </a:lnTo>
                  <a:lnTo>
                    <a:pt x="117" y="16"/>
                  </a:lnTo>
                  <a:lnTo>
                    <a:pt x="154" y="39"/>
                  </a:lnTo>
                  <a:lnTo>
                    <a:pt x="185" y="74"/>
                  </a:lnTo>
                  <a:lnTo>
                    <a:pt x="211" y="117"/>
                  </a:lnTo>
                  <a:lnTo>
                    <a:pt x="228" y="168"/>
                  </a:lnTo>
                  <a:lnTo>
                    <a:pt x="236" y="228"/>
                  </a:lnTo>
                  <a:lnTo>
                    <a:pt x="236" y="293"/>
                  </a:lnTo>
                  <a:lnTo>
                    <a:pt x="234" y="298"/>
                  </a:lnTo>
                  <a:lnTo>
                    <a:pt x="230" y="312"/>
                  </a:lnTo>
                  <a:lnTo>
                    <a:pt x="222" y="332"/>
                  </a:lnTo>
                  <a:lnTo>
                    <a:pt x="213" y="355"/>
                  </a:lnTo>
                  <a:lnTo>
                    <a:pt x="203" y="376"/>
                  </a:lnTo>
                  <a:lnTo>
                    <a:pt x="191" y="394"/>
                  </a:lnTo>
                  <a:lnTo>
                    <a:pt x="178" y="404"/>
                  </a:lnTo>
                  <a:lnTo>
                    <a:pt x="166" y="404"/>
                  </a:lnTo>
                  <a:lnTo>
                    <a:pt x="152" y="396"/>
                  </a:lnTo>
                  <a:lnTo>
                    <a:pt x="141" y="384"/>
                  </a:lnTo>
                  <a:lnTo>
                    <a:pt x="129" y="372"/>
                  </a:lnTo>
                  <a:lnTo>
                    <a:pt x="121" y="357"/>
                  </a:lnTo>
                  <a:lnTo>
                    <a:pt x="117" y="341"/>
                  </a:lnTo>
                  <a:lnTo>
                    <a:pt x="117" y="320"/>
                  </a:lnTo>
                  <a:lnTo>
                    <a:pt x="125" y="296"/>
                  </a:lnTo>
                  <a:lnTo>
                    <a:pt x="139" y="271"/>
                  </a:lnTo>
                  <a:lnTo>
                    <a:pt x="141" y="267"/>
                  </a:lnTo>
                  <a:lnTo>
                    <a:pt x="143" y="263"/>
                  </a:lnTo>
                  <a:lnTo>
                    <a:pt x="144" y="261"/>
                  </a:lnTo>
                  <a:lnTo>
                    <a:pt x="146" y="257"/>
                  </a:lnTo>
                  <a:lnTo>
                    <a:pt x="162" y="228"/>
                  </a:lnTo>
                  <a:lnTo>
                    <a:pt x="172" y="199"/>
                  </a:lnTo>
                  <a:lnTo>
                    <a:pt x="174" y="170"/>
                  </a:lnTo>
                  <a:lnTo>
                    <a:pt x="170" y="141"/>
                  </a:lnTo>
                  <a:lnTo>
                    <a:pt x="158" y="113"/>
                  </a:lnTo>
                  <a:lnTo>
                    <a:pt x="137" y="90"/>
                  </a:lnTo>
                  <a:lnTo>
                    <a:pt x="106" y="67"/>
                  </a:lnTo>
                  <a:lnTo>
                    <a:pt x="65" y="49"/>
                  </a:lnTo>
                  <a:lnTo>
                    <a:pt x="63" y="47"/>
                  </a:lnTo>
                  <a:lnTo>
                    <a:pt x="61" y="47"/>
                  </a:lnTo>
                  <a:lnTo>
                    <a:pt x="57" y="47"/>
                  </a:lnTo>
                  <a:lnTo>
                    <a:pt x="55" y="45"/>
                  </a:lnTo>
                  <a:lnTo>
                    <a:pt x="49" y="43"/>
                  </a:lnTo>
                  <a:lnTo>
                    <a:pt x="39" y="39"/>
                  </a:lnTo>
                  <a:lnTo>
                    <a:pt x="24" y="33"/>
                  </a:lnTo>
                  <a:lnTo>
                    <a:pt x="12" y="26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8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9B99A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6" name="Freeform 41"/>
            <p:cNvSpPr/>
            <p:nvPr/>
          </p:nvSpPr>
          <p:spPr>
            <a:xfrm flipH="1">
              <a:off x="1006" y="525"/>
              <a:ext cx="105" cy="195"/>
            </a:xfrm>
            <a:custGeom>
              <a:avLst/>
              <a:gdLst/>
              <a:ahLst/>
              <a:cxnLst>
                <a:cxn ang="0">
                  <a:pos x="13" y="11"/>
                </a:cxn>
                <a:cxn ang="0">
                  <a:pos x="12" y="10"/>
                </a:cxn>
                <a:cxn ang="0">
                  <a:pos x="10" y="9"/>
                </a:cxn>
                <a:cxn ang="0">
                  <a:pos x="7" y="8"/>
                </a:cxn>
                <a:cxn ang="0">
                  <a:pos x="3" y="6"/>
                </a:cxn>
                <a:cxn ang="0">
                  <a:pos x="1" y="4"/>
                </a:cxn>
                <a:cxn ang="0">
                  <a:pos x="0" y="3"/>
                </a:cxn>
                <a:cxn ang="0">
                  <a:pos x="2" y="1"/>
                </a:cxn>
                <a:cxn ang="0">
                  <a:pos x="7" y="0"/>
                </a:cxn>
                <a:cxn ang="0">
                  <a:pos x="17" y="1"/>
                </a:cxn>
                <a:cxn ang="0">
                  <a:pos x="26" y="4"/>
                </a:cxn>
                <a:cxn ang="0">
                  <a:pos x="34" y="10"/>
                </a:cxn>
                <a:cxn ang="0">
                  <a:pos x="42" y="18"/>
                </a:cxn>
                <a:cxn ang="0">
                  <a:pos x="47" y="29"/>
                </a:cxn>
                <a:cxn ang="0">
                  <a:pos x="51" y="41"/>
                </a:cxn>
                <a:cxn ang="0">
                  <a:pos x="53" y="55"/>
                </a:cxn>
                <a:cxn ang="0">
                  <a:pos x="53" y="72"/>
                </a:cxn>
                <a:cxn ang="0">
                  <a:pos x="52" y="73"/>
                </a:cxn>
                <a:cxn ang="0">
                  <a:pos x="51" y="76"/>
                </a:cxn>
                <a:cxn ang="0">
                  <a:pos x="50" y="81"/>
                </a:cxn>
                <a:cxn ang="0">
                  <a:pos x="48" y="86"/>
                </a:cxn>
                <a:cxn ang="0">
                  <a:pos x="46" y="92"/>
                </a:cxn>
                <a:cxn ang="0">
                  <a:pos x="43" y="95"/>
                </a:cxn>
                <a:cxn ang="0">
                  <a:pos x="40" y="98"/>
                </a:cxn>
                <a:cxn ang="0">
                  <a:pos x="37" y="98"/>
                </a:cxn>
                <a:cxn ang="0">
                  <a:pos x="34" y="96"/>
                </a:cxn>
                <a:cxn ang="0">
                  <a:pos x="31" y="93"/>
                </a:cxn>
                <a:cxn ang="0">
                  <a:pos x="29" y="91"/>
                </a:cxn>
                <a:cxn ang="0">
                  <a:pos x="28" y="87"/>
                </a:cxn>
                <a:cxn ang="0">
                  <a:pos x="27" y="83"/>
                </a:cxn>
                <a:cxn ang="0">
                  <a:pos x="27" y="78"/>
                </a:cxn>
                <a:cxn ang="0">
                  <a:pos x="29" y="72"/>
                </a:cxn>
                <a:cxn ang="0">
                  <a:pos x="32" y="66"/>
                </a:cxn>
                <a:cxn ang="0">
                  <a:pos x="36" y="58"/>
                </a:cxn>
                <a:cxn ang="0">
                  <a:pos x="39" y="51"/>
                </a:cxn>
                <a:cxn ang="0">
                  <a:pos x="40" y="42"/>
                </a:cxn>
                <a:cxn ang="0">
                  <a:pos x="40" y="35"/>
                </a:cxn>
                <a:cxn ang="0">
                  <a:pos x="37" y="27"/>
                </a:cxn>
                <a:cxn ang="0">
                  <a:pos x="31" y="21"/>
                </a:cxn>
                <a:cxn ang="0">
                  <a:pos x="24" y="15"/>
                </a:cxn>
                <a:cxn ang="0">
                  <a:pos x="13" y="11"/>
                </a:cxn>
              </a:cxnLst>
              <a:pathLst>
                <a:path w="210" h="390">
                  <a:moveTo>
                    <a:pt x="52" y="41"/>
                  </a:moveTo>
                  <a:lnTo>
                    <a:pt x="48" y="39"/>
                  </a:lnTo>
                  <a:lnTo>
                    <a:pt x="39" y="35"/>
                  </a:lnTo>
                  <a:lnTo>
                    <a:pt x="25" y="29"/>
                  </a:lnTo>
                  <a:lnTo>
                    <a:pt x="11" y="24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6" y="4"/>
                  </a:lnTo>
                  <a:lnTo>
                    <a:pt x="25" y="0"/>
                  </a:lnTo>
                  <a:lnTo>
                    <a:pt x="66" y="2"/>
                  </a:lnTo>
                  <a:lnTo>
                    <a:pt x="103" y="14"/>
                  </a:lnTo>
                  <a:lnTo>
                    <a:pt x="136" y="39"/>
                  </a:lnTo>
                  <a:lnTo>
                    <a:pt x="165" y="72"/>
                  </a:lnTo>
                  <a:lnTo>
                    <a:pt x="187" y="113"/>
                  </a:lnTo>
                  <a:lnTo>
                    <a:pt x="202" y="164"/>
                  </a:lnTo>
                  <a:lnTo>
                    <a:pt x="210" y="220"/>
                  </a:lnTo>
                  <a:lnTo>
                    <a:pt x="210" y="285"/>
                  </a:lnTo>
                  <a:lnTo>
                    <a:pt x="208" y="290"/>
                  </a:lnTo>
                  <a:lnTo>
                    <a:pt x="204" y="304"/>
                  </a:lnTo>
                  <a:lnTo>
                    <a:pt x="199" y="322"/>
                  </a:lnTo>
                  <a:lnTo>
                    <a:pt x="191" y="343"/>
                  </a:lnTo>
                  <a:lnTo>
                    <a:pt x="181" y="365"/>
                  </a:lnTo>
                  <a:lnTo>
                    <a:pt x="171" y="380"/>
                  </a:lnTo>
                  <a:lnTo>
                    <a:pt x="160" y="390"/>
                  </a:lnTo>
                  <a:lnTo>
                    <a:pt x="148" y="390"/>
                  </a:lnTo>
                  <a:lnTo>
                    <a:pt x="136" y="382"/>
                  </a:lnTo>
                  <a:lnTo>
                    <a:pt x="124" y="372"/>
                  </a:lnTo>
                  <a:lnTo>
                    <a:pt x="115" y="361"/>
                  </a:lnTo>
                  <a:lnTo>
                    <a:pt x="109" y="347"/>
                  </a:lnTo>
                  <a:lnTo>
                    <a:pt x="105" y="329"/>
                  </a:lnTo>
                  <a:lnTo>
                    <a:pt x="107" y="310"/>
                  </a:lnTo>
                  <a:lnTo>
                    <a:pt x="115" y="287"/>
                  </a:lnTo>
                  <a:lnTo>
                    <a:pt x="128" y="261"/>
                  </a:lnTo>
                  <a:lnTo>
                    <a:pt x="144" y="232"/>
                  </a:lnTo>
                  <a:lnTo>
                    <a:pt x="156" y="201"/>
                  </a:lnTo>
                  <a:lnTo>
                    <a:pt x="160" y="168"/>
                  </a:lnTo>
                  <a:lnTo>
                    <a:pt x="158" y="137"/>
                  </a:lnTo>
                  <a:lnTo>
                    <a:pt x="146" y="107"/>
                  </a:lnTo>
                  <a:lnTo>
                    <a:pt x="124" y="82"/>
                  </a:lnTo>
                  <a:lnTo>
                    <a:pt x="95" y="59"/>
                  </a:lnTo>
                  <a:lnTo>
                    <a:pt x="52" y="41"/>
                  </a:lnTo>
                  <a:close/>
                </a:path>
              </a:pathLst>
            </a:custGeom>
            <a:solidFill>
              <a:srgbClr val="89878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7" name="Freeform 42"/>
            <p:cNvSpPr/>
            <p:nvPr/>
          </p:nvSpPr>
          <p:spPr>
            <a:xfrm flipH="1">
              <a:off x="1516" y="1485"/>
              <a:ext cx="129" cy="178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41" y="2"/>
                </a:cxn>
                <a:cxn ang="0">
                  <a:pos x="41" y="9"/>
                </a:cxn>
                <a:cxn ang="0">
                  <a:pos x="40" y="18"/>
                </a:cxn>
                <a:cxn ang="0">
                  <a:pos x="37" y="29"/>
                </a:cxn>
                <a:cxn ang="0">
                  <a:pos x="32" y="40"/>
                </a:cxn>
                <a:cxn ang="0">
                  <a:pos x="25" y="51"/>
                </a:cxn>
                <a:cxn ang="0">
                  <a:pos x="14" y="59"/>
                </a:cxn>
                <a:cxn ang="0">
                  <a:pos x="0" y="64"/>
                </a:cxn>
                <a:cxn ang="0">
                  <a:pos x="16" y="89"/>
                </a:cxn>
                <a:cxn ang="0">
                  <a:pos x="18" y="88"/>
                </a:cxn>
                <a:cxn ang="0">
                  <a:pos x="23" y="85"/>
                </a:cxn>
                <a:cxn ang="0">
                  <a:pos x="31" y="81"/>
                </a:cxn>
                <a:cxn ang="0">
                  <a:pos x="39" y="74"/>
                </a:cxn>
                <a:cxn ang="0">
                  <a:pos x="48" y="65"/>
                </a:cxn>
                <a:cxn ang="0">
                  <a:pos x="56" y="54"/>
                </a:cxn>
                <a:cxn ang="0">
                  <a:pos x="61" y="40"/>
                </a:cxn>
                <a:cxn ang="0">
                  <a:pos x="64" y="24"/>
                </a:cxn>
                <a:cxn ang="0">
                  <a:pos x="41" y="0"/>
                </a:cxn>
              </a:cxnLst>
              <a:pathLst>
                <a:path w="259" h="357">
                  <a:moveTo>
                    <a:pt x="167" y="0"/>
                  </a:moveTo>
                  <a:lnTo>
                    <a:pt x="167" y="10"/>
                  </a:lnTo>
                  <a:lnTo>
                    <a:pt x="165" y="36"/>
                  </a:lnTo>
                  <a:lnTo>
                    <a:pt x="161" y="75"/>
                  </a:lnTo>
                  <a:lnTo>
                    <a:pt x="150" y="117"/>
                  </a:lnTo>
                  <a:lnTo>
                    <a:pt x="130" y="162"/>
                  </a:lnTo>
                  <a:lnTo>
                    <a:pt x="101" y="205"/>
                  </a:lnTo>
                  <a:lnTo>
                    <a:pt x="58" y="236"/>
                  </a:lnTo>
                  <a:lnTo>
                    <a:pt x="0" y="256"/>
                  </a:lnTo>
                  <a:lnTo>
                    <a:pt x="66" y="357"/>
                  </a:lnTo>
                  <a:lnTo>
                    <a:pt x="74" y="353"/>
                  </a:lnTo>
                  <a:lnTo>
                    <a:pt x="95" y="343"/>
                  </a:lnTo>
                  <a:lnTo>
                    <a:pt x="124" y="324"/>
                  </a:lnTo>
                  <a:lnTo>
                    <a:pt x="158" y="297"/>
                  </a:lnTo>
                  <a:lnTo>
                    <a:pt x="193" y="262"/>
                  </a:lnTo>
                  <a:lnTo>
                    <a:pt x="224" y="217"/>
                  </a:lnTo>
                  <a:lnTo>
                    <a:pt x="247" y="162"/>
                  </a:lnTo>
                  <a:lnTo>
                    <a:pt x="259" y="98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8" name="Freeform 43"/>
            <p:cNvSpPr/>
            <p:nvPr/>
          </p:nvSpPr>
          <p:spPr>
            <a:xfrm flipH="1">
              <a:off x="1065" y="983"/>
              <a:ext cx="403" cy="572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200" y="1"/>
                </a:cxn>
                <a:cxn ang="0">
                  <a:pos x="196" y="4"/>
                </a:cxn>
                <a:cxn ang="0">
                  <a:pos x="189" y="8"/>
                </a:cxn>
                <a:cxn ang="0">
                  <a:pos x="180" y="14"/>
                </a:cxn>
                <a:cxn ang="0">
                  <a:pos x="169" y="23"/>
                </a:cxn>
                <a:cxn ang="0">
                  <a:pos x="157" y="34"/>
                </a:cxn>
                <a:cxn ang="0">
                  <a:pos x="144" y="47"/>
                </a:cxn>
                <a:cxn ang="0">
                  <a:pos x="129" y="62"/>
                </a:cxn>
                <a:cxn ang="0">
                  <a:pos x="114" y="80"/>
                </a:cxn>
                <a:cxn ang="0">
                  <a:pos x="99" y="101"/>
                </a:cxn>
                <a:cxn ang="0">
                  <a:pos x="84" y="124"/>
                </a:cxn>
                <a:cxn ang="0">
                  <a:pos x="70" y="150"/>
                </a:cxn>
                <a:cxn ang="0">
                  <a:pos x="57" y="180"/>
                </a:cxn>
                <a:cxn ang="0">
                  <a:pos x="44" y="212"/>
                </a:cxn>
                <a:cxn ang="0">
                  <a:pos x="33" y="247"/>
                </a:cxn>
                <a:cxn ang="0">
                  <a:pos x="23" y="286"/>
                </a:cxn>
                <a:cxn ang="0">
                  <a:pos x="0" y="243"/>
                </a:cxn>
                <a:cxn ang="0">
                  <a:pos x="0" y="242"/>
                </a:cxn>
                <a:cxn ang="0">
                  <a:pos x="0" y="237"/>
                </a:cxn>
                <a:cxn ang="0">
                  <a:pos x="0" y="229"/>
                </a:cxn>
                <a:cxn ang="0">
                  <a:pos x="1" y="220"/>
                </a:cxn>
                <a:cxn ang="0">
                  <a:pos x="2" y="207"/>
                </a:cxn>
                <a:cxn ang="0">
                  <a:pos x="3" y="194"/>
                </a:cxn>
                <a:cxn ang="0">
                  <a:pos x="6" y="178"/>
                </a:cxn>
                <a:cxn ang="0">
                  <a:pos x="9" y="161"/>
                </a:cxn>
                <a:cxn ang="0">
                  <a:pos x="14" y="144"/>
                </a:cxn>
                <a:cxn ang="0">
                  <a:pos x="19" y="125"/>
                </a:cxn>
                <a:cxn ang="0">
                  <a:pos x="27" y="106"/>
                </a:cxn>
                <a:cxn ang="0">
                  <a:pos x="36" y="87"/>
                </a:cxn>
                <a:cxn ang="0">
                  <a:pos x="46" y="68"/>
                </a:cxn>
                <a:cxn ang="0">
                  <a:pos x="59" y="49"/>
                </a:cxn>
                <a:cxn ang="0">
                  <a:pos x="73" y="31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5"/>
                </a:cxn>
                <a:cxn ang="0">
                  <a:pos x="90" y="18"/>
                </a:cxn>
                <a:cxn ang="0">
                  <a:pos x="91" y="20"/>
                </a:cxn>
                <a:cxn ang="0">
                  <a:pos x="92" y="23"/>
                </a:cxn>
                <a:cxn ang="0">
                  <a:pos x="94" y="26"/>
                </a:cxn>
                <a:cxn ang="0">
                  <a:pos x="96" y="29"/>
                </a:cxn>
                <a:cxn ang="0">
                  <a:pos x="100" y="31"/>
                </a:cxn>
                <a:cxn ang="0">
                  <a:pos x="106" y="32"/>
                </a:cxn>
                <a:cxn ang="0">
                  <a:pos x="113" y="33"/>
                </a:cxn>
                <a:cxn ang="0">
                  <a:pos x="122" y="32"/>
                </a:cxn>
                <a:cxn ang="0">
                  <a:pos x="133" y="29"/>
                </a:cxn>
                <a:cxn ang="0">
                  <a:pos x="146" y="25"/>
                </a:cxn>
                <a:cxn ang="0">
                  <a:pos x="162" y="19"/>
                </a:cxn>
                <a:cxn ang="0">
                  <a:pos x="180" y="11"/>
                </a:cxn>
                <a:cxn ang="0">
                  <a:pos x="202" y="0"/>
                </a:cxn>
              </a:cxnLst>
              <a:pathLst>
                <a:path w="805" h="1144">
                  <a:moveTo>
                    <a:pt x="805" y="0"/>
                  </a:moveTo>
                  <a:lnTo>
                    <a:pt x="800" y="4"/>
                  </a:lnTo>
                  <a:lnTo>
                    <a:pt x="782" y="14"/>
                  </a:lnTo>
                  <a:lnTo>
                    <a:pt x="755" y="31"/>
                  </a:lnTo>
                  <a:lnTo>
                    <a:pt x="720" y="56"/>
                  </a:lnTo>
                  <a:lnTo>
                    <a:pt x="675" y="92"/>
                  </a:lnTo>
                  <a:lnTo>
                    <a:pt x="626" y="134"/>
                  </a:lnTo>
                  <a:lnTo>
                    <a:pt x="573" y="185"/>
                  </a:lnTo>
                  <a:lnTo>
                    <a:pt x="515" y="247"/>
                  </a:lnTo>
                  <a:lnTo>
                    <a:pt x="456" y="320"/>
                  </a:lnTo>
                  <a:lnTo>
                    <a:pt x="396" y="401"/>
                  </a:lnTo>
                  <a:lnTo>
                    <a:pt x="336" y="495"/>
                  </a:lnTo>
                  <a:lnTo>
                    <a:pt x="279" y="600"/>
                  </a:lnTo>
                  <a:lnTo>
                    <a:pt x="225" y="717"/>
                  </a:lnTo>
                  <a:lnTo>
                    <a:pt x="174" y="846"/>
                  </a:lnTo>
                  <a:lnTo>
                    <a:pt x="129" y="988"/>
                  </a:lnTo>
                  <a:lnTo>
                    <a:pt x="92" y="1144"/>
                  </a:lnTo>
                  <a:lnTo>
                    <a:pt x="0" y="970"/>
                  </a:lnTo>
                  <a:lnTo>
                    <a:pt x="0" y="965"/>
                  </a:lnTo>
                  <a:lnTo>
                    <a:pt x="0" y="945"/>
                  </a:lnTo>
                  <a:lnTo>
                    <a:pt x="0" y="916"/>
                  </a:lnTo>
                  <a:lnTo>
                    <a:pt x="2" y="877"/>
                  </a:lnTo>
                  <a:lnTo>
                    <a:pt x="6" y="828"/>
                  </a:lnTo>
                  <a:lnTo>
                    <a:pt x="12" y="774"/>
                  </a:lnTo>
                  <a:lnTo>
                    <a:pt x="22" y="711"/>
                  </a:lnTo>
                  <a:lnTo>
                    <a:pt x="35" y="643"/>
                  </a:lnTo>
                  <a:lnTo>
                    <a:pt x="53" y="573"/>
                  </a:lnTo>
                  <a:lnTo>
                    <a:pt x="76" y="499"/>
                  </a:lnTo>
                  <a:lnTo>
                    <a:pt x="106" y="421"/>
                  </a:lnTo>
                  <a:lnTo>
                    <a:pt x="141" y="345"/>
                  </a:lnTo>
                  <a:lnTo>
                    <a:pt x="184" y="269"/>
                  </a:lnTo>
                  <a:lnTo>
                    <a:pt x="234" y="193"/>
                  </a:lnTo>
                  <a:lnTo>
                    <a:pt x="291" y="121"/>
                  </a:lnTo>
                  <a:lnTo>
                    <a:pt x="359" y="53"/>
                  </a:lnTo>
                  <a:lnTo>
                    <a:pt x="359" y="55"/>
                  </a:lnTo>
                  <a:lnTo>
                    <a:pt x="359" y="60"/>
                  </a:lnTo>
                  <a:lnTo>
                    <a:pt x="359" y="70"/>
                  </a:lnTo>
                  <a:lnTo>
                    <a:pt x="361" y="80"/>
                  </a:lnTo>
                  <a:lnTo>
                    <a:pt x="365" y="92"/>
                  </a:lnTo>
                  <a:lnTo>
                    <a:pt x="373" y="103"/>
                  </a:lnTo>
                  <a:lnTo>
                    <a:pt x="382" y="113"/>
                  </a:lnTo>
                  <a:lnTo>
                    <a:pt x="400" y="121"/>
                  </a:lnTo>
                  <a:lnTo>
                    <a:pt x="421" y="127"/>
                  </a:lnTo>
                  <a:lnTo>
                    <a:pt x="451" y="129"/>
                  </a:lnTo>
                  <a:lnTo>
                    <a:pt x="486" y="125"/>
                  </a:lnTo>
                  <a:lnTo>
                    <a:pt x="531" y="115"/>
                  </a:lnTo>
                  <a:lnTo>
                    <a:pt x="583" y="99"/>
                  </a:lnTo>
                  <a:lnTo>
                    <a:pt x="646" y="74"/>
                  </a:lnTo>
                  <a:lnTo>
                    <a:pt x="720" y="43"/>
                  </a:lnTo>
                  <a:lnTo>
                    <a:pt x="8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19" name="Freeform 44"/>
            <p:cNvSpPr/>
            <p:nvPr/>
          </p:nvSpPr>
          <p:spPr>
            <a:xfrm flipH="1">
              <a:off x="1336" y="682"/>
              <a:ext cx="55" cy="281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6" y="5"/>
                </a:cxn>
                <a:cxn ang="0">
                  <a:pos x="11" y="11"/>
                </a:cxn>
                <a:cxn ang="0">
                  <a:pos x="7" y="18"/>
                </a:cxn>
                <a:cxn ang="0">
                  <a:pos x="4" y="25"/>
                </a:cxn>
                <a:cxn ang="0">
                  <a:pos x="2" y="33"/>
                </a:cxn>
                <a:cxn ang="0">
                  <a:pos x="0" y="41"/>
                </a:cxn>
                <a:cxn ang="0">
                  <a:pos x="0" y="49"/>
                </a:cxn>
                <a:cxn ang="0">
                  <a:pos x="1" y="57"/>
                </a:cxn>
                <a:cxn ang="0">
                  <a:pos x="2" y="61"/>
                </a:cxn>
                <a:cxn ang="0">
                  <a:pos x="3" y="65"/>
                </a:cxn>
                <a:cxn ang="0">
                  <a:pos x="4" y="69"/>
                </a:cxn>
                <a:cxn ang="0">
                  <a:pos x="6" y="73"/>
                </a:cxn>
                <a:cxn ang="0">
                  <a:pos x="10" y="79"/>
                </a:cxn>
                <a:cxn ang="0">
                  <a:pos x="12" y="85"/>
                </a:cxn>
                <a:cxn ang="0">
                  <a:pos x="14" y="91"/>
                </a:cxn>
                <a:cxn ang="0">
                  <a:pos x="15" y="98"/>
                </a:cxn>
                <a:cxn ang="0">
                  <a:pos x="17" y="108"/>
                </a:cxn>
                <a:cxn ang="0">
                  <a:pos x="20" y="119"/>
                </a:cxn>
                <a:cxn ang="0">
                  <a:pos x="23" y="130"/>
                </a:cxn>
                <a:cxn ang="0">
                  <a:pos x="26" y="140"/>
                </a:cxn>
                <a:cxn ang="0">
                  <a:pos x="26" y="140"/>
                </a:cxn>
                <a:cxn ang="0">
                  <a:pos x="27" y="140"/>
                </a:cxn>
                <a:cxn ang="0">
                  <a:pos x="27" y="139"/>
                </a:cxn>
                <a:cxn ang="0">
                  <a:pos x="28" y="139"/>
                </a:cxn>
                <a:cxn ang="0">
                  <a:pos x="27" y="131"/>
                </a:cxn>
                <a:cxn ang="0">
                  <a:pos x="26" y="124"/>
                </a:cxn>
                <a:cxn ang="0">
                  <a:pos x="25" y="117"/>
                </a:cxn>
                <a:cxn ang="0">
                  <a:pos x="24" y="109"/>
                </a:cxn>
                <a:cxn ang="0">
                  <a:pos x="23" y="105"/>
                </a:cxn>
                <a:cxn ang="0">
                  <a:pos x="22" y="100"/>
                </a:cxn>
                <a:cxn ang="0">
                  <a:pos x="21" y="97"/>
                </a:cxn>
                <a:cxn ang="0">
                  <a:pos x="21" y="92"/>
                </a:cxn>
                <a:cxn ang="0">
                  <a:pos x="21" y="88"/>
                </a:cxn>
                <a:cxn ang="0">
                  <a:pos x="21" y="84"/>
                </a:cxn>
                <a:cxn ang="0">
                  <a:pos x="21" y="80"/>
                </a:cxn>
                <a:cxn ang="0">
                  <a:pos x="20" y="77"/>
                </a:cxn>
                <a:cxn ang="0">
                  <a:pos x="18" y="69"/>
                </a:cxn>
                <a:cxn ang="0">
                  <a:pos x="15" y="62"/>
                </a:cxn>
                <a:cxn ang="0">
                  <a:pos x="12" y="56"/>
                </a:cxn>
                <a:cxn ang="0">
                  <a:pos x="10" y="48"/>
                </a:cxn>
                <a:cxn ang="0">
                  <a:pos x="9" y="42"/>
                </a:cxn>
                <a:cxn ang="0">
                  <a:pos x="9" y="36"/>
                </a:cxn>
                <a:cxn ang="0">
                  <a:pos x="9" y="29"/>
                </a:cxn>
                <a:cxn ang="0">
                  <a:pos x="10" y="22"/>
                </a:cxn>
                <a:cxn ang="0">
                  <a:pos x="12" y="16"/>
                </a:cxn>
                <a:cxn ang="0">
                  <a:pos x="15" y="9"/>
                </a:cxn>
                <a:cxn ang="0">
                  <a:pos x="18" y="4"/>
                </a:cxn>
                <a:cxn ang="0">
                  <a:pos x="22" y="0"/>
                </a:cxn>
              </a:cxnLst>
              <a:pathLst>
                <a:path w="110" h="563">
                  <a:moveTo>
                    <a:pt x="88" y="0"/>
                  </a:moveTo>
                  <a:lnTo>
                    <a:pt x="63" y="21"/>
                  </a:lnTo>
                  <a:lnTo>
                    <a:pt x="43" y="45"/>
                  </a:lnTo>
                  <a:lnTo>
                    <a:pt x="26" y="72"/>
                  </a:lnTo>
                  <a:lnTo>
                    <a:pt x="14" y="103"/>
                  </a:lnTo>
                  <a:lnTo>
                    <a:pt x="6" y="134"/>
                  </a:lnTo>
                  <a:lnTo>
                    <a:pt x="0" y="165"/>
                  </a:lnTo>
                  <a:lnTo>
                    <a:pt x="0" y="199"/>
                  </a:lnTo>
                  <a:lnTo>
                    <a:pt x="4" y="230"/>
                  </a:lnTo>
                  <a:lnTo>
                    <a:pt x="8" y="245"/>
                  </a:lnTo>
                  <a:lnTo>
                    <a:pt x="12" y="261"/>
                  </a:lnTo>
                  <a:lnTo>
                    <a:pt x="16" y="279"/>
                  </a:lnTo>
                  <a:lnTo>
                    <a:pt x="24" y="292"/>
                  </a:lnTo>
                  <a:lnTo>
                    <a:pt x="37" y="316"/>
                  </a:lnTo>
                  <a:lnTo>
                    <a:pt x="47" y="341"/>
                  </a:lnTo>
                  <a:lnTo>
                    <a:pt x="55" y="366"/>
                  </a:lnTo>
                  <a:lnTo>
                    <a:pt x="59" y="393"/>
                  </a:lnTo>
                  <a:lnTo>
                    <a:pt x="67" y="434"/>
                  </a:lnTo>
                  <a:lnTo>
                    <a:pt x="78" y="477"/>
                  </a:lnTo>
                  <a:lnTo>
                    <a:pt x="92" y="520"/>
                  </a:lnTo>
                  <a:lnTo>
                    <a:pt x="102" y="561"/>
                  </a:lnTo>
                  <a:lnTo>
                    <a:pt x="104" y="563"/>
                  </a:lnTo>
                  <a:lnTo>
                    <a:pt x="106" y="561"/>
                  </a:lnTo>
                  <a:lnTo>
                    <a:pt x="108" y="559"/>
                  </a:lnTo>
                  <a:lnTo>
                    <a:pt x="110" y="557"/>
                  </a:lnTo>
                  <a:lnTo>
                    <a:pt x="108" y="526"/>
                  </a:lnTo>
                  <a:lnTo>
                    <a:pt x="104" y="497"/>
                  </a:lnTo>
                  <a:lnTo>
                    <a:pt x="100" y="468"/>
                  </a:lnTo>
                  <a:lnTo>
                    <a:pt x="94" y="438"/>
                  </a:lnTo>
                  <a:lnTo>
                    <a:pt x="90" y="421"/>
                  </a:lnTo>
                  <a:lnTo>
                    <a:pt x="86" y="403"/>
                  </a:lnTo>
                  <a:lnTo>
                    <a:pt x="84" y="388"/>
                  </a:lnTo>
                  <a:lnTo>
                    <a:pt x="84" y="370"/>
                  </a:lnTo>
                  <a:lnTo>
                    <a:pt x="84" y="354"/>
                  </a:lnTo>
                  <a:lnTo>
                    <a:pt x="84" y="339"/>
                  </a:lnTo>
                  <a:lnTo>
                    <a:pt x="82" y="321"/>
                  </a:lnTo>
                  <a:lnTo>
                    <a:pt x="78" y="308"/>
                  </a:lnTo>
                  <a:lnTo>
                    <a:pt x="69" y="279"/>
                  </a:lnTo>
                  <a:lnTo>
                    <a:pt x="57" y="251"/>
                  </a:lnTo>
                  <a:lnTo>
                    <a:pt x="45" y="224"/>
                  </a:lnTo>
                  <a:lnTo>
                    <a:pt x="37" y="193"/>
                  </a:lnTo>
                  <a:lnTo>
                    <a:pt x="34" y="169"/>
                  </a:lnTo>
                  <a:lnTo>
                    <a:pt x="34" y="144"/>
                  </a:lnTo>
                  <a:lnTo>
                    <a:pt x="35" y="117"/>
                  </a:lnTo>
                  <a:lnTo>
                    <a:pt x="39" y="89"/>
                  </a:lnTo>
                  <a:lnTo>
                    <a:pt x="47" y="64"/>
                  </a:lnTo>
                  <a:lnTo>
                    <a:pt x="59" y="39"/>
                  </a:lnTo>
                  <a:lnTo>
                    <a:pt x="71" y="17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0" name="Freeform 45"/>
            <p:cNvSpPr/>
            <p:nvPr/>
          </p:nvSpPr>
          <p:spPr>
            <a:xfrm flipH="1">
              <a:off x="1111" y="851"/>
              <a:ext cx="226" cy="133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1" y="9"/>
                </a:cxn>
                <a:cxn ang="0">
                  <a:pos x="108" y="16"/>
                </a:cxn>
                <a:cxn ang="0">
                  <a:pos x="106" y="23"/>
                </a:cxn>
                <a:cxn ang="0">
                  <a:pos x="101" y="30"/>
                </a:cxn>
                <a:cxn ang="0">
                  <a:pos x="97" y="34"/>
                </a:cxn>
                <a:cxn ang="0">
                  <a:pos x="91" y="39"/>
                </a:cxn>
                <a:cxn ang="0">
                  <a:pos x="85" y="43"/>
                </a:cxn>
                <a:cxn ang="0">
                  <a:pos x="77" y="47"/>
                </a:cxn>
                <a:cxn ang="0">
                  <a:pos x="68" y="51"/>
                </a:cxn>
                <a:cxn ang="0">
                  <a:pos x="60" y="53"/>
                </a:cxn>
                <a:cxn ang="0">
                  <a:pos x="50" y="56"/>
                </a:cxn>
                <a:cxn ang="0">
                  <a:pos x="41" y="57"/>
                </a:cxn>
                <a:cxn ang="0">
                  <a:pos x="31" y="59"/>
                </a:cxn>
                <a:cxn ang="0">
                  <a:pos x="21" y="59"/>
                </a:cxn>
                <a:cxn ang="0">
                  <a:pos x="12" y="59"/>
                </a:cxn>
                <a:cxn ang="0">
                  <a:pos x="3" y="57"/>
                </a:cxn>
                <a:cxn ang="0">
                  <a:pos x="2" y="57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1" y="61"/>
                </a:cxn>
                <a:cxn ang="0">
                  <a:pos x="5" y="64"/>
                </a:cxn>
                <a:cxn ang="0">
                  <a:pos x="10" y="65"/>
                </a:cxn>
                <a:cxn ang="0">
                  <a:pos x="14" y="66"/>
                </a:cxn>
                <a:cxn ang="0">
                  <a:pos x="20" y="67"/>
                </a:cxn>
                <a:cxn ang="0">
                  <a:pos x="25" y="66"/>
                </a:cxn>
                <a:cxn ang="0">
                  <a:pos x="30" y="66"/>
                </a:cxn>
                <a:cxn ang="0">
                  <a:pos x="35" y="65"/>
                </a:cxn>
                <a:cxn ang="0">
                  <a:pos x="40" y="64"/>
                </a:cxn>
                <a:cxn ang="0">
                  <a:pos x="46" y="63"/>
                </a:cxn>
                <a:cxn ang="0">
                  <a:pos x="52" y="61"/>
                </a:cxn>
                <a:cxn ang="0">
                  <a:pos x="57" y="59"/>
                </a:cxn>
                <a:cxn ang="0">
                  <a:pos x="63" y="57"/>
                </a:cxn>
                <a:cxn ang="0">
                  <a:pos x="69" y="55"/>
                </a:cxn>
                <a:cxn ang="0">
                  <a:pos x="74" y="52"/>
                </a:cxn>
                <a:cxn ang="0">
                  <a:pos x="80" y="49"/>
                </a:cxn>
                <a:cxn ang="0">
                  <a:pos x="85" y="46"/>
                </a:cxn>
                <a:cxn ang="0">
                  <a:pos x="91" y="42"/>
                </a:cxn>
                <a:cxn ang="0">
                  <a:pos x="97" y="37"/>
                </a:cxn>
                <a:cxn ang="0">
                  <a:pos x="102" y="33"/>
                </a:cxn>
                <a:cxn ang="0">
                  <a:pos x="106" y="27"/>
                </a:cxn>
                <a:cxn ang="0">
                  <a:pos x="108" y="21"/>
                </a:cxn>
                <a:cxn ang="0">
                  <a:pos x="111" y="14"/>
                </a:cxn>
                <a:cxn ang="0">
                  <a:pos x="112" y="8"/>
                </a:cxn>
                <a:cxn ang="0">
                  <a:pos x="113" y="0"/>
                </a:cxn>
              </a:cxnLst>
              <a:pathLst>
                <a:path w="452" h="265">
                  <a:moveTo>
                    <a:pt x="452" y="0"/>
                  </a:moveTo>
                  <a:lnTo>
                    <a:pt x="444" y="35"/>
                  </a:lnTo>
                  <a:lnTo>
                    <a:pt x="432" y="64"/>
                  </a:lnTo>
                  <a:lnTo>
                    <a:pt x="421" y="91"/>
                  </a:lnTo>
                  <a:lnTo>
                    <a:pt x="403" y="117"/>
                  </a:lnTo>
                  <a:lnTo>
                    <a:pt x="385" y="136"/>
                  </a:lnTo>
                  <a:lnTo>
                    <a:pt x="362" y="156"/>
                  </a:lnTo>
                  <a:lnTo>
                    <a:pt x="337" y="171"/>
                  </a:lnTo>
                  <a:lnTo>
                    <a:pt x="308" y="187"/>
                  </a:lnTo>
                  <a:lnTo>
                    <a:pt x="272" y="201"/>
                  </a:lnTo>
                  <a:lnTo>
                    <a:pt x="237" y="212"/>
                  </a:lnTo>
                  <a:lnTo>
                    <a:pt x="198" y="222"/>
                  </a:lnTo>
                  <a:lnTo>
                    <a:pt x="161" y="228"/>
                  </a:lnTo>
                  <a:lnTo>
                    <a:pt x="122" y="234"/>
                  </a:lnTo>
                  <a:lnTo>
                    <a:pt x="83" y="236"/>
                  </a:lnTo>
                  <a:lnTo>
                    <a:pt x="46" y="234"/>
                  </a:lnTo>
                  <a:lnTo>
                    <a:pt x="9" y="228"/>
                  </a:lnTo>
                  <a:lnTo>
                    <a:pt x="5" y="228"/>
                  </a:lnTo>
                  <a:lnTo>
                    <a:pt x="2" y="232"/>
                  </a:lnTo>
                  <a:lnTo>
                    <a:pt x="0" y="238"/>
                  </a:lnTo>
                  <a:lnTo>
                    <a:pt x="2" y="242"/>
                  </a:lnTo>
                  <a:lnTo>
                    <a:pt x="19" y="253"/>
                  </a:lnTo>
                  <a:lnTo>
                    <a:pt x="37" y="259"/>
                  </a:lnTo>
                  <a:lnTo>
                    <a:pt x="56" y="263"/>
                  </a:lnTo>
                  <a:lnTo>
                    <a:pt x="78" y="265"/>
                  </a:lnTo>
                  <a:lnTo>
                    <a:pt x="97" y="263"/>
                  </a:lnTo>
                  <a:lnTo>
                    <a:pt x="118" y="261"/>
                  </a:lnTo>
                  <a:lnTo>
                    <a:pt x="138" y="259"/>
                  </a:lnTo>
                  <a:lnTo>
                    <a:pt x="159" y="255"/>
                  </a:lnTo>
                  <a:lnTo>
                    <a:pt x="183" y="249"/>
                  </a:lnTo>
                  <a:lnTo>
                    <a:pt x="206" y="243"/>
                  </a:lnTo>
                  <a:lnTo>
                    <a:pt x="228" y="236"/>
                  </a:lnTo>
                  <a:lnTo>
                    <a:pt x="251" y="228"/>
                  </a:lnTo>
                  <a:lnTo>
                    <a:pt x="274" y="218"/>
                  </a:lnTo>
                  <a:lnTo>
                    <a:pt x="296" y="206"/>
                  </a:lnTo>
                  <a:lnTo>
                    <a:pt x="317" y="195"/>
                  </a:lnTo>
                  <a:lnTo>
                    <a:pt x="339" y="183"/>
                  </a:lnTo>
                  <a:lnTo>
                    <a:pt x="364" y="167"/>
                  </a:lnTo>
                  <a:lnTo>
                    <a:pt x="385" y="148"/>
                  </a:lnTo>
                  <a:lnTo>
                    <a:pt x="405" y="129"/>
                  </a:lnTo>
                  <a:lnTo>
                    <a:pt x="421" y="105"/>
                  </a:lnTo>
                  <a:lnTo>
                    <a:pt x="432" y="82"/>
                  </a:lnTo>
                  <a:lnTo>
                    <a:pt x="442" y="56"/>
                  </a:lnTo>
                  <a:lnTo>
                    <a:pt x="448" y="29"/>
                  </a:lnTo>
                  <a:lnTo>
                    <a:pt x="45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1" name="Freeform 46"/>
            <p:cNvSpPr/>
            <p:nvPr/>
          </p:nvSpPr>
          <p:spPr>
            <a:xfrm flipH="1">
              <a:off x="1324" y="620"/>
              <a:ext cx="53" cy="2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3"/>
                </a:cxn>
                <a:cxn ang="0">
                  <a:pos x="7" y="7"/>
                </a:cxn>
                <a:cxn ang="0">
                  <a:pos x="10" y="10"/>
                </a:cxn>
                <a:cxn ang="0">
                  <a:pos x="13" y="14"/>
                </a:cxn>
                <a:cxn ang="0">
                  <a:pos x="16" y="17"/>
                </a:cxn>
                <a:cxn ang="0">
                  <a:pos x="18" y="21"/>
                </a:cxn>
                <a:cxn ang="0">
                  <a:pos x="20" y="26"/>
                </a:cxn>
                <a:cxn ang="0">
                  <a:pos x="21" y="30"/>
                </a:cxn>
                <a:cxn ang="0">
                  <a:pos x="22" y="39"/>
                </a:cxn>
                <a:cxn ang="0">
                  <a:pos x="20" y="48"/>
                </a:cxn>
                <a:cxn ang="0">
                  <a:pos x="18" y="57"/>
                </a:cxn>
                <a:cxn ang="0">
                  <a:pos x="15" y="66"/>
                </a:cxn>
                <a:cxn ang="0">
                  <a:pos x="13" y="78"/>
                </a:cxn>
                <a:cxn ang="0">
                  <a:pos x="14" y="90"/>
                </a:cxn>
                <a:cxn ang="0">
                  <a:pos x="16" y="102"/>
                </a:cxn>
                <a:cxn ang="0">
                  <a:pos x="19" y="113"/>
                </a:cxn>
                <a:cxn ang="0">
                  <a:pos x="19" y="113"/>
                </a:cxn>
                <a:cxn ang="0">
                  <a:pos x="17" y="105"/>
                </a:cxn>
                <a:cxn ang="0">
                  <a:pos x="15" y="96"/>
                </a:cxn>
                <a:cxn ang="0">
                  <a:pos x="15" y="88"/>
                </a:cxn>
                <a:cxn ang="0">
                  <a:pos x="14" y="79"/>
                </a:cxn>
                <a:cxn ang="0">
                  <a:pos x="16" y="69"/>
                </a:cxn>
                <a:cxn ang="0">
                  <a:pos x="18" y="59"/>
                </a:cxn>
                <a:cxn ang="0">
                  <a:pos x="21" y="50"/>
                </a:cxn>
                <a:cxn ang="0">
                  <a:pos x="25" y="40"/>
                </a:cxn>
                <a:cxn ang="0">
                  <a:pos x="26" y="33"/>
                </a:cxn>
                <a:cxn ang="0">
                  <a:pos x="26" y="26"/>
                </a:cxn>
                <a:cxn ang="0">
                  <a:pos x="24" y="21"/>
                </a:cxn>
                <a:cxn ang="0">
                  <a:pos x="20" y="16"/>
                </a:cxn>
                <a:cxn ang="0">
                  <a:pos x="17" y="11"/>
                </a:cxn>
                <a:cxn ang="0">
                  <a:pos x="11" y="7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07" h="452">
                  <a:moveTo>
                    <a:pt x="0" y="0"/>
                  </a:moveTo>
                  <a:lnTo>
                    <a:pt x="15" y="12"/>
                  </a:lnTo>
                  <a:lnTo>
                    <a:pt x="29" y="25"/>
                  </a:lnTo>
                  <a:lnTo>
                    <a:pt x="43" y="39"/>
                  </a:lnTo>
                  <a:lnTo>
                    <a:pt x="54" y="53"/>
                  </a:lnTo>
                  <a:lnTo>
                    <a:pt x="66" y="68"/>
                  </a:lnTo>
                  <a:lnTo>
                    <a:pt x="74" y="84"/>
                  </a:lnTo>
                  <a:lnTo>
                    <a:pt x="82" y="101"/>
                  </a:lnTo>
                  <a:lnTo>
                    <a:pt x="87" y="119"/>
                  </a:lnTo>
                  <a:lnTo>
                    <a:pt x="89" y="154"/>
                  </a:lnTo>
                  <a:lnTo>
                    <a:pt x="83" y="191"/>
                  </a:lnTo>
                  <a:lnTo>
                    <a:pt x="72" y="228"/>
                  </a:lnTo>
                  <a:lnTo>
                    <a:pt x="62" y="263"/>
                  </a:lnTo>
                  <a:lnTo>
                    <a:pt x="54" y="310"/>
                  </a:lnTo>
                  <a:lnTo>
                    <a:pt x="56" y="359"/>
                  </a:lnTo>
                  <a:lnTo>
                    <a:pt x="64" y="407"/>
                  </a:lnTo>
                  <a:lnTo>
                    <a:pt x="78" y="452"/>
                  </a:lnTo>
                  <a:lnTo>
                    <a:pt x="78" y="450"/>
                  </a:lnTo>
                  <a:lnTo>
                    <a:pt x="68" y="417"/>
                  </a:lnTo>
                  <a:lnTo>
                    <a:pt x="62" y="384"/>
                  </a:lnTo>
                  <a:lnTo>
                    <a:pt x="60" y="351"/>
                  </a:lnTo>
                  <a:lnTo>
                    <a:pt x="58" y="314"/>
                  </a:lnTo>
                  <a:lnTo>
                    <a:pt x="64" y="273"/>
                  </a:lnTo>
                  <a:lnTo>
                    <a:pt x="74" y="234"/>
                  </a:lnTo>
                  <a:lnTo>
                    <a:pt x="87" y="197"/>
                  </a:lnTo>
                  <a:lnTo>
                    <a:pt x="101" y="158"/>
                  </a:lnTo>
                  <a:lnTo>
                    <a:pt x="107" y="129"/>
                  </a:lnTo>
                  <a:lnTo>
                    <a:pt x="105" y="103"/>
                  </a:lnTo>
                  <a:lnTo>
                    <a:pt x="97" y="82"/>
                  </a:lnTo>
                  <a:lnTo>
                    <a:pt x="83" y="61"/>
                  </a:lnTo>
                  <a:lnTo>
                    <a:pt x="68" y="43"/>
                  </a:lnTo>
                  <a:lnTo>
                    <a:pt x="46" y="27"/>
                  </a:lnTo>
                  <a:lnTo>
                    <a:pt x="25" y="1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2" name="Freeform 47"/>
            <p:cNvSpPr/>
            <p:nvPr/>
          </p:nvSpPr>
          <p:spPr>
            <a:xfrm flipH="1">
              <a:off x="1325" y="680"/>
              <a:ext cx="34" cy="2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1" y="4"/>
                </a:cxn>
                <a:cxn ang="0">
                  <a:pos x="2" y="6"/>
                </a:cxn>
                <a:cxn ang="0">
                  <a:pos x="3" y="7"/>
                </a:cxn>
                <a:cxn ang="0">
                  <a:pos x="4" y="8"/>
                </a:cxn>
                <a:cxn ang="0">
                  <a:pos x="5" y="9"/>
                </a:cxn>
                <a:cxn ang="0">
                  <a:pos x="6" y="9"/>
                </a:cxn>
                <a:cxn ang="0">
                  <a:pos x="8" y="10"/>
                </a:cxn>
                <a:cxn ang="0">
                  <a:pos x="9" y="10"/>
                </a:cxn>
                <a:cxn ang="0">
                  <a:pos x="11" y="10"/>
                </a:cxn>
                <a:cxn ang="0">
                  <a:pos x="12" y="11"/>
                </a:cxn>
                <a:cxn ang="0">
                  <a:pos x="13" y="10"/>
                </a:cxn>
                <a:cxn ang="0">
                  <a:pos x="15" y="10"/>
                </a:cxn>
                <a:cxn ang="0">
                  <a:pos x="16" y="9"/>
                </a:cxn>
                <a:cxn ang="0">
                  <a:pos x="16" y="9"/>
                </a:cxn>
                <a:cxn ang="0">
                  <a:pos x="17" y="8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5"/>
                </a:cxn>
                <a:cxn ang="0">
                  <a:pos x="14" y="4"/>
                </a:cxn>
                <a:cxn ang="0">
                  <a:pos x="12" y="4"/>
                </a:cxn>
                <a:cxn ang="0">
                  <a:pos x="10" y="4"/>
                </a:cxn>
                <a:cxn ang="0">
                  <a:pos x="9" y="4"/>
                </a:cxn>
                <a:cxn ang="0">
                  <a:pos x="7" y="4"/>
                </a:cxn>
                <a:cxn ang="0">
                  <a:pos x="6" y="4"/>
                </a:cxn>
                <a:cxn ang="0">
                  <a:pos x="5" y="4"/>
                </a:cxn>
                <a:cxn ang="0">
                  <a:pos x="3" y="3"/>
                </a:cxn>
                <a:cxn ang="0">
                  <a:pos x="2" y="2"/>
                </a:cxn>
                <a:cxn ang="0">
                  <a:pos x="1" y="1"/>
                </a:cxn>
                <a:cxn ang="0">
                  <a:pos x="0" y="0"/>
                </a:cxn>
              </a:cxnLst>
              <a:pathLst>
                <a:path w="68" h="45">
                  <a:moveTo>
                    <a:pt x="0" y="0"/>
                  </a:moveTo>
                  <a:lnTo>
                    <a:pt x="0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19"/>
                  </a:lnTo>
                  <a:lnTo>
                    <a:pt x="6" y="25"/>
                  </a:lnTo>
                  <a:lnTo>
                    <a:pt x="9" y="29"/>
                  </a:lnTo>
                  <a:lnTo>
                    <a:pt x="13" y="33"/>
                  </a:lnTo>
                  <a:lnTo>
                    <a:pt x="17" y="37"/>
                  </a:lnTo>
                  <a:lnTo>
                    <a:pt x="23" y="39"/>
                  </a:lnTo>
                  <a:lnTo>
                    <a:pt x="29" y="41"/>
                  </a:lnTo>
                  <a:lnTo>
                    <a:pt x="35" y="43"/>
                  </a:lnTo>
                  <a:lnTo>
                    <a:pt x="41" y="43"/>
                  </a:lnTo>
                  <a:lnTo>
                    <a:pt x="46" y="45"/>
                  </a:lnTo>
                  <a:lnTo>
                    <a:pt x="52" y="43"/>
                  </a:lnTo>
                  <a:lnTo>
                    <a:pt x="58" y="43"/>
                  </a:lnTo>
                  <a:lnTo>
                    <a:pt x="62" y="39"/>
                  </a:lnTo>
                  <a:lnTo>
                    <a:pt x="64" y="37"/>
                  </a:lnTo>
                  <a:lnTo>
                    <a:pt x="68" y="35"/>
                  </a:lnTo>
                  <a:lnTo>
                    <a:pt x="68" y="31"/>
                  </a:lnTo>
                  <a:lnTo>
                    <a:pt x="68" y="29"/>
                  </a:lnTo>
                  <a:lnTo>
                    <a:pt x="64" y="23"/>
                  </a:lnTo>
                  <a:lnTo>
                    <a:pt x="56" y="19"/>
                  </a:lnTo>
                  <a:lnTo>
                    <a:pt x="46" y="19"/>
                  </a:lnTo>
                  <a:lnTo>
                    <a:pt x="39" y="19"/>
                  </a:lnTo>
                  <a:lnTo>
                    <a:pt x="33" y="19"/>
                  </a:lnTo>
                  <a:lnTo>
                    <a:pt x="27" y="17"/>
                  </a:lnTo>
                  <a:lnTo>
                    <a:pt x="21" y="17"/>
                  </a:lnTo>
                  <a:lnTo>
                    <a:pt x="17" y="16"/>
                  </a:lnTo>
                  <a:lnTo>
                    <a:pt x="11" y="12"/>
                  </a:lnTo>
                  <a:lnTo>
                    <a:pt x="7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3" name="Freeform 48"/>
            <p:cNvSpPr/>
            <p:nvPr/>
          </p:nvSpPr>
          <p:spPr>
            <a:xfrm flipH="1">
              <a:off x="1178" y="709"/>
              <a:ext cx="90" cy="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2" y="5"/>
                </a:cxn>
                <a:cxn ang="0">
                  <a:pos x="4" y="7"/>
                </a:cxn>
                <a:cxn ang="0">
                  <a:pos x="6" y="8"/>
                </a:cxn>
                <a:cxn ang="0">
                  <a:pos x="8" y="9"/>
                </a:cxn>
                <a:cxn ang="0">
                  <a:pos x="11" y="10"/>
                </a:cxn>
                <a:cxn ang="0">
                  <a:pos x="13" y="11"/>
                </a:cxn>
                <a:cxn ang="0">
                  <a:pos x="15" y="11"/>
                </a:cxn>
                <a:cxn ang="0">
                  <a:pos x="18" y="12"/>
                </a:cxn>
                <a:cxn ang="0">
                  <a:pos x="22" y="12"/>
                </a:cxn>
                <a:cxn ang="0">
                  <a:pos x="26" y="12"/>
                </a:cxn>
                <a:cxn ang="0">
                  <a:pos x="30" y="12"/>
                </a:cxn>
                <a:cxn ang="0">
                  <a:pos x="34" y="12"/>
                </a:cxn>
                <a:cxn ang="0">
                  <a:pos x="38" y="11"/>
                </a:cxn>
                <a:cxn ang="0">
                  <a:pos x="41" y="10"/>
                </a:cxn>
                <a:cxn ang="0">
                  <a:pos x="45" y="8"/>
                </a:cxn>
                <a:cxn ang="0">
                  <a:pos x="45" y="8"/>
                </a:cxn>
                <a:cxn ang="0">
                  <a:pos x="45" y="8"/>
                </a:cxn>
                <a:cxn ang="0">
                  <a:pos x="41" y="8"/>
                </a:cxn>
                <a:cxn ang="0">
                  <a:pos x="38" y="9"/>
                </a:cxn>
                <a:cxn ang="0">
                  <a:pos x="35" y="8"/>
                </a:cxn>
                <a:cxn ang="0">
                  <a:pos x="32" y="8"/>
                </a:cxn>
                <a:cxn ang="0">
                  <a:pos x="28" y="8"/>
                </a:cxn>
                <a:cxn ang="0">
                  <a:pos x="25" y="7"/>
                </a:cxn>
                <a:cxn ang="0">
                  <a:pos x="22" y="6"/>
                </a:cxn>
                <a:cxn ang="0">
                  <a:pos x="18" y="5"/>
                </a:cxn>
                <a:cxn ang="0">
                  <a:pos x="16" y="5"/>
                </a:cxn>
                <a:cxn ang="0">
                  <a:pos x="14" y="4"/>
                </a:cxn>
                <a:cxn ang="0">
                  <a:pos x="12" y="3"/>
                </a:cxn>
                <a:cxn ang="0">
                  <a:pos x="10" y="2"/>
                </a:cxn>
                <a:cxn ang="0">
                  <a:pos x="7" y="1"/>
                </a:cxn>
                <a:cxn ang="0">
                  <a:pos x="5" y="1"/>
                </a:cxn>
                <a:cxn ang="0">
                  <a:pos x="3" y="0"/>
                </a:cxn>
                <a:cxn ang="0">
                  <a:pos x="0" y="0"/>
                </a:cxn>
              </a:cxnLst>
              <a:pathLst>
                <a:path w="179" h="47">
                  <a:moveTo>
                    <a:pt x="0" y="0"/>
                  </a:moveTo>
                  <a:lnTo>
                    <a:pt x="2" y="10"/>
                  </a:lnTo>
                  <a:lnTo>
                    <a:pt x="6" y="18"/>
                  </a:lnTo>
                  <a:lnTo>
                    <a:pt x="14" y="26"/>
                  </a:lnTo>
                  <a:lnTo>
                    <a:pt x="21" y="30"/>
                  </a:lnTo>
                  <a:lnTo>
                    <a:pt x="31" y="35"/>
                  </a:lnTo>
                  <a:lnTo>
                    <a:pt x="41" y="37"/>
                  </a:lnTo>
                  <a:lnTo>
                    <a:pt x="51" y="41"/>
                  </a:lnTo>
                  <a:lnTo>
                    <a:pt x="58" y="43"/>
                  </a:lnTo>
                  <a:lnTo>
                    <a:pt x="72" y="47"/>
                  </a:lnTo>
                  <a:lnTo>
                    <a:pt x="88" y="47"/>
                  </a:lnTo>
                  <a:lnTo>
                    <a:pt x="103" y="47"/>
                  </a:lnTo>
                  <a:lnTo>
                    <a:pt x="119" y="47"/>
                  </a:lnTo>
                  <a:lnTo>
                    <a:pt x="134" y="45"/>
                  </a:lnTo>
                  <a:lnTo>
                    <a:pt x="150" y="41"/>
                  </a:lnTo>
                  <a:lnTo>
                    <a:pt x="164" y="37"/>
                  </a:lnTo>
                  <a:lnTo>
                    <a:pt x="177" y="32"/>
                  </a:lnTo>
                  <a:lnTo>
                    <a:pt x="179" y="30"/>
                  </a:lnTo>
                  <a:lnTo>
                    <a:pt x="177" y="30"/>
                  </a:lnTo>
                  <a:lnTo>
                    <a:pt x="164" y="32"/>
                  </a:lnTo>
                  <a:lnTo>
                    <a:pt x="150" y="34"/>
                  </a:lnTo>
                  <a:lnTo>
                    <a:pt x="138" y="32"/>
                  </a:lnTo>
                  <a:lnTo>
                    <a:pt x="125" y="32"/>
                  </a:lnTo>
                  <a:lnTo>
                    <a:pt x="111" y="30"/>
                  </a:lnTo>
                  <a:lnTo>
                    <a:pt x="99" y="26"/>
                  </a:lnTo>
                  <a:lnTo>
                    <a:pt x="86" y="24"/>
                  </a:lnTo>
                  <a:lnTo>
                    <a:pt x="72" y="20"/>
                  </a:lnTo>
                  <a:lnTo>
                    <a:pt x="62" y="18"/>
                  </a:lnTo>
                  <a:lnTo>
                    <a:pt x="55" y="14"/>
                  </a:lnTo>
                  <a:lnTo>
                    <a:pt x="45" y="12"/>
                  </a:lnTo>
                  <a:lnTo>
                    <a:pt x="37" y="8"/>
                  </a:lnTo>
                  <a:lnTo>
                    <a:pt x="27" y="4"/>
                  </a:lnTo>
                  <a:lnTo>
                    <a:pt x="19" y="2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4" name="Freeform 49"/>
            <p:cNvSpPr/>
            <p:nvPr/>
          </p:nvSpPr>
          <p:spPr>
            <a:xfrm flipH="1">
              <a:off x="1143" y="656"/>
              <a:ext cx="136" cy="5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5" y="6"/>
                </a:cxn>
                <a:cxn ang="0">
                  <a:pos x="9" y="7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1" y="9"/>
                </a:cxn>
                <a:cxn ang="0">
                  <a:pos x="25" y="10"/>
                </a:cxn>
                <a:cxn ang="0">
                  <a:pos x="29" y="10"/>
                </a:cxn>
                <a:cxn ang="0">
                  <a:pos x="32" y="11"/>
                </a:cxn>
                <a:cxn ang="0">
                  <a:pos x="38" y="12"/>
                </a:cxn>
                <a:cxn ang="0">
                  <a:pos x="42" y="13"/>
                </a:cxn>
                <a:cxn ang="0">
                  <a:pos x="47" y="15"/>
                </a:cxn>
                <a:cxn ang="0">
                  <a:pos x="51" y="17"/>
                </a:cxn>
                <a:cxn ang="0">
                  <a:pos x="55" y="19"/>
                </a:cxn>
                <a:cxn ang="0">
                  <a:pos x="59" y="22"/>
                </a:cxn>
                <a:cxn ang="0">
                  <a:pos x="63" y="25"/>
                </a:cxn>
                <a:cxn ang="0">
                  <a:pos x="67" y="27"/>
                </a:cxn>
                <a:cxn ang="0">
                  <a:pos x="68" y="27"/>
                </a:cxn>
                <a:cxn ang="0">
                  <a:pos x="69" y="26"/>
                </a:cxn>
                <a:cxn ang="0">
                  <a:pos x="69" y="26"/>
                </a:cxn>
                <a:cxn ang="0">
                  <a:pos x="69" y="26"/>
                </a:cxn>
                <a:cxn ang="0">
                  <a:pos x="66" y="23"/>
                </a:cxn>
                <a:cxn ang="0">
                  <a:pos x="64" y="21"/>
                </a:cxn>
                <a:cxn ang="0">
                  <a:pos x="62" y="19"/>
                </a:cxn>
                <a:cxn ang="0">
                  <a:pos x="60" y="16"/>
                </a:cxn>
                <a:cxn ang="0">
                  <a:pos x="58" y="14"/>
                </a:cxn>
                <a:cxn ang="0">
                  <a:pos x="56" y="11"/>
                </a:cxn>
                <a:cxn ang="0">
                  <a:pos x="54" y="9"/>
                </a:cxn>
                <a:cxn ang="0">
                  <a:pos x="51" y="7"/>
                </a:cxn>
                <a:cxn ang="0">
                  <a:pos x="49" y="6"/>
                </a:cxn>
                <a:cxn ang="0">
                  <a:pos x="46" y="5"/>
                </a:cxn>
                <a:cxn ang="0">
                  <a:pos x="43" y="4"/>
                </a:cxn>
                <a:cxn ang="0">
                  <a:pos x="40" y="3"/>
                </a:cxn>
                <a:cxn ang="0">
                  <a:pos x="38" y="2"/>
                </a:cxn>
                <a:cxn ang="0">
                  <a:pos x="35" y="2"/>
                </a:cxn>
                <a:cxn ang="0">
                  <a:pos x="31" y="1"/>
                </a:cxn>
                <a:cxn ang="0">
                  <a:pos x="29" y="1"/>
                </a:cxn>
                <a:cxn ang="0">
                  <a:pos x="27" y="0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4" y="1"/>
                </a:cxn>
                <a:cxn ang="0">
                  <a:pos x="1" y="2"/>
                </a:cxn>
                <a:cxn ang="0">
                  <a:pos x="0" y="4"/>
                </a:cxn>
              </a:cxnLst>
              <a:pathLst>
                <a:path w="270" h="109">
                  <a:moveTo>
                    <a:pt x="0" y="16"/>
                  </a:moveTo>
                  <a:lnTo>
                    <a:pt x="0" y="16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1" y="22"/>
                  </a:lnTo>
                  <a:lnTo>
                    <a:pt x="17" y="26"/>
                  </a:lnTo>
                  <a:lnTo>
                    <a:pt x="33" y="29"/>
                  </a:lnTo>
                  <a:lnTo>
                    <a:pt x="48" y="33"/>
                  </a:lnTo>
                  <a:lnTo>
                    <a:pt x="66" y="35"/>
                  </a:lnTo>
                  <a:lnTo>
                    <a:pt x="81" y="39"/>
                  </a:lnTo>
                  <a:lnTo>
                    <a:pt x="97" y="41"/>
                  </a:lnTo>
                  <a:lnTo>
                    <a:pt x="113" y="43"/>
                  </a:lnTo>
                  <a:lnTo>
                    <a:pt x="128" y="45"/>
                  </a:lnTo>
                  <a:lnTo>
                    <a:pt x="148" y="49"/>
                  </a:lnTo>
                  <a:lnTo>
                    <a:pt x="167" y="53"/>
                  </a:lnTo>
                  <a:lnTo>
                    <a:pt x="185" y="61"/>
                  </a:lnTo>
                  <a:lnTo>
                    <a:pt x="200" y="68"/>
                  </a:lnTo>
                  <a:lnTo>
                    <a:pt x="218" y="78"/>
                  </a:lnTo>
                  <a:lnTo>
                    <a:pt x="233" y="88"/>
                  </a:lnTo>
                  <a:lnTo>
                    <a:pt x="249" y="100"/>
                  </a:lnTo>
                  <a:lnTo>
                    <a:pt x="267" y="109"/>
                  </a:lnTo>
                  <a:lnTo>
                    <a:pt x="268" y="109"/>
                  </a:lnTo>
                  <a:lnTo>
                    <a:pt x="270" y="107"/>
                  </a:lnTo>
                  <a:lnTo>
                    <a:pt x="270" y="105"/>
                  </a:lnTo>
                  <a:lnTo>
                    <a:pt x="270" y="104"/>
                  </a:lnTo>
                  <a:lnTo>
                    <a:pt x="263" y="94"/>
                  </a:lnTo>
                  <a:lnTo>
                    <a:pt x="253" y="86"/>
                  </a:lnTo>
                  <a:lnTo>
                    <a:pt x="245" y="76"/>
                  </a:lnTo>
                  <a:lnTo>
                    <a:pt x="237" y="66"/>
                  </a:lnTo>
                  <a:lnTo>
                    <a:pt x="230" y="57"/>
                  </a:lnTo>
                  <a:lnTo>
                    <a:pt x="222" y="47"/>
                  </a:lnTo>
                  <a:lnTo>
                    <a:pt x="212" y="39"/>
                  </a:lnTo>
                  <a:lnTo>
                    <a:pt x="202" y="31"/>
                  </a:lnTo>
                  <a:lnTo>
                    <a:pt x="192" y="26"/>
                  </a:lnTo>
                  <a:lnTo>
                    <a:pt x="183" y="20"/>
                  </a:lnTo>
                  <a:lnTo>
                    <a:pt x="171" y="16"/>
                  </a:lnTo>
                  <a:lnTo>
                    <a:pt x="159" y="12"/>
                  </a:lnTo>
                  <a:lnTo>
                    <a:pt x="148" y="10"/>
                  </a:lnTo>
                  <a:lnTo>
                    <a:pt x="136" y="8"/>
                  </a:lnTo>
                  <a:lnTo>
                    <a:pt x="124" y="6"/>
                  </a:lnTo>
                  <a:lnTo>
                    <a:pt x="113" y="4"/>
                  </a:lnTo>
                  <a:lnTo>
                    <a:pt x="105" y="2"/>
                  </a:lnTo>
                  <a:lnTo>
                    <a:pt x="91" y="2"/>
                  </a:lnTo>
                  <a:lnTo>
                    <a:pt x="72" y="0"/>
                  </a:lnTo>
                  <a:lnTo>
                    <a:pt x="52" y="0"/>
                  </a:lnTo>
                  <a:lnTo>
                    <a:pt x="33" y="2"/>
                  </a:lnTo>
                  <a:lnTo>
                    <a:pt x="15" y="4"/>
                  </a:lnTo>
                  <a:lnTo>
                    <a:pt x="3" y="8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5" name="Freeform 50"/>
            <p:cNvSpPr/>
            <p:nvPr/>
          </p:nvSpPr>
          <p:spPr>
            <a:xfrm flipH="1">
              <a:off x="1346" y="694"/>
              <a:ext cx="95" cy="108"/>
            </a:xfrm>
            <a:custGeom>
              <a:avLst/>
              <a:gdLst/>
              <a:ahLst/>
              <a:cxnLst>
                <a:cxn ang="0">
                  <a:pos x="47" y="31"/>
                </a:cxn>
                <a:cxn ang="0">
                  <a:pos x="46" y="26"/>
                </a:cxn>
                <a:cxn ang="0">
                  <a:pos x="45" y="20"/>
                </a:cxn>
                <a:cxn ang="0">
                  <a:pos x="43" y="16"/>
                </a:cxn>
                <a:cxn ang="0">
                  <a:pos x="41" y="11"/>
                </a:cxn>
                <a:cxn ang="0">
                  <a:pos x="38" y="7"/>
                </a:cxn>
                <a:cxn ang="0">
                  <a:pos x="34" y="5"/>
                </a:cxn>
                <a:cxn ang="0">
                  <a:pos x="30" y="2"/>
                </a:cxn>
                <a:cxn ang="0">
                  <a:pos x="24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3" y="2"/>
                </a:cxn>
                <a:cxn ang="0">
                  <a:pos x="10" y="4"/>
                </a:cxn>
                <a:cxn ang="0">
                  <a:pos x="7" y="6"/>
                </a:cxn>
                <a:cxn ang="0">
                  <a:pos x="5" y="9"/>
                </a:cxn>
                <a:cxn ang="0">
                  <a:pos x="3" y="12"/>
                </a:cxn>
                <a:cxn ang="0">
                  <a:pos x="1" y="16"/>
                </a:cxn>
                <a:cxn ang="0">
                  <a:pos x="0" y="24"/>
                </a:cxn>
                <a:cxn ang="0">
                  <a:pos x="1" y="32"/>
                </a:cxn>
                <a:cxn ang="0">
                  <a:pos x="5" y="40"/>
                </a:cxn>
                <a:cxn ang="0">
                  <a:pos x="11" y="46"/>
                </a:cxn>
                <a:cxn ang="0">
                  <a:pos x="18" y="51"/>
                </a:cxn>
                <a:cxn ang="0">
                  <a:pos x="26" y="54"/>
                </a:cxn>
                <a:cxn ang="0">
                  <a:pos x="34" y="53"/>
                </a:cxn>
                <a:cxn ang="0">
                  <a:pos x="41" y="49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34" y="50"/>
                </a:cxn>
                <a:cxn ang="0">
                  <a:pos x="28" y="50"/>
                </a:cxn>
                <a:cxn ang="0">
                  <a:pos x="22" y="47"/>
                </a:cxn>
                <a:cxn ang="0">
                  <a:pos x="16" y="43"/>
                </a:cxn>
                <a:cxn ang="0">
                  <a:pos x="11" y="38"/>
                </a:cxn>
                <a:cxn ang="0">
                  <a:pos x="7" y="32"/>
                </a:cxn>
                <a:cxn ang="0">
                  <a:pos x="5" y="26"/>
                </a:cxn>
                <a:cxn ang="0">
                  <a:pos x="4" y="20"/>
                </a:cxn>
                <a:cxn ang="0">
                  <a:pos x="5" y="14"/>
                </a:cxn>
                <a:cxn ang="0">
                  <a:pos x="7" y="9"/>
                </a:cxn>
                <a:cxn ang="0">
                  <a:pos x="11" y="6"/>
                </a:cxn>
                <a:cxn ang="0">
                  <a:pos x="16" y="4"/>
                </a:cxn>
                <a:cxn ang="0">
                  <a:pos x="21" y="3"/>
                </a:cxn>
                <a:cxn ang="0">
                  <a:pos x="26" y="3"/>
                </a:cxn>
                <a:cxn ang="0">
                  <a:pos x="31" y="5"/>
                </a:cxn>
                <a:cxn ang="0">
                  <a:pos x="36" y="7"/>
                </a:cxn>
                <a:cxn ang="0">
                  <a:pos x="41" y="12"/>
                </a:cxn>
                <a:cxn ang="0">
                  <a:pos x="44" y="18"/>
                </a:cxn>
                <a:cxn ang="0">
                  <a:pos x="46" y="25"/>
                </a:cxn>
                <a:cxn ang="0">
                  <a:pos x="47" y="31"/>
                </a:cxn>
                <a:cxn ang="0">
                  <a:pos x="47" y="31"/>
                </a:cxn>
              </a:cxnLst>
              <a:pathLst>
                <a:path w="191" h="217">
                  <a:moveTo>
                    <a:pt x="191" y="125"/>
                  </a:moveTo>
                  <a:lnTo>
                    <a:pt x="187" y="104"/>
                  </a:lnTo>
                  <a:lnTo>
                    <a:pt x="183" y="82"/>
                  </a:lnTo>
                  <a:lnTo>
                    <a:pt x="175" y="65"/>
                  </a:lnTo>
                  <a:lnTo>
                    <a:pt x="166" y="47"/>
                  </a:lnTo>
                  <a:lnTo>
                    <a:pt x="154" y="31"/>
                  </a:lnTo>
                  <a:lnTo>
                    <a:pt x="138" y="20"/>
                  </a:lnTo>
                  <a:lnTo>
                    <a:pt x="121" y="10"/>
                  </a:lnTo>
                  <a:lnTo>
                    <a:pt x="99" y="2"/>
                  </a:lnTo>
                  <a:lnTo>
                    <a:pt x="84" y="0"/>
                  </a:lnTo>
                  <a:lnTo>
                    <a:pt x="68" y="2"/>
                  </a:lnTo>
                  <a:lnTo>
                    <a:pt x="55" y="8"/>
                  </a:lnTo>
                  <a:lnTo>
                    <a:pt x="41" y="16"/>
                  </a:lnTo>
                  <a:lnTo>
                    <a:pt x="29" y="26"/>
                  </a:lnTo>
                  <a:lnTo>
                    <a:pt x="20" y="39"/>
                  </a:lnTo>
                  <a:lnTo>
                    <a:pt x="12" y="51"/>
                  </a:lnTo>
                  <a:lnTo>
                    <a:pt x="6" y="65"/>
                  </a:lnTo>
                  <a:lnTo>
                    <a:pt x="0" y="96"/>
                  </a:lnTo>
                  <a:lnTo>
                    <a:pt x="6" y="129"/>
                  </a:lnTo>
                  <a:lnTo>
                    <a:pt x="21" y="160"/>
                  </a:lnTo>
                  <a:lnTo>
                    <a:pt x="45" y="187"/>
                  </a:lnTo>
                  <a:lnTo>
                    <a:pt x="74" y="207"/>
                  </a:lnTo>
                  <a:lnTo>
                    <a:pt x="105" y="217"/>
                  </a:lnTo>
                  <a:lnTo>
                    <a:pt x="136" y="215"/>
                  </a:lnTo>
                  <a:lnTo>
                    <a:pt x="166" y="197"/>
                  </a:lnTo>
                  <a:lnTo>
                    <a:pt x="166" y="195"/>
                  </a:lnTo>
                  <a:lnTo>
                    <a:pt x="166" y="193"/>
                  </a:lnTo>
                  <a:lnTo>
                    <a:pt x="164" y="195"/>
                  </a:lnTo>
                  <a:lnTo>
                    <a:pt x="138" y="203"/>
                  </a:lnTo>
                  <a:lnTo>
                    <a:pt x="113" y="201"/>
                  </a:lnTo>
                  <a:lnTo>
                    <a:pt x="88" y="191"/>
                  </a:lnTo>
                  <a:lnTo>
                    <a:pt x="66" y="174"/>
                  </a:lnTo>
                  <a:lnTo>
                    <a:pt x="47" y="152"/>
                  </a:lnTo>
                  <a:lnTo>
                    <a:pt x="31" y="129"/>
                  </a:lnTo>
                  <a:lnTo>
                    <a:pt x="21" y="105"/>
                  </a:lnTo>
                  <a:lnTo>
                    <a:pt x="18" y="82"/>
                  </a:lnTo>
                  <a:lnTo>
                    <a:pt x="21" y="59"/>
                  </a:lnTo>
                  <a:lnTo>
                    <a:pt x="31" y="39"/>
                  </a:lnTo>
                  <a:lnTo>
                    <a:pt x="45" y="26"/>
                  </a:lnTo>
                  <a:lnTo>
                    <a:pt x="64" y="16"/>
                  </a:lnTo>
                  <a:lnTo>
                    <a:pt x="84" y="14"/>
                  </a:lnTo>
                  <a:lnTo>
                    <a:pt x="105" y="14"/>
                  </a:lnTo>
                  <a:lnTo>
                    <a:pt x="127" y="20"/>
                  </a:lnTo>
                  <a:lnTo>
                    <a:pt x="146" y="31"/>
                  </a:lnTo>
                  <a:lnTo>
                    <a:pt x="164" y="51"/>
                  </a:lnTo>
                  <a:lnTo>
                    <a:pt x="177" y="74"/>
                  </a:lnTo>
                  <a:lnTo>
                    <a:pt x="185" y="100"/>
                  </a:lnTo>
                  <a:lnTo>
                    <a:pt x="189" y="127"/>
                  </a:lnTo>
                  <a:lnTo>
                    <a:pt x="191" y="12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6" name="Freeform 51"/>
            <p:cNvSpPr/>
            <p:nvPr/>
          </p:nvSpPr>
          <p:spPr>
            <a:xfrm flipH="1">
              <a:off x="1307" y="746"/>
              <a:ext cx="41" cy="3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2" y="3"/>
                </a:cxn>
                <a:cxn ang="0">
                  <a:pos x="6" y="3"/>
                </a:cxn>
                <a:cxn ang="0">
                  <a:pos x="10" y="5"/>
                </a:cxn>
                <a:cxn ang="0">
                  <a:pos x="13" y="8"/>
                </a:cxn>
                <a:cxn ang="0">
                  <a:pos x="14" y="9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6" y="13"/>
                </a:cxn>
                <a:cxn ang="0">
                  <a:pos x="16" y="14"/>
                </a:cxn>
                <a:cxn ang="0">
                  <a:pos x="17" y="15"/>
                </a:cxn>
                <a:cxn ang="0">
                  <a:pos x="18" y="16"/>
                </a:cxn>
                <a:cxn ang="0">
                  <a:pos x="19" y="16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1" y="15"/>
                </a:cxn>
                <a:cxn ang="0">
                  <a:pos x="21" y="14"/>
                </a:cxn>
                <a:cxn ang="0">
                  <a:pos x="20" y="9"/>
                </a:cxn>
                <a:cxn ang="0">
                  <a:pos x="18" y="5"/>
                </a:cxn>
                <a:cxn ang="0">
                  <a:pos x="15" y="1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6"/>
                </a:cxn>
              </a:cxnLst>
              <a:pathLst>
                <a:path w="82" h="67">
                  <a:moveTo>
                    <a:pt x="0" y="26"/>
                  </a:moveTo>
                  <a:lnTo>
                    <a:pt x="8" y="14"/>
                  </a:lnTo>
                  <a:lnTo>
                    <a:pt x="24" y="14"/>
                  </a:lnTo>
                  <a:lnTo>
                    <a:pt x="37" y="22"/>
                  </a:lnTo>
                  <a:lnTo>
                    <a:pt x="49" y="32"/>
                  </a:lnTo>
                  <a:lnTo>
                    <a:pt x="53" y="37"/>
                  </a:lnTo>
                  <a:lnTo>
                    <a:pt x="57" y="41"/>
                  </a:lnTo>
                  <a:lnTo>
                    <a:pt x="59" y="47"/>
                  </a:lnTo>
                  <a:lnTo>
                    <a:pt x="63" y="53"/>
                  </a:lnTo>
                  <a:lnTo>
                    <a:pt x="64" y="57"/>
                  </a:lnTo>
                  <a:lnTo>
                    <a:pt x="66" y="63"/>
                  </a:lnTo>
                  <a:lnTo>
                    <a:pt x="70" y="65"/>
                  </a:lnTo>
                  <a:lnTo>
                    <a:pt x="74" y="67"/>
                  </a:lnTo>
                  <a:lnTo>
                    <a:pt x="78" y="67"/>
                  </a:lnTo>
                  <a:lnTo>
                    <a:pt x="80" y="65"/>
                  </a:lnTo>
                  <a:lnTo>
                    <a:pt x="82" y="61"/>
                  </a:lnTo>
                  <a:lnTo>
                    <a:pt x="82" y="57"/>
                  </a:lnTo>
                  <a:lnTo>
                    <a:pt x="78" y="37"/>
                  </a:lnTo>
                  <a:lnTo>
                    <a:pt x="70" y="20"/>
                  </a:lnTo>
                  <a:lnTo>
                    <a:pt x="57" y="6"/>
                  </a:lnTo>
                  <a:lnTo>
                    <a:pt x="37" y="0"/>
                  </a:lnTo>
                  <a:lnTo>
                    <a:pt x="24" y="0"/>
                  </a:lnTo>
                  <a:lnTo>
                    <a:pt x="12" y="4"/>
                  </a:lnTo>
                  <a:lnTo>
                    <a:pt x="4" y="14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7" name="Freeform 52"/>
            <p:cNvSpPr/>
            <p:nvPr/>
          </p:nvSpPr>
          <p:spPr>
            <a:xfrm flipH="1">
              <a:off x="1209" y="740"/>
              <a:ext cx="104" cy="103"/>
            </a:xfrm>
            <a:custGeom>
              <a:avLst/>
              <a:gdLst/>
              <a:ahLst/>
              <a:cxnLst>
                <a:cxn ang="0">
                  <a:pos x="4" y="16"/>
                </a:cxn>
                <a:cxn ang="0">
                  <a:pos x="9" y="7"/>
                </a:cxn>
                <a:cxn ang="0">
                  <a:pos x="19" y="3"/>
                </a:cxn>
                <a:cxn ang="0">
                  <a:pos x="30" y="3"/>
                </a:cxn>
                <a:cxn ang="0">
                  <a:pos x="41" y="9"/>
                </a:cxn>
                <a:cxn ang="0">
                  <a:pos x="47" y="21"/>
                </a:cxn>
                <a:cxn ang="0">
                  <a:pos x="47" y="33"/>
                </a:cxn>
                <a:cxn ang="0">
                  <a:pos x="43" y="41"/>
                </a:cxn>
                <a:cxn ang="0">
                  <a:pos x="36" y="45"/>
                </a:cxn>
                <a:cxn ang="0">
                  <a:pos x="27" y="47"/>
                </a:cxn>
                <a:cxn ang="0">
                  <a:pos x="18" y="45"/>
                </a:cxn>
                <a:cxn ang="0">
                  <a:pos x="11" y="42"/>
                </a:cxn>
                <a:cxn ang="0">
                  <a:pos x="6" y="36"/>
                </a:cxn>
                <a:cxn ang="0">
                  <a:pos x="2" y="29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4" y="37"/>
                </a:cxn>
                <a:cxn ang="0">
                  <a:pos x="11" y="46"/>
                </a:cxn>
                <a:cxn ang="0">
                  <a:pos x="20" y="51"/>
                </a:cxn>
                <a:cxn ang="0">
                  <a:pos x="32" y="51"/>
                </a:cxn>
                <a:cxn ang="0">
                  <a:pos x="41" y="47"/>
                </a:cxn>
                <a:cxn ang="0">
                  <a:pos x="48" y="41"/>
                </a:cxn>
                <a:cxn ang="0">
                  <a:pos x="51" y="34"/>
                </a:cxn>
                <a:cxn ang="0">
                  <a:pos x="51" y="24"/>
                </a:cxn>
                <a:cxn ang="0">
                  <a:pos x="48" y="14"/>
                </a:cxn>
                <a:cxn ang="0">
                  <a:pos x="41" y="6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3" y="2"/>
                </a:cxn>
                <a:cxn ang="0">
                  <a:pos x="7" y="7"/>
                </a:cxn>
                <a:cxn ang="0">
                  <a:pos x="3" y="14"/>
                </a:cxn>
                <a:cxn ang="0">
                  <a:pos x="2" y="23"/>
                </a:cxn>
              </a:cxnLst>
              <a:pathLst>
                <a:path w="209" h="204">
                  <a:moveTo>
                    <a:pt x="12" y="89"/>
                  </a:moveTo>
                  <a:lnTo>
                    <a:pt x="16" y="64"/>
                  </a:lnTo>
                  <a:lnTo>
                    <a:pt x="26" y="45"/>
                  </a:lnTo>
                  <a:lnTo>
                    <a:pt x="39" y="27"/>
                  </a:lnTo>
                  <a:lnTo>
                    <a:pt x="57" y="15"/>
                  </a:lnTo>
                  <a:lnTo>
                    <a:pt x="76" y="10"/>
                  </a:lnTo>
                  <a:lnTo>
                    <a:pt x="98" y="8"/>
                  </a:lnTo>
                  <a:lnTo>
                    <a:pt x="121" y="11"/>
                  </a:lnTo>
                  <a:lnTo>
                    <a:pt x="143" y="19"/>
                  </a:lnTo>
                  <a:lnTo>
                    <a:pt x="166" y="35"/>
                  </a:lnTo>
                  <a:lnTo>
                    <a:pt x="180" y="58"/>
                  </a:lnTo>
                  <a:lnTo>
                    <a:pt x="189" y="84"/>
                  </a:lnTo>
                  <a:lnTo>
                    <a:pt x="191" y="111"/>
                  </a:lnTo>
                  <a:lnTo>
                    <a:pt x="189" y="130"/>
                  </a:lnTo>
                  <a:lnTo>
                    <a:pt x="184" y="148"/>
                  </a:lnTo>
                  <a:lnTo>
                    <a:pt x="174" y="162"/>
                  </a:lnTo>
                  <a:lnTo>
                    <a:pt x="160" y="171"/>
                  </a:lnTo>
                  <a:lnTo>
                    <a:pt x="145" y="179"/>
                  </a:lnTo>
                  <a:lnTo>
                    <a:pt x="127" y="183"/>
                  </a:lnTo>
                  <a:lnTo>
                    <a:pt x="108" y="185"/>
                  </a:lnTo>
                  <a:lnTo>
                    <a:pt x="88" y="183"/>
                  </a:lnTo>
                  <a:lnTo>
                    <a:pt x="72" y="179"/>
                  </a:lnTo>
                  <a:lnTo>
                    <a:pt x="59" y="173"/>
                  </a:lnTo>
                  <a:lnTo>
                    <a:pt x="45" y="165"/>
                  </a:lnTo>
                  <a:lnTo>
                    <a:pt x="35" y="154"/>
                  </a:lnTo>
                  <a:lnTo>
                    <a:pt x="26" y="142"/>
                  </a:lnTo>
                  <a:lnTo>
                    <a:pt x="16" y="130"/>
                  </a:lnTo>
                  <a:lnTo>
                    <a:pt x="10" y="115"/>
                  </a:lnTo>
                  <a:lnTo>
                    <a:pt x="4" y="101"/>
                  </a:lnTo>
                  <a:lnTo>
                    <a:pt x="2" y="101"/>
                  </a:lnTo>
                  <a:lnTo>
                    <a:pt x="0" y="101"/>
                  </a:lnTo>
                  <a:lnTo>
                    <a:pt x="0" y="103"/>
                  </a:lnTo>
                  <a:lnTo>
                    <a:pt x="8" y="124"/>
                  </a:lnTo>
                  <a:lnTo>
                    <a:pt x="18" y="146"/>
                  </a:lnTo>
                  <a:lnTo>
                    <a:pt x="30" y="163"/>
                  </a:lnTo>
                  <a:lnTo>
                    <a:pt x="45" y="181"/>
                  </a:lnTo>
                  <a:lnTo>
                    <a:pt x="63" y="193"/>
                  </a:lnTo>
                  <a:lnTo>
                    <a:pt x="82" y="200"/>
                  </a:lnTo>
                  <a:lnTo>
                    <a:pt x="106" y="204"/>
                  </a:lnTo>
                  <a:lnTo>
                    <a:pt x="131" y="200"/>
                  </a:lnTo>
                  <a:lnTo>
                    <a:pt x="150" y="195"/>
                  </a:lnTo>
                  <a:lnTo>
                    <a:pt x="166" y="187"/>
                  </a:lnTo>
                  <a:lnTo>
                    <a:pt x="182" y="175"/>
                  </a:lnTo>
                  <a:lnTo>
                    <a:pt x="193" y="163"/>
                  </a:lnTo>
                  <a:lnTo>
                    <a:pt x="201" y="150"/>
                  </a:lnTo>
                  <a:lnTo>
                    <a:pt x="207" y="134"/>
                  </a:lnTo>
                  <a:lnTo>
                    <a:pt x="209" y="115"/>
                  </a:lnTo>
                  <a:lnTo>
                    <a:pt x="207" y="95"/>
                  </a:lnTo>
                  <a:lnTo>
                    <a:pt x="201" y="74"/>
                  </a:lnTo>
                  <a:lnTo>
                    <a:pt x="193" y="54"/>
                  </a:lnTo>
                  <a:lnTo>
                    <a:pt x="182" y="39"/>
                  </a:lnTo>
                  <a:lnTo>
                    <a:pt x="166" y="23"/>
                  </a:lnTo>
                  <a:lnTo>
                    <a:pt x="150" y="13"/>
                  </a:lnTo>
                  <a:lnTo>
                    <a:pt x="131" y="6"/>
                  </a:lnTo>
                  <a:lnTo>
                    <a:pt x="109" y="2"/>
                  </a:lnTo>
                  <a:lnTo>
                    <a:pt x="88" y="0"/>
                  </a:lnTo>
                  <a:lnTo>
                    <a:pt x="70" y="2"/>
                  </a:lnTo>
                  <a:lnTo>
                    <a:pt x="55" y="8"/>
                  </a:lnTo>
                  <a:lnTo>
                    <a:pt x="43" y="17"/>
                  </a:lnTo>
                  <a:lnTo>
                    <a:pt x="31" y="27"/>
                  </a:lnTo>
                  <a:lnTo>
                    <a:pt x="22" y="41"/>
                  </a:lnTo>
                  <a:lnTo>
                    <a:pt x="14" y="56"/>
                  </a:lnTo>
                  <a:lnTo>
                    <a:pt x="10" y="72"/>
                  </a:lnTo>
                  <a:lnTo>
                    <a:pt x="10" y="89"/>
                  </a:lnTo>
                  <a:lnTo>
                    <a:pt x="12" y="8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8" name="Freeform 53"/>
            <p:cNvSpPr/>
            <p:nvPr/>
          </p:nvSpPr>
          <p:spPr>
            <a:xfrm flipH="1">
              <a:off x="1113" y="778"/>
              <a:ext cx="110" cy="25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49" y="1"/>
                </a:cxn>
                <a:cxn ang="0">
                  <a:pos x="42" y="2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2" y="6"/>
                </a:cxn>
                <a:cxn ang="0">
                  <a:pos x="15" y="7"/>
                </a:cxn>
                <a:cxn ang="0">
                  <a:pos x="9" y="8"/>
                </a:cxn>
                <a:cxn ang="0">
                  <a:pos x="2" y="10"/>
                </a:cxn>
                <a:cxn ang="0">
                  <a:pos x="1" y="11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1" y="13"/>
                </a:cxn>
                <a:cxn ang="0">
                  <a:pos x="8" y="11"/>
                </a:cxn>
                <a:cxn ang="0">
                  <a:pos x="15" y="10"/>
                </a:cxn>
                <a:cxn ang="0">
                  <a:pos x="21" y="8"/>
                </a:cxn>
                <a:cxn ang="0">
                  <a:pos x="28" y="6"/>
                </a:cxn>
                <a:cxn ang="0">
                  <a:pos x="35" y="5"/>
                </a:cxn>
                <a:cxn ang="0">
                  <a:pos x="42" y="3"/>
                </a:cxn>
                <a:cxn ang="0">
                  <a:pos x="49" y="2"/>
                </a:cxn>
                <a:cxn ang="0">
                  <a:pos x="55" y="0"/>
                </a:cxn>
              </a:cxnLst>
              <a:pathLst>
                <a:path w="220" h="48">
                  <a:moveTo>
                    <a:pt x="220" y="0"/>
                  </a:moveTo>
                  <a:lnTo>
                    <a:pt x="193" y="4"/>
                  </a:lnTo>
                  <a:lnTo>
                    <a:pt x="165" y="8"/>
                  </a:lnTo>
                  <a:lnTo>
                    <a:pt x="138" y="11"/>
                  </a:lnTo>
                  <a:lnTo>
                    <a:pt x="113" y="15"/>
                  </a:lnTo>
                  <a:lnTo>
                    <a:pt x="85" y="21"/>
                  </a:lnTo>
                  <a:lnTo>
                    <a:pt x="58" y="25"/>
                  </a:lnTo>
                  <a:lnTo>
                    <a:pt x="33" y="31"/>
                  </a:lnTo>
                  <a:lnTo>
                    <a:pt x="5" y="39"/>
                  </a:lnTo>
                  <a:lnTo>
                    <a:pt x="2" y="41"/>
                  </a:lnTo>
                  <a:lnTo>
                    <a:pt x="0" y="45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31" y="43"/>
                  </a:lnTo>
                  <a:lnTo>
                    <a:pt x="58" y="37"/>
                  </a:lnTo>
                  <a:lnTo>
                    <a:pt x="83" y="31"/>
                  </a:lnTo>
                  <a:lnTo>
                    <a:pt x="111" y="23"/>
                  </a:lnTo>
                  <a:lnTo>
                    <a:pt x="138" y="17"/>
                  </a:lnTo>
                  <a:lnTo>
                    <a:pt x="165" y="11"/>
                  </a:lnTo>
                  <a:lnTo>
                    <a:pt x="193" y="6"/>
                  </a:lnTo>
                  <a:lnTo>
                    <a:pt x="22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9" name="Freeform 54"/>
            <p:cNvSpPr/>
            <p:nvPr/>
          </p:nvSpPr>
          <p:spPr>
            <a:xfrm flipH="1">
              <a:off x="1044" y="538"/>
              <a:ext cx="90" cy="2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5" y="2"/>
                </a:cxn>
                <a:cxn ang="0">
                  <a:pos x="10" y="4"/>
                </a:cxn>
                <a:cxn ang="0">
                  <a:pos x="15" y="5"/>
                </a:cxn>
                <a:cxn ang="0">
                  <a:pos x="19" y="7"/>
                </a:cxn>
                <a:cxn ang="0">
                  <a:pos x="24" y="10"/>
                </a:cxn>
                <a:cxn ang="0">
                  <a:pos x="28" y="13"/>
                </a:cxn>
                <a:cxn ang="0">
                  <a:pos x="32" y="16"/>
                </a:cxn>
                <a:cxn ang="0">
                  <a:pos x="35" y="20"/>
                </a:cxn>
                <a:cxn ang="0">
                  <a:pos x="39" y="27"/>
                </a:cxn>
                <a:cxn ang="0">
                  <a:pos x="41" y="36"/>
                </a:cxn>
                <a:cxn ang="0">
                  <a:pos x="39" y="43"/>
                </a:cxn>
                <a:cxn ang="0">
                  <a:pos x="33" y="50"/>
                </a:cxn>
                <a:cxn ang="0">
                  <a:pos x="32" y="52"/>
                </a:cxn>
                <a:cxn ang="0">
                  <a:pos x="30" y="53"/>
                </a:cxn>
                <a:cxn ang="0">
                  <a:pos x="28" y="54"/>
                </a:cxn>
                <a:cxn ang="0">
                  <a:pos x="26" y="56"/>
                </a:cxn>
                <a:cxn ang="0">
                  <a:pos x="24" y="57"/>
                </a:cxn>
                <a:cxn ang="0">
                  <a:pos x="22" y="58"/>
                </a:cxn>
                <a:cxn ang="0">
                  <a:pos x="20" y="60"/>
                </a:cxn>
                <a:cxn ang="0">
                  <a:pos x="18" y="62"/>
                </a:cxn>
                <a:cxn ang="0">
                  <a:pos x="14" y="67"/>
                </a:cxn>
                <a:cxn ang="0">
                  <a:pos x="11" y="73"/>
                </a:cxn>
                <a:cxn ang="0">
                  <a:pos x="10" y="79"/>
                </a:cxn>
                <a:cxn ang="0">
                  <a:pos x="10" y="86"/>
                </a:cxn>
                <a:cxn ang="0">
                  <a:pos x="10" y="91"/>
                </a:cxn>
                <a:cxn ang="0">
                  <a:pos x="11" y="96"/>
                </a:cxn>
                <a:cxn ang="0">
                  <a:pos x="12" y="101"/>
                </a:cxn>
                <a:cxn ang="0">
                  <a:pos x="13" y="107"/>
                </a:cxn>
                <a:cxn ang="0">
                  <a:pos x="12" y="114"/>
                </a:cxn>
                <a:cxn ang="0">
                  <a:pos x="10" y="121"/>
                </a:cxn>
                <a:cxn ang="0">
                  <a:pos x="8" y="128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8" y="129"/>
                </a:cxn>
                <a:cxn ang="0">
                  <a:pos x="10" y="123"/>
                </a:cxn>
                <a:cxn ang="0">
                  <a:pos x="12" y="117"/>
                </a:cxn>
                <a:cxn ang="0">
                  <a:pos x="14" y="111"/>
                </a:cxn>
                <a:cxn ang="0">
                  <a:pos x="14" y="105"/>
                </a:cxn>
                <a:cxn ang="0">
                  <a:pos x="14" y="99"/>
                </a:cxn>
                <a:cxn ang="0">
                  <a:pos x="14" y="94"/>
                </a:cxn>
                <a:cxn ang="0">
                  <a:pos x="14" y="88"/>
                </a:cxn>
                <a:cxn ang="0">
                  <a:pos x="14" y="81"/>
                </a:cxn>
                <a:cxn ang="0">
                  <a:pos x="17" y="76"/>
                </a:cxn>
                <a:cxn ang="0">
                  <a:pos x="21" y="70"/>
                </a:cxn>
                <a:cxn ang="0">
                  <a:pos x="26" y="66"/>
                </a:cxn>
                <a:cxn ang="0">
                  <a:pos x="31" y="61"/>
                </a:cxn>
                <a:cxn ang="0">
                  <a:pos x="35" y="57"/>
                </a:cxn>
                <a:cxn ang="0">
                  <a:pos x="40" y="52"/>
                </a:cxn>
                <a:cxn ang="0">
                  <a:pos x="43" y="47"/>
                </a:cxn>
                <a:cxn ang="0">
                  <a:pos x="45" y="38"/>
                </a:cxn>
                <a:cxn ang="0">
                  <a:pos x="44" y="29"/>
                </a:cxn>
                <a:cxn ang="0">
                  <a:pos x="40" y="21"/>
                </a:cxn>
                <a:cxn ang="0">
                  <a:pos x="34" y="15"/>
                </a:cxn>
                <a:cxn ang="0">
                  <a:pos x="27" y="10"/>
                </a:cxn>
                <a:cxn ang="0">
                  <a:pos x="18" y="5"/>
                </a:cxn>
                <a:cxn ang="0">
                  <a:pos x="9" y="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pathLst>
                <a:path w="179" h="540">
                  <a:moveTo>
                    <a:pt x="0" y="2"/>
                  </a:moveTo>
                  <a:lnTo>
                    <a:pt x="19" y="6"/>
                  </a:lnTo>
                  <a:lnTo>
                    <a:pt x="39" y="14"/>
                  </a:lnTo>
                  <a:lnTo>
                    <a:pt x="58" y="20"/>
                  </a:lnTo>
                  <a:lnTo>
                    <a:pt x="76" y="28"/>
                  </a:lnTo>
                  <a:lnTo>
                    <a:pt x="93" y="39"/>
                  </a:lnTo>
                  <a:lnTo>
                    <a:pt x="109" y="49"/>
                  </a:lnTo>
                  <a:lnTo>
                    <a:pt x="125" y="63"/>
                  </a:lnTo>
                  <a:lnTo>
                    <a:pt x="138" y="78"/>
                  </a:lnTo>
                  <a:lnTo>
                    <a:pt x="156" y="108"/>
                  </a:lnTo>
                  <a:lnTo>
                    <a:pt x="162" y="141"/>
                  </a:lnTo>
                  <a:lnTo>
                    <a:pt x="156" y="172"/>
                  </a:lnTo>
                  <a:lnTo>
                    <a:pt x="132" y="199"/>
                  </a:lnTo>
                  <a:lnTo>
                    <a:pt x="125" y="205"/>
                  </a:lnTo>
                  <a:lnTo>
                    <a:pt x="117" y="211"/>
                  </a:lnTo>
                  <a:lnTo>
                    <a:pt x="109" y="215"/>
                  </a:lnTo>
                  <a:lnTo>
                    <a:pt x="101" y="221"/>
                  </a:lnTo>
                  <a:lnTo>
                    <a:pt x="93" y="226"/>
                  </a:lnTo>
                  <a:lnTo>
                    <a:pt x="86" y="232"/>
                  </a:lnTo>
                  <a:lnTo>
                    <a:pt x="78" y="238"/>
                  </a:lnTo>
                  <a:lnTo>
                    <a:pt x="70" y="246"/>
                  </a:lnTo>
                  <a:lnTo>
                    <a:pt x="53" y="267"/>
                  </a:lnTo>
                  <a:lnTo>
                    <a:pt x="43" y="291"/>
                  </a:lnTo>
                  <a:lnTo>
                    <a:pt x="37" y="316"/>
                  </a:lnTo>
                  <a:lnTo>
                    <a:pt x="37" y="343"/>
                  </a:lnTo>
                  <a:lnTo>
                    <a:pt x="39" y="363"/>
                  </a:lnTo>
                  <a:lnTo>
                    <a:pt x="43" y="384"/>
                  </a:lnTo>
                  <a:lnTo>
                    <a:pt x="47" y="404"/>
                  </a:lnTo>
                  <a:lnTo>
                    <a:pt x="49" y="425"/>
                  </a:lnTo>
                  <a:lnTo>
                    <a:pt x="47" y="453"/>
                  </a:lnTo>
                  <a:lnTo>
                    <a:pt x="39" y="482"/>
                  </a:lnTo>
                  <a:lnTo>
                    <a:pt x="29" y="511"/>
                  </a:lnTo>
                  <a:lnTo>
                    <a:pt x="21" y="538"/>
                  </a:lnTo>
                  <a:lnTo>
                    <a:pt x="21" y="540"/>
                  </a:lnTo>
                  <a:lnTo>
                    <a:pt x="23" y="540"/>
                  </a:lnTo>
                  <a:lnTo>
                    <a:pt x="23" y="538"/>
                  </a:lnTo>
                  <a:lnTo>
                    <a:pt x="31" y="513"/>
                  </a:lnTo>
                  <a:lnTo>
                    <a:pt x="39" y="490"/>
                  </a:lnTo>
                  <a:lnTo>
                    <a:pt x="47" y="466"/>
                  </a:lnTo>
                  <a:lnTo>
                    <a:pt x="53" y="441"/>
                  </a:lnTo>
                  <a:lnTo>
                    <a:pt x="54" y="419"/>
                  </a:lnTo>
                  <a:lnTo>
                    <a:pt x="54" y="396"/>
                  </a:lnTo>
                  <a:lnTo>
                    <a:pt x="53" y="373"/>
                  </a:lnTo>
                  <a:lnTo>
                    <a:pt x="53" y="351"/>
                  </a:lnTo>
                  <a:lnTo>
                    <a:pt x="56" y="324"/>
                  </a:lnTo>
                  <a:lnTo>
                    <a:pt x="66" y="301"/>
                  </a:lnTo>
                  <a:lnTo>
                    <a:pt x="82" y="279"/>
                  </a:lnTo>
                  <a:lnTo>
                    <a:pt x="101" y="262"/>
                  </a:lnTo>
                  <a:lnTo>
                    <a:pt x="121" y="244"/>
                  </a:lnTo>
                  <a:lnTo>
                    <a:pt x="140" y="226"/>
                  </a:lnTo>
                  <a:lnTo>
                    <a:pt x="158" y="207"/>
                  </a:lnTo>
                  <a:lnTo>
                    <a:pt x="171" y="186"/>
                  </a:lnTo>
                  <a:lnTo>
                    <a:pt x="179" y="149"/>
                  </a:lnTo>
                  <a:lnTo>
                    <a:pt x="175" y="115"/>
                  </a:lnTo>
                  <a:lnTo>
                    <a:pt x="160" y="84"/>
                  </a:lnTo>
                  <a:lnTo>
                    <a:pt x="134" y="59"/>
                  </a:lnTo>
                  <a:lnTo>
                    <a:pt x="105" y="37"/>
                  </a:lnTo>
                  <a:lnTo>
                    <a:pt x="70" y="20"/>
                  </a:lnTo>
                  <a:lnTo>
                    <a:pt x="35" y="8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0" name="Freeform 55"/>
            <p:cNvSpPr/>
            <p:nvPr/>
          </p:nvSpPr>
          <p:spPr>
            <a:xfrm flipH="1">
              <a:off x="1224" y="518"/>
              <a:ext cx="143" cy="181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3" y="0"/>
                </a:cxn>
                <a:cxn ang="0">
                  <a:pos x="55" y="1"/>
                </a:cxn>
                <a:cxn ang="0">
                  <a:pos x="47" y="4"/>
                </a:cxn>
                <a:cxn ang="0">
                  <a:pos x="40" y="7"/>
                </a:cxn>
                <a:cxn ang="0">
                  <a:pos x="33" y="11"/>
                </a:cxn>
                <a:cxn ang="0">
                  <a:pos x="26" y="17"/>
                </a:cxn>
                <a:cxn ang="0">
                  <a:pos x="20" y="22"/>
                </a:cxn>
                <a:cxn ang="0">
                  <a:pos x="15" y="28"/>
                </a:cxn>
                <a:cxn ang="0">
                  <a:pos x="10" y="34"/>
                </a:cxn>
                <a:cxn ang="0">
                  <a:pos x="6" y="42"/>
                </a:cxn>
                <a:cxn ang="0">
                  <a:pos x="3" y="49"/>
                </a:cxn>
                <a:cxn ang="0">
                  <a:pos x="1" y="58"/>
                </a:cxn>
                <a:cxn ang="0">
                  <a:pos x="0" y="66"/>
                </a:cxn>
                <a:cxn ang="0">
                  <a:pos x="0" y="75"/>
                </a:cxn>
                <a:cxn ang="0">
                  <a:pos x="2" y="83"/>
                </a:cxn>
                <a:cxn ang="0">
                  <a:pos x="6" y="90"/>
                </a:cxn>
                <a:cxn ang="0">
                  <a:pos x="7" y="90"/>
                </a:cxn>
                <a:cxn ang="0">
                  <a:pos x="8" y="89"/>
                </a:cxn>
                <a:cxn ang="0">
                  <a:pos x="9" y="88"/>
                </a:cxn>
                <a:cxn ang="0">
                  <a:pos x="10" y="87"/>
                </a:cxn>
                <a:cxn ang="0">
                  <a:pos x="9" y="82"/>
                </a:cxn>
                <a:cxn ang="0">
                  <a:pos x="8" y="77"/>
                </a:cxn>
                <a:cxn ang="0">
                  <a:pos x="7" y="71"/>
                </a:cxn>
                <a:cxn ang="0">
                  <a:pos x="6" y="66"/>
                </a:cxn>
                <a:cxn ang="0">
                  <a:pos x="6" y="59"/>
                </a:cxn>
                <a:cxn ang="0">
                  <a:pos x="7" y="50"/>
                </a:cxn>
                <a:cxn ang="0">
                  <a:pos x="10" y="42"/>
                </a:cxn>
                <a:cxn ang="0">
                  <a:pos x="14" y="35"/>
                </a:cxn>
                <a:cxn ang="0">
                  <a:pos x="18" y="28"/>
                </a:cxn>
                <a:cxn ang="0">
                  <a:pos x="24" y="21"/>
                </a:cxn>
                <a:cxn ang="0">
                  <a:pos x="30" y="15"/>
                </a:cxn>
                <a:cxn ang="0">
                  <a:pos x="38" y="9"/>
                </a:cxn>
                <a:cxn ang="0">
                  <a:pos x="46" y="6"/>
                </a:cxn>
                <a:cxn ang="0">
                  <a:pos x="54" y="2"/>
                </a:cxn>
                <a:cxn ang="0">
                  <a:pos x="63" y="0"/>
                </a:cxn>
                <a:cxn ang="0">
                  <a:pos x="71" y="0"/>
                </a:cxn>
              </a:cxnLst>
              <a:pathLst>
                <a:path w="287" h="363">
                  <a:moveTo>
                    <a:pt x="287" y="0"/>
                  </a:moveTo>
                  <a:lnTo>
                    <a:pt x="254" y="0"/>
                  </a:lnTo>
                  <a:lnTo>
                    <a:pt x="222" y="6"/>
                  </a:lnTo>
                  <a:lnTo>
                    <a:pt x="191" y="16"/>
                  </a:lnTo>
                  <a:lnTo>
                    <a:pt x="162" y="30"/>
                  </a:lnTo>
                  <a:lnTo>
                    <a:pt x="133" y="47"/>
                  </a:lnTo>
                  <a:lnTo>
                    <a:pt x="105" y="69"/>
                  </a:lnTo>
                  <a:lnTo>
                    <a:pt x="82" y="90"/>
                  </a:lnTo>
                  <a:lnTo>
                    <a:pt x="61" y="114"/>
                  </a:lnTo>
                  <a:lnTo>
                    <a:pt x="41" y="139"/>
                  </a:lnTo>
                  <a:lnTo>
                    <a:pt x="25" y="168"/>
                  </a:lnTo>
                  <a:lnTo>
                    <a:pt x="12" y="199"/>
                  </a:lnTo>
                  <a:lnTo>
                    <a:pt x="4" y="232"/>
                  </a:lnTo>
                  <a:lnTo>
                    <a:pt x="0" y="267"/>
                  </a:lnTo>
                  <a:lnTo>
                    <a:pt x="2" y="301"/>
                  </a:lnTo>
                  <a:lnTo>
                    <a:pt x="10" y="332"/>
                  </a:lnTo>
                  <a:lnTo>
                    <a:pt x="25" y="361"/>
                  </a:lnTo>
                  <a:lnTo>
                    <a:pt x="29" y="363"/>
                  </a:lnTo>
                  <a:lnTo>
                    <a:pt x="35" y="359"/>
                  </a:lnTo>
                  <a:lnTo>
                    <a:pt x="39" y="355"/>
                  </a:lnTo>
                  <a:lnTo>
                    <a:pt x="41" y="349"/>
                  </a:lnTo>
                  <a:lnTo>
                    <a:pt x="39" y="328"/>
                  </a:lnTo>
                  <a:lnTo>
                    <a:pt x="35" y="308"/>
                  </a:lnTo>
                  <a:lnTo>
                    <a:pt x="31" y="287"/>
                  </a:lnTo>
                  <a:lnTo>
                    <a:pt x="25" y="267"/>
                  </a:lnTo>
                  <a:lnTo>
                    <a:pt x="25" y="236"/>
                  </a:lnTo>
                  <a:lnTo>
                    <a:pt x="31" y="201"/>
                  </a:lnTo>
                  <a:lnTo>
                    <a:pt x="43" y="170"/>
                  </a:lnTo>
                  <a:lnTo>
                    <a:pt x="57" y="141"/>
                  </a:lnTo>
                  <a:lnTo>
                    <a:pt x="74" y="112"/>
                  </a:lnTo>
                  <a:lnTo>
                    <a:pt x="98" y="84"/>
                  </a:lnTo>
                  <a:lnTo>
                    <a:pt x="123" y="61"/>
                  </a:lnTo>
                  <a:lnTo>
                    <a:pt x="152" y="39"/>
                  </a:lnTo>
                  <a:lnTo>
                    <a:pt x="185" y="24"/>
                  </a:lnTo>
                  <a:lnTo>
                    <a:pt x="218" y="10"/>
                  </a:lnTo>
                  <a:lnTo>
                    <a:pt x="252" y="2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1" name="Freeform 56"/>
            <p:cNvSpPr/>
            <p:nvPr/>
          </p:nvSpPr>
          <p:spPr>
            <a:xfrm flipH="1">
              <a:off x="980" y="487"/>
              <a:ext cx="244" cy="277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6" y="11"/>
                </a:cxn>
                <a:cxn ang="0">
                  <a:pos x="12" y="8"/>
                </a:cxn>
                <a:cxn ang="0">
                  <a:pos x="18" y="6"/>
                </a:cxn>
                <a:cxn ang="0">
                  <a:pos x="25" y="5"/>
                </a:cxn>
                <a:cxn ang="0">
                  <a:pos x="31" y="4"/>
                </a:cxn>
                <a:cxn ang="0">
                  <a:pos x="38" y="4"/>
                </a:cxn>
                <a:cxn ang="0">
                  <a:pos x="44" y="5"/>
                </a:cxn>
                <a:cxn ang="0">
                  <a:pos x="51" y="6"/>
                </a:cxn>
                <a:cxn ang="0">
                  <a:pos x="57" y="8"/>
                </a:cxn>
                <a:cxn ang="0">
                  <a:pos x="63" y="10"/>
                </a:cxn>
                <a:cxn ang="0">
                  <a:pos x="69" y="13"/>
                </a:cxn>
                <a:cxn ang="0">
                  <a:pos x="76" y="16"/>
                </a:cxn>
                <a:cxn ang="0">
                  <a:pos x="81" y="19"/>
                </a:cxn>
                <a:cxn ang="0">
                  <a:pos x="87" y="23"/>
                </a:cxn>
                <a:cxn ang="0">
                  <a:pos x="92" y="28"/>
                </a:cxn>
                <a:cxn ang="0">
                  <a:pos x="97" y="32"/>
                </a:cxn>
                <a:cxn ang="0">
                  <a:pos x="101" y="37"/>
                </a:cxn>
                <a:cxn ang="0">
                  <a:pos x="105" y="42"/>
                </a:cxn>
                <a:cxn ang="0">
                  <a:pos x="108" y="48"/>
                </a:cxn>
                <a:cxn ang="0">
                  <a:pos x="111" y="54"/>
                </a:cxn>
                <a:cxn ang="0">
                  <a:pos x="113" y="61"/>
                </a:cxn>
                <a:cxn ang="0">
                  <a:pos x="115" y="68"/>
                </a:cxn>
                <a:cxn ang="0">
                  <a:pos x="116" y="74"/>
                </a:cxn>
                <a:cxn ang="0">
                  <a:pos x="117" y="80"/>
                </a:cxn>
                <a:cxn ang="0">
                  <a:pos x="117" y="88"/>
                </a:cxn>
                <a:cxn ang="0">
                  <a:pos x="116" y="96"/>
                </a:cxn>
                <a:cxn ang="0">
                  <a:pos x="115" y="104"/>
                </a:cxn>
                <a:cxn ang="0">
                  <a:pos x="113" y="111"/>
                </a:cxn>
                <a:cxn ang="0">
                  <a:pos x="109" y="119"/>
                </a:cxn>
                <a:cxn ang="0">
                  <a:pos x="105" y="126"/>
                </a:cxn>
                <a:cxn ang="0">
                  <a:pos x="100" y="132"/>
                </a:cxn>
                <a:cxn ang="0">
                  <a:pos x="95" y="138"/>
                </a:cxn>
                <a:cxn ang="0">
                  <a:pos x="94" y="138"/>
                </a:cxn>
                <a:cxn ang="0">
                  <a:pos x="94" y="139"/>
                </a:cxn>
                <a:cxn ang="0">
                  <a:pos x="95" y="139"/>
                </a:cxn>
                <a:cxn ang="0">
                  <a:pos x="105" y="128"/>
                </a:cxn>
                <a:cxn ang="0">
                  <a:pos x="113" y="116"/>
                </a:cxn>
                <a:cxn ang="0">
                  <a:pos x="118" y="102"/>
                </a:cxn>
                <a:cxn ang="0">
                  <a:pos x="121" y="88"/>
                </a:cxn>
                <a:cxn ang="0">
                  <a:pos x="122" y="73"/>
                </a:cxn>
                <a:cxn ang="0">
                  <a:pos x="119" y="59"/>
                </a:cxn>
                <a:cxn ang="0">
                  <a:pos x="114" y="45"/>
                </a:cxn>
                <a:cxn ang="0">
                  <a:pos x="106" y="32"/>
                </a:cxn>
                <a:cxn ang="0">
                  <a:pos x="101" y="26"/>
                </a:cxn>
                <a:cxn ang="0">
                  <a:pos x="96" y="20"/>
                </a:cxn>
                <a:cxn ang="0">
                  <a:pos x="90" y="16"/>
                </a:cxn>
                <a:cxn ang="0">
                  <a:pos x="84" y="12"/>
                </a:cxn>
                <a:cxn ang="0">
                  <a:pos x="78" y="8"/>
                </a:cxn>
                <a:cxn ang="0">
                  <a:pos x="71" y="5"/>
                </a:cxn>
                <a:cxn ang="0">
                  <a:pos x="64" y="3"/>
                </a:cxn>
                <a:cxn ang="0">
                  <a:pos x="57" y="1"/>
                </a:cxn>
                <a:cxn ang="0">
                  <a:pos x="49" y="1"/>
                </a:cxn>
                <a:cxn ang="0">
                  <a:pos x="42" y="0"/>
                </a:cxn>
                <a:cxn ang="0">
                  <a:pos x="35" y="1"/>
                </a:cxn>
                <a:cxn ang="0">
                  <a:pos x="27" y="2"/>
                </a:cxn>
                <a:cxn ang="0">
                  <a:pos x="20" y="4"/>
                </a:cxn>
                <a:cxn ang="0">
                  <a:pos x="13" y="7"/>
                </a:cxn>
                <a:cxn ang="0">
                  <a:pos x="6" y="10"/>
                </a:cxn>
                <a:cxn ang="0">
                  <a:pos x="0" y="14"/>
                </a:cxn>
              </a:cxnLst>
              <a:pathLst>
                <a:path w="489" h="554">
                  <a:moveTo>
                    <a:pt x="0" y="55"/>
                  </a:moveTo>
                  <a:lnTo>
                    <a:pt x="25" y="41"/>
                  </a:lnTo>
                  <a:lnTo>
                    <a:pt x="48" y="29"/>
                  </a:lnTo>
                  <a:lnTo>
                    <a:pt x="74" y="24"/>
                  </a:lnTo>
                  <a:lnTo>
                    <a:pt x="101" y="18"/>
                  </a:lnTo>
                  <a:lnTo>
                    <a:pt x="126" y="16"/>
                  </a:lnTo>
                  <a:lnTo>
                    <a:pt x="152" y="16"/>
                  </a:lnTo>
                  <a:lnTo>
                    <a:pt x="179" y="18"/>
                  </a:lnTo>
                  <a:lnTo>
                    <a:pt x="204" y="24"/>
                  </a:lnTo>
                  <a:lnTo>
                    <a:pt x="230" y="31"/>
                  </a:lnTo>
                  <a:lnTo>
                    <a:pt x="255" y="39"/>
                  </a:lnTo>
                  <a:lnTo>
                    <a:pt x="278" y="51"/>
                  </a:lnTo>
                  <a:lnTo>
                    <a:pt x="304" y="62"/>
                  </a:lnTo>
                  <a:lnTo>
                    <a:pt x="327" y="76"/>
                  </a:lnTo>
                  <a:lnTo>
                    <a:pt x="349" y="92"/>
                  </a:lnTo>
                  <a:lnTo>
                    <a:pt x="370" y="109"/>
                  </a:lnTo>
                  <a:lnTo>
                    <a:pt x="389" y="127"/>
                  </a:lnTo>
                  <a:lnTo>
                    <a:pt x="407" y="146"/>
                  </a:lnTo>
                  <a:lnTo>
                    <a:pt x="421" y="168"/>
                  </a:lnTo>
                  <a:lnTo>
                    <a:pt x="434" y="191"/>
                  </a:lnTo>
                  <a:lnTo>
                    <a:pt x="444" y="216"/>
                  </a:lnTo>
                  <a:lnTo>
                    <a:pt x="454" y="242"/>
                  </a:lnTo>
                  <a:lnTo>
                    <a:pt x="460" y="269"/>
                  </a:lnTo>
                  <a:lnTo>
                    <a:pt x="465" y="294"/>
                  </a:lnTo>
                  <a:lnTo>
                    <a:pt x="469" y="320"/>
                  </a:lnTo>
                  <a:lnTo>
                    <a:pt x="469" y="351"/>
                  </a:lnTo>
                  <a:lnTo>
                    <a:pt x="467" y="384"/>
                  </a:lnTo>
                  <a:lnTo>
                    <a:pt x="462" y="415"/>
                  </a:lnTo>
                  <a:lnTo>
                    <a:pt x="452" y="444"/>
                  </a:lnTo>
                  <a:lnTo>
                    <a:pt x="438" y="474"/>
                  </a:lnTo>
                  <a:lnTo>
                    <a:pt x="421" y="503"/>
                  </a:lnTo>
                  <a:lnTo>
                    <a:pt x="401" y="528"/>
                  </a:lnTo>
                  <a:lnTo>
                    <a:pt x="380" y="552"/>
                  </a:lnTo>
                  <a:lnTo>
                    <a:pt x="378" y="552"/>
                  </a:lnTo>
                  <a:lnTo>
                    <a:pt x="378" y="554"/>
                  </a:lnTo>
                  <a:lnTo>
                    <a:pt x="380" y="554"/>
                  </a:lnTo>
                  <a:lnTo>
                    <a:pt x="421" y="511"/>
                  </a:lnTo>
                  <a:lnTo>
                    <a:pt x="454" y="462"/>
                  </a:lnTo>
                  <a:lnTo>
                    <a:pt x="475" y="407"/>
                  </a:lnTo>
                  <a:lnTo>
                    <a:pt x="487" y="351"/>
                  </a:lnTo>
                  <a:lnTo>
                    <a:pt x="489" y="292"/>
                  </a:lnTo>
                  <a:lnTo>
                    <a:pt x="479" y="234"/>
                  </a:lnTo>
                  <a:lnTo>
                    <a:pt x="458" y="179"/>
                  </a:lnTo>
                  <a:lnTo>
                    <a:pt x="427" y="127"/>
                  </a:lnTo>
                  <a:lnTo>
                    <a:pt x="407" y="103"/>
                  </a:lnTo>
                  <a:lnTo>
                    <a:pt x="386" y="80"/>
                  </a:lnTo>
                  <a:lnTo>
                    <a:pt x="362" y="61"/>
                  </a:lnTo>
                  <a:lnTo>
                    <a:pt x="337" y="45"/>
                  </a:lnTo>
                  <a:lnTo>
                    <a:pt x="312" y="31"/>
                  </a:lnTo>
                  <a:lnTo>
                    <a:pt x="284" y="20"/>
                  </a:lnTo>
                  <a:lnTo>
                    <a:pt x="257" y="10"/>
                  </a:lnTo>
                  <a:lnTo>
                    <a:pt x="228" y="4"/>
                  </a:lnTo>
                  <a:lnTo>
                    <a:pt x="198" y="2"/>
                  </a:lnTo>
                  <a:lnTo>
                    <a:pt x="169" y="0"/>
                  </a:lnTo>
                  <a:lnTo>
                    <a:pt x="140" y="2"/>
                  </a:lnTo>
                  <a:lnTo>
                    <a:pt x="111" y="8"/>
                  </a:lnTo>
                  <a:lnTo>
                    <a:pt x="82" y="16"/>
                  </a:lnTo>
                  <a:lnTo>
                    <a:pt x="54" y="25"/>
                  </a:lnTo>
                  <a:lnTo>
                    <a:pt x="27" y="39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2" name="Freeform 57"/>
            <p:cNvSpPr/>
            <p:nvPr/>
          </p:nvSpPr>
          <p:spPr>
            <a:xfrm flipH="1">
              <a:off x="982" y="528"/>
              <a:ext cx="214" cy="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4"/>
                </a:cxn>
                <a:cxn ang="0">
                  <a:pos x="14" y="7"/>
                </a:cxn>
                <a:cxn ang="0">
                  <a:pos x="22" y="8"/>
                </a:cxn>
                <a:cxn ang="0">
                  <a:pos x="30" y="9"/>
                </a:cxn>
                <a:cxn ang="0">
                  <a:pos x="38" y="10"/>
                </a:cxn>
                <a:cxn ang="0">
                  <a:pos x="45" y="11"/>
                </a:cxn>
                <a:cxn ang="0">
                  <a:pos x="53" y="12"/>
                </a:cxn>
                <a:cxn ang="0">
                  <a:pos x="61" y="13"/>
                </a:cxn>
                <a:cxn ang="0">
                  <a:pos x="68" y="15"/>
                </a:cxn>
                <a:cxn ang="0">
                  <a:pos x="76" y="19"/>
                </a:cxn>
                <a:cxn ang="0">
                  <a:pos x="83" y="24"/>
                </a:cxn>
                <a:cxn ang="0">
                  <a:pos x="88" y="30"/>
                </a:cxn>
                <a:cxn ang="0">
                  <a:pos x="94" y="36"/>
                </a:cxn>
                <a:cxn ang="0">
                  <a:pos x="99" y="43"/>
                </a:cxn>
                <a:cxn ang="0">
                  <a:pos x="103" y="50"/>
                </a:cxn>
                <a:cxn ang="0">
                  <a:pos x="107" y="57"/>
                </a:cxn>
                <a:cxn ang="0">
                  <a:pos x="103" y="50"/>
                </a:cxn>
                <a:cxn ang="0">
                  <a:pos x="100" y="43"/>
                </a:cxn>
                <a:cxn ang="0">
                  <a:pos x="96" y="37"/>
                </a:cxn>
                <a:cxn ang="0">
                  <a:pos x="91" y="31"/>
                </a:cxn>
                <a:cxn ang="0">
                  <a:pos x="85" y="26"/>
                </a:cxn>
                <a:cxn ang="0">
                  <a:pos x="80" y="21"/>
                </a:cxn>
                <a:cxn ang="0">
                  <a:pos x="73" y="16"/>
                </a:cxn>
                <a:cxn ang="0">
                  <a:pos x="66" y="12"/>
                </a:cxn>
                <a:cxn ang="0">
                  <a:pos x="59" y="9"/>
                </a:cxn>
                <a:cxn ang="0">
                  <a:pos x="51" y="7"/>
                </a:cxn>
                <a:cxn ang="0">
                  <a:pos x="42" y="6"/>
                </a:cxn>
                <a:cxn ang="0">
                  <a:pos x="34" y="5"/>
                </a:cxn>
                <a:cxn ang="0">
                  <a:pos x="25" y="5"/>
                </a:cxn>
                <a:cxn ang="0">
                  <a:pos x="16" y="4"/>
                </a:cxn>
                <a:cxn ang="0">
                  <a:pos x="8" y="3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429" h="226">
                  <a:moveTo>
                    <a:pt x="0" y="0"/>
                  </a:moveTo>
                  <a:lnTo>
                    <a:pt x="29" y="16"/>
                  </a:lnTo>
                  <a:lnTo>
                    <a:pt x="59" y="25"/>
                  </a:lnTo>
                  <a:lnTo>
                    <a:pt x="90" y="31"/>
                  </a:lnTo>
                  <a:lnTo>
                    <a:pt x="121" y="35"/>
                  </a:lnTo>
                  <a:lnTo>
                    <a:pt x="152" y="39"/>
                  </a:lnTo>
                  <a:lnTo>
                    <a:pt x="183" y="41"/>
                  </a:lnTo>
                  <a:lnTo>
                    <a:pt x="215" y="45"/>
                  </a:lnTo>
                  <a:lnTo>
                    <a:pt x="246" y="51"/>
                  </a:lnTo>
                  <a:lnTo>
                    <a:pt x="275" y="60"/>
                  </a:lnTo>
                  <a:lnTo>
                    <a:pt x="304" y="76"/>
                  </a:lnTo>
                  <a:lnTo>
                    <a:pt x="332" y="95"/>
                  </a:lnTo>
                  <a:lnTo>
                    <a:pt x="355" y="119"/>
                  </a:lnTo>
                  <a:lnTo>
                    <a:pt x="378" y="144"/>
                  </a:lnTo>
                  <a:lnTo>
                    <a:pt x="398" y="170"/>
                  </a:lnTo>
                  <a:lnTo>
                    <a:pt x="415" y="199"/>
                  </a:lnTo>
                  <a:lnTo>
                    <a:pt x="429" y="226"/>
                  </a:lnTo>
                  <a:lnTo>
                    <a:pt x="415" y="197"/>
                  </a:lnTo>
                  <a:lnTo>
                    <a:pt x="402" y="171"/>
                  </a:lnTo>
                  <a:lnTo>
                    <a:pt x="384" y="146"/>
                  </a:lnTo>
                  <a:lnTo>
                    <a:pt x="365" y="123"/>
                  </a:lnTo>
                  <a:lnTo>
                    <a:pt x="343" y="101"/>
                  </a:lnTo>
                  <a:lnTo>
                    <a:pt x="320" y="82"/>
                  </a:lnTo>
                  <a:lnTo>
                    <a:pt x="294" y="64"/>
                  </a:lnTo>
                  <a:lnTo>
                    <a:pt x="267" y="47"/>
                  </a:lnTo>
                  <a:lnTo>
                    <a:pt x="236" y="33"/>
                  </a:lnTo>
                  <a:lnTo>
                    <a:pt x="205" y="25"/>
                  </a:lnTo>
                  <a:lnTo>
                    <a:pt x="170" y="21"/>
                  </a:lnTo>
                  <a:lnTo>
                    <a:pt x="137" y="18"/>
                  </a:lnTo>
                  <a:lnTo>
                    <a:pt x="102" y="18"/>
                  </a:lnTo>
                  <a:lnTo>
                    <a:pt x="66" y="14"/>
                  </a:lnTo>
                  <a:lnTo>
                    <a:pt x="33" y="1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3" name="Freeform 58"/>
            <p:cNvSpPr/>
            <p:nvPr/>
          </p:nvSpPr>
          <p:spPr>
            <a:xfrm flipH="1">
              <a:off x="1029" y="735"/>
              <a:ext cx="92" cy="116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3" y="27"/>
                </a:cxn>
                <a:cxn ang="0">
                  <a:pos x="5" y="22"/>
                </a:cxn>
                <a:cxn ang="0">
                  <a:pos x="8" y="18"/>
                </a:cxn>
                <a:cxn ang="0">
                  <a:pos x="11" y="13"/>
                </a:cxn>
                <a:cxn ang="0">
                  <a:pos x="14" y="9"/>
                </a:cxn>
                <a:cxn ang="0">
                  <a:pos x="17" y="6"/>
                </a:cxn>
                <a:cxn ang="0">
                  <a:pos x="21" y="4"/>
                </a:cxn>
                <a:cxn ang="0">
                  <a:pos x="25" y="3"/>
                </a:cxn>
                <a:cxn ang="0">
                  <a:pos x="29" y="3"/>
                </a:cxn>
                <a:cxn ang="0">
                  <a:pos x="33" y="5"/>
                </a:cxn>
                <a:cxn ang="0">
                  <a:pos x="36" y="7"/>
                </a:cxn>
                <a:cxn ang="0">
                  <a:pos x="38" y="12"/>
                </a:cxn>
                <a:cxn ang="0">
                  <a:pos x="39" y="18"/>
                </a:cxn>
                <a:cxn ang="0">
                  <a:pos x="38" y="25"/>
                </a:cxn>
                <a:cxn ang="0">
                  <a:pos x="35" y="31"/>
                </a:cxn>
                <a:cxn ang="0">
                  <a:pos x="31" y="37"/>
                </a:cxn>
                <a:cxn ang="0">
                  <a:pos x="25" y="43"/>
                </a:cxn>
                <a:cxn ang="0">
                  <a:pos x="20" y="48"/>
                </a:cxn>
                <a:cxn ang="0">
                  <a:pos x="14" y="52"/>
                </a:cxn>
                <a:cxn ang="0">
                  <a:pos x="9" y="54"/>
                </a:cxn>
                <a:cxn ang="0">
                  <a:pos x="8" y="55"/>
                </a:cxn>
                <a:cxn ang="0">
                  <a:pos x="7" y="56"/>
                </a:cxn>
                <a:cxn ang="0">
                  <a:pos x="7" y="57"/>
                </a:cxn>
                <a:cxn ang="0">
                  <a:pos x="7" y="58"/>
                </a:cxn>
                <a:cxn ang="0">
                  <a:pos x="16" y="57"/>
                </a:cxn>
                <a:cxn ang="0">
                  <a:pos x="24" y="53"/>
                </a:cxn>
                <a:cxn ang="0">
                  <a:pos x="31" y="48"/>
                </a:cxn>
                <a:cxn ang="0">
                  <a:pos x="38" y="41"/>
                </a:cxn>
                <a:cxn ang="0">
                  <a:pos x="43" y="33"/>
                </a:cxn>
                <a:cxn ang="0">
                  <a:pos x="46" y="25"/>
                </a:cxn>
                <a:cxn ang="0">
                  <a:pos x="46" y="17"/>
                </a:cxn>
                <a:cxn ang="0">
                  <a:pos x="44" y="8"/>
                </a:cxn>
                <a:cxn ang="0">
                  <a:pos x="41" y="5"/>
                </a:cxn>
                <a:cxn ang="0">
                  <a:pos x="39" y="2"/>
                </a:cxn>
                <a:cxn ang="0">
                  <a:pos x="36" y="1"/>
                </a:cxn>
                <a:cxn ang="0">
                  <a:pos x="33" y="0"/>
                </a:cxn>
                <a:cxn ang="0">
                  <a:pos x="29" y="0"/>
                </a:cxn>
                <a:cxn ang="0">
                  <a:pos x="25" y="0"/>
                </a:cxn>
                <a:cxn ang="0">
                  <a:pos x="22" y="1"/>
                </a:cxn>
                <a:cxn ang="0">
                  <a:pos x="18" y="3"/>
                </a:cxn>
                <a:cxn ang="0">
                  <a:pos x="15" y="5"/>
                </a:cxn>
                <a:cxn ang="0">
                  <a:pos x="12" y="8"/>
                </a:cxn>
                <a:cxn ang="0">
                  <a:pos x="10" y="12"/>
                </a:cxn>
                <a:cxn ang="0">
                  <a:pos x="7" y="16"/>
                </a:cxn>
                <a:cxn ang="0">
                  <a:pos x="5" y="20"/>
                </a:cxn>
                <a:cxn ang="0">
                  <a:pos x="4" y="24"/>
                </a:cxn>
                <a:cxn ang="0">
                  <a:pos x="2" y="28"/>
                </a:cxn>
                <a:cxn ang="0">
                  <a:pos x="0" y="32"/>
                </a:cxn>
                <a:cxn ang="0">
                  <a:pos x="1" y="32"/>
                </a:cxn>
              </a:cxnLst>
              <a:pathLst>
                <a:path w="183" h="234">
                  <a:moveTo>
                    <a:pt x="2" y="129"/>
                  </a:moveTo>
                  <a:lnTo>
                    <a:pt x="12" y="109"/>
                  </a:lnTo>
                  <a:lnTo>
                    <a:pt x="20" y="90"/>
                  </a:lnTo>
                  <a:lnTo>
                    <a:pt x="29" y="72"/>
                  </a:lnTo>
                  <a:lnTo>
                    <a:pt x="41" y="53"/>
                  </a:lnTo>
                  <a:lnTo>
                    <a:pt x="53" y="37"/>
                  </a:lnTo>
                  <a:lnTo>
                    <a:pt x="67" y="25"/>
                  </a:lnTo>
                  <a:lnTo>
                    <a:pt x="82" y="18"/>
                  </a:lnTo>
                  <a:lnTo>
                    <a:pt x="100" y="14"/>
                  </a:lnTo>
                  <a:lnTo>
                    <a:pt x="115" y="14"/>
                  </a:lnTo>
                  <a:lnTo>
                    <a:pt x="129" y="20"/>
                  </a:lnTo>
                  <a:lnTo>
                    <a:pt x="141" y="31"/>
                  </a:lnTo>
                  <a:lnTo>
                    <a:pt x="150" y="51"/>
                  </a:lnTo>
                  <a:lnTo>
                    <a:pt x="154" y="74"/>
                  </a:lnTo>
                  <a:lnTo>
                    <a:pt x="150" y="101"/>
                  </a:lnTo>
                  <a:lnTo>
                    <a:pt x="139" y="127"/>
                  </a:lnTo>
                  <a:lnTo>
                    <a:pt x="121" y="150"/>
                  </a:lnTo>
                  <a:lnTo>
                    <a:pt x="100" y="174"/>
                  </a:lnTo>
                  <a:lnTo>
                    <a:pt x="78" y="193"/>
                  </a:lnTo>
                  <a:lnTo>
                    <a:pt x="55" y="209"/>
                  </a:lnTo>
                  <a:lnTo>
                    <a:pt x="33" y="220"/>
                  </a:lnTo>
                  <a:lnTo>
                    <a:pt x="29" y="224"/>
                  </a:lnTo>
                  <a:lnTo>
                    <a:pt x="26" y="228"/>
                  </a:lnTo>
                  <a:lnTo>
                    <a:pt x="26" y="232"/>
                  </a:lnTo>
                  <a:lnTo>
                    <a:pt x="28" y="234"/>
                  </a:lnTo>
                  <a:lnTo>
                    <a:pt x="61" y="230"/>
                  </a:lnTo>
                  <a:lnTo>
                    <a:pt x="94" y="216"/>
                  </a:lnTo>
                  <a:lnTo>
                    <a:pt x="123" y="195"/>
                  </a:lnTo>
                  <a:lnTo>
                    <a:pt x="150" y="166"/>
                  </a:lnTo>
                  <a:lnTo>
                    <a:pt x="170" y="135"/>
                  </a:lnTo>
                  <a:lnTo>
                    <a:pt x="183" y="101"/>
                  </a:lnTo>
                  <a:lnTo>
                    <a:pt x="183" y="68"/>
                  </a:lnTo>
                  <a:lnTo>
                    <a:pt x="174" y="35"/>
                  </a:lnTo>
                  <a:lnTo>
                    <a:pt x="164" y="20"/>
                  </a:lnTo>
                  <a:lnTo>
                    <a:pt x="154" y="10"/>
                  </a:lnTo>
                  <a:lnTo>
                    <a:pt x="141" y="4"/>
                  </a:lnTo>
                  <a:lnTo>
                    <a:pt x="129" y="0"/>
                  </a:lnTo>
                  <a:lnTo>
                    <a:pt x="115" y="0"/>
                  </a:lnTo>
                  <a:lnTo>
                    <a:pt x="100" y="2"/>
                  </a:lnTo>
                  <a:lnTo>
                    <a:pt x="86" y="6"/>
                  </a:lnTo>
                  <a:lnTo>
                    <a:pt x="70" y="14"/>
                  </a:lnTo>
                  <a:lnTo>
                    <a:pt x="57" y="22"/>
                  </a:lnTo>
                  <a:lnTo>
                    <a:pt x="47" y="35"/>
                  </a:lnTo>
                  <a:lnTo>
                    <a:pt x="37" y="49"/>
                  </a:lnTo>
                  <a:lnTo>
                    <a:pt x="28" y="64"/>
                  </a:lnTo>
                  <a:lnTo>
                    <a:pt x="20" y="82"/>
                  </a:lnTo>
                  <a:lnTo>
                    <a:pt x="14" y="99"/>
                  </a:lnTo>
                  <a:lnTo>
                    <a:pt x="6" y="115"/>
                  </a:lnTo>
                  <a:lnTo>
                    <a:pt x="0" y="129"/>
                  </a:lnTo>
                  <a:lnTo>
                    <a:pt x="2" y="12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4" name="Freeform 59"/>
            <p:cNvSpPr/>
            <p:nvPr/>
          </p:nvSpPr>
          <p:spPr>
            <a:xfrm flipH="1">
              <a:off x="657" y="826"/>
              <a:ext cx="420" cy="453"/>
            </a:xfrm>
            <a:custGeom>
              <a:avLst/>
              <a:gdLst/>
              <a:ahLst/>
              <a:cxnLst>
                <a:cxn ang="0">
                  <a:pos x="1" y="19"/>
                </a:cxn>
                <a:cxn ang="0">
                  <a:pos x="2" y="60"/>
                </a:cxn>
                <a:cxn ang="0">
                  <a:pos x="10" y="87"/>
                </a:cxn>
                <a:cxn ang="0">
                  <a:pos x="19" y="102"/>
                </a:cxn>
                <a:cxn ang="0">
                  <a:pos x="32" y="116"/>
                </a:cxn>
                <a:cxn ang="0">
                  <a:pos x="46" y="128"/>
                </a:cxn>
                <a:cxn ang="0">
                  <a:pos x="57" y="136"/>
                </a:cxn>
                <a:cxn ang="0">
                  <a:pos x="67" y="142"/>
                </a:cxn>
                <a:cxn ang="0">
                  <a:pos x="76" y="148"/>
                </a:cxn>
                <a:cxn ang="0">
                  <a:pos x="86" y="152"/>
                </a:cxn>
                <a:cxn ang="0">
                  <a:pos x="96" y="157"/>
                </a:cxn>
                <a:cxn ang="0">
                  <a:pos x="106" y="161"/>
                </a:cxn>
                <a:cxn ang="0">
                  <a:pos x="116" y="166"/>
                </a:cxn>
                <a:cxn ang="0">
                  <a:pos x="127" y="170"/>
                </a:cxn>
                <a:cxn ang="0">
                  <a:pos x="137" y="175"/>
                </a:cxn>
                <a:cxn ang="0">
                  <a:pos x="148" y="181"/>
                </a:cxn>
                <a:cxn ang="0">
                  <a:pos x="158" y="187"/>
                </a:cxn>
                <a:cxn ang="0">
                  <a:pos x="167" y="193"/>
                </a:cxn>
                <a:cxn ang="0">
                  <a:pos x="177" y="200"/>
                </a:cxn>
                <a:cxn ang="0">
                  <a:pos x="187" y="207"/>
                </a:cxn>
                <a:cxn ang="0">
                  <a:pos x="196" y="215"/>
                </a:cxn>
                <a:cxn ang="0">
                  <a:pos x="205" y="223"/>
                </a:cxn>
                <a:cxn ang="0">
                  <a:pos x="210" y="227"/>
                </a:cxn>
                <a:cxn ang="0">
                  <a:pos x="210" y="226"/>
                </a:cxn>
                <a:cxn ang="0">
                  <a:pos x="204" y="219"/>
                </a:cxn>
                <a:cxn ang="0">
                  <a:pos x="190" y="207"/>
                </a:cxn>
                <a:cxn ang="0">
                  <a:pos x="176" y="194"/>
                </a:cxn>
                <a:cxn ang="0">
                  <a:pos x="161" y="183"/>
                </a:cxn>
                <a:cxn ang="0">
                  <a:pos x="144" y="172"/>
                </a:cxn>
                <a:cxn ang="0">
                  <a:pos x="126" y="161"/>
                </a:cxn>
                <a:cxn ang="0">
                  <a:pos x="107" y="151"/>
                </a:cxn>
                <a:cxn ang="0">
                  <a:pos x="89" y="141"/>
                </a:cxn>
                <a:cxn ang="0">
                  <a:pos x="71" y="131"/>
                </a:cxn>
                <a:cxn ang="0">
                  <a:pos x="55" y="120"/>
                </a:cxn>
                <a:cxn ang="0">
                  <a:pos x="40" y="108"/>
                </a:cxn>
                <a:cxn ang="0">
                  <a:pos x="26" y="94"/>
                </a:cxn>
                <a:cxn ang="0">
                  <a:pos x="14" y="77"/>
                </a:cxn>
                <a:cxn ang="0">
                  <a:pos x="5" y="56"/>
                </a:cxn>
                <a:cxn ang="0">
                  <a:pos x="2" y="34"/>
                </a:cxn>
                <a:cxn ang="0">
                  <a:pos x="2" y="11"/>
                </a:cxn>
              </a:cxnLst>
              <a:pathLst>
                <a:path w="840" h="906">
                  <a:moveTo>
                    <a:pt x="16" y="0"/>
                  </a:moveTo>
                  <a:lnTo>
                    <a:pt x="2" y="76"/>
                  </a:lnTo>
                  <a:lnTo>
                    <a:pt x="0" y="158"/>
                  </a:lnTo>
                  <a:lnTo>
                    <a:pt x="6" y="238"/>
                  </a:lnTo>
                  <a:lnTo>
                    <a:pt x="23" y="314"/>
                  </a:lnTo>
                  <a:lnTo>
                    <a:pt x="37" y="347"/>
                  </a:lnTo>
                  <a:lnTo>
                    <a:pt x="55" y="378"/>
                  </a:lnTo>
                  <a:lnTo>
                    <a:pt x="76" y="408"/>
                  </a:lnTo>
                  <a:lnTo>
                    <a:pt x="99" y="437"/>
                  </a:lnTo>
                  <a:lnTo>
                    <a:pt x="125" y="462"/>
                  </a:lnTo>
                  <a:lnTo>
                    <a:pt x="154" y="485"/>
                  </a:lnTo>
                  <a:lnTo>
                    <a:pt x="181" y="509"/>
                  </a:lnTo>
                  <a:lnTo>
                    <a:pt x="210" y="530"/>
                  </a:lnTo>
                  <a:lnTo>
                    <a:pt x="228" y="544"/>
                  </a:lnTo>
                  <a:lnTo>
                    <a:pt x="247" y="556"/>
                  </a:lnTo>
                  <a:lnTo>
                    <a:pt x="267" y="567"/>
                  </a:lnTo>
                  <a:lnTo>
                    <a:pt x="286" y="577"/>
                  </a:lnTo>
                  <a:lnTo>
                    <a:pt x="304" y="589"/>
                  </a:lnTo>
                  <a:lnTo>
                    <a:pt x="324" y="598"/>
                  </a:lnTo>
                  <a:lnTo>
                    <a:pt x="343" y="608"/>
                  </a:lnTo>
                  <a:lnTo>
                    <a:pt x="364" y="618"/>
                  </a:lnTo>
                  <a:lnTo>
                    <a:pt x="384" y="626"/>
                  </a:lnTo>
                  <a:lnTo>
                    <a:pt x="403" y="635"/>
                  </a:lnTo>
                  <a:lnTo>
                    <a:pt x="423" y="643"/>
                  </a:lnTo>
                  <a:lnTo>
                    <a:pt x="444" y="653"/>
                  </a:lnTo>
                  <a:lnTo>
                    <a:pt x="464" y="661"/>
                  </a:lnTo>
                  <a:lnTo>
                    <a:pt x="483" y="671"/>
                  </a:lnTo>
                  <a:lnTo>
                    <a:pt x="505" y="678"/>
                  </a:lnTo>
                  <a:lnTo>
                    <a:pt x="524" y="688"/>
                  </a:lnTo>
                  <a:lnTo>
                    <a:pt x="546" y="698"/>
                  </a:lnTo>
                  <a:lnTo>
                    <a:pt x="567" y="710"/>
                  </a:lnTo>
                  <a:lnTo>
                    <a:pt x="589" y="721"/>
                  </a:lnTo>
                  <a:lnTo>
                    <a:pt x="610" y="733"/>
                  </a:lnTo>
                  <a:lnTo>
                    <a:pt x="630" y="745"/>
                  </a:lnTo>
                  <a:lnTo>
                    <a:pt x="649" y="758"/>
                  </a:lnTo>
                  <a:lnTo>
                    <a:pt x="668" y="770"/>
                  </a:lnTo>
                  <a:lnTo>
                    <a:pt x="690" y="784"/>
                  </a:lnTo>
                  <a:lnTo>
                    <a:pt x="707" y="797"/>
                  </a:lnTo>
                  <a:lnTo>
                    <a:pt x="727" y="813"/>
                  </a:lnTo>
                  <a:lnTo>
                    <a:pt x="746" y="826"/>
                  </a:lnTo>
                  <a:lnTo>
                    <a:pt x="764" y="842"/>
                  </a:lnTo>
                  <a:lnTo>
                    <a:pt x="783" y="858"/>
                  </a:lnTo>
                  <a:lnTo>
                    <a:pt x="801" y="873"/>
                  </a:lnTo>
                  <a:lnTo>
                    <a:pt x="819" y="889"/>
                  </a:lnTo>
                  <a:lnTo>
                    <a:pt x="836" y="906"/>
                  </a:lnTo>
                  <a:lnTo>
                    <a:pt x="838" y="906"/>
                  </a:lnTo>
                  <a:lnTo>
                    <a:pt x="838" y="904"/>
                  </a:lnTo>
                  <a:lnTo>
                    <a:pt x="840" y="904"/>
                  </a:lnTo>
                  <a:lnTo>
                    <a:pt x="840" y="902"/>
                  </a:lnTo>
                  <a:lnTo>
                    <a:pt x="813" y="875"/>
                  </a:lnTo>
                  <a:lnTo>
                    <a:pt x="787" y="850"/>
                  </a:lnTo>
                  <a:lnTo>
                    <a:pt x="758" y="825"/>
                  </a:lnTo>
                  <a:lnTo>
                    <a:pt x="731" y="799"/>
                  </a:lnTo>
                  <a:lnTo>
                    <a:pt x="702" y="776"/>
                  </a:lnTo>
                  <a:lnTo>
                    <a:pt x="672" y="754"/>
                  </a:lnTo>
                  <a:lnTo>
                    <a:pt x="643" y="731"/>
                  </a:lnTo>
                  <a:lnTo>
                    <a:pt x="612" y="710"/>
                  </a:lnTo>
                  <a:lnTo>
                    <a:pt x="575" y="686"/>
                  </a:lnTo>
                  <a:lnTo>
                    <a:pt x="540" y="665"/>
                  </a:lnTo>
                  <a:lnTo>
                    <a:pt x="503" y="643"/>
                  </a:lnTo>
                  <a:lnTo>
                    <a:pt x="464" y="624"/>
                  </a:lnTo>
                  <a:lnTo>
                    <a:pt x="427" y="604"/>
                  </a:lnTo>
                  <a:lnTo>
                    <a:pt x="390" y="583"/>
                  </a:lnTo>
                  <a:lnTo>
                    <a:pt x="353" y="563"/>
                  </a:lnTo>
                  <a:lnTo>
                    <a:pt x="316" y="542"/>
                  </a:lnTo>
                  <a:lnTo>
                    <a:pt x="283" y="521"/>
                  </a:lnTo>
                  <a:lnTo>
                    <a:pt x="249" y="499"/>
                  </a:lnTo>
                  <a:lnTo>
                    <a:pt x="218" y="478"/>
                  </a:lnTo>
                  <a:lnTo>
                    <a:pt x="187" y="454"/>
                  </a:lnTo>
                  <a:lnTo>
                    <a:pt x="158" y="429"/>
                  </a:lnTo>
                  <a:lnTo>
                    <a:pt x="131" y="402"/>
                  </a:lnTo>
                  <a:lnTo>
                    <a:pt x="103" y="374"/>
                  </a:lnTo>
                  <a:lnTo>
                    <a:pt x="78" y="343"/>
                  </a:lnTo>
                  <a:lnTo>
                    <a:pt x="53" y="306"/>
                  </a:lnTo>
                  <a:lnTo>
                    <a:pt x="35" y="265"/>
                  </a:lnTo>
                  <a:lnTo>
                    <a:pt x="19" y="224"/>
                  </a:lnTo>
                  <a:lnTo>
                    <a:pt x="10" y="180"/>
                  </a:lnTo>
                  <a:lnTo>
                    <a:pt x="6" y="135"/>
                  </a:lnTo>
                  <a:lnTo>
                    <a:pt x="4" y="88"/>
                  </a:lnTo>
                  <a:lnTo>
                    <a:pt x="8" y="43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5" name="Freeform 60"/>
            <p:cNvSpPr/>
            <p:nvPr/>
          </p:nvSpPr>
          <p:spPr>
            <a:xfrm flipH="1">
              <a:off x="671" y="1238"/>
              <a:ext cx="562" cy="724"/>
            </a:xfrm>
            <a:custGeom>
              <a:avLst/>
              <a:gdLst/>
              <a:ahLst/>
              <a:cxnLst>
                <a:cxn ang="0">
                  <a:pos x="276" y="25"/>
                </a:cxn>
                <a:cxn ang="0">
                  <a:pos x="265" y="74"/>
                </a:cxn>
                <a:cxn ang="0">
                  <a:pos x="249" y="122"/>
                </a:cxn>
                <a:cxn ang="0">
                  <a:pos x="229" y="168"/>
                </a:cxn>
                <a:cxn ang="0">
                  <a:pos x="208" y="206"/>
                </a:cxn>
                <a:cxn ang="0">
                  <a:pos x="188" y="235"/>
                </a:cxn>
                <a:cxn ang="0">
                  <a:pos x="165" y="262"/>
                </a:cxn>
                <a:cxn ang="0">
                  <a:pos x="140" y="286"/>
                </a:cxn>
                <a:cxn ang="0">
                  <a:pos x="113" y="307"/>
                </a:cxn>
                <a:cxn ang="0">
                  <a:pos x="83" y="325"/>
                </a:cxn>
                <a:cxn ang="0">
                  <a:pos x="51" y="341"/>
                </a:cxn>
                <a:cxn ang="0">
                  <a:pos x="18" y="354"/>
                </a:cxn>
                <a:cxn ang="0">
                  <a:pos x="0" y="360"/>
                </a:cxn>
                <a:cxn ang="0">
                  <a:pos x="0" y="362"/>
                </a:cxn>
                <a:cxn ang="0">
                  <a:pos x="9" y="360"/>
                </a:cxn>
                <a:cxn ang="0">
                  <a:pos x="28" y="356"/>
                </a:cxn>
                <a:cxn ang="0">
                  <a:pos x="46" y="351"/>
                </a:cxn>
                <a:cxn ang="0">
                  <a:pos x="64" y="345"/>
                </a:cxn>
                <a:cxn ang="0">
                  <a:pos x="82" y="337"/>
                </a:cxn>
                <a:cxn ang="0">
                  <a:pos x="99" y="329"/>
                </a:cxn>
                <a:cxn ang="0">
                  <a:pos x="116" y="319"/>
                </a:cxn>
                <a:cxn ang="0">
                  <a:pos x="131" y="309"/>
                </a:cxn>
                <a:cxn ang="0">
                  <a:pos x="146" y="297"/>
                </a:cxn>
                <a:cxn ang="0">
                  <a:pos x="159" y="287"/>
                </a:cxn>
                <a:cxn ang="0">
                  <a:pos x="171" y="275"/>
                </a:cxn>
                <a:cxn ang="0">
                  <a:pos x="182" y="263"/>
                </a:cxn>
                <a:cxn ang="0">
                  <a:pos x="193" y="250"/>
                </a:cxn>
                <a:cxn ang="0">
                  <a:pos x="203" y="237"/>
                </a:cxn>
                <a:cxn ang="0">
                  <a:pos x="213" y="222"/>
                </a:cxn>
                <a:cxn ang="0">
                  <a:pos x="221" y="208"/>
                </a:cxn>
                <a:cxn ang="0">
                  <a:pos x="237" y="178"/>
                </a:cxn>
                <a:cxn ang="0">
                  <a:pos x="255" y="129"/>
                </a:cxn>
                <a:cxn ang="0">
                  <a:pos x="268" y="78"/>
                </a:cxn>
                <a:cxn ang="0">
                  <a:pos x="277" y="27"/>
                </a:cxn>
              </a:cxnLst>
              <a:pathLst>
                <a:path w="1125" h="1447">
                  <a:moveTo>
                    <a:pt x="1125" y="0"/>
                  </a:moveTo>
                  <a:lnTo>
                    <a:pt x="1107" y="99"/>
                  </a:lnTo>
                  <a:lnTo>
                    <a:pt x="1086" y="196"/>
                  </a:lnTo>
                  <a:lnTo>
                    <a:pt x="1060" y="294"/>
                  </a:lnTo>
                  <a:lnTo>
                    <a:pt x="1031" y="391"/>
                  </a:lnTo>
                  <a:lnTo>
                    <a:pt x="998" y="485"/>
                  </a:lnTo>
                  <a:lnTo>
                    <a:pt x="959" y="578"/>
                  </a:lnTo>
                  <a:lnTo>
                    <a:pt x="918" y="670"/>
                  </a:lnTo>
                  <a:lnTo>
                    <a:pt x="871" y="759"/>
                  </a:lnTo>
                  <a:lnTo>
                    <a:pt x="834" y="822"/>
                  </a:lnTo>
                  <a:lnTo>
                    <a:pt x="795" y="882"/>
                  </a:lnTo>
                  <a:lnTo>
                    <a:pt x="754" y="939"/>
                  </a:lnTo>
                  <a:lnTo>
                    <a:pt x="710" y="993"/>
                  </a:lnTo>
                  <a:lnTo>
                    <a:pt x="663" y="1046"/>
                  </a:lnTo>
                  <a:lnTo>
                    <a:pt x="614" y="1095"/>
                  </a:lnTo>
                  <a:lnTo>
                    <a:pt x="561" y="1141"/>
                  </a:lnTo>
                  <a:lnTo>
                    <a:pt x="509" y="1184"/>
                  </a:lnTo>
                  <a:lnTo>
                    <a:pt x="452" y="1227"/>
                  </a:lnTo>
                  <a:lnTo>
                    <a:pt x="394" y="1264"/>
                  </a:lnTo>
                  <a:lnTo>
                    <a:pt x="333" y="1299"/>
                  </a:lnTo>
                  <a:lnTo>
                    <a:pt x="271" y="1332"/>
                  </a:lnTo>
                  <a:lnTo>
                    <a:pt x="207" y="1364"/>
                  </a:lnTo>
                  <a:lnTo>
                    <a:pt x="142" y="1389"/>
                  </a:lnTo>
                  <a:lnTo>
                    <a:pt x="74" y="1414"/>
                  </a:lnTo>
                  <a:lnTo>
                    <a:pt x="6" y="1436"/>
                  </a:lnTo>
                  <a:lnTo>
                    <a:pt x="2" y="1438"/>
                  </a:lnTo>
                  <a:lnTo>
                    <a:pt x="0" y="1441"/>
                  </a:lnTo>
                  <a:lnTo>
                    <a:pt x="0" y="1445"/>
                  </a:lnTo>
                  <a:lnTo>
                    <a:pt x="2" y="1447"/>
                  </a:lnTo>
                  <a:lnTo>
                    <a:pt x="39" y="1440"/>
                  </a:lnTo>
                  <a:lnTo>
                    <a:pt x="76" y="1432"/>
                  </a:lnTo>
                  <a:lnTo>
                    <a:pt x="113" y="1424"/>
                  </a:lnTo>
                  <a:lnTo>
                    <a:pt x="150" y="1412"/>
                  </a:lnTo>
                  <a:lnTo>
                    <a:pt x="187" y="1402"/>
                  </a:lnTo>
                  <a:lnTo>
                    <a:pt x="222" y="1389"/>
                  </a:lnTo>
                  <a:lnTo>
                    <a:pt x="259" y="1377"/>
                  </a:lnTo>
                  <a:lnTo>
                    <a:pt x="294" y="1362"/>
                  </a:lnTo>
                  <a:lnTo>
                    <a:pt x="330" y="1346"/>
                  </a:lnTo>
                  <a:lnTo>
                    <a:pt x="365" y="1330"/>
                  </a:lnTo>
                  <a:lnTo>
                    <a:pt x="398" y="1313"/>
                  </a:lnTo>
                  <a:lnTo>
                    <a:pt x="431" y="1295"/>
                  </a:lnTo>
                  <a:lnTo>
                    <a:pt x="464" y="1274"/>
                  </a:lnTo>
                  <a:lnTo>
                    <a:pt x="495" y="1254"/>
                  </a:lnTo>
                  <a:lnTo>
                    <a:pt x="526" y="1233"/>
                  </a:lnTo>
                  <a:lnTo>
                    <a:pt x="558" y="1210"/>
                  </a:lnTo>
                  <a:lnTo>
                    <a:pt x="585" y="1188"/>
                  </a:lnTo>
                  <a:lnTo>
                    <a:pt x="610" y="1167"/>
                  </a:lnTo>
                  <a:lnTo>
                    <a:pt x="636" y="1145"/>
                  </a:lnTo>
                  <a:lnTo>
                    <a:pt x="659" y="1122"/>
                  </a:lnTo>
                  <a:lnTo>
                    <a:pt x="684" y="1099"/>
                  </a:lnTo>
                  <a:lnTo>
                    <a:pt x="706" y="1073"/>
                  </a:lnTo>
                  <a:lnTo>
                    <a:pt x="729" y="1050"/>
                  </a:lnTo>
                  <a:lnTo>
                    <a:pt x="751" y="1023"/>
                  </a:lnTo>
                  <a:lnTo>
                    <a:pt x="772" y="997"/>
                  </a:lnTo>
                  <a:lnTo>
                    <a:pt x="793" y="972"/>
                  </a:lnTo>
                  <a:lnTo>
                    <a:pt x="813" y="945"/>
                  </a:lnTo>
                  <a:lnTo>
                    <a:pt x="832" y="917"/>
                  </a:lnTo>
                  <a:lnTo>
                    <a:pt x="852" y="888"/>
                  </a:lnTo>
                  <a:lnTo>
                    <a:pt x="869" y="861"/>
                  </a:lnTo>
                  <a:lnTo>
                    <a:pt x="887" y="832"/>
                  </a:lnTo>
                  <a:lnTo>
                    <a:pt x="903" y="802"/>
                  </a:lnTo>
                  <a:lnTo>
                    <a:pt x="951" y="709"/>
                  </a:lnTo>
                  <a:lnTo>
                    <a:pt x="990" y="611"/>
                  </a:lnTo>
                  <a:lnTo>
                    <a:pt x="1023" y="514"/>
                  </a:lnTo>
                  <a:lnTo>
                    <a:pt x="1053" y="413"/>
                  </a:lnTo>
                  <a:lnTo>
                    <a:pt x="1074" y="311"/>
                  </a:lnTo>
                  <a:lnTo>
                    <a:pt x="1094" y="208"/>
                  </a:lnTo>
                  <a:lnTo>
                    <a:pt x="1111" y="105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6" name="Freeform 61"/>
            <p:cNvSpPr/>
            <p:nvPr/>
          </p:nvSpPr>
          <p:spPr>
            <a:xfrm flipH="1">
              <a:off x="1561" y="1478"/>
              <a:ext cx="79" cy="13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9" y="12"/>
                </a:cxn>
                <a:cxn ang="0">
                  <a:pos x="37" y="23"/>
                </a:cxn>
                <a:cxn ang="0">
                  <a:pos x="33" y="33"/>
                </a:cxn>
                <a:cxn ang="0">
                  <a:pos x="26" y="43"/>
                </a:cxn>
                <a:cxn ang="0">
                  <a:pos x="24" y="46"/>
                </a:cxn>
                <a:cxn ang="0">
                  <a:pos x="22" y="49"/>
                </a:cxn>
                <a:cxn ang="0">
                  <a:pos x="19" y="52"/>
                </a:cxn>
                <a:cxn ang="0">
                  <a:pos x="17" y="55"/>
                </a:cxn>
                <a:cxn ang="0">
                  <a:pos x="14" y="57"/>
                </a:cxn>
                <a:cxn ang="0">
                  <a:pos x="10" y="59"/>
                </a:cxn>
                <a:cxn ang="0">
                  <a:pos x="7" y="60"/>
                </a:cxn>
                <a:cxn ang="0">
                  <a:pos x="3" y="61"/>
                </a:cxn>
                <a:cxn ang="0">
                  <a:pos x="2" y="61"/>
                </a:cxn>
                <a:cxn ang="0">
                  <a:pos x="1" y="62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4" y="65"/>
                </a:cxn>
                <a:cxn ang="0">
                  <a:pos x="8" y="65"/>
                </a:cxn>
                <a:cxn ang="0">
                  <a:pos x="11" y="63"/>
                </a:cxn>
                <a:cxn ang="0">
                  <a:pos x="15" y="61"/>
                </a:cxn>
                <a:cxn ang="0">
                  <a:pos x="18" y="58"/>
                </a:cxn>
                <a:cxn ang="0">
                  <a:pos x="21" y="54"/>
                </a:cxn>
                <a:cxn ang="0">
                  <a:pos x="23" y="51"/>
                </a:cxn>
                <a:cxn ang="0">
                  <a:pos x="25" y="49"/>
                </a:cxn>
                <a:cxn ang="0">
                  <a:pos x="29" y="44"/>
                </a:cxn>
                <a:cxn ang="0">
                  <a:pos x="32" y="38"/>
                </a:cxn>
                <a:cxn ang="0">
                  <a:pos x="35" y="32"/>
                </a:cxn>
                <a:cxn ang="0">
                  <a:pos x="37" y="26"/>
                </a:cxn>
                <a:cxn ang="0">
                  <a:pos x="38" y="20"/>
                </a:cxn>
                <a:cxn ang="0">
                  <a:pos x="39" y="13"/>
                </a:cxn>
                <a:cxn ang="0">
                  <a:pos x="40" y="7"/>
                </a:cxn>
                <a:cxn ang="0">
                  <a:pos x="40" y="0"/>
                </a:cxn>
              </a:cxnLst>
              <a:pathLst>
                <a:path w="158" h="259">
                  <a:moveTo>
                    <a:pt x="158" y="0"/>
                  </a:moveTo>
                  <a:lnTo>
                    <a:pt x="154" y="47"/>
                  </a:lnTo>
                  <a:lnTo>
                    <a:pt x="145" y="89"/>
                  </a:lnTo>
                  <a:lnTo>
                    <a:pt x="129" y="130"/>
                  </a:lnTo>
                  <a:lnTo>
                    <a:pt x="104" y="169"/>
                  </a:lnTo>
                  <a:lnTo>
                    <a:pt x="94" y="181"/>
                  </a:lnTo>
                  <a:lnTo>
                    <a:pt x="86" y="195"/>
                  </a:lnTo>
                  <a:lnTo>
                    <a:pt x="74" y="206"/>
                  </a:lnTo>
                  <a:lnTo>
                    <a:pt x="65" y="218"/>
                  </a:lnTo>
                  <a:lnTo>
                    <a:pt x="53" y="228"/>
                  </a:lnTo>
                  <a:lnTo>
                    <a:pt x="39" y="236"/>
                  </a:lnTo>
                  <a:lnTo>
                    <a:pt x="26" y="240"/>
                  </a:lnTo>
                  <a:lnTo>
                    <a:pt x="10" y="243"/>
                  </a:lnTo>
                  <a:lnTo>
                    <a:pt x="6" y="243"/>
                  </a:lnTo>
                  <a:lnTo>
                    <a:pt x="2" y="247"/>
                  </a:lnTo>
                  <a:lnTo>
                    <a:pt x="0" y="249"/>
                  </a:lnTo>
                  <a:lnTo>
                    <a:pt x="2" y="253"/>
                  </a:lnTo>
                  <a:lnTo>
                    <a:pt x="16" y="259"/>
                  </a:lnTo>
                  <a:lnTo>
                    <a:pt x="30" y="259"/>
                  </a:lnTo>
                  <a:lnTo>
                    <a:pt x="43" y="251"/>
                  </a:lnTo>
                  <a:lnTo>
                    <a:pt x="57" y="241"/>
                  </a:lnTo>
                  <a:lnTo>
                    <a:pt x="71" y="230"/>
                  </a:lnTo>
                  <a:lnTo>
                    <a:pt x="82" y="216"/>
                  </a:lnTo>
                  <a:lnTo>
                    <a:pt x="92" y="204"/>
                  </a:lnTo>
                  <a:lnTo>
                    <a:pt x="100" y="195"/>
                  </a:lnTo>
                  <a:lnTo>
                    <a:pt x="115" y="173"/>
                  </a:lnTo>
                  <a:lnTo>
                    <a:pt x="127" y="150"/>
                  </a:lnTo>
                  <a:lnTo>
                    <a:pt x="137" y="127"/>
                  </a:lnTo>
                  <a:lnTo>
                    <a:pt x="147" y="103"/>
                  </a:lnTo>
                  <a:lnTo>
                    <a:pt x="152" y="78"/>
                  </a:lnTo>
                  <a:lnTo>
                    <a:pt x="156" y="52"/>
                  </a:lnTo>
                  <a:lnTo>
                    <a:pt x="158" y="2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7" name="Freeform 62"/>
            <p:cNvSpPr/>
            <p:nvPr/>
          </p:nvSpPr>
          <p:spPr>
            <a:xfrm flipH="1">
              <a:off x="1526" y="1505"/>
              <a:ext cx="103" cy="178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8"/>
                </a:cxn>
                <a:cxn ang="0">
                  <a:pos x="50" y="15"/>
                </a:cxn>
                <a:cxn ang="0">
                  <a:pos x="49" y="22"/>
                </a:cxn>
                <a:cxn ang="0">
                  <a:pos x="48" y="29"/>
                </a:cxn>
                <a:cxn ang="0">
                  <a:pos x="45" y="36"/>
                </a:cxn>
                <a:cxn ang="0">
                  <a:pos x="42" y="43"/>
                </a:cxn>
                <a:cxn ang="0">
                  <a:pos x="39" y="49"/>
                </a:cxn>
                <a:cxn ang="0">
                  <a:pos x="35" y="55"/>
                </a:cxn>
                <a:cxn ang="0">
                  <a:pos x="31" y="59"/>
                </a:cxn>
                <a:cxn ang="0">
                  <a:pos x="27" y="62"/>
                </a:cxn>
                <a:cxn ang="0">
                  <a:pos x="22" y="66"/>
                </a:cxn>
                <a:cxn ang="0">
                  <a:pos x="18" y="69"/>
                </a:cxn>
                <a:cxn ang="0">
                  <a:pos x="13" y="72"/>
                </a:cxn>
                <a:cxn ang="0">
                  <a:pos x="9" y="76"/>
                </a:cxn>
                <a:cxn ang="0">
                  <a:pos x="5" y="79"/>
                </a:cxn>
                <a:cxn ang="0">
                  <a:pos x="2" y="83"/>
                </a:cxn>
                <a:cxn ang="0">
                  <a:pos x="1" y="84"/>
                </a:cxn>
                <a:cxn ang="0">
                  <a:pos x="0" y="87"/>
                </a:cxn>
                <a:cxn ang="0">
                  <a:pos x="0" y="89"/>
                </a:cxn>
                <a:cxn ang="0">
                  <a:pos x="2" y="89"/>
                </a:cxn>
                <a:cxn ang="0">
                  <a:pos x="8" y="87"/>
                </a:cxn>
                <a:cxn ang="0">
                  <a:pos x="13" y="84"/>
                </a:cxn>
                <a:cxn ang="0">
                  <a:pos x="19" y="80"/>
                </a:cxn>
                <a:cxn ang="0">
                  <a:pos x="25" y="75"/>
                </a:cxn>
                <a:cxn ang="0">
                  <a:pos x="30" y="70"/>
                </a:cxn>
                <a:cxn ang="0">
                  <a:pos x="35" y="64"/>
                </a:cxn>
                <a:cxn ang="0">
                  <a:pos x="39" y="58"/>
                </a:cxn>
                <a:cxn ang="0">
                  <a:pos x="42" y="53"/>
                </a:cxn>
                <a:cxn ang="0">
                  <a:pos x="47" y="41"/>
                </a:cxn>
                <a:cxn ang="0">
                  <a:pos x="50" y="27"/>
                </a:cxn>
                <a:cxn ang="0">
                  <a:pos x="52" y="14"/>
                </a:cxn>
                <a:cxn ang="0">
                  <a:pos x="52" y="0"/>
                </a:cxn>
              </a:cxnLst>
              <a:pathLst>
                <a:path w="204" h="355">
                  <a:moveTo>
                    <a:pt x="204" y="0"/>
                  </a:moveTo>
                  <a:lnTo>
                    <a:pt x="203" y="30"/>
                  </a:lnTo>
                  <a:lnTo>
                    <a:pt x="199" y="59"/>
                  </a:lnTo>
                  <a:lnTo>
                    <a:pt x="195" y="88"/>
                  </a:lnTo>
                  <a:lnTo>
                    <a:pt x="189" y="115"/>
                  </a:lnTo>
                  <a:lnTo>
                    <a:pt x="179" y="143"/>
                  </a:lnTo>
                  <a:lnTo>
                    <a:pt x="167" y="170"/>
                  </a:lnTo>
                  <a:lnTo>
                    <a:pt x="154" y="195"/>
                  </a:lnTo>
                  <a:lnTo>
                    <a:pt x="136" y="219"/>
                  </a:lnTo>
                  <a:lnTo>
                    <a:pt x="121" y="234"/>
                  </a:lnTo>
                  <a:lnTo>
                    <a:pt x="105" y="248"/>
                  </a:lnTo>
                  <a:lnTo>
                    <a:pt x="88" y="262"/>
                  </a:lnTo>
                  <a:lnTo>
                    <a:pt x="70" y="273"/>
                  </a:lnTo>
                  <a:lnTo>
                    <a:pt x="52" y="287"/>
                  </a:lnTo>
                  <a:lnTo>
                    <a:pt x="35" y="301"/>
                  </a:lnTo>
                  <a:lnTo>
                    <a:pt x="19" y="314"/>
                  </a:lnTo>
                  <a:lnTo>
                    <a:pt x="6" y="330"/>
                  </a:lnTo>
                  <a:lnTo>
                    <a:pt x="2" y="336"/>
                  </a:lnTo>
                  <a:lnTo>
                    <a:pt x="0" y="345"/>
                  </a:lnTo>
                  <a:lnTo>
                    <a:pt x="0" y="353"/>
                  </a:lnTo>
                  <a:lnTo>
                    <a:pt x="6" y="355"/>
                  </a:lnTo>
                  <a:lnTo>
                    <a:pt x="29" y="347"/>
                  </a:lnTo>
                  <a:lnTo>
                    <a:pt x="52" y="336"/>
                  </a:lnTo>
                  <a:lnTo>
                    <a:pt x="76" y="318"/>
                  </a:lnTo>
                  <a:lnTo>
                    <a:pt x="97" y="299"/>
                  </a:lnTo>
                  <a:lnTo>
                    <a:pt x="117" y="277"/>
                  </a:lnTo>
                  <a:lnTo>
                    <a:pt x="136" y="254"/>
                  </a:lnTo>
                  <a:lnTo>
                    <a:pt x="152" y="230"/>
                  </a:lnTo>
                  <a:lnTo>
                    <a:pt x="164" y="211"/>
                  </a:lnTo>
                  <a:lnTo>
                    <a:pt x="185" y="162"/>
                  </a:lnTo>
                  <a:lnTo>
                    <a:pt x="199" y="108"/>
                  </a:lnTo>
                  <a:lnTo>
                    <a:pt x="204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8" name="Freeform 63"/>
            <p:cNvSpPr/>
            <p:nvPr/>
          </p:nvSpPr>
          <p:spPr>
            <a:xfrm flipH="1">
              <a:off x="1610" y="1394"/>
              <a:ext cx="155" cy="2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9"/>
                </a:cxn>
                <a:cxn ang="0">
                  <a:pos x="3" y="17"/>
                </a:cxn>
                <a:cxn ang="0">
                  <a:pos x="3" y="25"/>
                </a:cxn>
                <a:cxn ang="0">
                  <a:pos x="4" y="34"/>
                </a:cxn>
                <a:cxn ang="0">
                  <a:pos x="4" y="42"/>
                </a:cxn>
                <a:cxn ang="0">
                  <a:pos x="6" y="50"/>
                </a:cxn>
                <a:cxn ang="0">
                  <a:pos x="9" y="58"/>
                </a:cxn>
                <a:cxn ang="0">
                  <a:pos x="14" y="65"/>
                </a:cxn>
                <a:cxn ang="0">
                  <a:pos x="16" y="69"/>
                </a:cxn>
                <a:cxn ang="0">
                  <a:pos x="20" y="72"/>
                </a:cxn>
                <a:cxn ang="0">
                  <a:pos x="23" y="74"/>
                </a:cxn>
                <a:cxn ang="0">
                  <a:pos x="26" y="77"/>
                </a:cxn>
                <a:cxn ang="0">
                  <a:pos x="30" y="79"/>
                </a:cxn>
                <a:cxn ang="0">
                  <a:pos x="33" y="81"/>
                </a:cxn>
                <a:cxn ang="0">
                  <a:pos x="38" y="83"/>
                </a:cxn>
                <a:cxn ang="0">
                  <a:pos x="42" y="85"/>
                </a:cxn>
                <a:cxn ang="0">
                  <a:pos x="44" y="86"/>
                </a:cxn>
                <a:cxn ang="0">
                  <a:pos x="46" y="87"/>
                </a:cxn>
                <a:cxn ang="0">
                  <a:pos x="48" y="87"/>
                </a:cxn>
                <a:cxn ang="0">
                  <a:pos x="50" y="88"/>
                </a:cxn>
                <a:cxn ang="0">
                  <a:pos x="52" y="88"/>
                </a:cxn>
                <a:cxn ang="0">
                  <a:pos x="54" y="89"/>
                </a:cxn>
                <a:cxn ang="0">
                  <a:pos x="56" y="89"/>
                </a:cxn>
                <a:cxn ang="0">
                  <a:pos x="58" y="90"/>
                </a:cxn>
                <a:cxn ang="0">
                  <a:pos x="60" y="91"/>
                </a:cxn>
                <a:cxn ang="0">
                  <a:pos x="62" y="93"/>
                </a:cxn>
                <a:cxn ang="0">
                  <a:pos x="64" y="94"/>
                </a:cxn>
                <a:cxn ang="0">
                  <a:pos x="67" y="95"/>
                </a:cxn>
                <a:cxn ang="0">
                  <a:pos x="69" y="97"/>
                </a:cxn>
                <a:cxn ang="0">
                  <a:pos x="71" y="98"/>
                </a:cxn>
                <a:cxn ang="0">
                  <a:pos x="72" y="99"/>
                </a:cxn>
                <a:cxn ang="0">
                  <a:pos x="74" y="101"/>
                </a:cxn>
                <a:cxn ang="0">
                  <a:pos x="76" y="101"/>
                </a:cxn>
                <a:cxn ang="0">
                  <a:pos x="77" y="100"/>
                </a:cxn>
                <a:cxn ang="0">
                  <a:pos x="78" y="99"/>
                </a:cxn>
                <a:cxn ang="0">
                  <a:pos x="77" y="97"/>
                </a:cxn>
                <a:cxn ang="0">
                  <a:pos x="75" y="94"/>
                </a:cxn>
                <a:cxn ang="0">
                  <a:pos x="73" y="92"/>
                </a:cxn>
                <a:cxn ang="0">
                  <a:pos x="71" y="89"/>
                </a:cxn>
                <a:cxn ang="0">
                  <a:pos x="69" y="86"/>
                </a:cxn>
                <a:cxn ang="0">
                  <a:pos x="67" y="84"/>
                </a:cxn>
                <a:cxn ang="0">
                  <a:pos x="64" y="82"/>
                </a:cxn>
                <a:cxn ang="0">
                  <a:pos x="61" y="79"/>
                </a:cxn>
                <a:cxn ang="0">
                  <a:pos x="58" y="78"/>
                </a:cxn>
                <a:cxn ang="0">
                  <a:pos x="53" y="76"/>
                </a:cxn>
                <a:cxn ang="0">
                  <a:pos x="50" y="74"/>
                </a:cxn>
                <a:cxn ang="0">
                  <a:pos x="46" y="73"/>
                </a:cxn>
                <a:cxn ang="0">
                  <a:pos x="42" y="71"/>
                </a:cxn>
                <a:cxn ang="0">
                  <a:pos x="38" y="69"/>
                </a:cxn>
                <a:cxn ang="0">
                  <a:pos x="34" y="67"/>
                </a:cxn>
                <a:cxn ang="0">
                  <a:pos x="31" y="64"/>
                </a:cxn>
                <a:cxn ang="0">
                  <a:pos x="27" y="61"/>
                </a:cxn>
                <a:cxn ang="0">
                  <a:pos x="21" y="55"/>
                </a:cxn>
                <a:cxn ang="0">
                  <a:pos x="16" y="48"/>
                </a:cxn>
                <a:cxn ang="0">
                  <a:pos x="13" y="40"/>
                </a:cxn>
                <a:cxn ang="0">
                  <a:pos x="10" y="33"/>
                </a:cxn>
                <a:cxn ang="0">
                  <a:pos x="8" y="25"/>
                </a:cxn>
                <a:cxn ang="0">
                  <a:pos x="6" y="17"/>
                </a:cxn>
                <a:cxn ang="0">
                  <a:pos x="4" y="9"/>
                </a:cxn>
                <a:cxn ang="0">
                  <a:pos x="1" y="0"/>
                </a:cxn>
                <a:cxn ang="0">
                  <a:pos x="0" y="0"/>
                </a:cxn>
              </a:cxnLst>
              <a:pathLst>
                <a:path w="310" h="402">
                  <a:moveTo>
                    <a:pt x="0" y="0"/>
                  </a:moveTo>
                  <a:lnTo>
                    <a:pt x="8" y="33"/>
                  </a:lnTo>
                  <a:lnTo>
                    <a:pt x="10" y="67"/>
                  </a:lnTo>
                  <a:lnTo>
                    <a:pt x="12" y="100"/>
                  </a:lnTo>
                  <a:lnTo>
                    <a:pt x="14" y="135"/>
                  </a:lnTo>
                  <a:lnTo>
                    <a:pt x="16" y="168"/>
                  </a:lnTo>
                  <a:lnTo>
                    <a:pt x="23" y="199"/>
                  </a:lnTo>
                  <a:lnTo>
                    <a:pt x="33" y="230"/>
                  </a:lnTo>
                  <a:lnTo>
                    <a:pt x="53" y="259"/>
                  </a:lnTo>
                  <a:lnTo>
                    <a:pt x="64" y="273"/>
                  </a:lnTo>
                  <a:lnTo>
                    <a:pt x="78" y="285"/>
                  </a:lnTo>
                  <a:lnTo>
                    <a:pt x="90" y="296"/>
                  </a:lnTo>
                  <a:lnTo>
                    <a:pt x="103" y="306"/>
                  </a:lnTo>
                  <a:lnTo>
                    <a:pt x="119" y="316"/>
                  </a:lnTo>
                  <a:lnTo>
                    <a:pt x="132" y="324"/>
                  </a:lnTo>
                  <a:lnTo>
                    <a:pt x="150" y="332"/>
                  </a:lnTo>
                  <a:lnTo>
                    <a:pt x="166" y="339"/>
                  </a:lnTo>
                  <a:lnTo>
                    <a:pt x="173" y="341"/>
                  </a:lnTo>
                  <a:lnTo>
                    <a:pt x="181" y="345"/>
                  </a:lnTo>
                  <a:lnTo>
                    <a:pt x="189" y="347"/>
                  </a:lnTo>
                  <a:lnTo>
                    <a:pt x="199" y="349"/>
                  </a:lnTo>
                  <a:lnTo>
                    <a:pt x="207" y="351"/>
                  </a:lnTo>
                  <a:lnTo>
                    <a:pt x="214" y="353"/>
                  </a:lnTo>
                  <a:lnTo>
                    <a:pt x="224" y="355"/>
                  </a:lnTo>
                  <a:lnTo>
                    <a:pt x="232" y="359"/>
                  </a:lnTo>
                  <a:lnTo>
                    <a:pt x="240" y="363"/>
                  </a:lnTo>
                  <a:lnTo>
                    <a:pt x="247" y="369"/>
                  </a:lnTo>
                  <a:lnTo>
                    <a:pt x="255" y="374"/>
                  </a:lnTo>
                  <a:lnTo>
                    <a:pt x="265" y="380"/>
                  </a:lnTo>
                  <a:lnTo>
                    <a:pt x="273" y="386"/>
                  </a:lnTo>
                  <a:lnTo>
                    <a:pt x="281" y="390"/>
                  </a:lnTo>
                  <a:lnTo>
                    <a:pt x="288" y="396"/>
                  </a:lnTo>
                  <a:lnTo>
                    <a:pt x="296" y="402"/>
                  </a:lnTo>
                  <a:lnTo>
                    <a:pt x="302" y="402"/>
                  </a:lnTo>
                  <a:lnTo>
                    <a:pt x="306" y="398"/>
                  </a:lnTo>
                  <a:lnTo>
                    <a:pt x="310" y="394"/>
                  </a:lnTo>
                  <a:lnTo>
                    <a:pt x="308" y="388"/>
                  </a:lnTo>
                  <a:lnTo>
                    <a:pt x="298" y="376"/>
                  </a:lnTo>
                  <a:lnTo>
                    <a:pt x="290" y="367"/>
                  </a:lnTo>
                  <a:lnTo>
                    <a:pt x="283" y="355"/>
                  </a:lnTo>
                  <a:lnTo>
                    <a:pt x="273" y="343"/>
                  </a:lnTo>
                  <a:lnTo>
                    <a:pt x="265" y="333"/>
                  </a:lnTo>
                  <a:lnTo>
                    <a:pt x="253" y="326"/>
                  </a:lnTo>
                  <a:lnTo>
                    <a:pt x="244" y="316"/>
                  </a:lnTo>
                  <a:lnTo>
                    <a:pt x="230" y="310"/>
                  </a:lnTo>
                  <a:lnTo>
                    <a:pt x="212" y="302"/>
                  </a:lnTo>
                  <a:lnTo>
                    <a:pt x="197" y="295"/>
                  </a:lnTo>
                  <a:lnTo>
                    <a:pt x="181" y="289"/>
                  </a:lnTo>
                  <a:lnTo>
                    <a:pt x="166" y="281"/>
                  </a:lnTo>
                  <a:lnTo>
                    <a:pt x="150" y="273"/>
                  </a:lnTo>
                  <a:lnTo>
                    <a:pt x="134" y="265"/>
                  </a:lnTo>
                  <a:lnTo>
                    <a:pt x="121" y="254"/>
                  </a:lnTo>
                  <a:lnTo>
                    <a:pt x="105" y="242"/>
                  </a:lnTo>
                  <a:lnTo>
                    <a:pt x="82" y="217"/>
                  </a:lnTo>
                  <a:lnTo>
                    <a:pt x="62" y="189"/>
                  </a:lnTo>
                  <a:lnTo>
                    <a:pt x="49" y="160"/>
                  </a:lnTo>
                  <a:lnTo>
                    <a:pt x="39" y="129"/>
                  </a:lnTo>
                  <a:lnTo>
                    <a:pt x="31" y="98"/>
                  </a:lnTo>
                  <a:lnTo>
                    <a:pt x="23" y="65"/>
                  </a:lnTo>
                  <a:lnTo>
                    <a:pt x="14" y="33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9" name="Freeform 64"/>
            <p:cNvSpPr/>
            <p:nvPr/>
          </p:nvSpPr>
          <p:spPr>
            <a:xfrm flipH="1">
              <a:off x="1713" y="1361"/>
              <a:ext cx="115" cy="60"/>
            </a:xfrm>
            <a:custGeom>
              <a:avLst/>
              <a:gdLst/>
              <a:ahLst/>
              <a:cxnLst>
                <a:cxn ang="0">
                  <a:pos x="1" y="30"/>
                </a:cxn>
                <a:cxn ang="0">
                  <a:pos x="0" y="24"/>
                </a:cxn>
                <a:cxn ang="0">
                  <a:pos x="2" y="20"/>
                </a:cxn>
                <a:cxn ang="0">
                  <a:pos x="5" y="16"/>
                </a:cxn>
                <a:cxn ang="0">
                  <a:pos x="9" y="14"/>
                </a:cxn>
                <a:cxn ang="0">
                  <a:pos x="14" y="13"/>
                </a:cxn>
                <a:cxn ang="0">
                  <a:pos x="19" y="12"/>
                </a:cxn>
                <a:cxn ang="0">
                  <a:pos x="24" y="11"/>
                </a:cxn>
                <a:cxn ang="0">
                  <a:pos x="28" y="11"/>
                </a:cxn>
                <a:cxn ang="0">
                  <a:pos x="32" y="10"/>
                </a:cxn>
                <a:cxn ang="0">
                  <a:pos x="35" y="9"/>
                </a:cxn>
                <a:cxn ang="0">
                  <a:pos x="38" y="8"/>
                </a:cxn>
                <a:cxn ang="0">
                  <a:pos x="42" y="7"/>
                </a:cxn>
                <a:cxn ang="0">
                  <a:pos x="46" y="6"/>
                </a:cxn>
                <a:cxn ang="0">
                  <a:pos x="49" y="5"/>
                </a:cxn>
                <a:cxn ang="0">
                  <a:pos x="53" y="4"/>
                </a:cxn>
                <a:cxn ang="0">
                  <a:pos x="56" y="3"/>
                </a:cxn>
                <a:cxn ang="0">
                  <a:pos x="57" y="2"/>
                </a:cxn>
                <a:cxn ang="0">
                  <a:pos x="57" y="1"/>
                </a:cxn>
                <a:cxn ang="0">
                  <a:pos x="58" y="0"/>
                </a:cxn>
                <a:cxn ang="0">
                  <a:pos x="57" y="0"/>
                </a:cxn>
                <a:cxn ang="0">
                  <a:pos x="50" y="1"/>
                </a:cxn>
                <a:cxn ang="0">
                  <a:pos x="41" y="2"/>
                </a:cxn>
                <a:cxn ang="0">
                  <a:pos x="31" y="3"/>
                </a:cxn>
                <a:cxn ang="0">
                  <a:pos x="20" y="5"/>
                </a:cxn>
                <a:cxn ang="0">
                  <a:pos x="11" y="9"/>
                </a:cxn>
                <a:cxn ang="0">
                  <a:pos x="4" y="14"/>
                </a:cxn>
                <a:cxn ang="0">
                  <a:pos x="0" y="21"/>
                </a:cxn>
                <a:cxn ang="0">
                  <a:pos x="0" y="30"/>
                </a:cxn>
                <a:cxn ang="0">
                  <a:pos x="1" y="30"/>
                </a:cxn>
              </a:cxnLst>
              <a:pathLst>
                <a:path w="230" h="121">
                  <a:moveTo>
                    <a:pt x="2" y="121"/>
                  </a:moveTo>
                  <a:lnTo>
                    <a:pt x="0" y="97"/>
                  </a:lnTo>
                  <a:lnTo>
                    <a:pt x="8" y="80"/>
                  </a:lnTo>
                  <a:lnTo>
                    <a:pt x="20" y="66"/>
                  </a:lnTo>
                  <a:lnTo>
                    <a:pt x="35" y="58"/>
                  </a:lnTo>
                  <a:lnTo>
                    <a:pt x="55" y="53"/>
                  </a:lnTo>
                  <a:lnTo>
                    <a:pt x="74" y="51"/>
                  </a:lnTo>
                  <a:lnTo>
                    <a:pt x="94" y="47"/>
                  </a:lnTo>
                  <a:lnTo>
                    <a:pt x="111" y="45"/>
                  </a:lnTo>
                  <a:lnTo>
                    <a:pt x="125" y="41"/>
                  </a:lnTo>
                  <a:lnTo>
                    <a:pt x="139" y="37"/>
                  </a:lnTo>
                  <a:lnTo>
                    <a:pt x="152" y="33"/>
                  </a:lnTo>
                  <a:lnTo>
                    <a:pt x="168" y="29"/>
                  </a:lnTo>
                  <a:lnTo>
                    <a:pt x="182" y="25"/>
                  </a:lnTo>
                  <a:lnTo>
                    <a:pt x="195" y="21"/>
                  </a:lnTo>
                  <a:lnTo>
                    <a:pt x="209" y="16"/>
                  </a:lnTo>
                  <a:lnTo>
                    <a:pt x="222" y="12"/>
                  </a:lnTo>
                  <a:lnTo>
                    <a:pt x="226" y="10"/>
                  </a:lnTo>
                  <a:lnTo>
                    <a:pt x="228" y="6"/>
                  </a:lnTo>
                  <a:lnTo>
                    <a:pt x="230" y="2"/>
                  </a:lnTo>
                  <a:lnTo>
                    <a:pt x="226" y="0"/>
                  </a:lnTo>
                  <a:lnTo>
                    <a:pt x="199" y="4"/>
                  </a:lnTo>
                  <a:lnTo>
                    <a:pt x="162" y="8"/>
                  </a:lnTo>
                  <a:lnTo>
                    <a:pt x="121" y="14"/>
                  </a:lnTo>
                  <a:lnTo>
                    <a:pt x="80" y="23"/>
                  </a:lnTo>
                  <a:lnTo>
                    <a:pt x="43" y="39"/>
                  </a:lnTo>
                  <a:lnTo>
                    <a:pt x="16" y="58"/>
                  </a:lnTo>
                  <a:lnTo>
                    <a:pt x="0" y="86"/>
                  </a:lnTo>
                  <a:lnTo>
                    <a:pt x="0" y="121"/>
                  </a:lnTo>
                  <a:lnTo>
                    <a:pt x="2" y="12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0" name="Freeform 65"/>
            <p:cNvSpPr/>
            <p:nvPr/>
          </p:nvSpPr>
          <p:spPr>
            <a:xfrm flipH="1">
              <a:off x="1695" y="1336"/>
              <a:ext cx="143" cy="61"/>
            </a:xfrm>
            <a:custGeom>
              <a:avLst/>
              <a:gdLst/>
              <a:ahLst/>
              <a:cxnLst>
                <a:cxn ang="0">
                  <a:pos x="3" y="30"/>
                </a:cxn>
                <a:cxn ang="0">
                  <a:pos x="1" y="23"/>
                </a:cxn>
                <a:cxn ang="0">
                  <a:pos x="2" y="18"/>
                </a:cxn>
                <a:cxn ang="0">
                  <a:pos x="6" y="14"/>
                </a:cxn>
                <a:cxn ang="0">
                  <a:pos x="11" y="11"/>
                </a:cxn>
                <a:cxn ang="0">
                  <a:pos x="17" y="10"/>
                </a:cxn>
                <a:cxn ang="0">
                  <a:pos x="23" y="9"/>
                </a:cxn>
                <a:cxn ang="0">
                  <a:pos x="30" y="9"/>
                </a:cxn>
                <a:cxn ang="0">
                  <a:pos x="35" y="9"/>
                </a:cxn>
                <a:cxn ang="0">
                  <a:pos x="39" y="8"/>
                </a:cxn>
                <a:cxn ang="0">
                  <a:pos x="44" y="8"/>
                </a:cxn>
                <a:cxn ang="0">
                  <a:pos x="49" y="7"/>
                </a:cxn>
                <a:cxn ang="0">
                  <a:pos x="53" y="5"/>
                </a:cxn>
                <a:cxn ang="0">
                  <a:pos x="57" y="4"/>
                </a:cxn>
                <a:cxn ang="0">
                  <a:pos x="62" y="3"/>
                </a:cxn>
                <a:cxn ang="0">
                  <a:pos x="67" y="3"/>
                </a:cxn>
                <a:cxn ang="0">
                  <a:pos x="71" y="4"/>
                </a:cxn>
                <a:cxn ang="0">
                  <a:pos x="71" y="4"/>
                </a:cxn>
                <a:cxn ang="0">
                  <a:pos x="72" y="3"/>
                </a:cxn>
                <a:cxn ang="0">
                  <a:pos x="72" y="3"/>
                </a:cxn>
                <a:cxn ang="0">
                  <a:pos x="70" y="1"/>
                </a:cxn>
                <a:cxn ang="0">
                  <a:pos x="67" y="1"/>
                </a:cxn>
                <a:cxn ang="0">
                  <a:pos x="64" y="0"/>
                </a:cxn>
                <a:cxn ang="0">
                  <a:pos x="61" y="0"/>
                </a:cxn>
                <a:cxn ang="0">
                  <a:pos x="59" y="0"/>
                </a:cxn>
                <a:cxn ang="0">
                  <a:pos x="56" y="0"/>
                </a:cxn>
                <a:cxn ang="0">
                  <a:pos x="53" y="0"/>
                </a:cxn>
                <a:cxn ang="0">
                  <a:pos x="51" y="0"/>
                </a:cxn>
                <a:cxn ang="0">
                  <a:pos x="46" y="0"/>
                </a:cxn>
                <a:cxn ang="0">
                  <a:pos x="42" y="1"/>
                </a:cxn>
                <a:cxn ang="0">
                  <a:pos x="37" y="1"/>
                </a:cxn>
                <a:cxn ang="0">
                  <a:pos x="33" y="1"/>
                </a:cxn>
                <a:cxn ang="0">
                  <a:pos x="29" y="2"/>
                </a:cxn>
                <a:cxn ang="0">
                  <a:pos x="25" y="2"/>
                </a:cxn>
                <a:cxn ang="0">
                  <a:pos x="20" y="3"/>
                </a:cxn>
                <a:cxn ang="0">
                  <a:pos x="16" y="4"/>
                </a:cxn>
                <a:cxn ang="0">
                  <a:pos x="11" y="6"/>
                </a:cxn>
                <a:cxn ang="0">
                  <a:pos x="7" y="8"/>
                </a:cxn>
                <a:cxn ang="0">
                  <a:pos x="4" y="10"/>
                </a:cxn>
                <a:cxn ang="0">
                  <a:pos x="2" y="14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1" y="26"/>
                </a:cxn>
                <a:cxn ang="0">
                  <a:pos x="3" y="30"/>
                </a:cxn>
              </a:cxnLst>
              <a:pathLst>
                <a:path w="286" h="123">
                  <a:moveTo>
                    <a:pt x="11" y="123"/>
                  </a:moveTo>
                  <a:lnTo>
                    <a:pt x="4" y="94"/>
                  </a:lnTo>
                  <a:lnTo>
                    <a:pt x="8" y="72"/>
                  </a:lnTo>
                  <a:lnTo>
                    <a:pt x="21" y="57"/>
                  </a:lnTo>
                  <a:lnTo>
                    <a:pt x="41" y="47"/>
                  </a:lnTo>
                  <a:lnTo>
                    <a:pt x="66" y="41"/>
                  </a:lnTo>
                  <a:lnTo>
                    <a:pt x="91" y="39"/>
                  </a:lnTo>
                  <a:lnTo>
                    <a:pt x="117" y="39"/>
                  </a:lnTo>
                  <a:lnTo>
                    <a:pt x="138" y="37"/>
                  </a:lnTo>
                  <a:lnTo>
                    <a:pt x="156" y="35"/>
                  </a:lnTo>
                  <a:lnTo>
                    <a:pt x="173" y="32"/>
                  </a:lnTo>
                  <a:lnTo>
                    <a:pt x="193" y="28"/>
                  </a:lnTo>
                  <a:lnTo>
                    <a:pt x="210" y="22"/>
                  </a:lnTo>
                  <a:lnTo>
                    <a:pt x="228" y="18"/>
                  </a:lnTo>
                  <a:lnTo>
                    <a:pt x="247" y="14"/>
                  </a:lnTo>
                  <a:lnTo>
                    <a:pt x="265" y="14"/>
                  </a:lnTo>
                  <a:lnTo>
                    <a:pt x="282" y="16"/>
                  </a:lnTo>
                  <a:lnTo>
                    <a:pt x="284" y="16"/>
                  </a:lnTo>
                  <a:lnTo>
                    <a:pt x="286" y="14"/>
                  </a:lnTo>
                  <a:lnTo>
                    <a:pt x="286" y="12"/>
                  </a:lnTo>
                  <a:lnTo>
                    <a:pt x="277" y="6"/>
                  </a:lnTo>
                  <a:lnTo>
                    <a:pt x="265" y="4"/>
                  </a:lnTo>
                  <a:lnTo>
                    <a:pt x="255" y="2"/>
                  </a:lnTo>
                  <a:lnTo>
                    <a:pt x="243" y="0"/>
                  </a:lnTo>
                  <a:lnTo>
                    <a:pt x="234" y="0"/>
                  </a:lnTo>
                  <a:lnTo>
                    <a:pt x="222" y="2"/>
                  </a:lnTo>
                  <a:lnTo>
                    <a:pt x="212" y="2"/>
                  </a:lnTo>
                  <a:lnTo>
                    <a:pt x="201" y="2"/>
                  </a:lnTo>
                  <a:lnTo>
                    <a:pt x="183" y="2"/>
                  </a:lnTo>
                  <a:lnTo>
                    <a:pt x="165" y="4"/>
                  </a:lnTo>
                  <a:lnTo>
                    <a:pt x="148" y="4"/>
                  </a:lnTo>
                  <a:lnTo>
                    <a:pt x="132" y="6"/>
                  </a:lnTo>
                  <a:lnTo>
                    <a:pt x="115" y="8"/>
                  </a:lnTo>
                  <a:lnTo>
                    <a:pt x="97" y="10"/>
                  </a:lnTo>
                  <a:lnTo>
                    <a:pt x="80" y="14"/>
                  </a:lnTo>
                  <a:lnTo>
                    <a:pt x="62" y="18"/>
                  </a:lnTo>
                  <a:lnTo>
                    <a:pt x="43" y="24"/>
                  </a:lnTo>
                  <a:lnTo>
                    <a:pt x="27" y="32"/>
                  </a:lnTo>
                  <a:lnTo>
                    <a:pt x="13" y="43"/>
                  </a:lnTo>
                  <a:lnTo>
                    <a:pt x="6" y="57"/>
                  </a:lnTo>
                  <a:lnTo>
                    <a:pt x="0" y="72"/>
                  </a:lnTo>
                  <a:lnTo>
                    <a:pt x="0" y="88"/>
                  </a:lnTo>
                  <a:lnTo>
                    <a:pt x="4" y="106"/>
                  </a:lnTo>
                  <a:lnTo>
                    <a:pt x="11" y="1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1" name="Freeform 66"/>
            <p:cNvSpPr/>
            <p:nvPr/>
          </p:nvSpPr>
          <p:spPr>
            <a:xfrm flipH="1">
              <a:off x="1684" y="1293"/>
              <a:ext cx="138" cy="54"/>
            </a:xfrm>
            <a:custGeom>
              <a:avLst/>
              <a:gdLst/>
              <a:ahLst/>
              <a:cxnLst>
                <a:cxn ang="0">
                  <a:pos x="1" y="27"/>
                </a:cxn>
                <a:cxn ang="0">
                  <a:pos x="2" y="20"/>
                </a:cxn>
                <a:cxn ang="0">
                  <a:pos x="5" y="16"/>
                </a:cxn>
                <a:cxn ang="0">
                  <a:pos x="9" y="13"/>
                </a:cxn>
                <a:cxn ang="0">
                  <a:pos x="15" y="11"/>
                </a:cxn>
                <a:cxn ang="0">
                  <a:pos x="17" y="11"/>
                </a:cxn>
                <a:cxn ang="0">
                  <a:pos x="19" y="11"/>
                </a:cxn>
                <a:cxn ang="0">
                  <a:pos x="21" y="11"/>
                </a:cxn>
                <a:cxn ang="0">
                  <a:pos x="23" y="11"/>
                </a:cxn>
                <a:cxn ang="0">
                  <a:pos x="25" y="11"/>
                </a:cxn>
                <a:cxn ang="0">
                  <a:pos x="27" y="11"/>
                </a:cxn>
                <a:cxn ang="0">
                  <a:pos x="29" y="12"/>
                </a:cxn>
                <a:cxn ang="0">
                  <a:pos x="31" y="12"/>
                </a:cxn>
                <a:cxn ang="0">
                  <a:pos x="36" y="12"/>
                </a:cxn>
                <a:cxn ang="0">
                  <a:pos x="40" y="12"/>
                </a:cxn>
                <a:cxn ang="0">
                  <a:pos x="45" y="12"/>
                </a:cxn>
                <a:cxn ang="0">
                  <a:pos x="50" y="12"/>
                </a:cxn>
                <a:cxn ang="0">
                  <a:pos x="55" y="12"/>
                </a:cxn>
                <a:cxn ang="0">
                  <a:pos x="59" y="13"/>
                </a:cxn>
                <a:cxn ang="0">
                  <a:pos x="64" y="13"/>
                </a:cxn>
                <a:cxn ang="0">
                  <a:pos x="69" y="15"/>
                </a:cxn>
                <a:cxn ang="0">
                  <a:pos x="69" y="15"/>
                </a:cxn>
                <a:cxn ang="0">
                  <a:pos x="69" y="14"/>
                </a:cxn>
                <a:cxn ang="0">
                  <a:pos x="69" y="13"/>
                </a:cxn>
                <a:cxn ang="0">
                  <a:pos x="66" y="12"/>
                </a:cxn>
                <a:cxn ang="0">
                  <a:pos x="63" y="11"/>
                </a:cxn>
                <a:cxn ang="0">
                  <a:pos x="59" y="10"/>
                </a:cxn>
                <a:cxn ang="0">
                  <a:pos x="55" y="9"/>
                </a:cxn>
                <a:cxn ang="0">
                  <a:pos x="52" y="8"/>
                </a:cxn>
                <a:cxn ang="0">
                  <a:pos x="49" y="7"/>
                </a:cxn>
                <a:cxn ang="0">
                  <a:pos x="45" y="7"/>
                </a:cxn>
                <a:cxn ang="0">
                  <a:pos x="42" y="6"/>
                </a:cxn>
                <a:cxn ang="0">
                  <a:pos x="39" y="5"/>
                </a:cxn>
                <a:cxn ang="0">
                  <a:pos x="36" y="3"/>
                </a:cxn>
                <a:cxn ang="0">
                  <a:pos x="33" y="2"/>
                </a:cxn>
                <a:cxn ang="0">
                  <a:pos x="30" y="1"/>
                </a:cxn>
                <a:cxn ang="0">
                  <a:pos x="26" y="1"/>
                </a:cxn>
                <a:cxn ang="0">
                  <a:pos x="23" y="0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4" y="1"/>
                </a:cxn>
                <a:cxn ang="0">
                  <a:pos x="12" y="1"/>
                </a:cxn>
                <a:cxn ang="0">
                  <a:pos x="10" y="2"/>
                </a:cxn>
                <a:cxn ang="0">
                  <a:pos x="8" y="3"/>
                </a:cxn>
                <a:cxn ang="0">
                  <a:pos x="6" y="5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1" y="10"/>
                </a:cxn>
                <a:cxn ang="0">
                  <a:pos x="0" y="15"/>
                </a:cxn>
                <a:cxn ang="0">
                  <a:pos x="0" y="19"/>
                </a:cxn>
                <a:cxn ang="0">
                  <a:pos x="1" y="22"/>
                </a:cxn>
                <a:cxn ang="0">
                  <a:pos x="1" y="27"/>
                </a:cxn>
              </a:cxnLst>
              <a:pathLst>
                <a:path w="275" h="109">
                  <a:moveTo>
                    <a:pt x="4" y="109"/>
                  </a:moveTo>
                  <a:lnTo>
                    <a:pt x="8" y="83"/>
                  </a:lnTo>
                  <a:lnTo>
                    <a:pt x="17" y="66"/>
                  </a:lnTo>
                  <a:lnTo>
                    <a:pt x="33" y="52"/>
                  </a:lnTo>
                  <a:lnTo>
                    <a:pt x="60" y="46"/>
                  </a:lnTo>
                  <a:lnTo>
                    <a:pt x="68" y="44"/>
                  </a:lnTo>
                  <a:lnTo>
                    <a:pt x="76" y="44"/>
                  </a:lnTo>
                  <a:lnTo>
                    <a:pt x="84" y="44"/>
                  </a:lnTo>
                  <a:lnTo>
                    <a:pt x="92" y="44"/>
                  </a:lnTo>
                  <a:lnTo>
                    <a:pt x="99" y="46"/>
                  </a:lnTo>
                  <a:lnTo>
                    <a:pt x="107" y="46"/>
                  </a:lnTo>
                  <a:lnTo>
                    <a:pt x="115" y="48"/>
                  </a:lnTo>
                  <a:lnTo>
                    <a:pt x="123" y="48"/>
                  </a:lnTo>
                  <a:lnTo>
                    <a:pt x="142" y="48"/>
                  </a:lnTo>
                  <a:lnTo>
                    <a:pt x="160" y="48"/>
                  </a:lnTo>
                  <a:lnTo>
                    <a:pt x="179" y="48"/>
                  </a:lnTo>
                  <a:lnTo>
                    <a:pt x="199" y="48"/>
                  </a:lnTo>
                  <a:lnTo>
                    <a:pt x="218" y="50"/>
                  </a:lnTo>
                  <a:lnTo>
                    <a:pt x="236" y="52"/>
                  </a:lnTo>
                  <a:lnTo>
                    <a:pt x="255" y="54"/>
                  </a:lnTo>
                  <a:lnTo>
                    <a:pt x="273" y="60"/>
                  </a:lnTo>
                  <a:lnTo>
                    <a:pt x="275" y="60"/>
                  </a:lnTo>
                  <a:lnTo>
                    <a:pt x="275" y="56"/>
                  </a:lnTo>
                  <a:lnTo>
                    <a:pt x="275" y="54"/>
                  </a:lnTo>
                  <a:lnTo>
                    <a:pt x="261" y="48"/>
                  </a:lnTo>
                  <a:lnTo>
                    <a:pt x="249" y="44"/>
                  </a:lnTo>
                  <a:lnTo>
                    <a:pt x="236" y="41"/>
                  </a:lnTo>
                  <a:lnTo>
                    <a:pt x="220" y="37"/>
                  </a:lnTo>
                  <a:lnTo>
                    <a:pt x="207" y="35"/>
                  </a:lnTo>
                  <a:lnTo>
                    <a:pt x="193" y="31"/>
                  </a:lnTo>
                  <a:lnTo>
                    <a:pt x="179" y="29"/>
                  </a:lnTo>
                  <a:lnTo>
                    <a:pt x="166" y="25"/>
                  </a:lnTo>
                  <a:lnTo>
                    <a:pt x="154" y="21"/>
                  </a:lnTo>
                  <a:lnTo>
                    <a:pt x="142" y="15"/>
                  </a:lnTo>
                  <a:lnTo>
                    <a:pt x="129" y="11"/>
                  </a:lnTo>
                  <a:lnTo>
                    <a:pt x="117" y="7"/>
                  </a:lnTo>
                  <a:lnTo>
                    <a:pt x="103" y="4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4" y="2"/>
                  </a:lnTo>
                  <a:lnTo>
                    <a:pt x="56" y="4"/>
                  </a:lnTo>
                  <a:lnTo>
                    <a:pt x="47" y="7"/>
                  </a:lnTo>
                  <a:lnTo>
                    <a:pt x="37" y="11"/>
                  </a:lnTo>
                  <a:lnTo>
                    <a:pt x="29" y="15"/>
                  </a:lnTo>
                  <a:lnTo>
                    <a:pt x="21" y="21"/>
                  </a:lnTo>
                  <a:lnTo>
                    <a:pt x="14" y="27"/>
                  </a:lnTo>
                  <a:lnTo>
                    <a:pt x="8" y="35"/>
                  </a:lnTo>
                  <a:lnTo>
                    <a:pt x="4" y="42"/>
                  </a:lnTo>
                  <a:lnTo>
                    <a:pt x="0" y="60"/>
                  </a:lnTo>
                  <a:lnTo>
                    <a:pt x="0" y="76"/>
                  </a:lnTo>
                  <a:lnTo>
                    <a:pt x="2" y="91"/>
                  </a:lnTo>
                  <a:lnTo>
                    <a:pt x="4" y="10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2" name="Freeform 67"/>
            <p:cNvSpPr/>
            <p:nvPr/>
          </p:nvSpPr>
          <p:spPr>
            <a:xfrm flipH="1">
              <a:off x="1697" y="1362"/>
              <a:ext cx="38" cy="45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2"/>
                </a:cxn>
                <a:cxn ang="0">
                  <a:pos x="5" y="2"/>
                </a:cxn>
                <a:cxn ang="0">
                  <a:pos x="7" y="2"/>
                </a:cxn>
                <a:cxn ang="0">
                  <a:pos x="9" y="3"/>
                </a:cxn>
                <a:cxn ang="0">
                  <a:pos x="11" y="4"/>
                </a:cxn>
                <a:cxn ang="0">
                  <a:pos x="12" y="5"/>
                </a:cxn>
                <a:cxn ang="0">
                  <a:pos x="14" y="7"/>
                </a:cxn>
                <a:cxn ang="0">
                  <a:pos x="15" y="9"/>
                </a:cxn>
                <a:cxn ang="0">
                  <a:pos x="16" y="12"/>
                </a:cxn>
                <a:cxn ang="0">
                  <a:pos x="17" y="15"/>
                </a:cxn>
                <a:cxn ang="0">
                  <a:pos x="17" y="19"/>
                </a:cxn>
                <a:cxn ang="0">
                  <a:pos x="18" y="22"/>
                </a:cxn>
                <a:cxn ang="0">
                  <a:pos x="18" y="23"/>
                </a:cxn>
                <a:cxn ang="0">
                  <a:pos x="18" y="22"/>
                </a:cxn>
                <a:cxn ang="0">
                  <a:pos x="19" y="22"/>
                </a:cxn>
                <a:cxn ang="0">
                  <a:pos x="19" y="21"/>
                </a:cxn>
                <a:cxn ang="0">
                  <a:pos x="19" y="17"/>
                </a:cxn>
                <a:cxn ang="0">
                  <a:pos x="19" y="13"/>
                </a:cxn>
                <a:cxn ang="0">
                  <a:pos x="19" y="9"/>
                </a:cxn>
                <a:cxn ang="0">
                  <a:pos x="17" y="5"/>
                </a:cxn>
                <a:cxn ang="0">
                  <a:pos x="16" y="3"/>
                </a:cxn>
                <a:cxn ang="0">
                  <a:pos x="14" y="1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3" y="2"/>
                </a:cxn>
                <a:cxn ang="0">
                  <a:pos x="0" y="3"/>
                </a:cxn>
              </a:cxnLst>
              <a:pathLst>
                <a:path w="76" h="90">
                  <a:moveTo>
                    <a:pt x="0" y="10"/>
                  </a:moveTo>
                  <a:lnTo>
                    <a:pt x="8" y="8"/>
                  </a:lnTo>
                  <a:lnTo>
                    <a:pt x="18" y="8"/>
                  </a:lnTo>
                  <a:lnTo>
                    <a:pt x="26" y="8"/>
                  </a:lnTo>
                  <a:lnTo>
                    <a:pt x="34" y="12"/>
                  </a:lnTo>
                  <a:lnTo>
                    <a:pt x="41" y="16"/>
                  </a:lnTo>
                  <a:lnTo>
                    <a:pt x="47" y="19"/>
                  </a:lnTo>
                  <a:lnTo>
                    <a:pt x="53" y="25"/>
                  </a:lnTo>
                  <a:lnTo>
                    <a:pt x="57" y="33"/>
                  </a:lnTo>
                  <a:lnTo>
                    <a:pt x="63" y="45"/>
                  </a:lnTo>
                  <a:lnTo>
                    <a:pt x="67" y="58"/>
                  </a:lnTo>
                  <a:lnTo>
                    <a:pt x="67" y="74"/>
                  </a:lnTo>
                  <a:lnTo>
                    <a:pt x="69" y="88"/>
                  </a:lnTo>
                  <a:lnTo>
                    <a:pt x="69" y="90"/>
                  </a:lnTo>
                  <a:lnTo>
                    <a:pt x="72" y="88"/>
                  </a:lnTo>
                  <a:lnTo>
                    <a:pt x="74" y="86"/>
                  </a:lnTo>
                  <a:lnTo>
                    <a:pt x="74" y="84"/>
                  </a:lnTo>
                  <a:lnTo>
                    <a:pt x="76" y="66"/>
                  </a:lnTo>
                  <a:lnTo>
                    <a:pt x="76" y="49"/>
                  </a:lnTo>
                  <a:lnTo>
                    <a:pt x="74" y="33"/>
                  </a:lnTo>
                  <a:lnTo>
                    <a:pt x="67" y="18"/>
                  </a:lnTo>
                  <a:lnTo>
                    <a:pt x="61" y="10"/>
                  </a:lnTo>
                  <a:lnTo>
                    <a:pt x="53" y="4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28" y="0"/>
                  </a:lnTo>
                  <a:lnTo>
                    <a:pt x="18" y="4"/>
                  </a:lnTo>
                  <a:lnTo>
                    <a:pt x="10" y="6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3" name="Freeform 68"/>
            <p:cNvSpPr/>
            <p:nvPr/>
          </p:nvSpPr>
          <p:spPr>
            <a:xfrm flipH="1">
              <a:off x="1672" y="1340"/>
              <a:ext cx="39" cy="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"/>
                </a:cxn>
                <a:cxn ang="0">
                  <a:pos x="7" y="2"/>
                </a:cxn>
                <a:cxn ang="0">
                  <a:pos x="10" y="4"/>
                </a:cxn>
                <a:cxn ang="0">
                  <a:pos x="13" y="6"/>
                </a:cxn>
                <a:cxn ang="0">
                  <a:pos x="15" y="9"/>
                </a:cxn>
                <a:cxn ang="0">
                  <a:pos x="17" y="11"/>
                </a:cxn>
                <a:cxn ang="0">
                  <a:pos x="18" y="15"/>
                </a:cxn>
                <a:cxn ang="0">
                  <a:pos x="19" y="18"/>
                </a:cxn>
                <a:cxn ang="0">
                  <a:pos x="20" y="18"/>
                </a:cxn>
                <a:cxn ang="0">
                  <a:pos x="20" y="17"/>
                </a:cxn>
                <a:cxn ang="0">
                  <a:pos x="19" y="14"/>
                </a:cxn>
                <a:cxn ang="0">
                  <a:pos x="18" y="11"/>
                </a:cxn>
                <a:cxn ang="0">
                  <a:pos x="17" y="9"/>
                </a:cxn>
                <a:cxn ang="0">
                  <a:pos x="15" y="6"/>
                </a:cxn>
                <a:cxn ang="0">
                  <a:pos x="14" y="5"/>
                </a:cxn>
                <a:cxn ang="0">
                  <a:pos x="12" y="4"/>
                </a:cxn>
                <a:cxn ang="0">
                  <a:pos x="10" y="3"/>
                </a:cxn>
                <a:cxn ang="0">
                  <a:pos x="8" y="2"/>
                </a:cxn>
                <a:cxn ang="0">
                  <a:pos x="6" y="1"/>
                </a:cxn>
                <a:cxn ang="0">
                  <a:pos x="4" y="1"/>
                </a:cxn>
                <a:cxn ang="0">
                  <a:pos x="2" y="0"/>
                </a:cxn>
                <a:cxn ang="0">
                  <a:pos x="0" y="0"/>
                </a:cxn>
              </a:cxnLst>
              <a:pathLst>
                <a:path w="78" h="70">
                  <a:moveTo>
                    <a:pt x="0" y="0"/>
                  </a:moveTo>
                  <a:lnTo>
                    <a:pt x="14" y="4"/>
                  </a:lnTo>
                  <a:lnTo>
                    <a:pt x="27" y="8"/>
                  </a:lnTo>
                  <a:lnTo>
                    <a:pt x="39" y="14"/>
                  </a:lnTo>
                  <a:lnTo>
                    <a:pt x="51" y="24"/>
                  </a:lnTo>
                  <a:lnTo>
                    <a:pt x="59" y="33"/>
                  </a:lnTo>
                  <a:lnTo>
                    <a:pt x="66" y="43"/>
                  </a:lnTo>
                  <a:lnTo>
                    <a:pt x="72" y="57"/>
                  </a:lnTo>
                  <a:lnTo>
                    <a:pt x="76" y="70"/>
                  </a:lnTo>
                  <a:lnTo>
                    <a:pt x="78" y="70"/>
                  </a:lnTo>
                  <a:lnTo>
                    <a:pt x="78" y="68"/>
                  </a:lnTo>
                  <a:lnTo>
                    <a:pt x="76" y="55"/>
                  </a:lnTo>
                  <a:lnTo>
                    <a:pt x="72" y="43"/>
                  </a:lnTo>
                  <a:lnTo>
                    <a:pt x="66" y="33"/>
                  </a:lnTo>
                  <a:lnTo>
                    <a:pt x="59" y="24"/>
                  </a:lnTo>
                  <a:lnTo>
                    <a:pt x="53" y="18"/>
                  </a:lnTo>
                  <a:lnTo>
                    <a:pt x="45" y="14"/>
                  </a:lnTo>
                  <a:lnTo>
                    <a:pt x="39" y="10"/>
                  </a:lnTo>
                  <a:lnTo>
                    <a:pt x="31" y="6"/>
                  </a:lnTo>
                  <a:lnTo>
                    <a:pt x="24" y="4"/>
                  </a:lnTo>
                  <a:lnTo>
                    <a:pt x="16" y="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4" name="Freeform 69"/>
            <p:cNvSpPr/>
            <p:nvPr/>
          </p:nvSpPr>
          <p:spPr>
            <a:xfrm flipH="1">
              <a:off x="1659" y="1318"/>
              <a:ext cx="38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"/>
                </a:cxn>
                <a:cxn ang="0">
                  <a:pos x="7" y="2"/>
                </a:cxn>
                <a:cxn ang="0">
                  <a:pos x="10" y="4"/>
                </a:cxn>
                <a:cxn ang="0">
                  <a:pos x="13" y="6"/>
                </a:cxn>
                <a:cxn ang="0">
                  <a:pos x="14" y="9"/>
                </a:cxn>
                <a:cxn ang="0">
                  <a:pos x="16" y="12"/>
                </a:cxn>
                <a:cxn ang="0">
                  <a:pos x="17" y="15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19" y="18"/>
                </a:cxn>
                <a:cxn ang="0">
                  <a:pos x="19" y="17"/>
                </a:cxn>
                <a:cxn ang="0">
                  <a:pos x="19" y="17"/>
                </a:cxn>
                <a:cxn ang="0">
                  <a:pos x="19" y="14"/>
                </a:cxn>
                <a:cxn ang="0">
                  <a:pos x="18" y="11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2" y="2"/>
                </a:cxn>
                <a:cxn ang="0">
                  <a:pos x="8" y="1"/>
                </a:cxn>
                <a:cxn ang="0">
                  <a:pos x="4" y="1"/>
                </a:cxn>
                <a:cxn ang="0">
                  <a:pos x="1" y="0"/>
                </a:cxn>
                <a:cxn ang="0">
                  <a:pos x="0" y="0"/>
                </a:cxn>
              </a:cxnLst>
              <a:pathLst>
                <a:path w="76" h="72">
                  <a:moveTo>
                    <a:pt x="0" y="0"/>
                  </a:moveTo>
                  <a:lnTo>
                    <a:pt x="14" y="4"/>
                  </a:lnTo>
                  <a:lnTo>
                    <a:pt x="28" y="8"/>
                  </a:lnTo>
                  <a:lnTo>
                    <a:pt x="39" y="14"/>
                  </a:lnTo>
                  <a:lnTo>
                    <a:pt x="49" y="24"/>
                  </a:lnTo>
                  <a:lnTo>
                    <a:pt x="55" y="35"/>
                  </a:lnTo>
                  <a:lnTo>
                    <a:pt x="61" y="47"/>
                  </a:lnTo>
                  <a:lnTo>
                    <a:pt x="65" y="59"/>
                  </a:lnTo>
                  <a:lnTo>
                    <a:pt x="71" y="70"/>
                  </a:lnTo>
                  <a:lnTo>
                    <a:pt x="71" y="72"/>
                  </a:lnTo>
                  <a:lnTo>
                    <a:pt x="74" y="70"/>
                  </a:lnTo>
                  <a:lnTo>
                    <a:pt x="76" y="68"/>
                  </a:lnTo>
                  <a:lnTo>
                    <a:pt x="76" y="67"/>
                  </a:lnTo>
                  <a:lnTo>
                    <a:pt x="74" y="55"/>
                  </a:lnTo>
                  <a:lnTo>
                    <a:pt x="71" y="41"/>
                  </a:lnTo>
                  <a:lnTo>
                    <a:pt x="67" y="30"/>
                  </a:lnTo>
                  <a:lnTo>
                    <a:pt x="59" y="18"/>
                  </a:lnTo>
                  <a:lnTo>
                    <a:pt x="47" y="8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5" name="Freeform 70"/>
            <p:cNvSpPr/>
            <p:nvPr/>
          </p:nvSpPr>
          <p:spPr>
            <a:xfrm flipH="1">
              <a:off x="1185" y="1612"/>
              <a:ext cx="460" cy="354"/>
            </a:xfrm>
            <a:custGeom>
              <a:avLst/>
              <a:gdLst/>
              <a:ahLst/>
              <a:cxnLst>
                <a:cxn ang="0">
                  <a:pos x="8" y="11"/>
                </a:cxn>
                <a:cxn ang="0">
                  <a:pos x="24" y="32"/>
                </a:cxn>
                <a:cxn ang="0">
                  <a:pos x="41" y="53"/>
                </a:cxn>
                <a:cxn ang="0">
                  <a:pos x="58" y="73"/>
                </a:cxn>
                <a:cxn ang="0">
                  <a:pos x="77" y="92"/>
                </a:cxn>
                <a:cxn ang="0">
                  <a:pos x="97" y="110"/>
                </a:cxn>
                <a:cxn ang="0">
                  <a:pos x="118" y="126"/>
                </a:cxn>
                <a:cxn ang="0">
                  <a:pos x="140" y="141"/>
                </a:cxn>
                <a:cxn ang="0">
                  <a:pos x="158" y="151"/>
                </a:cxn>
                <a:cxn ang="0">
                  <a:pos x="171" y="158"/>
                </a:cxn>
                <a:cxn ang="0">
                  <a:pos x="184" y="164"/>
                </a:cxn>
                <a:cxn ang="0">
                  <a:pos x="197" y="168"/>
                </a:cxn>
                <a:cxn ang="0">
                  <a:pos x="205" y="171"/>
                </a:cxn>
                <a:cxn ang="0">
                  <a:pos x="209" y="173"/>
                </a:cxn>
                <a:cxn ang="0">
                  <a:pos x="214" y="174"/>
                </a:cxn>
                <a:cxn ang="0">
                  <a:pos x="218" y="175"/>
                </a:cxn>
                <a:cxn ang="0">
                  <a:pos x="222" y="176"/>
                </a:cxn>
                <a:cxn ang="0">
                  <a:pos x="226" y="177"/>
                </a:cxn>
                <a:cxn ang="0">
                  <a:pos x="228" y="177"/>
                </a:cxn>
                <a:cxn ang="0">
                  <a:pos x="230" y="175"/>
                </a:cxn>
                <a:cxn ang="0">
                  <a:pos x="229" y="172"/>
                </a:cxn>
                <a:cxn ang="0">
                  <a:pos x="224" y="169"/>
                </a:cxn>
                <a:cxn ang="0">
                  <a:pos x="219" y="167"/>
                </a:cxn>
                <a:cxn ang="0">
                  <a:pos x="214" y="166"/>
                </a:cxn>
                <a:cxn ang="0">
                  <a:pos x="205" y="164"/>
                </a:cxn>
                <a:cxn ang="0">
                  <a:pos x="192" y="159"/>
                </a:cxn>
                <a:cxn ang="0">
                  <a:pos x="179" y="153"/>
                </a:cxn>
                <a:cxn ang="0">
                  <a:pos x="166" y="147"/>
                </a:cxn>
                <a:cxn ang="0">
                  <a:pos x="148" y="138"/>
                </a:cxn>
                <a:cxn ang="0">
                  <a:pos x="125" y="124"/>
                </a:cxn>
                <a:cxn ang="0">
                  <a:pos x="103" y="108"/>
                </a:cxn>
                <a:cxn ang="0">
                  <a:pos x="82" y="91"/>
                </a:cxn>
                <a:cxn ang="0">
                  <a:pos x="62" y="73"/>
                </a:cxn>
                <a:cxn ang="0">
                  <a:pos x="43" y="53"/>
                </a:cxn>
                <a:cxn ang="0">
                  <a:pos x="25" y="33"/>
                </a:cxn>
                <a:cxn ang="0">
                  <a:pos x="9" y="12"/>
                </a:cxn>
              </a:cxnLst>
              <a:pathLst>
                <a:path w="920" h="707">
                  <a:moveTo>
                    <a:pt x="0" y="0"/>
                  </a:moveTo>
                  <a:lnTo>
                    <a:pt x="31" y="43"/>
                  </a:lnTo>
                  <a:lnTo>
                    <a:pt x="62" y="86"/>
                  </a:lnTo>
                  <a:lnTo>
                    <a:pt x="93" y="128"/>
                  </a:lnTo>
                  <a:lnTo>
                    <a:pt x="126" y="171"/>
                  </a:lnTo>
                  <a:lnTo>
                    <a:pt x="161" y="212"/>
                  </a:lnTo>
                  <a:lnTo>
                    <a:pt x="197" y="251"/>
                  </a:lnTo>
                  <a:lnTo>
                    <a:pt x="232" y="292"/>
                  </a:lnTo>
                  <a:lnTo>
                    <a:pt x="269" y="329"/>
                  </a:lnTo>
                  <a:lnTo>
                    <a:pt x="308" y="368"/>
                  </a:lnTo>
                  <a:lnTo>
                    <a:pt x="347" y="403"/>
                  </a:lnTo>
                  <a:lnTo>
                    <a:pt x="388" y="438"/>
                  </a:lnTo>
                  <a:lnTo>
                    <a:pt x="428" y="471"/>
                  </a:lnTo>
                  <a:lnTo>
                    <a:pt x="471" y="504"/>
                  </a:lnTo>
                  <a:lnTo>
                    <a:pt x="514" y="534"/>
                  </a:lnTo>
                  <a:lnTo>
                    <a:pt x="559" y="563"/>
                  </a:lnTo>
                  <a:lnTo>
                    <a:pt x="606" y="590"/>
                  </a:lnTo>
                  <a:lnTo>
                    <a:pt x="631" y="604"/>
                  </a:lnTo>
                  <a:lnTo>
                    <a:pt x="657" y="617"/>
                  </a:lnTo>
                  <a:lnTo>
                    <a:pt x="682" y="629"/>
                  </a:lnTo>
                  <a:lnTo>
                    <a:pt x="707" y="641"/>
                  </a:lnTo>
                  <a:lnTo>
                    <a:pt x="734" y="653"/>
                  </a:lnTo>
                  <a:lnTo>
                    <a:pt x="760" y="662"/>
                  </a:lnTo>
                  <a:lnTo>
                    <a:pt x="787" y="672"/>
                  </a:lnTo>
                  <a:lnTo>
                    <a:pt x="812" y="682"/>
                  </a:lnTo>
                  <a:lnTo>
                    <a:pt x="820" y="684"/>
                  </a:lnTo>
                  <a:lnTo>
                    <a:pt x="828" y="688"/>
                  </a:lnTo>
                  <a:lnTo>
                    <a:pt x="836" y="690"/>
                  </a:lnTo>
                  <a:lnTo>
                    <a:pt x="846" y="692"/>
                  </a:lnTo>
                  <a:lnTo>
                    <a:pt x="853" y="695"/>
                  </a:lnTo>
                  <a:lnTo>
                    <a:pt x="861" y="697"/>
                  </a:lnTo>
                  <a:lnTo>
                    <a:pt x="869" y="699"/>
                  </a:lnTo>
                  <a:lnTo>
                    <a:pt x="877" y="701"/>
                  </a:lnTo>
                  <a:lnTo>
                    <a:pt x="885" y="703"/>
                  </a:lnTo>
                  <a:lnTo>
                    <a:pt x="894" y="703"/>
                  </a:lnTo>
                  <a:lnTo>
                    <a:pt x="904" y="705"/>
                  </a:lnTo>
                  <a:lnTo>
                    <a:pt x="908" y="705"/>
                  </a:lnTo>
                  <a:lnTo>
                    <a:pt x="912" y="707"/>
                  </a:lnTo>
                  <a:lnTo>
                    <a:pt x="918" y="703"/>
                  </a:lnTo>
                  <a:lnTo>
                    <a:pt x="920" y="697"/>
                  </a:lnTo>
                  <a:lnTo>
                    <a:pt x="920" y="692"/>
                  </a:lnTo>
                  <a:lnTo>
                    <a:pt x="914" y="686"/>
                  </a:lnTo>
                  <a:lnTo>
                    <a:pt x="906" y="680"/>
                  </a:lnTo>
                  <a:lnTo>
                    <a:pt x="896" y="674"/>
                  </a:lnTo>
                  <a:lnTo>
                    <a:pt x="886" y="670"/>
                  </a:lnTo>
                  <a:lnTo>
                    <a:pt x="875" y="668"/>
                  </a:lnTo>
                  <a:lnTo>
                    <a:pt x="865" y="664"/>
                  </a:lnTo>
                  <a:lnTo>
                    <a:pt x="855" y="662"/>
                  </a:lnTo>
                  <a:lnTo>
                    <a:pt x="846" y="660"/>
                  </a:lnTo>
                  <a:lnTo>
                    <a:pt x="820" y="653"/>
                  </a:lnTo>
                  <a:lnTo>
                    <a:pt x="793" y="643"/>
                  </a:lnTo>
                  <a:lnTo>
                    <a:pt x="768" y="633"/>
                  </a:lnTo>
                  <a:lnTo>
                    <a:pt x="740" y="623"/>
                  </a:lnTo>
                  <a:lnTo>
                    <a:pt x="715" y="612"/>
                  </a:lnTo>
                  <a:lnTo>
                    <a:pt x="690" y="600"/>
                  </a:lnTo>
                  <a:lnTo>
                    <a:pt x="664" y="588"/>
                  </a:lnTo>
                  <a:lnTo>
                    <a:pt x="639" y="577"/>
                  </a:lnTo>
                  <a:lnTo>
                    <a:pt x="590" y="551"/>
                  </a:lnTo>
                  <a:lnTo>
                    <a:pt x="543" y="524"/>
                  </a:lnTo>
                  <a:lnTo>
                    <a:pt x="497" y="495"/>
                  </a:lnTo>
                  <a:lnTo>
                    <a:pt x="452" y="464"/>
                  </a:lnTo>
                  <a:lnTo>
                    <a:pt x="409" y="432"/>
                  </a:lnTo>
                  <a:lnTo>
                    <a:pt x="366" y="399"/>
                  </a:lnTo>
                  <a:lnTo>
                    <a:pt x="325" y="364"/>
                  </a:lnTo>
                  <a:lnTo>
                    <a:pt x="284" y="327"/>
                  </a:lnTo>
                  <a:lnTo>
                    <a:pt x="245" y="290"/>
                  </a:lnTo>
                  <a:lnTo>
                    <a:pt x="208" y="251"/>
                  </a:lnTo>
                  <a:lnTo>
                    <a:pt x="171" y="212"/>
                  </a:lnTo>
                  <a:lnTo>
                    <a:pt x="134" y="171"/>
                  </a:lnTo>
                  <a:lnTo>
                    <a:pt x="99" y="130"/>
                  </a:lnTo>
                  <a:lnTo>
                    <a:pt x="66" y="87"/>
                  </a:lnTo>
                  <a:lnTo>
                    <a:pt x="33" y="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6" name="Freeform 71"/>
            <p:cNvSpPr/>
            <p:nvPr/>
          </p:nvSpPr>
          <p:spPr>
            <a:xfrm flipH="1">
              <a:off x="1157" y="1484"/>
              <a:ext cx="404" cy="322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14" y="17"/>
                </a:cxn>
                <a:cxn ang="0">
                  <a:pos x="23" y="29"/>
                </a:cxn>
                <a:cxn ang="0">
                  <a:pos x="33" y="39"/>
                </a:cxn>
                <a:cxn ang="0">
                  <a:pos x="47" y="48"/>
                </a:cxn>
                <a:cxn ang="0">
                  <a:pos x="64" y="55"/>
                </a:cxn>
                <a:cxn ang="0">
                  <a:pos x="80" y="60"/>
                </a:cxn>
                <a:cxn ang="0">
                  <a:pos x="97" y="63"/>
                </a:cxn>
                <a:cxn ang="0">
                  <a:pos x="110" y="66"/>
                </a:cxn>
                <a:cxn ang="0">
                  <a:pos x="118" y="69"/>
                </a:cxn>
                <a:cxn ang="0">
                  <a:pos x="126" y="72"/>
                </a:cxn>
                <a:cxn ang="0">
                  <a:pos x="134" y="76"/>
                </a:cxn>
                <a:cxn ang="0">
                  <a:pos x="142" y="80"/>
                </a:cxn>
                <a:cxn ang="0">
                  <a:pos x="149" y="85"/>
                </a:cxn>
                <a:cxn ang="0">
                  <a:pos x="155" y="90"/>
                </a:cxn>
                <a:cxn ang="0">
                  <a:pos x="162" y="95"/>
                </a:cxn>
                <a:cxn ang="0">
                  <a:pos x="173" y="104"/>
                </a:cxn>
                <a:cxn ang="0">
                  <a:pos x="184" y="117"/>
                </a:cxn>
                <a:cxn ang="0">
                  <a:pos x="193" y="133"/>
                </a:cxn>
                <a:cxn ang="0">
                  <a:pos x="199" y="151"/>
                </a:cxn>
                <a:cxn ang="0">
                  <a:pos x="200" y="161"/>
                </a:cxn>
                <a:cxn ang="0">
                  <a:pos x="202" y="160"/>
                </a:cxn>
                <a:cxn ang="0">
                  <a:pos x="201" y="152"/>
                </a:cxn>
                <a:cxn ang="0">
                  <a:pos x="198" y="136"/>
                </a:cxn>
                <a:cxn ang="0">
                  <a:pos x="192" y="122"/>
                </a:cxn>
                <a:cxn ang="0">
                  <a:pos x="185" y="109"/>
                </a:cxn>
                <a:cxn ang="0">
                  <a:pos x="177" y="100"/>
                </a:cxn>
                <a:cxn ang="0">
                  <a:pos x="171" y="94"/>
                </a:cxn>
                <a:cxn ang="0">
                  <a:pos x="164" y="88"/>
                </a:cxn>
                <a:cxn ang="0">
                  <a:pos x="158" y="83"/>
                </a:cxn>
                <a:cxn ang="0">
                  <a:pos x="152" y="77"/>
                </a:cxn>
                <a:cxn ang="0">
                  <a:pos x="145" y="73"/>
                </a:cxn>
                <a:cxn ang="0">
                  <a:pos x="138" y="68"/>
                </a:cxn>
                <a:cxn ang="0">
                  <a:pos x="131" y="64"/>
                </a:cxn>
                <a:cxn ang="0">
                  <a:pos x="118" y="59"/>
                </a:cxn>
                <a:cxn ang="0">
                  <a:pos x="100" y="55"/>
                </a:cxn>
                <a:cxn ang="0">
                  <a:pos x="81" y="51"/>
                </a:cxn>
                <a:cxn ang="0">
                  <a:pos x="63" y="47"/>
                </a:cxn>
                <a:cxn ang="0">
                  <a:pos x="49" y="42"/>
                </a:cxn>
                <a:cxn ang="0">
                  <a:pos x="41" y="38"/>
                </a:cxn>
                <a:cxn ang="0">
                  <a:pos x="33" y="34"/>
                </a:cxn>
                <a:cxn ang="0">
                  <a:pos x="26" y="28"/>
                </a:cxn>
                <a:cxn ang="0">
                  <a:pos x="20" y="21"/>
                </a:cxn>
                <a:cxn ang="0">
                  <a:pos x="14" y="15"/>
                </a:cxn>
                <a:cxn ang="0">
                  <a:pos x="8" y="8"/>
                </a:cxn>
                <a:cxn ang="0">
                  <a:pos x="3" y="2"/>
                </a:cxn>
                <a:cxn ang="0">
                  <a:pos x="0" y="0"/>
                </a:cxn>
              </a:cxnLst>
              <a:pathLst>
                <a:path w="809" h="645">
                  <a:moveTo>
                    <a:pt x="0" y="1"/>
                  </a:moveTo>
                  <a:lnTo>
                    <a:pt x="20" y="23"/>
                  </a:lnTo>
                  <a:lnTo>
                    <a:pt x="39" y="46"/>
                  </a:lnTo>
                  <a:lnTo>
                    <a:pt x="57" y="70"/>
                  </a:lnTo>
                  <a:lnTo>
                    <a:pt x="74" y="95"/>
                  </a:lnTo>
                  <a:lnTo>
                    <a:pt x="92" y="118"/>
                  </a:lnTo>
                  <a:lnTo>
                    <a:pt x="113" y="140"/>
                  </a:lnTo>
                  <a:lnTo>
                    <a:pt x="135" y="159"/>
                  </a:lnTo>
                  <a:lnTo>
                    <a:pt x="160" y="177"/>
                  </a:lnTo>
                  <a:lnTo>
                    <a:pt x="191" y="194"/>
                  </a:lnTo>
                  <a:lnTo>
                    <a:pt x="222" y="208"/>
                  </a:lnTo>
                  <a:lnTo>
                    <a:pt x="256" y="222"/>
                  </a:lnTo>
                  <a:lnTo>
                    <a:pt x="287" y="231"/>
                  </a:lnTo>
                  <a:lnTo>
                    <a:pt x="320" y="241"/>
                  </a:lnTo>
                  <a:lnTo>
                    <a:pt x="355" y="249"/>
                  </a:lnTo>
                  <a:lnTo>
                    <a:pt x="388" y="255"/>
                  </a:lnTo>
                  <a:lnTo>
                    <a:pt x="423" y="263"/>
                  </a:lnTo>
                  <a:lnTo>
                    <a:pt x="441" y="267"/>
                  </a:lnTo>
                  <a:lnTo>
                    <a:pt x="458" y="270"/>
                  </a:lnTo>
                  <a:lnTo>
                    <a:pt x="474" y="276"/>
                  </a:lnTo>
                  <a:lnTo>
                    <a:pt x="491" y="282"/>
                  </a:lnTo>
                  <a:lnTo>
                    <a:pt x="507" y="290"/>
                  </a:lnTo>
                  <a:lnTo>
                    <a:pt x="523" y="296"/>
                  </a:lnTo>
                  <a:lnTo>
                    <a:pt x="538" y="304"/>
                  </a:lnTo>
                  <a:lnTo>
                    <a:pt x="554" y="311"/>
                  </a:lnTo>
                  <a:lnTo>
                    <a:pt x="569" y="321"/>
                  </a:lnTo>
                  <a:lnTo>
                    <a:pt x="583" y="331"/>
                  </a:lnTo>
                  <a:lnTo>
                    <a:pt x="597" y="341"/>
                  </a:lnTo>
                  <a:lnTo>
                    <a:pt x="610" y="352"/>
                  </a:lnTo>
                  <a:lnTo>
                    <a:pt x="622" y="362"/>
                  </a:lnTo>
                  <a:lnTo>
                    <a:pt x="636" y="374"/>
                  </a:lnTo>
                  <a:lnTo>
                    <a:pt x="649" y="383"/>
                  </a:lnTo>
                  <a:lnTo>
                    <a:pt x="663" y="393"/>
                  </a:lnTo>
                  <a:lnTo>
                    <a:pt x="692" y="417"/>
                  </a:lnTo>
                  <a:lnTo>
                    <a:pt x="718" y="444"/>
                  </a:lnTo>
                  <a:lnTo>
                    <a:pt x="739" y="471"/>
                  </a:lnTo>
                  <a:lnTo>
                    <a:pt x="757" y="502"/>
                  </a:lnTo>
                  <a:lnTo>
                    <a:pt x="772" y="535"/>
                  </a:lnTo>
                  <a:lnTo>
                    <a:pt x="784" y="569"/>
                  </a:lnTo>
                  <a:lnTo>
                    <a:pt x="796" y="606"/>
                  </a:lnTo>
                  <a:lnTo>
                    <a:pt x="803" y="643"/>
                  </a:lnTo>
                  <a:lnTo>
                    <a:pt x="803" y="645"/>
                  </a:lnTo>
                  <a:lnTo>
                    <a:pt x="807" y="643"/>
                  </a:lnTo>
                  <a:lnTo>
                    <a:pt x="809" y="641"/>
                  </a:lnTo>
                  <a:lnTo>
                    <a:pt x="809" y="639"/>
                  </a:lnTo>
                  <a:lnTo>
                    <a:pt x="805" y="608"/>
                  </a:lnTo>
                  <a:lnTo>
                    <a:pt x="799" y="578"/>
                  </a:lnTo>
                  <a:lnTo>
                    <a:pt x="792" y="547"/>
                  </a:lnTo>
                  <a:lnTo>
                    <a:pt x="782" y="518"/>
                  </a:lnTo>
                  <a:lnTo>
                    <a:pt x="770" y="491"/>
                  </a:lnTo>
                  <a:lnTo>
                    <a:pt x="757" y="463"/>
                  </a:lnTo>
                  <a:lnTo>
                    <a:pt x="741" y="436"/>
                  </a:lnTo>
                  <a:lnTo>
                    <a:pt x="721" y="413"/>
                  </a:lnTo>
                  <a:lnTo>
                    <a:pt x="710" y="401"/>
                  </a:lnTo>
                  <a:lnTo>
                    <a:pt x="698" y="389"/>
                  </a:lnTo>
                  <a:lnTo>
                    <a:pt x="684" y="378"/>
                  </a:lnTo>
                  <a:lnTo>
                    <a:pt x="673" y="366"/>
                  </a:lnTo>
                  <a:lnTo>
                    <a:pt x="659" y="354"/>
                  </a:lnTo>
                  <a:lnTo>
                    <a:pt x="645" y="343"/>
                  </a:lnTo>
                  <a:lnTo>
                    <a:pt x="634" y="333"/>
                  </a:lnTo>
                  <a:lnTo>
                    <a:pt x="620" y="321"/>
                  </a:lnTo>
                  <a:lnTo>
                    <a:pt x="608" y="311"/>
                  </a:lnTo>
                  <a:lnTo>
                    <a:pt x="595" y="300"/>
                  </a:lnTo>
                  <a:lnTo>
                    <a:pt x="581" y="292"/>
                  </a:lnTo>
                  <a:lnTo>
                    <a:pt x="567" y="282"/>
                  </a:lnTo>
                  <a:lnTo>
                    <a:pt x="554" y="274"/>
                  </a:lnTo>
                  <a:lnTo>
                    <a:pt x="538" y="267"/>
                  </a:lnTo>
                  <a:lnTo>
                    <a:pt x="525" y="259"/>
                  </a:lnTo>
                  <a:lnTo>
                    <a:pt x="509" y="253"/>
                  </a:lnTo>
                  <a:lnTo>
                    <a:pt x="474" y="239"/>
                  </a:lnTo>
                  <a:lnTo>
                    <a:pt x="437" y="229"/>
                  </a:lnTo>
                  <a:lnTo>
                    <a:pt x="400" y="220"/>
                  </a:lnTo>
                  <a:lnTo>
                    <a:pt x="363" y="214"/>
                  </a:lnTo>
                  <a:lnTo>
                    <a:pt x="326" y="206"/>
                  </a:lnTo>
                  <a:lnTo>
                    <a:pt x="289" y="200"/>
                  </a:lnTo>
                  <a:lnTo>
                    <a:pt x="252" y="191"/>
                  </a:lnTo>
                  <a:lnTo>
                    <a:pt x="215" y="179"/>
                  </a:lnTo>
                  <a:lnTo>
                    <a:pt x="197" y="171"/>
                  </a:lnTo>
                  <a:lnTo>
                    <a:pt x="182" y="163"/>
                  </a:lnTo>
                  <a:lnTo>
                    <a:pt x="164" y="155"/>
                  </a:lnTo>
                  <a:lnTo>
                    <a:pt x="148" y="146"/>
                  </a:lnTo>
                  <a:lnTo>
                    <a:pt x="135" y="136"/>
                  </a:lnTo>
                  <a:lnTo>
                    <a:pt x="119" y="124"/>
                  </a:lnTo>
                  <a:lnTo>
                    <a:pt x="106" y="113"/>
                  </a:lnTo>
                  <a:lnTo>
                    <a:pt x="92" y="99"/>
                  </a:lnTo>
                  <a:lnTo>
                    <a:pt x="80" y="87"/>
                  </a:lnTo>
                  <a:lnTo>
                    <a:pt x="69" y="74"/>
                  </a:lnTo>
                  <a:lnTo>
                    <a:pt x="59" y="60"/>
                  </a:lnTo>
                  <a:lnTo>
                    <a:pt x="47" y="48"/>
                  </a:lnTo>
                  <a:lnTo>
                    <a:pt x="35" y="35"/>
                  </a:lnTo>
                  <a:lnTo>
                    <a:pt x="24" y="23"/>
                  </a:lnTo>
                  <a:lnTo>
                    <a:pt x="12" y="11"/>
                  </a:lnTo>
                  <a:lnTo>
                    <a:pt x="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7" name="Freeform 72"/>
            <p:cNvSpPr/>
            <p:nvPr/>
          </p:nvSpPr>
          <p:spPr>
            <a:xfrm flipH="1">
              <a:off x="715" y="1244"/>
              <a:ext cx="489" cy="443"/>
            </a:xfrm>
            <a:custGeom>
              <a:avLst/>
              <a:gdLst/>
              <a:ahLst/>
              <a:cxnLst>
                <a:cxn ang="0">
                  <a:pos x="228" y="1"/>
                </a:cxn>
                <a:cxn ang="0">
                  <a:pos x="203" y="0"/>
                </a:cxn>
                <a:cxn ang="0">
                  <a:pos x="178" y="0"/>
                </a:cxn>
                <a:cxn ang="0">
                  <a:pos x="153" y="3"/>
                </a:cxn>
                <a:cxn ang="0">
                  <a:pos x="128" y="6"/>
                </a:cxn>
                <a:cxn ang="0">
                  <a:pos x="104" y="11"/>
                </a:cxn>
                <a:cxn ang="0">
                  <a:pos x="81" y="20"/>
                </a:cxn>
                <a:cxn ang="0">
                  <a:pos x="58" y="31"/>
                </a:cxn>
                <a:cxn ang="0">
                  <a:pos x="38" y="44"/>
                </a:cxn>
                <a:cxn ang="0">
                  <a:pos x="21" y="59"/>
                </a:cxn>
                <a:cxn ang="0">
                  <a:pos x="8" y="78"/>
                </a:cxn>
                <a:cxn ang="0">
                  <a:pos x="2" y="121"/>
                </a:cxn>
                <a:cxn ang="0">
                  <a:pos x="15" y="147"/>
                </a:cxn>
                <a:cxn ang="0">
                  <a:pos x="32" y="158"/>
                </a:cxn>
                <a:cxn ang="0">
                  <a:pos x="50" y="168"/>
                </a:cxn>
                <a:cxn ang="0">
                  <a:pos x="60" y="174"/>
                </a:cxn>
                <a:cxn ang="0">
                  <a:pos x="64" y="181"/>
                </a:cxn>
                <a:cxn ang="0">
                  <a:pos x="57" y="186"/>
                </a:cxn>
                <a:cxn ang="0">
                  <a:pos x="50" y="187"/>
                </a:cxn>
                <a:cxn ang="0">
                  <a:pos x="40" y="192"/>
                </a:cxn>
                <a:cxn ang="0">
                  <a:pos x="32" y="209"/>
                </a:cxn>
                <a:cxn ang="0">
                  <a:pos x="40" y="221"/>
                </a:cxn>
                <a:cxn ang="0">
                  <a:pos x="37" y="215"/>
                </a:cxn>
                <a:cxn ang="0">
                  <a:pos x="35" y="201"/>
                </a:cxn>
                <a:cxn ang="0">
                  <a:pos x="46" y="191"/>
                </a:cxn>
                <a:cxn ang="0">
                  <a:pos x="59" y="188"/>
                </a:cxn>
                <a:cxn ang="0">
                  <a:pos x="68" y="181"/>
                </a:cxn>
                <a:cxn ang="0">
                  <a:pos x="66" y="165"/>
                </a:cxn>
                <a:cxn ang="0">
                  <a:pos x="52" y="152"/>
                </a:cxn>
                <a:cxn ang="0">
                  <a:pos x="36" y="141"/>
                </a:cxn>
                <a:cxn ang="0">
                  <a:pos x="22" y="127"/>
                </a:cxn>
                <a:cxn ang="0">
                  <a:pos x="17" y="106"/>
                </a:cxn>
                <a:cxn ang="0">
                  <a:pos x="21" y="84"/>
                </a:cxn>
                <a:cxn ang="0">
                  <a:pos x="30" y="65"/>
                </a:cxn>
                <a:cxn ang="0">
                  <a:pos x="45" y="51"/>
                </a:cxn>
                <a:cxn ang="0">
                  <a:pos x="61" y="38"/>
                </a:cxn>
                <a:cxn ang="0">
                  <a:pos x="83" y="26"/>
                </a:cxn>
                <a:cxn ang="0">
                  <a:pos x="107" y="18"/>
                </a:cxn>
                <a:cxn ang="0">
                  <a:pos x="131" y="11"/>
                </a:cxn>
                <a:cxn ang="0">
                  <a:pos x="153" y="6"/>
                </a:cxn>
                <a:cxn ang="0">
                  <a:pos x="176" y="3"/>
                </a:cxn>
                <a:cxn ang="0">
                  <a:pos x="198" y="2"/>
                </a:cxn>
                <a:cxn ang="0">
                  <a:pos x="222" y="2"/>
                </a:cxn>
                <a:cxn ang="0">
                  <a:pos x="245" y="4"/>
                </a:cxn>
              </a:cxnLst>
              <a:pathLst>
                <a:path w="976" h="887">
                  <a:moveTo>
                    <a:pt x="976" y="18"/>
                  </a:moveTo>
                  <a:lnTo>
                    <a:pt x="943" y="12"/>
                  </a:lnTo>
                  <a:lnTo>
                    <a:pt x="910" y="6"/>
                  </a:lnTo>
                  <a:lnTo>
                    <a:pt x="877" y="4"/>
                  </a:lnTo>
                  <a:lnTo>
                    <a:pt x="844" y="0"/>
                  </a:lnTo>
                  <a:lnTo>
                    <a:pt x="810" y="0"/>
                  </a:lnTo>
                  <a:lnTo>
                    <a:pt x="777" y="0"/>
                  </a:lnTo>
                  <a:lnTo>
                    <a:pt x="744" y="0"/>
                  </a:lnTo>
                  <a:lnTo>
                    <a:pt x="711" y="2"/>
                  </a:lnTo>
                  <a:lnTo>
                    <a:pt x="676" y="6"/>
                  </a:lnTo>
                  <a:lnTo>
                    <a:pt x="643" y="8"/>
                  </a:lnTo>
                  <a:lnTo>
                    <a:pt x="610" y="14"/>
                  </a:lnTo>
                  <a:lnTo>
                    <a:pt x="577" y="18"/>
                  </a:lnTo>
                  <a:lnTo>
                    <a:pt x="543" y="22"/>
                  </a:lnTo>
                  <a:lnTo>
                    <a:pt x="510" y="27"/>
                  </a:lnTo>
                  <a:lnTo>
                    <a:pt x="479" y="33"/>
                  </a:lnTo>
                  <a:lnTo>
                    <a:pt x="446" y="39"/>
                  </a:lnTo>
                  <a:lnTo>
                    <a:pt x="415" y="47"/>
                  </a:lnTo>
                  <a:lnTo>
                    <a:pt x="382" y="57"/>
                  </a:lnTo>
                  <a:lnTo>
                    <a:pt x="350" y="66"/>
                  </a:lnTo>
                  <a:lnTo>
                    <a:pt x="321" y="80"/>
                  </a:lnTo>
                  <a:lnTo>
                    <a:pt x="290" y="96"/>
                  </a:lnTo>
                  <a:lnTo>
                    <a:pt x="261" y="111"/>
                  </a:lnTo>
                  <a:lnTo>
                    <a:pt x="232" y="127"/>
                  </a:lnTo>
                  <a:lnTo>
                    <a:pt x="204" y="142"/>
                  </a:lnTo>
                  <a:lnTo>
                    <a:pt x="177" y="160"/>
                  </a:lnTo>
                  <a:lnTo>
                    <a:pt x="150" y="178"/>
                  </a:lnTo>
                  <a:lnTo>
                    <a:pt x="124" y="195"/>
                  </a:lnTo>
                  <a:lnTo>
                    <a:pt x="103" y="215"/>
                  </a:lnTo>
                  <a:lnTo>
                    <a:pt x="81" y="236"/>
                  </a:lnTo>
                  <a:lnTo>
                    <a:pt x="62" y="259"/>
                  </a:lnTo>
                  <a:lnTo>
                    <a:pt x="44" y="285"/>
                  </a:lnTo>
                  <a:lnTo>
                    <a:pt x="29" y="314"/>
                  </a:lnTo>
                  <a:lnTo>
                    <a:pt x="7" y="370"/>
                  </a:lnTo>
                  <a:lnTo>
                    <a:pt x="0" y="429"/>
                  </a:lnTo>
                  <a:lnTo>
                    <a:pt x="5" y="487"/>
                  </a:lnTo>
                  <a:lnTo>
                    <a:pt x="27" y="544"/>
                  </a:lnTo>
                  <a:lnTo>
                    <a:pt x="42" y="569"/>
                  </a:lnTo>
                  <a:lnTo>
                    <a:pt x="60" y="589"/>
                  </a:lnTo>
                  <a:lnTo>
                    <a:pt x="81" y="606"/>
                  </a:lnTo>
                  <a:lnTo>
                    <a:pt x="103" y="622"/>
                  </a:lnTo>
                  <a:lnTo>
                    <a:pt x="126" y="635"/>
                  </a:lnTo>
                  <a:lnTo>
                    <a:pt x="150" y="647"/>
                  </a:lnTo>
                  <a:lnTo>
                    <a:pt x="175" y="661"/>
                  </a:lnTo>
                  <a:lnTo>
                    <a:pt x="200" y="672"/>
                  </a:lnTo>
                  <a:lnTo>
                    <a:pt x="214" y="680"/>
                  </a:lnTo>
                  <a:lnTo>
                    <a:pt x="226" y="688"/>
                  </a:lnTo>
                  <a:lnTo>
                    <a:pt x="237" y="698"/>
                  </a:lnTo>
                  <a:lnTo>
                    <a:pt x="249" y="708"/>
                  </a:lnTo>
                  <a:lnTo>
                    <a:pt x="255" y="717"/>
                  </a:lnTo>
                  <a:lnTo>
                    <a:pt x="255" y="727"/>
                  </a:lnTo>
                  <a:lnTo>
                    <a:pt x="249" y="733"/>
                  </a:lnTo>
                  <a:lnTo>
                    <a:pt x="239" y="739"/>
                  </a:lnTo>
                  <a:lnTo>
                    <a:pt x="228" y="745"/>
                  </a:lnTo>
                  <a:lnTo>
                    <a:pt x="216" y="747"/>
                  </a:lnTo>
                  <a:lnTo>
                    <a:pt x="206" y="748"/>
                  </a:lnTo>
                  <a:lnTo>
                    <a:pt x="198" y="750"/>
                  </a:lnTo>
                  <a:lnTo>
                    <a:pt x="183" y="754"/>
                  </a:lnTo>
                  <a:lnTo>
                    <a:pt x="171" y="762"/>
                  </a:lnTo>
                  <a:lnTo>
                    <a:pt x="157" y="770"/>
                  </a:lnTo>
                  <a:lnTo>
                    <a:pt x="148" y="782"/>
                  </a:lnTo>
                  <a:lnTo>
                    <a:pt x="130" y="807"/>
                  </a:lnTo>
                  <a:lnTo>
                    <a:pt x="128" y="836"/>
                  </a:lnTo>
                  <a:lnTo>
                    <a:pt x="138" y="863"/>
                  </a:lnTo>
                  <a:lnTo>
                    <a:pt x="157" y="887"/>
                  </a:lnTo>
                  <a:lnTo>
                    <a:pt x="159" y="887"/>
                  </a:lnTo>
                  <a:lnTo>
                    <a:pt x="159" y="885"/>
                  </a:lnTo>
                  <a:lnTo>
                    <a:pt x="159" y="883"/>
                  </a:lnTo>
                  <a:lnTo>
                    <a:pt x="146" y="863"/>
                  </a:lnTo>
                  <a:lnTo>
                    <a:pt x="138" y="844"/>
                  </a:lnTo>
                  <a:lnTo>
                    <a:pt x="136" y="824"/>
                  </a:lnTo>
                  <a:lnTo>
                    <a:pt x="140" y="805"/>
                  </a:lnTo>
                  <a:lnTo>
                    <a:pt x="150" y="789"/>
                  </a:lnTo>
                  <a:lnTo>
                    <a:pt x="165" y="776"/>
                  </a:lnTo>
                  <a:lnTo>
                    <a:pt x="183" y="766"/>
                  </a:lnTo>
                  <a:lnTo>
                    <a:pt x="206" y="760"/>
                  </a:lnTo>
                  <a:lnTo>
                    <a:pt x="220" y="758"/>
                  </a:lnTo>
                  <a:lnTo>
                    <a:pt x="233" y="754"/>
                  </a:lnTo>
                  <a:lnTo>
                    <a:pt x="247" y="750"/>
                  </a:lnTo>
                  <a:lnTo>
                    <a:pt x="259" y="745"/>
                  </a:lnTo>
                  <a:lnTo>
                    <a:pt x="272" y="727"/>
                  </a:lnTo>
                  <a:lnTo>
                    <a:pt x="274" y="706"/>
                  </a:lnTo>
                  <a:lnTo>
                    <a:pt x="271" y="682"/>
                  </a:lnTo>
                  <a:lnTo>
                    <a:pt x="261" y="663"/>
                  </a:lnTo>
                  <a:lnTo>
                    <a:pt x="247" y="643"/>
                  </a:lnTo>
                  <a:lnTo>
                    <a:pt x="230" y="626"/>
                  </a:lnTo>
                  <a:lnTo>
                    <a:pt x="208" y="610"/>
                  </a:lnTo>
                  <a:lnTo>
                    <a:pt x="187" y="595"/>
                  </a:lnTo>
                  <a:lnTo>
                    <a:pt x="165" y="581"/>
                  </a:lnTo>
                  <a:lnTo>
                    <a:pt x="144" y="565"/>
                  </a:lnTo>
                  <a:lnTo>
                    <a:pt x="122" y="550"/>
                  </a:lnTo>
                  <a:lnTo>
                    <a:pt x="105" y="534"/>
                  </a:lnTo>
                  <a:lnTo>
                    <a:pt x="87" y="509"/>
                  </a:lnTo>
                  <a:lnTo>
                    <a:pt x="74" y="483"/>
                  </a:lnTo>
                  <a:lnTo>
                    <a:pt x="68" y="454"/>
                  </a:lnTo>
                  <a:lnTo>
                    <a:pt x="66" y="425"/>
                  </a:lnTo>
                  <a:lnTo>
                    <a:pt x="70" y="396"/>
                  </a:lnTo>
                  <a:lnTo>
                    <a:pt x="74" y="367"/>
                  </a:lnTo>
                  <a:lnTo>
                    <a:pt x="81" y="337"/>
                  </a:lnTo>
                  <a:lnTo>
                    <a:pt x="91" y="310"/>
                  </a:lnTo>
                  <a:lnTo>
                    <a:pt x="103" y="287"/>
                  </a:lnTo>
                  <a:lnTo>
                    <a:pt x="117" y="263"/>
                  </a:lnTo>
                  <a:lnTo>
                    <a:pt x="136" y="242"/>
                  </a:lnTo>
                  <a:lnTo>
                    <a:pt x="156" y="222"/>
                  </a:lnTo>
                  <a:lnTo>
                    <a:pt x="177" y="205"/>
                  </a:lnTo>
                  <a:lnTo>
                    <a:pt x="198" y="187"/>
                  </a:lnTo>
                  <a:lnTo>
                    <a:pt x="220" y="170"/>
                  </a:lnTo>
                  <a:lnTo>
                    <a:pt x="241" y="154"/>
                  </a:lnTo>
                  <a:lnTo>
                    <a:pt x="269" y="137"/>
                  </a:lnTo>
                  <a:lnTo>
                    <a:pt x="298" y="121"/>
                  </a:lnTo>
                  <a:lnTo>
                    <a:pt x="329" y="105"/>
                  </a:lnTo>
                  <a:lnTo>
                    <a:pt x="362" y="94"/>
                  </a:lnTo>
                  <a:lnTo>
                    <a:pt x="395" y="82"/>
                  </a:lnTo>
                  <a:lnTo>
                    <a:pt x="428" y="72"/>
                  </a:lnTo>
                  <a:lnTo>
                    <a:pt x="462" y="63"/>
                  </a:lnTo>
                  <a:lnTo>
                    <a:pt x="493" y="53"/>
                  </a:lnTo>
                  <a:lnTo>
                    <a:pt x="522" y="45"/>
                  </a:lnTo>
                  <a:lnTo>
                    <a:pt x="551" y="37"/>
                  </a:lnTo>
                  <a:lnTo>
                    <a:pt x="580" y="31"/>
                  </a:lnTo>
                  <a:lnTo>
                    <a:pt x="610" y="26"/>
                  </a:lnTo>
                  <a:lnTo>
                    <a:pt x="641" y="20"/>
                  </a:lnTo>
                  <a:lnTo>
                    <a:pt x="670" y="16"/>
                  </a:lnTo>
                  <a:lnTo>
                    <a:pt x="701" y="12"/>
                  </a:lnTo>
                  <a:lnTo>
                    <a:pt x="730" y="10"/>
                  </a:lnTo>
                  <a:lnTo>
                    <a:pt x="762" y="8"/>
                  </a:lnTo>
                  <a:lnTo>
                    <a:pt x="791" y="8"/>
                  </a:lnTo>
                  <a:lnTo>
                    <a:pt x="822" y="8"/>
                  </a:lnTo>
                  <a:lnTo>
                    <a:pt x="853" y="8"/>
                  </a:lnTo>
                  <a:lnTo>
                    <a:pt x="884" y="10"/>
                  </a:lnTo>
                  <a:lnTo>
                    <a:pt x="914" y="12"/>
                  </a:lnTo>
                  <a:lnTo>
                    <a:pt x="945" y="14"/>
                  </a:lnTo>
                  <a:lnTo>
                    <a:pt x="976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8" name="Freeform 73"/>
            <p:cNvSpPr/>
            <p:nvPr/>
          </p:nvSpPr>
          <p:spPr>
            <a:xfrm flipH="1">
              <a:off x="1040" y="959"/>
              <a:ext cx="382" cy="670"/>
            </a:xfrm>
            <a:custGeom>
              <a:avLst/>
              <a:gdLst/>
              <a:ahLst/>
              <a:cxnLst>
                <a:cxn ang="0">
                  <a:pos x="181" y="7"/>
                </a:cxn>
                <a:cxn ang="0">
                  <a:pos x="161" y="20"/>
                </a:cxn>
                <a:cxn ang="0">
                  <a:pos x="141" y="35"/>
                </a:cxn>
                <a:cxn ang="0">
                  <a:pos x="123" y="51"/>
                </a:cxn>
                <a:cxn ang="0">
                  <a:pos x="106" y="68"/>
                </a:cxn>
                <a:cxn ang="0">
                  <a:pos x="91" y="86"/>
                </a:cxn>
                <a:cxn ang="0">
                  <a:pos x="77" y="105"/>
                </a:cxn>
                <a:cxn ang="0">
                  <a:pos x="64" y="125"/>
                </a:cxn>
                <a:cxn ang="0">
                  <a:pos x="44" y="158"/>
                </a:cxn>
                <a:cxn ang="0">
                  <a:pos x="23" y="205"/>
                </a:cxn>
                <a:cxn ang="0">
                  <a:pos x="9" y="256"/>
                </a:cxn>
                <a:cxn ang="0">
                  <a:pos x="2" y="308"/>
                </a:cxn>
                <a:cxn ang="0">
                  <a:pos x="1" y="335"/>
                </a:cxn>
                <a:cxn ang="0">
                  <a:pos x="2" y="334"/>
                </a:cxn>
                <a:cxn ang="0">
                  <a:pos x="4" y="321"/>
                </a:cxn>
                <a:cxn ang="0">
                  <a:pos x="7" y="296"/>
                </a:cxn>
                <a:cxn ang="0">
                  <a:pos x="11" y="272"/>
                </a:cxn>
                <a:cxn ang="0">
                  <a:pos x="15" y="247"/>
                </a:cxn>
                <a:cxn ang="0">
                  <a:pos x="22" y="222"/>
                </a:cxn>
                <a:cxn ang="0">
                  <a:pos x="30" y="197"/>
                </a:cxn>
                <a:cxn ang="0">
                  <a:pos x="39" y="173"/>
                </a:cxn>
                <a:cxn ang="0">
                  <a:pos x="51" y="150"/>
                </a:cxn>
                <a:cxn ang="0">
                  <a:pos x="64" y="129"/>
                </a:cxn>
                <a:cxn ang="0">
                  <a:pos x="76" y="109"/>
                </a:cxn>
                <a:cxn ang="0">
                  <a:pos x="90" y="90"/>
                </a:cxn>
                <a:cxn ang="0">
                  <a:pos x="105" y="72"/>
                </a:cxn>
                <a:cxn ang="0">
                  <a:pos x="116" y="58"/>
                </a:cxn>
                <a:cxn ang="0">
                  <a:pos x="125" y="49"/>
                </a:cxn>
                <a:cxn ang="0">
                  <a:pos x="134" y="41"/>
                </a:cxn>
                <a:cxn ang="0">
                  <a:pos x="145" y="33"/>
                </a:cxn>
                <a:cxn ang="0">
                  <a:pos x="154" y="25"/>
                </a:cxn>
                <a:cxn ang="0">
                  <a:pos x="165" y="18"/>
                </a:cxn>
                <a:cxn ang="0">
                  <a:pos x="175" y="10"/>
                </a:cxn>
                <a:cxn ang="0">
                  <a:pos x="186" y="3"/>
                </a:cxn>
                <a:cxn ang="0">
                  <a:pos x="191" y="0"/>
                </a:cxn>
              </a:cxnLst>
              <a:pathLst>
                <a:path w="764" h="1341">
                  <a:moveTo>
                    <a:pt x="762" y="0"/>
                  </a:moveTo>
                  <a:lnTo>
                    <a:pt x="721" y="28"/>
                  </a:lnTo>
                  <a:lnTo>
                    <a:pt x="680" y="55"/>
                  </a:lnTo>
                  <a:lnTo>
                    <a:pt x="641" y="82"/>
                  </a:lnTo>
                  <a:lnTo>
                    <a:pt x="600" y="111"/>
                  </a:lnTo>
                  <a:lnTo>
                    <a:pt x="561" y="141"/>
                  </a:lnTo>
                  <a:lnTo>
                    <a:pt x="524" y="172"/>
                  </a:lnTo>
                  <a:lnTo>
                    <a:pt x="489" y="205"/>
                  </a:lnTo>
                  <a:lnTo>
                    <a:pt x="454" y="240"/>
                  </a:lnTo>
                  <a:lnTo>
                    <a:pt x="423" y="275"/>
                  </a:lnTo>
                  <a:lnTo>
                    <a:pt x="392" y="310"/>
                  </a:lnTo>
                  <a:lnTo>
                    <a:pt x="363" y="347"/>
                  </a:lnTo>
                  <a:lnTo>
                    <a:pt x="333" y="384"/>
                  </a:lnTo>
                  <a:lnTo>
                    <a:pt x="306" y="423"/>
                  </a:lnTo>
                  <a:lnTo>
                    <a:pt x="279" y="462"/>
                  </a:lnTo>
                  <a:lnTo>
                    <a:pt x="253" y="501"/>
                  </a:lnTo>
                  <a:lnTo>
                    <a:pt x="228" y="540"/>
                  </a:lnTo>
                  <a:lnTo>
                    <a:pt x="175" y="632"/>
                  </a:lnTo>
                  <a:lnTo>
                    <a:pt x="131" y="725"/>
                  </a:lnTo>
                  <a:lnTo>
                    <a:pt x="92" y="823"/>
                  </a:lnTo>
                  <a:lnTo>
                    <a:pt x="60" y="924"/>
                  </a:lnTo>
                  <a:lnTo>
                    <a:pt x="35" y="1025"/>
                  </a:lnTo>
                  <a:lnTo>
                    <a:pt x="18" y="1128"/>
                  </a:lnTo>
                  <a:lnTo>
                    <a:pt x="6" y="1234"/>
                  </a:lnTo>
                  <a:lnTo>
                    <a:pt x="0" y="1339"/>
                  </a:lnTo>
                  <a:lnTo>
                    <a:pt x="2" y="1341"/>
                  </a:lnTo>
                  <a:lnTo>
                    <a:pt x="6" y="1341"/>
                  </a:lnTo>
                  <a:lnTo>
                    <a:pt x="8" y="1339"/>
                  </a:lnTo>
                  <a:lnTo>
                    <a:pt x="10" y="1335"/>
                  </a:lnTo>
                  <a:lnTo>
                    <a:pt x="16" y="1284"/>
                  </a:lnTo>
                  <a:lnTo>
                    <a:pt x="21" y="1236"/>
                  </a:lnTo>
                  <a:lnTo>
                    <a:pt x="27" y="1185"/>
                  </a:lnTo>
                  <a:lnTo>
                    <a:pt x="33" y="1136"/>
                  </a:lnTo>
                  <a:lnTo>
                    <a:pt x="41" y="1088"/>
                  </a:lnTo>
                  <a:lnTo>
                    <a:pt x="51" y="1037"/>
                  </a:lnTo>
                  <a:lnTo>
                    <a:pt x="60" y="988"/>
                  </a:lnTo>
                  <a:lnTo>
                    <a:pt x="72" y="939"/>
                  </a:lnTo>
                  <a:lnTo>
                    <a:pt x="86" y="889"/>
                  </a:lnTo>
                  <a:lnTo>
                    <a:pt x="99" y="838"/>
                  </a:lnTo>
                  <a:lnTo>
                    <a:pt x="117" y="789"/>
                  </a:lnTo>
                  <a:lnTo>
                    <a:pt x="136" y="741"/>
                  </a:lnTo>
                  <a:lnTo>
                    <a:pt x="156" y="694"/>
                  </a:lnTo>
                  <a:lnTo>
                    <a:pt x="179" y="647"/>
                  </a:lnTo>
                  <a:lnTo>
                    <a:pt x="203" y="600"/>
                  </a:lnTo>
                  <a:lnTo>
                    <a:pt x="228" y="556"/>
                  </a:lnTo>
                  <a:lnTo>
                    <a:pt x="253" y="517"/>
                  </a:lnTo>
                  <a:lnTo>
                    <a:pt x="279" y="476"/>
                  </a:lnTo>
                  <a:lnTo>
                    <a:pt x="304" y="437"/>
                  </a:lnTo>
                  <a:lnTo>
                    <a:pt x="331" y="400"/>
                  </a:lnTo>
                  <a:lnTo>
                    <a:pt x="359" y="363"/>
                  </a:lnTo>
                  <a:lnTo>
                    <a:pt x="388" y="326"/>
                  </a:lnTo>
                  <a:lnTo>
                    <a:pt x="417" y="289"/>
                  </a:lnTo>
                  <a:lnTo>
                    <a:pt x="446" y="254"/>
                  </a:lnTo>
                  <a:lnTo>
                    <a:pt x="464" y="234"/>
                  </a:lnTo>
                  <a:lnTo>
                    <a:pt x="481" y="217"/>
                  </a:lnTo>
                  <a:lnTo>
                    <a:pt x="499" y="199"/>
                  </a:lnTo>
                  <a:lnTo>
                    <a:pt x="518" y="181"/>
                  </a:lnTo>
                  <a:lnTo>
                    <a:pt x="536" y="164"/>
                  </a:lnTo>
                  <a:lnTo>
                    <a:pt x="555" y="148"/>
                  </a:lnTo>
                  <a:lnTo>
                    <a:pt x="577" y="133"/>
                  </a:lnTo>
                  <a:lnTo>
                    <a:pt x="596" y="117"/>
                  </a:lnTo>
                  <a:lnTo>
                    <a:pt x="616" y="102"/>
                  </a:lnTo>
                  <a:lnTo>
                    <a:pt x="637" y="86"/>
                  </a:lnTo>
                  <a:lnTo>
                    <a:pt x="657" y="72"/>
                  </a:lnTo>
                  <a:lnTo>
                    <a:pt x="678" y="57"/>
                  </a:lnTo>
                  <a:lnTo>
                    <a:pt x="700" y="43"/>
                  </a:lnTo>
                  <a:lnTo>
                    <a:pt x="721" y="29"/>
                  </a:lnTo>
                  <a:lnTo>
                    <a:pt x="741" y="14"/>
                  </a:lnTo>
                  <a:lnTo>
                    <a:pt x="762" y="0"/>
                  </a:lnTo>
                  <a:lnTo>
                    <a:pt x="764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9" name="Freeform 74"/>
            <p:cNvSpPr/>
            <p:nvPr/>
          </p:nvSpPr>
          <p:spPr>
            <a:xfrm flipH="1">
              <a:off x="1030" y="1002"/>
              <a:ext cx="146" cy="244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66" y="7"/>
                </a:cxn>
                <a:cxn ang="0">
                  <a:pos x="60" y="14"/>
                </a:cxn>
                <a:cxn ang="0">
                  <a:pos x="54" y="21"/>
                </a:cxn>
                <a:cxn ang="0">
                  <a:pos x="48" y="29"/>
                </a:cxn>
                <a:cxn ang="0">
                  <a:pos x="43" y="36"/>
                </a:cxn>
                <a:cxn ang="0">
                  <a:pos x="38" y="44"/>
                </a:cxn>
                <a:cxn ang="0">
                  <a:pos x="32" y="52"/>
                </a:cxn>
                <a:cxn ang="0">
                  <a:pos x="27" y="59"/>
                </a:cxn>
                <a:cxn ang="0">
                  <a:pos x="23" y="67"/>
                </a:cxn>
                <a:cxn ang="0">
                  <a:pos x="18" y="74"/>
                </a:cxn>
                <a:cxn ang="0">
                  <a:pos x="14" y="81"/>
                </a:cxn>
                <a:cxn ang="0">
                  <a:pos x="10" y="89"/>
                </a:cxn>
                <a:cxn ang="0">
                  <a:pos x="6" y="96"/>
                </a:cxn>
                <a:cxn ang="0">
                  <a:pos x="4" y="104"/>
                </a:cxn>
                <a:cxn ang="0">
                  <a:pos x="2" y="112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2"/>
                </a:cxn>
                <a:cxn ang="0">
                  <a:pos x="2" y="121"/>
                </a:cxn>
                <a:cxn ang="0">
                  <a:pos x="3" y="120"/>
                </a:cxn>
                <a:cxn ang="0">
                  <a:pos x="5" y="112"/>
                </a:cxn>
                <a:cxn ang="0">
                  <a:pos x="7" y="105"/>
                </a:cxn>
                <a:cxn ang="0">
                  <a:pos x="10" y="97"/>
                </a:cxn>
                <a:cxn ang="0">
                  <a:pos x="14" y="90"/>
                </a:cxn>
                <a:cxn ang="0">
                  <a:pos x="17" y="82"/>
                </a:cxn>
                <a:cxn ang="0">
                  <a:pos x="21" y="75"/>
                </a:cxn>
                <a:cxn ang="0">
                  <a:pos x="25" y="68"/>
                </a:cxn>
                <a:cxn ang="0">
                  <a:pos x="29" y="61"/>
                </a:cxn>
                <a:cxn ang="0">
                  <a:pos x="34" y="53"/>
                </a:cxn>
                <a:cxn ang="0">
                  <a:pos x="39" y="45"/>
                </a:cxn>
                <a:cxn ang="0">
                  <a:pos x="44" y="37"/>
                </a:cxn>
                <a:cxn ang="0">
                  <a:pos x="49" y="30"/>
                </a:cxn>
                <a:cxn ang="0">
                  <a:pos x="55" y="22"/>
                </a:cxn>
                <a:cxn ang="0">
                  <a:pos x="61" y="15"/>
                </a:cxn>
                <a:cxn ang="0">
                  <a:pos x="66" y="8"/>
                </a:cxn>
                <a:cxn ang="0">
                  <a:pos x="73" y="1"/>
                </a:cxn>
                <a:cxn ang="0">
                  <a:pos x="73" y="0"/>
                </a:cxn>
                <a:cxn ang="0">
                  <a:pos x="72" y="0"/>
                </a:cxn>
              </a:cxnLst>
              <a:pathLst>
                <a:path w="293" h="487">
                  <a:moveTo>
                    <a:pt x="291" y="0"/>
                  </a:moveTo>
                  <a:lnTo>
                    <a:pt x="265" y="27"/>
                  </a:lnTo>
                  <a:lnTo>
                    <a:pt x="242" y="55"/>
                  </a:lnTo>
                  <a:lnTo>
                    <a:pt x="218" y="84"/>
                  </a:lnTo>
                  <a:lnTo>
                    <a:pt x="195" y="113"/>
                  </a:lnTo>
                  <a:lnTo>
                    <a:pt x="174" y="144"/>
                  </a:lnTo>
                  <a:lnTo>
                    <a:pt x="152" y="173"/>
                  </a:lnTo>
                  <a:lnTo>
                    <a:pt x="131" y="205"/>
                  </a:lnTo>
                  <a:lnTo>
                    <a:pt x="111" y="236"/>
                  </a:lnTo>
                  <a:lnTo>
                    <a:pt x="92" y="265"/>
                  </a:lnTo>
                  <a:lnTo>
                    <a:pt x="74" y="294"/>
                  </a:lnTo>
                  <a:lnTo>
                    <a:pt x="57" y="323"/>
                  </a:lnTo>
                  <a:lnTo>
                    <a:pt x="41" y="353"/>
                  </a:lnTo>
                  <a:lnTo>
                    <a:pt x="27" y="384"/>
                  </a:lnTo>
                  <a:lnTo>
                    <a:pt x="16" y="415"/>
                  </a:lnTo>
                  <a:lnTo>
                    <a:pt x="8" y="448"/>
                  </a:lnTo>
                  <a:lnTo>
                    <a:pt x="0" y="483"/>
                  </a:lnTo>
                  <a:lnTo>
                    <a:pt x="2" y="487"/>
                  </a:lnTo>
                  <a:lnTo>
                    <a:pt x="6" y="487"/>
                  </a:lnTo>
                  <a:lnTo>
                    <a:pt x="10" y="483"/>
                  </a:lnTo>
                  <a:lnTo>
                    <a:pt x="12" y="479"/>
                  </a:lnTo>
                  <a:lnTo>
                    <a:pt x="22" y="448"/>
                  </a:lnTo>
                  <a:lnTo>
                    <a:pt x="31" y="417"/>
                  </a:lnTo>
                  <a:lnTo>
                    <a:pt x="43" y="386"/>
                  </a:lnTo>
                  <a:lnTo>
                    <a:pt x="57" y="357"/>
                  </a:lnTo>
                  <a:lnTo>
                    <a:pt x="70" y="327"/>
                  </a:lnTo>
                  <a:lnTo>
                    <a:pt x="86" y="298"/>
                  </a:lnTo>
                  <a:lnTo>
                    <a:pt x="102" y="269"/>
                  </a:lnTo>
                  <a:lnTo>
                    <a:pt x="119" y="242"/>
                  </a:lnTo>
                  <a:lnTo>
                    <a:pt x="139" y="210"/>
                  </a:lnTo>
                  <a:lnTo>
                    <a:pt x="158" y="179"/>
                  </a:lnTo>
                  <a:lnTo>
                    <a:pt x="178" y="148"/>
                  </a:lnTo>
                  <a:lnTo>
                    <a:pt x="199" y="117"/>
                  </a:lnTo>
                  <a:lnTo>
                    <a:pt x="220" y="88"/>
                  </a:lnTo>
                  <a:lnTo>
                    <a:pt x="244" y="58"/>
                  </a:lnTo>
                  <a:lnTo>
                    <a:pt x="267" y="29"/>
                  </a:lnTo>
                  <a:lnTo>
                    <a:pt x="293" y="2"/>
                  </a:lnTo>
                  <a:lnTo>
                    <a:pt x="293" y="0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0" name="Freeform 75"/>
            <p:cNvSpPr/>
            <p:nvPr/>
          </p:nvSpPr>
          <p:spPr>
            <a:xfrm flipH="1">
              <a:off x="1160" y="1232"/>
              <a:ext cx="162" cy="51"/>
            </a:xfrm>
            <a:custGeom>
              <a:avLst/>
              <a:gdLst/>
              <a:ahLst/>
              <a:cxnLst>
                <a:cxn ang="0">
                  <a:pos x="1" y="26"/>
                </a:cxn>
                <a:cxn ang="0">
                  <a:pos x="5" y="22"/>
                </a:cxn>
                <a:cxn ang="0">
                  <a:pos x="10" y="19"/>
                </a:cxn>
                <a:cxn ang="0">
                  <a:pos x="14" y="16"/>
                </a:cxn>
                <a:cxn ang="0">
                  <a:pos x="19" y="14"/>
                </a:cxn>
                <a:cxn ang="0">
                  <a:pos x="24" y="12"/>
                </a:cxn>
                <a:cxn ang="0">
                  <a:pos x="29" y="11"/>
                </a:cxn>
                <a:cxn ang="0">
                  <a:pos x="34" y="9"/>
                </a:cxn>
                <a:cxn ang="0">
                  <a:pos x="39" y="8"/>
                </a:cxn>
                <a:cxn ang="0">
                  <a:pos x="44" y="8"/>
                </a:cxn>
                <a:cxn ang="0">
                  <a:pos x="49" y="7"/>
                </a:cxn>
                <a:cxn ang="0">
                  <a:pos x="54" y="7"/>
                </a:cxn>
                <a:cxn ang="0">
                  <a:pos x="59" y="7"/>
                </a:cxn>
                <a:cxn ang="0">
                  <a:pos x="64" y="7"/>
                </a:cxn>
                <a:cxn ang="0">
                  <a:pos x="69" y="7"/>
                </a:cxn>
                <a:cxn ang="0">
                  <a:pos x="74" y="6"/>
                </a:cxn>
                <a:cxn ang="0">
                  <a:pos x="79" y="6"/>
                </a:cxn>
                <a:cxn ang="0">
                  <a:pos x="80" y="5"/>
                </a:cxn>
                <a:cxn ang="0">
                  <a:pos x="81" y="3"/>
                </a:cxn>
                <a:cxn ang="0">
                  <a:pos x="81" y="2"/>
                </a:cxn>
                <a:cxn ang="0">
                  <a:pos x="80" y="1"/>
                </a:cxn>
                <a:cxn ang="0">
                  <a:pos x="75" y="0"/>
                </a:cxn>
                <a:cxn ang="0">
                  <a:pos x="70" y="0"/>
                </a:cxn>
                <a:cxn ang="0">
                  <a:pos x="64" y="0"/>
                </a:cxn>
                <a:cxn ang="0">
                  <a:pos x="58" y="1"/>
                </a:cxn>
                <a:cxn ang="0">
                  <a:pos x="53" y="2"/>
                </a:cxn>
                <a:cxn ang="0">
                  <a:pos x="47" y="4"/>
                </a:cxn>
                <a:cxn ang="0">
                  <a:pos x="42" y="5"/>
                </a:cxn>
                <a:cxn ang="0">
                  <a:pos x="37" y="6"/>
                </a:cxn>
                <a:cxn ang="0">
                  <a:pos x="32" y="8"/>
                </a:cxn>
                <a:cxn ang="0">
                  <a:pos x="27" y="9"/>
                </a:cxn>
                <a:cxn ang="0">
                  <a:pos x="22" y="11"/>
                </a:cxn>
                <a:cxn ang="0">
                  <a:pos x="17" y="13"/>
                </a:cxn>
                <a:cxn ang="0">
                  <a:pos x="13" y="16"/>
                </a:cxn>
                <a:cxn ang="0">
                  <a:pos x="9" y="18"/>
                </a:cxn>
                <a:cxn ang="0">
                  <a:pos x="4" y="22"/>
                </a:cxn>
                <a:cxn ang="0">
                  <a:pos x="0" y="25"/>
                </a:cxn>
                <a:cxn ang="0">
                  <a:pos x="0" y="26"/>
                </a:cxn>
                <a:cxn ang="0">
                  <a:pos x="1" y="26"/>
                </a:cxn>
              </a:cxnLst>
              <a:pathLst>
                <a:path w="323" h="101">
                  <a:moveTo>
                    <a:pt x="2" y="101"/>
                  </a:moveTo>
                  <a:lnTo>
                    <a:pt x="19" y="87"/>
                  </a:lnTo>
                  <a:lnTo>
                    <a:pt x="37" y="74"/>
                  </a:lnTo>
                  <a:lnTo>
                    <a:pt x="54" y="64"/>
                  </a:lnTo>
                  <a:lnTo>
                    <a:pt x="74" y="54"/>
                  </a:lnTo>
                  <a:lnTo>
                    <a:pt x="93" y="47"/>
                  </a:lnTo>
                  <a:lnTo>
                    <a:pt x="115" y="41"/>
                  </a:lnTo>
                  <a:lnTo>
                    <a:pt x="134" y="35"/>
                  </a:lnTo>
                  <a:lnTo>
                    <a:pt x="156" y="31"/>
                  </a:lnTo>
                  <a:lnTo>
                    <a:pt x="175" y="29"/>
                  </a:lnTo>
                  <a:lnTo>
                    <a:pt x="195" y="27"/>
                  </a:lnTo>
                  <a:lnTo>
                    <a:pt x="216" y="25"/>
                  </a:lnTo>
                  <a:lnTo>
                    <a:pt x="236" y="25"/>
                  </a:lnTo>
                  <a:lnTo>
                    <a:pt x="255" y="25"/>
                  </a:lnTo>
                  <a:lnTo>
                    <a:pt x="275" y="25"/>
                  </a:lnTo>
                  <a:lnTo>
                    <a:pt x="294" y="23"/>
                  </a:lnTo>
                  <a:lnTo>
                    <a:pt x="314" y="21"/>
                  </a:lnTo>
                  <a:lnTo>
                    <a:pt x="317" y="17"/>
                  </a:lnTo>
                  <a:lnTo>
                    <a:pt x="323" y="12"/>
                  </a:lnTo>
                  <a:lnTo>
                    <a:pt x="323" y="6"/>
                  </a:lnTo>
                  <a:lnTo>
                    <a:pt x="319" y="2"/>
                  </a:lnTo>
                  <a:lnTo>
                    <a:pt x="298" y="0"/>
                  </a:lnTo>
                  <a:lnTo>
                    <a:pt x="277" y="0"/>
                  </a:lnTo>
                  <a:lnTo>
                    <a:pt x="255" y="0"/>
                  </a:lnTo>
                  <a:lnTo>
                    <a:pt x="232" y="4"/>
                  </a:lnTo>
                  <a:lnTo>
                    <a:pt x="210" y="8"/>
                  </a:lnTo>
                  <a:lnTo>
                    <a:pt x="187" y="13"/>
                  </a:lnTo>
                  <a:lnTo>
                    <a:pt x="165" y="17"/>
                  </a:lnTo>
                  <a:lnTo>
                    <a:pt x="146" y="23"/>
                  </a:lnTo>
                  <a:lnTo>
                    <a:pt x="126" y="29"/>
                  </a:lnTo>
                  <a:lnTo>
                    <a:pt x="105" y="35"/>
                  </a:lnTo>
                  <a:lnTo>
                    <a:pt x="87" y="43"/>
                  </a:lnTo>
                  <a:lnTo>
                    <a:pt x="68" y="52"/>
                  </a:lnTo>
                  <a:lnTo>
                    <a:pt x="50" y="62"/>
                  </a:lnTo>
                  <a:lnTo>
                    <a:pt x="33" y="72"/>
                  </a:lnTo>
                  <a:lnTo>
                    <a:pt x="15" y="86"/>
                  </a:lnTo>
                  <a:lnTo>
                    <a:pt x="0" y="99"/>
                  </a:lnTo>
                  <a:lnTo>
                    <a:pt x="0" y="101"/>
                  </a:lnTo>
                  <a:lnTo>
                    <a:pt x="2" y="10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1" name="Freeform 76"/>
            <p:cNvSpPr/>
            <p:nvPr/>
          </p:nvSpPr>
          <p:spPr>
            <a:xfrm flipH="1">
              <a:off x="1234" y="1263"/>
              <a:ext cx="97" cy="1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8"/>
                </a:cxn>
                <a:cxn ang="0">
                  <a:pos x="10" y="15"/>
                </a:cxn>
                <a:cxn ang="0">
                  <a:pos x="16" y="22"/>
                </a:cxn>
                <a:cxn ang="0">
                  <a:pos x="23" y="28"/>
                </a:cxn>
                <a:cxn ang="0">
                  <a:pos x="28" y="35"/>
                </a:cxn>
                <a:cxn ang="0">
                  <a:pos x="35" y="41"/>
                </a:cxn>
                <a:cxn ang="0">
                  <a:pos x="40" y="49"/>
                </a:cxn>
                <a:cxn ang="0">
                  <a:pos x="45" y="56"/>
                </a:cxn>
                <a:cxn ang="0">
                  <a:pos x="46" y="56"/>
                </a:cxn>
                <a:cxn ang="0">
                  <a:pos x="47" y="56"/>
                </a:cxn>
                <a:cxn ang="0">
                  <a:pos x="48" y="55"/>
                </a:cxn>
                <a:cxn ang="0">
                  <a:pos x="48" y="54"/>
                </a:cxn>
                <a:cxn ang="0">
                  <a:pos x="45" y="45"/>
                </a:cxn>
                <a:cxn ang="0">
                  <a:pos x="39" y="38"/>
                </a:cxn>
                <a:cxn ang="0">
                  <a:pos x="33" y="32"/>
                </a:cxn>
                <a:cxn ang="0">
                  <a:pos x="26" y="26"/>
                </a:cxn>
                <a:cxn ang="0">
                  <a:pos x="19" y="20"/>
                </a:cxn>
                <a:cxn ang="0">
                  <a:pos x="12" y="14"/>
                </a:cxn>
                <a:cxn ang="0">
                  <a:pos x="6" y="7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95" h="224">
                  <a:moveTo>
                    <a:pt x="0" y="0"/>
                  </a:moveTo>
                  <a:lnTo>
                    <a:pt x="20" y="29"/>
                  </a:lnTo>
                  <a:lnTo>
                    <a:pt x="43" y="59"/>
                  </a:lnTo>
                  <a:lnTo>
                    <a:pt x="67" y="86"/>
                  </a:lnTo>
                  <a:lnTo>
                    <a:pt x="92" y="111"/>
                  </a:lnTo>
                  <a:lnTo>
                    <a:pt x="115" y="137"/>
                  </a:lnTo>
                  <a:lnTo>
                    <a:pt x="141" y="164"/>
                  </a:lnTo>
                  <a:lnTo>
                    <a:pt x="162" y="193"/>
                  </a:lnTo>
                  <a:lnTo>
                    <a:pt x="182" y="222"/>
                  </a:lnTo>
                  <a:lnTo>
                    <a:pt x="185" y="224"/>
                  </a:lnTo>
                  <a:lnTo>
                    <a:pt x="191" y="222"/>
                  </a:lnTo>
                  <a:lnTo>
                    <a:pt x="195" y="217"/>
                  </a:lnTo>
                  <a:lnTo>
                    <a:pt x="195" y="213"/>
                  </a:lnTo>
                  <a:lnTo>
                    <a:pt x="180" y="179"/>
                  </a:lnTo>
                  <a:lnTo>
                    <a:pt x="158" y="152"/>
                  </a:lnTo>
                  <a:lnTo>
                    <a:pt x="133" y="125"/>
                  </a:lnTo>
                  <a:lnTo>
                    <a:pt x="106" y="102"/>
                  </a:lnTo>
                  <a:lnTo>
                    <a:pt x="78" y="78"/>
                  </a:lnTo>
                  <a:lnTo>
                    <a:pt x="51" y="53"/>
                  </a:lnTo>
                  <a:lnTo>
                    <a:pt x="26" y="27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2" name="Freeform 77"/>
            <p:cNvSpPr/>
            <p:nvPr/>
          </p:nvSpPr>
          <p:spPr>
            <a:xfrm flipH="1">
              <a:off x="1238" y="1370"/>
              <a:ext cx="147" cy="233"/>
            </a:xfrm>
            <a:custGeom>
              <a:avLst/>
              <a:gdLst/>
              <a:ahLst/>
              <a:cxnLst>
                <a:cxn ang="0">
                  <a:pos x="0" y="117"/>
                </a:cxn>
                <a:cxn ang="0">
                  <a:pos x="2" y="112"/>
                </a:cxn>
                <a:cxn ang="0">
                  <a:pos x="3" y="107"/>
                </a:cxn>
                <a:cxn ang="0">
                  <a:pos x="5" y="103"/>
                </a:cxn>
                <a:cxn ang="0">
                  <a:pos x="7" y="99"/>
                </a:cxn>
                <a:cxn ang="0">
                  <a:pos x="9" y="95"/>
                </a:cxn>
                <a:cxn ang="0">
                  <a:pos x="12" y="90"/>
                </a:cxn>
                <a:cxn ang="0">
                  <a:pos x="14" y="86"/>
                </a:cxn>
                <a:cxn ang="0">
                  <a:pos x="16" y="82"/>
                </a:cxn>
                <a:cxn ang="0">
                  <a:pos x="18" y="79"/>
                </a:cxn>
                <a:cxn ang="0">
                  <a:pos x="21" y="75"/>
                </a:cxn>
                <a:cxn ang="0">
                  <a:pos x="23" y="71"/>
                </a:cxn>
                <a:cxn ang="0">
                  <a:pos x="25" y="68"/>
                </a:cxn>
                <a:cxn ang="0">
                  <a:pos x="27" y="64"/>
                </a:cxn>
                <a:cxn ang="0">
                  <a:pos x="30" y="61"/>
                </a:cxn>
                <a:cxn ang="0">
                  <a:pos x="32" y="57"/>
                </a:cxn>
                <a:cxn ang="0">
                  <a:pos x="35" y="54"/>
                </a:cxn>
                <a:cxn ang="0">
                  <a:pos x="37" y="50"/>
                </a:cxn>
                <a:cxn ang="0">
                  <a:pos x="39" y="47"/>
                </a:cxn>
                <a:cxn ang="0">
                  <a:pos x="41" y="43"/>
                </a:cxn>
                <a:cxn ang="0">
                  <a:pos x="43" y="40"/>
                </a:cxn>
                <a:cxn ang="0">
                  <a:pos x="46" y="36"/>
                </a:cxn>
                <a:cxn ang="0">
                  <a:pos x="48" y="33"/>
                </a:cxn>
                <a:cxn ang="0">
                  <a:pos x="51" y="30"/>
                </a:cxn>
                <a:cxn ang="0">
                  <a:pos x="54" y="27"/>
                </a:cxn>
                <a:cxn ang="0">
                  <a:pos x="56" y="25"/>
                </a:cxn>
                <a:cxn ang="0">
                  <a:pos x="59" y="23"/>
                </a:cxn>
                <a:cxn ang="0">
                  <a:pos x="62" y="20"/>
                </a:cxn>
                <a:cxn ang="0">
                  <a:pos x="64" y="18"/>
                </a:cxn>
                <a:cxn ang="0">
                  <a:pos x="66" y="16"/>
                </a:cxn>
                <a:cxn ang="0">
                  <a:pos x="69" y="13"/>
                </a:cxn>
                <a:cxn ang="0">
                  <a:pos x="71" y="10"/>
                </a:cxn>
                <a:cxn ang="0">
                  <a:pos x="73" y="8"/>
                </a:cxn>
                <a:cxn ang="0">
                  <a:pos x="74" y="5"/>
                </a:cxn>
                <a:cxn ang="0">
                  <a:pos x="73" y="2"/>
                </a:cxn>
                <a:cxn ang="0">
                  <a:pos x="71" y="0"/>
                </a:cxn>
                <a:cxn ang="0">
                  <a:pos x="68" y="1"/>
                </a:cxn>
                <a:cxn ang="0">
                  <a:pos x="60" y="7"/>
                </a:cxn>
                <a:cxn ang="0">
                  <a:pos x="54" y="13"/>
                </a:cxn>
                <a:cxn ang="0">
                  <a:pos x="48" y="20"/>
                </a:cxn>
                <a:cxn ang="0">
                  <a:pos x="43" y="28"/>
                </a:cxn>
                <a:cxn ang="0">
                  <a:pos x="38" y="36"/>
                </a:cxn>
                <a:cxn ang="0">
                  <a:pos x="34" y="44"/>
                </a:cxn>
                <a:cxn ang="0">
                  <a:pos x="30" y="52"/>
                </a:cxn>
                <a:cxn ang="0">
                  <a:pos x="26" y="60"/>
                </a:cxn>
                <a:cxn ang="0">
                  <a:pos x="24" y="64"/>
                </a:cxn>
                <a:cxn ang="0">
                  <a:pos x="21" y="67"/>
                </a:cxn>
                <a:cxn ang="0">
                  <a:pos x="19" y="71"/>
                </a:cxn>
                <a:cxn ang="0">
                  <a:pos x="18" y="76"/>
                </a:cxn>
                <a:cxn ang="0">
                  <a:pos x="16" y="80"/>
                </a:cxn>
                <a:cxn ang="0">
                  <a:pos x="14" y="84"/>
                </a:cxn>
                <a:cxn ang="0">
                  <a:pos x="12" y="88"/>
                </a:cxn>
                <a:cxn ang="0">
                  <a:pos x="10" y="92"/>
                </a:cxn>
                <a:cxn ang="0">
                  <a:pos x="6" y="98"/>
                </a:cxn>
                <a:cxn ang="0">
                  <a:pos x="3" y="104"/>
                </a:cxn>
                <a:cxn ang="0">
                  <a:pos x="1" y="110"/>
                </a:cxn>
                <a:cxn ang="0">
                  <a:pos x="0" y="117"/>
                </a:cxn>
              </a:cxnLst>
              <a:pathLst>
                <a:path w="294" h="465">
                  <a:moveTo>
                    <a:pt x="0" y="465"/>
                  </a:moveTo>
                  <a:lnTo>
                    <a:pt x="6" y="446"/>
                  </a:lnTo>
                  <a:lnTo>
                    <a:pt x="12" y="428"/>
                  </a:lnTo>
                  <a:lnTo>
                    <a:pt x="20" y="411"/>
                  </a:lnTo>
                  <a:lnTo>
                    <a:pt x="27" y="393"/>
                  </a:lnTo>
                  <a:lnTo>
                    <a:pt x="35" y="378"/>
                  </a:lnTo>
                  <a:lnTo>
                    <a:pt x="45" y="360"/>
                  </a:lnTo>
                  <a:lnTo>
                    <a:pt x="55" y="344"/>
                  </a:lnTo>
                  <a:lnTo>
                    <a:pt x="64" y="327"/>
                  </a:lnTo>
                  <a:lnTo>
                    <a:pt x="72" y="313"/>
                  </a:lnTo>
                  <a:lnTo>
                    <a:pt x="82" y="298"/>
                  </a:lnTo>
                  <a:lnTo>
                    <a:pt x="90" y="284"/>
                  </a:lnTo>
                  <a:lnTo>
                    <a:pt x="99" y="270"/>
                  </a:lnTo>
                  <a:lnTo>
                    <a:pt x="107" y="255"/>
                  </a:lnTo>
                  <a:lnTo>
                    <a:pt x="117" y="241"/>
                  </a:lnTo>
                  <a:lnTo>
                    <a:pt x="127" y="228"/>
                  </a:lnTo>
                  <a:lnTo>
                    <a:pt x="137" y="214"/>
                  </a:lnTo>
                  <a:lnTo>
                    <a:pt x="146" y="200"/>
                  </a:lnTo>
                  <a:lnTo>
                    <a:pt x="154" y="187"/>
                  </a:lnTo>
                  <a:lnTo>
                    <a:pt x="164" y="171"/>
                  </a:lnTo>
                  <a:lnTo>
                    <a:pt x="172" y="157"/>
                  </a:lnTo>
                  <a:lnTo>
                    <a:pt x="181" y="144"/>
                  </a:lnTo>
                  <a:lnTo>
                    <a:pt x="191" y="132"/>
                  </a:lnTo>
                  <a:lnTo>
                    <a:pt x="203" y="118"/>
                  </a:lnTo>
                  <a:lnTo>
                    <a:pt x="214" y="107"/>
                  </a:lnTo>
                  <a:lnTo>
                    <a:pt x="224" y="97"/>
                  </a:lnTo>
                  <a:lnTo>
                    <a:pt x="234" y="89"/>
                  </a:lnTo>
                  <a:lnTo>
                    <a:pt x="246" y="79"/>
                  </a:lnTo>
                  <a:lnTo>
                    <a:pt x="255" y="70"/>
                  </a:lnTo>
                  <a:lnTo>
                    <a:pt x="263" y="62"/>
                  </a:lnTo>
                  <a:lnTo>
                    <a:pt x="273" y="52"/>
                  </a:lnTo>
                  <a:lnTo>
                    <a:pt x="281" y="40"/>
                  </a:lnTo>
                  <a:lnTo>
                    <a:pt x="289" y="31"/>
                  </a:lnTo>
                  <a:lnTo>
                    <a:pt x="294" y="17"/>
                  </a:lnTo>
                  <a:lnTo>
                    <a:pt x="290" y="5"/>
                  </a:lnTo>
                  <a:lnTo>
                    <a:pt x="283" y="0"/>
                  </a:lnTo>
                  <a:lnTo>
                    <a:pt x="269" y="3"/>
                  </a:lnTo>
                  <a:lnTo>
                    <a:pt x="240" y="25"/>
                  </a:lnTo>
                  <a:lnTo>
                    <a:pt x="214" y="52"/>
                  </a:lnTo>
                  <a:lnTo>
                    <a:pt x="191" y="79"/>
                  </a:lnTo>
                  <a:lnTo>
                    <a:pt x="172" y="109"/>
                  </a:lnTo>
                  <a:lnTo>
                    <a:pt x="152" y="142"/>
                  </a:lnTo>
                  <a:lnTo>
                    <a:pt x="135" y="173"/>
                  </a:lnTo>
                  <a:lnTo>
                    <a:pt x="119" y="206"/>
                  </a:lnTo>
                  <a:lnTo>
                    <a:pt x="101" y="237"/>
                  </a:lnTo>
                  <a:lnTo>
                    <a:pt x="94" y="253"/>
                  </a:lnTo>
                  <a:lnTo>
                    <a:pt x="84" y="268"/>
                  </a:lnTo>
                  <a:lnTo>
                    <a:pt x="76" y="284"/>
                  </a:lnTo>
                  <a:lnTo>
                    <a:pt x="70" y="302"/>
                  </a:lnTo>
                  <a:lnTo>
                    <a:pt x="62" y="317"/>
                  </a:lnTo>
                  <a:lnTo>
                    <a:pt x="55" y="333"/>
                  </a:lnTo>
                  <a:lnTo>
                    <a:pt x="45" y="350"/>
                  </a:lnTo>
                  <a:lnTo>
                    <a:pt x="37" y="366"/>
                  </a:lnTo>
                  <a:lnTo>
                    <a:pt x="23" y="389"/>
                  </a:lnTo>
                  <a:lnTo>
                    <a:pt x="12" y="413"/>
                  </a:lnTo>
                  <a:lnTo>
                    <a:pt x="4" y="438"/>
                  </a:lnTo>
                  <a:lnTo>
                    <a:pt x="0" y="46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3" name="Freeform 78"/>
            <p:cNvSpPr/>
            <p:nvPr/>
          </p:nvSpPr>
          <p:spPr>
            <a:xfrm flipH="1">
              <a:off x="1703" y="1262"/>
              <a:ext cx="71" cy="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4" y="3"/>
                </a:cxn>
                <a:cxn ang="0">
                  <a:pos x="6" y="5"/>
                </a:cxn>
                <a:cxn ang="0">
                  <a:pos x="8" y="7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13" y="12"/>
                </a:cxn>
                <a:cxn ang="0">
                  <a:pos x="15" y="14"/>
                </a:cxn>
                <a:cxn ang="0">
                  <a:pos x="17" y="16"/>
                </a:cxn>
                <a:cxn ang="0">
                  <a:pos x="19" y="18"/>
                </a:cxn>
                <a:cxn ang="0">
                  <a:pos x="21" y="20"/>
                </a:cxn>
                <a:cxn ang="0">
                  <a:pos x="24" y="22"/>
                </a:cxn>
                <a:cxn ang="0">
                  <a:pos x="26" y="24"/>
                </a:cxn>
                <a:cxn ang="0">
                  <a:pos x="28" y="25"/>
                </a:cxn>
                <a:cxn ang="0">
                  <a:pos x="30" y="27"/>
                </a:cxn>
                <a:cxn ang="0">
                  <a:pos x="33" y="28"/>
                </a:cxn>
                <a:cxn ang="0">
                  <a:pos x="34" y="28"/>
                </a:cxn>
                <a:cxn ang="0">
                  <a:pos x="35" y="28"/>
                </a:cxn>
                <a:cxn ang="0">
                  <a:pos x="35" y="27"/>
                </a:cxn>
                <a:cxn ang="0">
                  <a:pos x="35" y="26"/>
                </a:cxn>
                <a:cxn ang="0">
                  <a:pos x="33" y="24"/>
                </a:cxn>
                <a:cxn ang="0">
                  <a:pos x="31" y="22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5" y="16"/>
                </a:cxn>
                <a:cxn ang="0">
                  <a:pos x="22" y="14"/>
                </a:cxn>
                <a:cxn ang="0">
                  <a:pos x="20" y="13"/>
                </a:cxn>
                <a:cxn ang="0">
                  <a:pos x="18" y="11"/>
                </a:cxn>
                <a:cxn ang="0">
                  <a:pos x="15" y="10"/>
                </a:cxn>
                <a:cxn ang="0">
                  <a:pos x="13" y="8"/>
                </a:cxn>
                <a:cxn ang="0">
                  <a:pos x="11" y="7"/>
                </a:cxn>
                <a:cxn ang="0">
                  <a:pos x="9" y="6"/>
                </a:cxn>
                <a:cxn ang="0">
                  <a:pos x="7" y="4"/>
                </a:cxn>
                <a:cxn ang="0">
                  <a:pos x="5" y="3"/>
                </a:cxn>
                <a:cxn ang="0">
                  <a:pos x="2" y="1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43" h="115">
                  <a:moveTo>
                    <a:pt x="0" y="0"/>
                  </a:moveTo>
                  <a:lnTo>
                    <a:pt x="8" y="6"/>
                  </a:lnTo>
                  <a:lnTo>
                    <a:pt x="18" y="14"/>
                  </a:lnTo>
                  <a:lnTo>
                    <a:pt x="24" y="22"/>
                  </a:lnTo>
                  <a:lnTo>
                    <a:pt x="32" y="28"/>
                  </a:lnTo>
                  <a:lnTo>
                    <a:pt x="39" y="35"/>
                  </a:lnTo>
                  <a:lnTo>
                    <a:pt x="47" y="43"/>
                  </a:lnTo>
                  <a:lnTo>
                    <a:pt x="53" y="51"/>
                  </a:lnTo>
                  <a:lnTo>
                    <a:pt x="61" y="59"/>
                  </a:lnTo>
                  <a:lnTo>
                    <a:pt x="69" y="67"/>
                  </a:lnTo>
                  <a:lnTo>
                    <a:pt x="78" y="74"/>
                  </a:lnTo>
                  <a:lnTo>
                    <a:pt x="86" y="82"/>
                  </a:lnTo>
                  <a:lnTo>
                    <a:pt x="96" y="88"/>
                  </a:lnTo>
                  <a:lnTo>
                    <a:pt x="104" y="96"/>
                  </a:lnTo>
                  <a:lnTo>
                    <a:pt x="113" y="102"/>
                  </a:lnTo>
                  <a:lnTo>
                    <a:pt x="123" y="109"/>
                  </a:lnTo>
                  <a:lnTo>
                    <a:pt x="133" y="115"/>
                  </a:lnTo>
                  <a:lnTo>
                    <a:pt x="137" y="115"/>
                  </a:lnTo>
                  <a:lnTo>
                    <a:pt x="141" y="113"/>
                  </a:lnTo>
                  <a:lnTo>
                    <a:pt x="143" y="109"/>
                  </a:lnTo>
                  <a:lnTo>
                    <a:pt x="141" y="105"/>
                  </a:lnTo>
                  <a:lnTo>
                    <a:pt x="133" y="98"/>
                  </a:lnTo>
                  <a:lnTo>
                    <a:pt x="125" y="88"/>
                  </a:lnTo>
                  <a:lnTo>
                    <a:pt x="117" y="80"/>
                  </a:lnTo>
                  <a:lnTo>
                    <a:pt x="108" y="72"/>
                  </a:lnTo>
                  <a:lnTo>
                    <a:pt x="100" y="67"/>
                  </a:lnTo>
                  <a:lnTo>
                    <a:pt x="90" y="59"/>
                  </a:lnTo>
                  <a:lnTo>
                    <a:pt x="82" y="53"/>
                  </a:lnTo>
                  <a:lnTo>
                    <a:pt x="73" y="47"/>
                  </a:lnTo>
                  <a:lnTo>
                    <a:pt x="63" y="41"/>
                  </a:lnTo>
                  <a:lnTo>
                    <a:pt x="55" y="35"/>
                  </a:lnTo>
                  <a:lnTo>
                    <a:pt x="45" y="29"/>
                  </a:lnTo>
                  <a:lnTo>
                    <a:pt x="37" y="24"/>
                  </a:lnTo>
                  <a:lnTo>
                    <a:pt x="28" y="18"/>
                  </a:lnTo>
                  <a:lnTo>
                    <a:pt x="20" y="12"/>
                  </a:lnTo>
                  <a:lnTo>
                    <a:pt x="10" y="6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4" name="Freeform 79"/>
            <p:cNvSpPr/>
            <p:nvPr/>
          </p:nvSpPr>
          <p:spPr>
            <a:xfrm flipH="1">
              <a:off x="1701" y="880"/>
              <a:ext cx="289" cy="427"/>
            </a:xfrm>
            <a:custGeom>
              <a:avLst/>
              <a:gdLst/>
              <a:ahLst/>
              <a:cxnLst>
                <a:cxn ang="0">
                  <a:pos x="9" y="14"/>
                </a:cxn>
                <a:cxn ang="0">
                  <a:pos x="27" y="43"/>
                </a:cxn>
                <a:cxn ang="0">
                  <a:pos x="45" y="71"/>
                </a:cxn>
                <a:cxn ang="0">
                  <a:pos x="63" y="100"/>
                </a:cxn>
                <a:cxn ang="0">
                  <a:pos x="75" y="121"/>
                </a:cxn>
                <a:cxn ang="0">
                  <a:pos x="83" y="135"/>
                </a:cxn>
                <a:cxn ang="0">
                  <a:pos x="91" y="150"/>
                </a:cxn>
                <a:cxn ang="0">
                  <a:pos x="99" y="164"/>
                </a:cxn>
                <a:cxn ang="0">
                  <a:pos x="106" y="177"/>
                </a:cxn>
                <a:cxn ang="0">
                  <a:pos x="113" y="189"/>
                </a:cxn>
                <a:cxn ang="0">
                  <a:pos x="118" y="198"/>
                </a:cxn>
                <a:cxn ang="0">
                  <a:pos x="122" y="204"/>
                </a:cxn>
                <a:cxn ang="0">
                  <a:pos x="126" y="208"/>
                </a:cxn>
                <a:cxn ang="0">
                  <a:pos x="131" y="212"/>
                </a:cxn>
                <a:cxn ang="0">
                  <a:pos x="139" y="213"/>
                </a:cxn>
                <a:cxn ang="0">
                  <a:pos x="145" y="205"/>
                </a:cxn>
                <a:cxn ang="0">
                  <a:pos x="143" y="198"/>
                </a:cxn>
                <a:cxn ang="0">
                  <a:pos x="139" y="192"/>
                </a:cxn>
                <a:cxn ang="0">
                  <a:pos x="135" y="188"/>
                </a:cxn>
                <a:cxn ang="0">
                  <a:pos x="130" y="183"/>
                </a:cxn>
                <a:cxn ang="0">
                  <a:pos x="126" y="177"/>
                </a:cxn>
                <a:cxn ang="0">
                  <a:pos x="122" y="171"/>
                </a:cxn>
                <a:cxn ang="0">
                  <a:pos x="118" y="166"/>
                </a:cxn>
                <a:cxn ang="0">
                  <a:pos x="113" y="160"/>
                </a:cxn>
                <a:cxn ang="0">
                  <a:pos x="106" y="151"/>
                </a:cxn>
                <a:cxn ang="0">
                  <a:pos x="97" y="138"/>
                </a:cxn>
                <a:cxn ang="0">
                  <a:pos x="88" y="125"/>
                </a:cxn>
                <a:cxn ang="0">
                  <a:pos x="79" y="112"/>
                </a:cxn>
                <a:cxn ang="0">
                  <a:pos x="65" y="93"/>
                </a:cxn>
                <a:cxn ang="0">
                  <a:pos x="46" y="66"/>
                </a:cxn>
                <a:cxn ang="0">
                  <a:pos x="27" y="40"/>
                </a:cxn>
                <a:cxn ang="0">
                  <a:pos x="9" y="13"/>
                </a:cxn>
              </a:cxnLst>
              <a:pathLst>
                <a:path w="578" h="856">
                  <a:moveTo>
                    <a:pt x="0" y="0"/>
                  </a:moveTo>
                  <a:lnTo>
                    <a:pt x="35" y="59"/>
                  </a:lnTo>
                  <a:lnTo>
                    <a:pt x="70" y="115"/>
                  </a:lnTo>
                  <a:lnTo>
                    <a:pt x="105" y="174"/>
                  </a:lnTo>
                  <a:lnTo>
                    <a:pt x="142" y="230"/>
                  </a:lnTo>
                  <a:lnTo>
                    <a:pt x="179" y="287"/>
                  </a:lnTo>
                  <a:lnTo>
                    <a:pt x="214" y="345"/>
                  </a:lnTo>
                  <a:lnTo>
                    <a:pt x="249" y="402"/>
                  </a:lnTo>
                  <a:lnTo>
                    <a:pt x="284" y="460"/>
                  </a:lnTo>
                  <a:lnTo>
                    <a:pt x="300" y="488"/>
                  </a:lnTo>
                  <a:lnTo>
                    <a:pt x="315" y="517"/>
                  </a:lnTo>
                  <a:lnTo>
                    <a:pt x="331" y="544"/>
                  </a:lnTo>
                  <a:lnTo>
                    <a:pt x="346" y="573"/>
                  </a:lnTo>
                  <a:lnTo>
                    <a:pt x="362" y="601"/>
                  </a:lnTo>
                  <a:lnTo>
                    <a:pt x="378" y="630"/>
                  </a:lnTo>
                  <a:lnTo>
                    <a:pt x="393" y="657"/>
                  </a:lnTo>
                  <a:lnTo>
                    <a:pt x="409" y="686"/>
                  </a:lnTo>
                  <a:lnTo>
                    <a:pt x="422" y="712"/>
                  </a:lnTo>
                  <a:lnTo>
                    <a:pt x="436" y="735"/>
                  </a:lnTo>
                  <a:lnTo>
                    <a:pt x="452" y="758"/>
                  </a:lnTo>
                  <a:lnTo>
                    <a:pt x="465" y="784"/>
                  </a:lnTo>
                  <a:lnTo>
                    <a:pt x="471" y="793"/>
                  </a:lnTo>
                  <a:lnTo>
                    <a:pt x="479" y="805"/>
                  </a:lnTo>
                  <a:lnTo>
                    <a:pt x="487" y="817"/>
                  </a:lnTo>
                  <a:lnTo>
                    <a:pt x="495" y="827"/>
                  </a:lnTo>
                  <a:lnTo>
                    <a:pt x="502" y="836"/>
                  </a:lnTo>
                  <a:lnTo>
                    <a:pt x="512" y="844"/>
                  </a:lnTo>
                  <a:lnTo>
                    <a:pt x="524" y="852"/>
                  </a:lnTo>
                  <a:lnTo>
                    <a:pt x="536" y="856"/>
                  </a:lnTo>
                  <a:lnTo>
                    <a:pt x="555" y="854"/>
                  </a:lnTo>
                  <a:lnTo>
                    <a:pt x="571" y="842"/>
                  </a:lnTo>
                  <a:lnTo>
                    <a:pt x="578" y="823"/>
                  </a:lnTo>
                  <a:lnTo>
                    <a:pt x="576" y="803"/>
                  </a:lnTo>
                  <a:lnTo>
                    <a:pt x="571" y="793"/>
                  </a:lnTo>
                  <a:lnTo>
                    <a:pt x="563" y="782"/>
                  </a:lnTo>
                  <a:lnTo>
                    <a:pt x="555" y="772"/>
                  </a:lnTo>
                  <a:lnTo>
                    <a:pt x="547" y="762"/>
                  </a:lnTo>
                  <a:lnTo>
                    <a:pt x="537" y="753"/>
                  </a:lnTo>
                  <a:lnTo>
                    <a:pt x="528" y="743"/>
                  </a:lnTo>
                  <a:lnTo>
                    <a:pt x="520" y="733"/>
                  </a:lnTo>
                  <a:lnTo>
                    <a:pt x="512" y="723"/>
                  </a:lnTo>
                  <a:lnTo>
                    <a:pt x="504" y="712"/>
                  </a:lnTo>
                  <a:lnTo>
                    <a:pt x="495" y="700"/>
                  </a:lnTo>
                  <a:lnTo>
                    <a:pt x="487" y="688"/>
                  </a:lnTo>
                  <a:lnTo>
                    <a:pt x="477" y="677"/>
                  </a:lnTo>
                  <a:lnTo>
                    <a:pt x="469" y="667"/>
                  </a:lnTo>
                  <a:lnTo>
                    <a:pt x="460" y="655"/>
                  </a:lnTo>
                  <a:lnTo>
                    <a:pt x="452" y="643"/>
                  </a:lnTo>
                  <a:lnTo>
                    <a:pt x="444" y="632"/>
                  </a:lnTo>
                  <a:lnTo>
                    <a:pt x="424" y="606"/>
                  </a:lnTo>
                  <a:lnTo>
                    <a:pt x="407" y="579"/>
                  </a:lnTo>
                  <a:lnTo>
                    <a:pt x="387" y="554"/>
                  </a:lnTo>
                  <a:lnTo>
                    <a:pt x="370" y="527"/>
                  </a:lnTo>
                  <a:lnTo>
                    <a:pt x="352" y="501"/>
                  </a:lnTo>
                  <a:lnTo>
                    <a:pt x="333" y="476"/>
                  </a:lnTo>
                  <a:lnTo>
                    <a:pt x="315" y="449"/>
                  </a:lnTo>
                  <a:lnTo>
                    <a:pt x="296" y="423"/>
                  </a:lnTo>
                  <a:lnTo>
                    <a:pt x="257" y="373"/>
                  </a:lnTo>
                  <a:lnTo>
                    <a:pt x="220" y="320"/>
                  </a:lnTo>
                  <a:lnTo>
                    <a:pt x="181" y="267"/>
                  </a:lnTo>
                  <a:lnTo>
                    <a:pt x="144" y="215"/>
                  </a:lnTo>
                  <a:lnTo>
                    <a:pt x="107" y="162"/>
                  </a:lnTo>
                  <a:lnTo>
                    <a:pt x="70" y="110"/>
                  </a:lnTo>
                  <a:lnTo>
                    <a:pt x="35" y="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5" name="Freeform 80"/>
            <p:cNvSpPr/>
            <p:nvPr/>
          </p:nvSpPr>
          <p:spPr>
            <a:xfrm flipH="1">
              <a:off x="1284" y="869"/>
              <a:ext cx="57" cy="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2" y="2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4"/>
                </a:cxn>
                <a:cxn ang="0">
                  <a:pos x="7" y="5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5" y="10"/>
                </a:cxn>
                <a:cxn ang="0">
                  <a:pos x="17" y="11"/>
                </a:cxn>
                <a:cxn ang="0">
                  <a:pos x="19" y="12"/>
                </a:cxn>
                <a:cxn ang="0">
                  <a:pos x="21" y="12"/>
                </a:cxn>
                <a:cxn ang="0">
                  <a:pos x="22" y="12"/>
                </a:cxn>
                <a:cxn ang="0">
                  <a:pos x="25" y="12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8" y="11"/>
                </a:cxn>
                <a:cxn ang="0">
                  <a:pos x="28" y="11"/>
                </a:cxn>
                <a:cxn ang="0">
                  <a:pos x="28" y="11"/>
                </a:cxn>
                <a:cxn ang="0">
                  <a:pos x="26" y="10"/>
                </a:cxn>
                <a:cxn ang="0">
                  <a:pos x="23" y="10"/>
                </a:cxn>
                <a:cxn ang="0">
                  <a:pos x="21" y="10"/>
                </a:cxn>
                <a:cxn ang="0">
                  <a:pos x="19" y="10"/>
                </a:cxn>
                <a:cxn ang="0">
                  <a:pos x="17" y="9"/>
                </a:cxn>
                <a:cxn ang="0">
                  <a:pos x="15" y="8"/>
                </a:cxn>
                <a:cxn ang="0">
                  <a:pos x="13" y="6"/>
                </a:cxn>
                <a:cxn ang="0">
                  <a:pos x="12" y="5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3"/>
                </a:cxn>
                <a:cxn ang="0">
                  <a:pos x="5" y="3"/>
                </a:cxn>
                <a:cxn ang="0">
                  <a:pos x="3" y="2"/>
                </a:cxn>
                <a:cxn ang="0">
                  <a:pos x="2" y="1"/>
                </a:cxn>
                <a:cxn ang="0">
                  <a:pos x="1" y="1"/>
                </a:cxn>
                <a:cxn ang="0">
                  <a:pos x="0" y="0"/>
                </a:cxn>
              </a:cxnLst>
              <a:pathLst>
                <a:path w="115" h="51">
                  <a:moveTo>
                    <a:pt x="0" y="0"/>
                  </a:moveTo>
                  <a:lnTo>
                    <a:pt x="4" y="4"/>
                  </a:lnTo>
                  <a:lnTo>
                    <a:pt x="8" y="8"/>
                  </a:lnTo>
                  <a:lnTo>
                    <a:pt x="10" y="12"/>
                  </a:lnTo>
                  <a:lnTo>
                    <a:pt x="13" y="14"/>
                  </a:lnTo>
                  <a:lnTo>
                    <a:pt x="23" y="18"/>
                  </a:lnTo>
                  <a:lnTo>
                    <a:pt x="31" y="23"/>
                  </a:lnTo>
                  <a:lnTo>
                    <a:pt x="41" y="27"/>
                  </a:lnTo>
                  <a:lnTo>
                    <a:pt x="49" y="33"/>
                  </a:lnTo>
                  <a:lnTo>
                    <a:pt x="54" y="39"/>
                  </a:lnTo>
                  <a:lnTo>
                    <a:pt x="62" y="43"/>
                  </a:lnTo>
                  <a:lnTo>
                    <a:pt x="70" y="47"/>
                  </a:lnTo>
                  <a:lnTo>
                    <a:pt x="76" y="49"/>
                  </a:lnTo>
                  <a:lnTo>
                    <a:pt x="84" y="51"/>
                  </a:lnTo>
                  <a:lnTo>
                    <a:pt x="91" y="51"/>
                  </a:lnTo>
                  <a:lnTo>
                    <a:pt x="101" y="51"/>
                  </a:lnTo>
                  <a:lnTo>
                    <a:pt x="109" y="51"/>
                  </a:lnTo>
                  <a:lnTo>
                    <a:pt x="111" y="51"/>
                  </a:lnTo>
                  <a:lnTo>
                    <a:pt x="113" y="47"/>
                  </a:lnTo>
                  <a:lnTo>
                    <a:pt x="115" y="45"/>
                  </a:lnTo>
                  <a:lnTo>
                    <a:pt x="113" y="45"/>
                  </a:lnTo>
                  <a:lnTo>
                    <a:pt x="105" y="43"/>
                  </a:lnTo>
                  <a:lnTo>
                    <a:pt x="95" y="41"/>
                  </a:lnTo>
                  <a:lnTo>
                    <a:pt x="87" y="41"/>
                  </a:lnTo>
                  <a:lnTo>
                    <a:pt x="78" y="41"/>
                  </a:lnTo>
                  <a:lnTo>
                    <a:pt x="68" y="39"/>
                  </a:lnTo>
                  <a:lnTo>
                    <a:pt x="62" y="33"/>
                  </a:lnTo>
                  <a:lnTo>
                    <a:pt x="54" y="27"/>
                  </a:lnTo>
                  <a:lnTo>
                    <a:pt x="49" y="21"/>
                  </a:lnTo>
                  <a:lnTo>
                    <a:pt x="43" y="18"/>
                  </a:lnTo>
                  <a:lnTo>
                    <a:pt x="35" y="16"/>
                  </a:lnTo>
                  <a:lnTo>
                    <a:pt x="27" y="14"/>
                  </a:lnTo>
                  <a:lnTo>
                    <a:pt x="21" y="12"/>
                  </a:lnTo>
                  <a:lnTo>
                    <a:pt x="15" y="10"/>
                  </a:lnTo>
                  <a:lnTo>
                    <a:pt x="11" y="6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6" name="Freeform 81"/>
            <p:cNvSpPr/>
            <p:nvPr/>
          </p:nvSpPr>
          <p:spPr>
            <a:xfrm flipH="1">
              <a:off x="1288" y="887"/>
              <a:ext cx="40" cy="3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7"/>
                </a:cxn>
                <a:cxn ang="0">
                  <a:pos x="1" y="10"/>
                </a:cxn>
                <a:cxn ang="0">
                  <a:pos x="1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5"/>
                </a:cxn>
                <a:cxn ang="0">
                  <a:pos x="1" y="16"/>
                </a:cxn>
                <a:cxn ang="0">
                  <a:pos x="2" y="18"/>
                </a:cxn>
                <a:cxn ang="0">
                  <a:pos x="4" y="18"/>
                </a:cxn>
                <a:cxn ang="0">
                  <a:pos x="6" y="17"/>
                </a:cxn>
                <a:cxn ang="0">
                  <a:pos x="7" y="16"/>
                </a:cxn>
                <a:cxn ang="0">
                  <a:pos x="9" y="15"/>
                </a:cxn>
                <a:cxn ang="0">
                  <a:pos x="10" y="14"/>
                </a:cxn>
                <a:cxn ang="0">
                  <a:pos x="13" y="11"/>
                </a:cxn>
                <a:cxn ang="0">
                  <a:pos x="15" y="9"/>
                </a:cxn>
                <a:cxn ang="0">
                  <a:pos x="17" y="7"/>
                </a:cxn>
                <a:cxn ang="0">
                  <a:pos x="19" y="5"/>
                </a:cxn>
                <a:cxn ang="0">
                  <a:pos x="19" y="5"/>
                </a:cxn>
                <a:cxn ang="0">
                  <a:pos x="20" y="4"/>
                </a:cxn>
                <a:cxn ang="0">
                  <a:pos x="20" y="3"/>
                </a:cxn>
                <a:cxn ang="0">
                  <a:pos x="19" y="3"/>
                </a:cxn>
                <a:cxn ang="0">
                  <a:pos x="16" y="4"/>
                </a:cxn>
                <a:cxn ang="0">
                  <a:pos x="13" y="6"/>
                </a:cxn>
                <a:cxn ang="0">
                  <a:pos x="10" y="9"/>
                </a:cxn>
                <a:cxn ang="0">
                  <a:pos x="8" y="11"/>
                </a:cxn>
                <a:cxn ang="0">
                  <a:pos x="7" y="12"/>
                </a:cxn>
                <a:cxn ang="0">
                  <a:pos x="6" y="13"/>
                </a:cxn>
                <a:cxn ang="0">
                  <a:pos x="5" y="14"/>
                </a:cxn>
                <a:cxn ang="0">
                  <a:pos x="3" y="13"/>
                </a:cxn>
                <a:cxn ang="0">
                  <a:pos x="3" y="13"/>
                </a:cxn>
                <a:cxn ang="0">
                  <a:pos x="2" y="12"/>
                </a:cxn>
                <a:cxn ang="0">
                  <a:pos x="2" y="10"/>
                </a:cxn>
                <a:cxn ang="0">
                  <a:pos x="2" y="9"/>
                </a:cxn>
                <a:cxn ang="0">
                  <a:pos x="2" y="7"/>
                </a:cxn>
                <a:cxn ang="0">
                  <a:pos x="2" y="5"/>
                </a:cxn>
                <a:cxn ang="0">
                  <a:pos x="1" y="2"/>
                </a:cxn>
                <a:cxn ang="0">
                  <a:pos x="0" y="0"/>
                </a:cxn>
                <a:cxn ang="0">
                  <a:pos x="0" y="1"/>
                </a:cxn>
              </a:cxnLst>
              <a:pathLst>
                <a:path w="82" h="70">
                  <a:moveTo>
                    <a:pt x="0" y="2"/>
                  </a:moveTo>
                  <a:lnTo>
                    <a:pt x="2" y="10"/>
                  </a:lnTo>
                  <a:lnTo>
                    <a:pt x="4" y="20"/>
                  </a:lnTo>
                  <a:lnTo>
                    <a:pt x="4" y="27"/>
                  </a:lnTo>
                  <a:lnTo>
                    <a:pt x="4" y="37"/>
                  </a:lnTo>
                  <a:lnTo>
                    <a:pt x="4" y="41"/>
                  </a:lnTo>
                  <a:lnTo>
                    <a:pt x="2" y="43"/>
                  </a:lnTo>
                  <a:lnTo>
                    <a:pt x="2" y="47"/>
                  </a:lnTo>
                  <a:lnTo>
                    <a:pt x="0" y="51"/>
                  </a:lnTo>
                  <a:lnTo>
                    <a:pt x="0" y="59"/>
                  </a:lnTo>
                  <a:lnTo>
                    <a:pt x="4" y="64"/>
                  </a:lnTo>
                  <a:lnTo>
                    <a:pt x="10" y="70"/>
                  </a:lnTo>
                  <a:lnTo>
                    <a:pt x="16" y="70"/>
                  </a:lnTo>
                  <a:lnTo>
                    <a:pt x="24" y="68"/>
                  </a:lnTo>
                  <a:lnTo>
                    <a:pt x="31" y="64"/>
                  </a:lnTo>
                  <a:lnTo>
                    <a:pt x="37" y="59"/>
                  </a:lnTo>
                  <a:lnTo>
                    <a:pt x="43" y="53"/>
                  </a:lnTo>
                  <a:lnTo>
                    <a:pt x="53" y="43"/>
                  </a:lnTo>
                  <a:lnTo>
                    <a:pt x="61" y="35"/>
                  </a:lnTo>
                  <a:lnTo>
                    <a:pt x="70" y="25"/>
                  </a:lnTo>
                  <a:lnTo>
                    <a:pt x="80" y="20"/>
                  </a:lnTo>
                  <a:lnTo>
                    <a:pt x="80" y="18"/>
                  </a:lnTo>
                  <a:lnTo>
                    <a:pt x="82" y="14"/>
                  </a:lnTo>
                  <a:lnTo>
                    <a:pt x="82" y="12"/>
                  </a:lnTo>
                  <a:lnTo>
                    <a:pt x="80" y="12"/>
                  </a:lnTo>
                  <a:lnTo>
                    <a:pt x="66" y="16"/>
                  </a:lnTo>
                  <a:lnTo>
                    <a:pt x="55" y="23"/>
                  </a:lnTo>
                  <a:lnTo>
                    <a:pt x="43" y="33"/>
                  </a:lnTo>
                  <a:lnTo>
                    <a:pt x="33" y="43"/>
                  </a:lnTo>
                  <a:lnTo>
                    <a:pt x="29" y="47"/>
                  </a:lnTo>
                  <a:lnTo>
                    <a:pt x="25" y="51"/>
                  </a:lnTo>
                  <a:lnTo>
                    <a:pt x="20" y="53"/>
                  </a:lnTo>
                  <a:lnTo>
                    <a:pt x="14" y="51"/>
                  </a:lnTo>
                  <a:lnTo>
                    <a:pt x="12" y="49"/>
                  </a:lnTo>
                  <a:lnTo>
                    <a:pt x="10" y="45"/>
                  </a:lnTo>
                  <a:lnTo>
                    <a:pt x="10" y="39"/>
                  </a:lnTo>
                  <a:lnTo>
                    <a:pt x="10" y="35"/>
                  </a:lnTo>
                  <a:lnTo>
                    <a:pt x="10" y="25"/>
                  </a:lnTo>
                  <a:lnTo>
                    <a:pt x="8" y="18"/>
                  </a:lnTo>
                  <a:lnTo>
                    <a:pt x="4" y="8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7" name="Freeform 82"/>
            <p:cNvSpPr/>
            <p:nvPr/>
          </p:nvSpPr>
          <p:spPr>
            <a:xfrm flipH="1">
              <a:off x="1292" y="1088"/>
              <a:ext cx="179" cy="504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84" y="6"/>
                </a:cxn>
                <a:cxn ang="0">
                  <a:pos x="79" y="13"/>
                </a:cxn>
                <a:cxn ang="0">
                  <a:pos x="74" y="19"/>
                </a:cxn>
                <a:cxn ang="0">
                  <a:pos x="69" y="26"/>
                </a:cxn>
                <a:cxn ang="0">
                  <a:pos x="65" y="33"/>
                </a:cxn>
                <a:cxn ang="0">
                  <a:pos x="60" y="39"/>
                </a:cxn>
                <a:cxn ang="0">
                  <a:pos x="56" y="46"/>
                </a:cxn>
                <a:cxn ang="0">
                  <a:pos x="51" y="53"/>
                </a:cxn>
                <a:cxn ang="0">
                  <a:pos x="46" y="61"/>
                </a:cxn>
                <a:cxn ang="0">
                  <a:pos x="41" y="69"/>
                </a:cxn>
                <a:cxn ang="0">
                  <a:pos x="36" y="77"/>
                </a:cxn>
                <a:cxn ang="0">
                  <a:pos x="32" y="85"/>
                </a:cxn>
                <a:cxn ang="0">
                  <a:pos x="28" y="93"/>
                </a:cxn>
                <a:cxn ang="0">
                  <a:pos x="25" y="102"/>
                </a:cxn>
                <a:cxn ang="0">
                  <a:pos x="21" y="110"/>
                </a:cxn>
                <a:cxn ang="0">
                  <a:pos x="18" y="119"/>
                </a:cxn>
                <a:cxn ang="0">
                  <a:pos x="15" y="128"/>
                </a:cxn>
                <a:cxn ang="0">
                  <a:pos x="12" y="136"/>
                </a:cxn>
                <a:cxn ang="0">
                  <a:pos x="10" y="145"/>
                </a:cxn>
                <a:cxn ang="0">
                  <a:pos x="8" y="154"/>
                </a:cxn>
                <a:cxn ang="0">
                  <a:pos x="6" y="163"/>
                </a:cxn>
                <a:cxn ang="0">
                  <a:pos x="4" y="172"/>
                </a:cxn>
                <a:cxn ang="0">
                  <a:pos x="3" y="181"/>
                </a:cxn>
                <a:cxn ang="0">
                  <a:pos x="2" y="190"/>
                </a:cxn>
                <a:cxn ang="0">
                  <a:pos x="0" y="205"/>
                </a:cxn>
                <a:cxn ang="0">
                  <a:pos x="0" y="220"/>
                </a:cxn>
                <a:cxn ang="0">
                  <a:pos x="2" y="235"/>
                </a:cxn>
                <a:cxn ang="0">
                  <a:pos x="6" y="248"/>
                </a:cxn>
                <a:cxn ang="0">
                  <a:pos x="8" y="251"/>
                </a:cxn>
                <a:cxn ang="0">
                  <a:pos x="11" y="252"/>
                </a:cxn>
                <a:cxn ang="0">
                  <a:pos x="14" y="252"/>
                </a:cxn>
                <a:cxn ang="0">
                  <a:pos x="17" y="251"/>
                </a:cxn>
                <a:cxn ang="0">
                  <a:pos x="22" y="246"/>
                </a:cxn>
                <a:cxn ang="0">
                  <a:pos x="26" y="241"/>
                </a:cxn>
                <a:cxn ang="0">
                  <a:pos x="29" y="235"/>
                </a:cxn>
                <a:cxn ang="0">
                  <a:pos x="31" y="228"/>
                </a:cxn>
                <a:cxn ang="0">
                  <a:pos x="32" y="222"/>
                </a:cxn>
                <a:cxn ang="0">
                  <a:pos x="33" y="216"/>
                </a:cxn>
                <a:cxn ang="0">
                  <a:pos x="33" y="209"/>
                </a:cxn>
                <a:cxn ang="0">
                  <a:pos x="34" y="202"/>
                </a:cxn>
                <a:cxn ang="0">
                  <a:pos x="35" y="185"/>
                </a:cxn>
                <a:cxn ang="0">
                  <a:pos x="38" y="169"/>
                </a:cxn>
                <a:cxn ang="0">
                  <a:pos x="41" y="151"/>
                </a:cxn>
                <a:cxn ang="0">
                  <a:pos x="44" y="135"/>
                </a:cxn>
                <a:cxn ang="0">
                  <a:pos x="46" y="126"/>
                </a:cxn>
                <a:cxn ang="0">
                  <a:pos x="48" y="117"/>
                </a:cxn>
                <a:cxn ang="0">
                  <a:pos x="50" y="109"/>
                </a:cxn>
                <a:cxn ang="0">
                  <a:pos x="52" y="100"/>
                </a:cxn>
                <a:cxn ang="0">
                  <a:pos x="54" y="92"/>
                </a:cxn>
                <a:cxn ang="0">
                  <a:pos x="56" y="84"/>
                </a:cxn>
                <a:cxn ang="0">
                  <a:pos x="58" y="75"/>
                </a:cxn>
                <a:cxn ang="0">
                  <a:pos x="61" y="67"/>
                </a:cxn>
                <a:cxn ang="0">
                  <a:pos x="63" y="58"/>
                </a:cxn>
                <a:cxn ang="0">
                  <a:pos x="66" y="49"/>
                </a:cxn>
                <a:cxn ang="0">
                  <a:pos x="69" y="40"/>
                </a:cxn>
                <a:cxn ang="0">
                  <a:pos x="72" y="32"/>
                </a:cxn>
                <a:cxn ang="0">
                  <a:pos x="75" y="24"/>
                </a:cxn>
                <a:cxn ang="0">
                  <a:pos x="79" y="16"/>
                </a:cxn>
                <a:cxn ang="0">
                  <a:pos x="84" y="8"/>
                </a:cxn>
                <a:cxn ang="0">
                  <a:pos x="90" y="1"/>
                </a:cxn>
                <a:cxn ang="0">
                  <a:pos x="90" y="0"/>
                </a:cxn>
              </a:cxnLst>
              <a:pathLst>
                <a:path w="356" h="1008">
                  <a:moveTo>
                    <a:pt x="356" y="0"/>
                  </a:moveTo>
                  <a:lnTo>
                    <a:pt x="333" y="24"/>
                  </a:lnTo>
                  <a:lnTo>
                    <a:pt x="313" y="49"/>
                  </a:lnTo>
                  <a:lnTo>
                    <a:pt x="294" y="74"/>
                  </a:lnTo>
                  <a:lnTo>
                    <a:pt x="274" y="102"/>
                  </a:lnTo>
                  <a:lnTo>
                    <a:pt x="257" y="129"/>
                  </a:lnTo>
                  <a:lnTo>
                    <a:pt x="237" y="156"/>
                  </a:lnTo>
                  <a:lnTo>
                    <a:pt x="220" y="184"/>
                  </a:lnTo>
                  <a:lnTo>
                    <a:pt x="202" y="211"/>
                  </a:lnTo>
                  <a:lnTo>
                    <a:pt x="181" y="242"/>
                  </a:lnTo>
                  <a:lnTo>
                    <a:pt x="163" y="273"/>
                  </a:lnTo>
                  <a:lnTo>
                    <a:pt x="144" y="306"/>
                  </a:lnTo>
                  <a:lnTo>
                    <a:pt x="128" y="338"/>
                  </a:lnTo>
                  <a:lnTo>
                    <a:pt x="111" y="371"/>
                  </a:lnTo>
                  <a:lnTo>
                    <a:pt x="97" y="406"/>
                  </a:lnTo>
                  <a:lnTo>
                    <a:pt x="83" y="439"/>
                  </a:lnTo>
                  <a:lnTo>
                    <a:pt x="70" y="474"/>
                  </a:lnTo>
                  <a:lnTo>
                    <a:pt x="58" y="509"/>
                  </a:lnTo>
                  <a:lnTo>
                    <a:pt x="48" y="544"/>
                  </a:lnTo>
                  <a:lnTo>
                    <a:pt x="39" y="579"/>
                  </a:lnTo>
                  <a:lnTo>
                    <a:pt x="31" y="616"/>
                  </a:lnTo>
                  <a:lnTo>
                    <a:pt x="23" y="651"/>
                  </a:lnTo>
                  <a:lnTo>
                    <a:pt x="15" y="688"/>
                  </a:lnTo>
                  <a:lnTo>
                    <a:pt x="9" y="723"/>
                  </a:lnTo>
                  <a:lnTo>
                    <a:pt x="5" y="760"/>
                  </a:lnTo>
                  <a:lnTo>
                    <a:pt x="0" y="817"/>
                  </a:lnTo>
                  <a:lnTo>
                    <a:pt x="0" y="877"/>
                  </a:lnTo>
                  <a:lnTo>
                    <a:pt x="5" y="938"/>
                  </a:lnTo>
                  <a:lnTo>
                    <a:pt x="23" y="992"/>
                  </a:lnTo>
                  <a:lnTo>
                    <a:pt x="31" y="1004"/>
                  </a:lnTo>
                  <a:lnTo>
                    <a:pt x="42" y="1008"/>
                  </a:lnTo>
                  <a:lnTo>
                    <a:pt x="56" y="1008"/>
                  </a:lnTo>
                  <a:lnTo>
                    <a:pt x="68" y="1002"/>
                  </a:lnTo>
                  <a:lnTo>
                    <a:pt x="87" y="983"/>
                  </a:lnTo>
                  <a:lnTo>
                    <a:pt x="103" y="961"/>
                  </a:lnTo>
                  <a:lnTo>
                    <a:pt x="115" y="938"/>
                  </a:lnTo>
                  <a:lnTo>
                    <a:pt x="122" y="912"/>
                  </a:lnTo>
                  <a:lnTo>
                    <a:pt x="126" y="887"/>
                  </a:lnTo>
                  <a:lnTo>
                    <a:pt x="130" y="862"/>
                  </a:lnTo>
                  <a:lnTo>
                    <a:pt x="132" y="834"/>
                  </a:lnTo>
                  <a:lnTo>
                    <a:pt x="134" y="807"/>
                  </a:lnTo>
                  <a:lnTo>
                    <a:pt x="140" y="739"/>
                  </a:lnTo>
                  <a:lnTo>
                    <a:pt x="150" y="673"/>
                  </a:lnTo>
                  <a:lnTo>
                    <a:pt x="161" y="604"/>
                  </a:lnTo>
                  <a:lnTo>
                    <a:pt x="175" y="538"/>
                  </a:lnTo>
                  <a:lnTo>
                    <a:pt x="181" y="503"/>
                  </a:lnTo>
                  <a:lnTo>
                    <a:pt x="189" y="468"/>
                  </a:lnTo>
                  <a:lnTo>
                    <a:pt x="196" y="435"/>
                  </a:lnTo>
                  <a:lnTo>
                    <a:pt x="204" y="400"/>
                  </a:lnTo>
                  <a:lnTo>
                    <a:pt x="212" y="367"/>
                  </a:lnTo>
                  <a:lnTo>
                    <a:pt x="222" y="334"/>
                  </a:lnTo>
                  <a:lnTo>
                    <a:pt x="231" y="299"/>
                  </a:lnTo>
                  <a:lnTo>
                    <a:pt x="241" y="265"/>
                  </a:lnTo>
                  <a:lnTo>
                    <a:pt x="251" y="230"/>
                  </a:lnTo>
                  <a:lnTo>
                    <a:pt x="261" y="195"/>
                  </a:lnTo>
                  <a:lnTo>
                    <a:pt x="272" y="160"/>
                  </a:lnTo>
                  <a:lnTo>
                    <a:pt x="284" y="127"/>
                  </a:lnTo>
                  <a:lnTo>
                    <a:pt x="298" y="94"/>
                  </a:lnTo>
                  <a:lnTo>
                    <a:pt x="313" y="61"/>
                  </a:lnTo>
                  <a:lnTo>
                    <a:pt x="333" y="30"/>
                  </a:lnTo>
                  <a:lnTo>
                    <a:pt x="356" y="2"/>
                  </a:lnTo>
                  <a:lnTo>
                    <a:pt x="35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8" name="Freeform 83"/>
            <p:cNvSpPr/>
            <p:nvPr/>
          </p:nvSpPr>
          <p:spPr>
            <a:xfrm flipH="1">
              <a:off x="1265" y="963"/>
              <a:ext cx="17" cy="1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3"/>
                </a:cxn>
                <a:cxn ang="0">
                  <a:pos x="2" y="26"/>
                </a:cxn>
                <a:cxn ang="0">
                  <a:pos x="4" y="38"/>
                </a:cxn>
                <a:cxn ang="0">
                  <a:pos x="7" y="50"/>
                </a:cxn>
                <a:cxn ang="0">
                  <a:pos x="7" y="51"/>
                </a:cxn>
                <a:cxn ang="0">
                  <a:pos x="8" y="50"/>
                </a:cxn>
                <a:cxn ang="0">
                  <a:pos x="9" y="50"/>
                </a:cxn>
                <a:cxn ang="0">
                  <a:pos x="9" y="49"/>
                </a:cxn>
                <a:cxn ang="0">
                  <a:pos x="7" y="37"/>
                </a:cxn>
                <a:cxn ang="0">
                  <a:pos x="4" y="25"/>
                </a:cxn>
                <a:cxn ang="0">
                  <a:pos x="2" y="13"/>
                </a:cxn>
                <a:cxn ang="0">
                  <a:pos x="0" y="0"/>
                </a:cxn>
              </a:cxnLst>
              <a:pathLst>
                <a:path w="33" h="201">
                  <a:moveTo>
                    <a:pt x="0" y="0"/>
                  </a:moveTo>
                  <a:lnTo>
                    <a:pt x="2" y="51"/>
                  </a:lnTo>
                  <a:lnTo>
                    <a:pt x="7" y="101"/>
                  </a:lnTo>
                  <a:lnTo>
                    <a:pt x="15" y="150"/>
                  </a:lnTo>
                  <a:lnTo>
                    <a:pt x="25" y="199"/>
                  </a:lnTo>
                  <a:lnTo>
                    <a:pt x="27" y="201"/>
                  </a:lnTo>
                  <a:lnTo>
                    <a:pt x="29" y="199"/>
                  </a:lnTo>
                  <a:lnTo>
                    <a:pt x="33" y="197"/>
                  </a:lnTo>
                  <a:lnTo>
                    <a:pt x="33" y="195"/>
                  </a:lnTo>
                  <a:lnTo>
                    <a:pt x="25" y="146"/>
                  </a:lnTo>
                  <a:lnTo>
                    <a:pt x="15" y="97"/>
                  </a:lnTo>
                  <a:lnTo>
                    <a:pt x="6" y="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9" name="Freeform 84"/>
            <p:cNvSpPr/>
            <p:nvPr/>
          </p:nvSpPr>
          <p:spPr>
            <a:xfrm flipH="1">
              <a:off x="1065" y="963"/>
              <a:ext cx="254" cy="11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124" y="2"/>
                </a:cxn>
                <a:cxn ang="0">
                  <a:pos x="121" y="3"/>
                </a:cxn>
                <a:cxn ang="0">
                  <a:pos x="118" y="5"/>
                </a:cxn>
                <a:cxn ang="0">
                  <a:pos x="115" y="7"/>
                </a:cxn>
                <a:cxn ang="0">
                  <a:pos x="112" y="9"/>
                </a:cxn>
                <a:cxn ang="0">
                  <a:pos x="109" y="11"/>
                </a:cxn>
                <a:cxn ang="0">
                  <a:pos x="107" y="13"/>
                </a:cxn>
                <a:cxn ang="0">
                  <a:pos x="104" y="15"/>
                </a:cxn>
                <a:cxn ang="0">
                  <a:pos x="100" y="18"/>
                </a:cxn>
                <a:cxn ang="0">
                  <a:pos x="96" y="20"/>
                </a:cxn>
                <a:cxn ang="0">
                  <a:pos x="92" y="23"/>
                </a:cxn>
                <a:cxn ang="0">
                  <a:pos x="88" y="25"/>
                </a:cxn>
                <a:cxn ang="0">
                  <a:pos x="84" y="27"/>
                </a:cxn>
                <a:cxn ang="0">
                  <a:pos x="80" y="29"/>
                </a:cxn>
                <a:cxn ang="0">
                  <a:pos x="76" y="31"/>
                </a:cxn>
                <a:cxn ang="0">
                  <a:pos x="72" y="32"/>
                </a:cxn>
                <a:cxn ang="0">
                  <a:pos x="63" y="35"/>
                </a:cxn>
                <a:cxn ang="0">
                  <a:pos x="55" y="38"/>
                </a:cxn>
                <a:cxn ang="0">
                  <a:pos x="46" y="40"/>
                </a:cxn>
                <a:cxn ang="0">
                  <a:pos x="38" y="42"/>
                </a:cxn>
                <a:cxn ang="0">
                  <a:pos x="29" y="44"/>
                </a:cxn>
                <a:cxn ang="0">
                  <a:pos x="20" y="47"/>
                </a:cxn>
                <a:cxn ang="0">
                  <a:pos x="12" y="49"/>
                </a:cxn>
                <a:cxn ang="0">
                  <a:pos x="4" y="52"/>
                </a:cxn>
                <a:cxn ang="0">
                  <a:pos x="2" y="53"/>
                </a:cxn>
                <a:cxn ang="0">
                  <a:pos x="0" y="55"/>
                </a:cxn>
                <a:cxn ang="0">
                  <a:pos x="0" y="57"/>
                </a:cxn>
                <a:cxn ang="0">
                  <a:pos x="3" y="58"/>
                </a:cxn>
                <a:cxn ang="0">
                  <a:pos x="11" y="57"/>
                </a:cxn>
                <a:cxn ang="0">
                  <a:pos x="19" y="55"/>
                </a:cxn>
                <a:cxn ang="0">
                  <a:pos x="28" y="52"/>
                </a:cxn>
                <a:cxn ang="0">
                  <a:pos x="36" y="50"/>
                </a:cxn>
                <a:cxn ang="0">
                  <a:pos x="44" y="46"/>
                </a:cxn>
                <a:cxn ang="0">
                  <a:pos x="52" y="43"/>
                </a:cxn>
                <a:cxn ang="0">
                  <a:pos x="60" y="40"/>
                </a:cxn>
                <a:cxn ang="0">
                  <a:pos x="68" y="36"/>
                </a:cxn>
                <a:cxn ang="0">
                  <a:pos x="72" y="35"/>
                </a:cxn>
                <a:cxn ang="0">
                  <a:pos x="75" y="34"/>
                </a:cxn>
                <a:cxn ang="0">
                  <a:pos x="78" y="32"/>
                </a:cxn>
                <a:cxn ang="0">
                  <a:pos x="81" y="30"/>
                </a:cxn>
                <a:cxn ang="0">
                  <a:pos x="84" y="29"/>
                </a:cxn>
                <a:cxn ang="0">
                  <a:pos x="88" y="27"/>
                </a:cxn>
                <a:cxn ang="0">
                  <a:pos x="91" y="25"/>
                </a:cxn>
                <a:cxn ang="0">
                  <a:pos x="94" y="23"/>
                </a:cxn>
                <a:cxn ang="0">
                  <a:pos x="98" y="20"/>
                </a:cxn>
                <a:cxn ang="0">
                  <a:pos x="102" y="17"/>
                </a:cxn>
                <a:cxn ang="0">
                  <a:pos x="106" y="14"/>
                </a:cxn>
                <a:cxn ang="0">
                  <a:pos x="110" y="11"/>
                </a:cxn>
                <a:cxn ang="0">
                  <a:pos x="115" y="8"/>
                </a:cxn>
                <a:cxn ang="0">
                  <a:pos x="118" y="5"/>
                </a:cxn>
                <a:cxn ang="0">
                  <a:pos x="123" y="3"/>
                </a:cxn>
                <a:cxn ang="0">
                  <a:pos x="128" y="0"/>
                </a:cxn>
              </a:cxnLst>
              <a:pathLst>
                <a:path w="506" h="230">
                  <a:moveTo>
                    <a:pt x="506" y="0"/>
                  </a:moveTo>
                  <a:lnTo>
                    <a:pt x="495" y="6"/>
                  </a:lnTo>
                  <a:lnTo>
                    <a:pt x="481" y="12"/>
                  </a:lnTo>
                  <a:lnTo>
                    <a:pt x="469" y="19"/>
                  </a:lnTo>
                  <a:lnTo>
                    <a:pt x="458" y="25"/>
                  </a:lnTo>
                  <a:lnTo>
                    <a:pt x="446" y="35"/>
                  </a:lnTo>
                  <a:lnTo>
                    <a:pt x="434" y="43"/>
                  </a:lnTo>
                  <a:lnTo>
                    <a:pt x="424" y="51"/>
                  </a:lnTo>
                  <a:lnTo>
                    <a:pt x="413" y="58"/>
                  </a:lnTo>
                  <a:lnTo>
                    <a:pt x="397" y="70"/>
                  </a:lnTo>
                  <a:lnTo>
                    <a:pt x="382" y="80"/>
                  </a:lnTo>
                  <a:lnTo>
                    <a:pt x="366" y="90"/>
                  </a:lnTo>
                  <a:lnTo>
                    <a:pt x="350" y="97"/>
                  </a:lnTo>
                  <a:lnTo>
                    <a:pt x="335" y="105"/>
                  </a:lnTo>
                  <a:lnTo>
                    <a:pt x="317" y="113"/>
                  </a:lnTo>
                  <a:lnTo>
                    <a:pt x="302" y="121"/>
                  </a:lnTo>
                  <a:lnTo>
                    <a:pt x="284" y="127"/>
                  </a:lnTo>
                  <a:lnTo>
                    <a:pt x="251" y="138"/>
                  </a:lnTo>
                  <a:lnTo>
                    <a:pt x="218" y="150"/>
                  </a:lnTo>
                  <a:lnTo>
                    <a:pt x="183" y="158"/>
                  </a:lnTo>
                  <a:lnTo>
                    <a:pt x="150" y="168"/>
                  </a:lnTo>
                  <a:lnTo>
                    <a:pt x="115" y="175"/>
                  </a:lnTo>
                  <a:lnTo>
                    <a:pt x="80" y="185"/>
                  </a:lnTo>
                  <a:lnTo>
                    <a:pt x="46" y="193"/>
                  </a:lnTo>
                  <a:lnTo>
                    <a:pt x="13" y="205"/>
                  </a:lnTo>
                  <a:lnTo>
                    <a:pt x="5" y="210"/>
                  </a:lnTo>
                  <a:lnTo>
                    <a:pt x="0" y="220"/>
                  </a:lnTo>
                  <a:lnTo>
                    <a:pt x="0" y="228"/>
                  </a:lnTo>
                  <a:lnTo>
                    <a:pt x="9" y="230"/>
                  </a:lnTo>
                  <a:lnTo>
                    <a:pt x="42" y="226"/>
                  </a:lnTo>
                  <a:lnTo>
                    <a:pt x="76" y="218"/>
                  </a:lnTo>
                  <a:lnTo>
                    <a:pt x="109" y="208"/>
                  </a:lnTo>
                  <a:lnTo>
                    <a:pt x="144" y="197"/>
                  </a:lnTo>
                  <a:lnTo>
                    <a:pt x="175" y="183"/>
                  </a:lnTo>
                  <a:lnTo>
                    <a:pt x="208" y="170"/>
                  </a:lnTo>
                  <a:lnTo>
                    <a:pt x="239" y="158"/>
                  </a:lnTo>
                  <a:lnTo>
                    <a:pt x="271" y="144"/>
                  </a:lnTo>
                  <a:lnTo>
                    <a:pt x="284" y="138"/>
                  </a:lnTo>
                  <a:lnTo>
                    <a:pt x="296" y="133"/>
                  </a:lnTo>
                  <a:lnTo>
                    <a:pt x="310" y="127"/>
                  </a:lnTo>
                  <a:lnTo>
                    <a:pt x="323" y="119"/>
                  </a:lnTo>
                  <a:lnTo>
                    <a:pt x="335" y="113"/>
                  </a:lnTo>
                  <a:lnTo>
                    <a:pt x="348" y="105"/>
                  </a:lnTo>
                  <a:lnTo>
                    <a:pt x="360" y="97"/>
                  </a:lnTo>
                  <a:lnTo>
                    <a:pt x="372" y="90"/>
                  </a:lnTo>
                  <a:lnTo>
                    <a:pt x="389" y="78"/>
                  </a:lnTo>
                  <a:lnTo>
                    <a:pt x="405" y="66"/>
                  </a:lnTo>
                  <a:lnTo>
                    <a:pt x="423" y="55"/>
                  </a:lnTo>
                  <a:lnTo>
                    <a:pt x="438" y="43"/>
                  </a:lnTo>
                  <a:lnTo>
                    <a:pt x="456" y="31"/>
                  </a:lnTo>
                  <a:lnTo>
                    <a:pt x="471" y="19"/>
                  </a:lnTo>
                  <a:lnTo>
                    <a:pt x="489" y="10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0" name="Freeform 85"/>
            <p:cNvSpPr/>
            <p:nvPr/>
          </p:nvSpPr>
          <p:spPr>
            <a:xfrm flipH="1">
              <a:off x="1269" y="1057"/>
              <a:ext cx="17" cy="11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" y="15"/>
                </a:cxn>
                <a:cxn ang="0">
                  <a:pos x="0" y="30"/>
                </a:cxn>
                <a:cxn ang="0">
                  <a:pos x="1" y="45"/>
                </a:cxn>
                <a:cxn ang="0">
                  <a:pos x="6" y="58"/>
                </a:cxn>
                <a:cxn ang="0">
                  <a:pos x="7" y="58"/>
                </a:cxn>
                <a:cxn ang="0">
                  <a:pos x="8" y="57"/>
                </a:cxn>
                <a:cxn ang="0">
                  <a:pos x="9" y="57"/>
                </a:cxn>
                <a:cxn ang="0">
                  <a:pos x="9" y="56"/>
                </a:cxn>
                <a:cxn ang="0">
                  <a:pos x="5" y="42"/>
                </a:cxn>
                <a:cxn ang="0">
                  <a:pos x="3" y="29"/>
                </a:cxn>
                <a:cxn ang="0">
                  <a:pos x="3" y="15"/>
                </a:cxn>
                <a:cxn ang="0">
                  <a:pos x="2" y="0"/>
                </a:cxn>
              </a:cxnLst>
              <a:pathLst>
                <a:path w="33" h="230">
                  <a:moveTo>
                    <a:pt x="8" y="0"/>
                  </a:moveTo>
                  <a:lnTo>
                    <a:pt x="4" y="57"/>
                  </a:lnTo>
                  <a:lnTo>
                    <a:pt x="0" y="117"/>
                  </a:lnTo>
                  <a:lnTo>
                    <a:pt x="4" y="177"/>
                  </a:lnTo>
                  <a:lnTo>
                    <a:pt x="21" y="230"/>
                  </a:lnTo>
                  <a:lnTo>
                    <a:pt x="25" y="230"/>
                  </a:lnTo>
                  <a:lnTo>
                    <a:pt x="29" y="228"/>
                  </a:lnTo>
                  <a:lnTo>
                    <a:pt x="33" y="226"/>
                  </a:lnTo>
                  <a:lnTo>
                    <a:pt x="33" y="222"/>
                  </a:lnTo>
                  <a:lnTo>
                    <a:pt x="19" y="168"/>
                  </a:lnTo>
                  <a:lnTo>
                    <a:pt x="12" y="113"/>
                  </a:lnTo>
                  <a:lnTo>
                    <a:pt x="10" y="5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1" name="Freeform 86"/>
            <p:cNvSpPr/>
            <p:nvPr/>
          </p:nvSpPr>
          <p:spPr>
            <a:xfrm flipH="1">
              <a:off x="1255" y="1047"/>
              <a:ext cx="81" cy="94"/>
            </a:xfrm>
            <a:custGeom>
              <a:avLst/>
              <a:gdLst/>
              <a:ahLst/>
              <a:cxnLst>
                <a:cxn ang="0">
                  <a:pos x="0" y="47"/>
                </a:cxn>
                <a:cxn ang="0">
                  <a:pos x="3" y="46"/>
                </a:cxn>
                <a:cxn ang="0">
                  <a:pos x="5" y="45"/>
                </a:cxn>
                <a:cxn ang="0">
                  <a:pos x="8" y="45"/>
                </a:cxn>
                <a:cxn ang="0">
                  <a:pos x="10" y="44"/>
                </a:cxn>
                <a:cxn ang="0">
                  <a:pos x="12" y="43"/>
                </a:cxn>
                <a:cxn ang="0">
                  <a:pos x="14" y="43"/>
                </a:cxn>
                <a:cxn ang="0">
                  <a:pos x="15" y="42"/>
                </a:cxn>
                <a:cxn ang="0">
                  <a:pos x="17" y="41"/>
                </a:cxn>
                <a:cxn ang="0">
                  <a:pos x="19" y="41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24" y="38"/>
                </a:cxn>
                <a:cxn ang="0">
                  <a:pos x="24" y="37"/>
                </a:cxn>
                <a:cxn ang="0">
                  <a:pos x="25" y="36"/>
                </a:cxn>
                <a:cxn ang="0">
                  <a:pos x="26" y="36"/>
                </a:cxn>
                <a:cxn ang="0">
                  <a:pos x="26" y="35"/>
                </a:cxn>
                <a:cxn ang="0">
                  <a:pos x="27" y="35"/>
                </a:cxn>
                <a:cxn ang="0">
                  <a:pos x="28" y="35"/>
                </a:cxn>
                <a:cxn ang="0">
                  <a:pos x="27" y="35"/>
                </a:cxn>
                <a:cxn ang="0">
                  <a:pos x="31" y="34"/>
                </a:cxn>
                <a:cxn ang="0">
                  <a:pos x="34" y="31"/>
                </a:cxn>
                <a:cxn ang="0">
                  <a:pos x="37" y="28"/>
                </a:cxn>
                <a:cxn ang="0">
                  <a:pos x="39" y="24"/>
                </a:cxn>
                <a:cxn ang="0">
                  <a:pos x="40" y="20"/>
                </a:cxn>
                <a:cxn ang="0">
                  <a:pos x="41" y="16"/>
                </a:cxn>
                <a:cxn ang="0">
                  <a:pos x="40" y="12"/>
                </a:cxn>
                <a:cxn ang="0">
                  <a:pos x="39" y="8"/>
                </a:cxn>
                <a:cxn ang="0">
                  <a:pos x="36" y="4"/>
                </a:cxn>
                <a:cxn ang="0">
                  <a:pos x="32" y="2"/>
                </a:cxn>
                <a:cxn ang="0">
                  <a:pos x="28" y="0"/>
                </a:cxn>
                <a:cxn ang="0">
                  <a:pos x="23" y="0"/>
                </a:cxn>
                <a:cxn ang="0">
                  <a:pos x="18" y="1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8" y="10"/>
                </a:cxn>
                <a:cxn ang="0">
                  <a:pos x="6" y="15"/>
                </a:cxn>
                <a:cxn ang="0">
                  <a:pos x="5" y="20"/>
                </a:cxn>
                <a:cxn ang="0">
                  <a:pos x="4" y="24"/>
                </a:cxn>
                <a:cxn ang="0">
                  <a:pos x="3" y="29"/>
                </a:cxn>
                <a:cxn ang="0">
                  <a:pos x="3" y="30"/>
                </a:cxn>
                <a:cxn ang="0">
                  <a:pos x="2" y="32"/>
                </a:cxn>
                <a:cxn ang="0">
                  <a:pos x="2" y="34"/>
                </a:cxn>
                <a:cxn ang="0">
                  <a:pos x="1" y="35"/>
                </a:cxn>
                <a:cxn ang="0">
                  <a:pos x="1" y="38"/>
                </a:cxn>
                <a:cxn ang="0">
                  <a:pos x="1" y="41"/>
                </a:cxn>
                <a:cxn ang="0">
                  <a:pos x="0" y="44"/>
                </a:cxn>
                <a:cxn ang="0">
                  <a:pos x="0" y="47"/>
                </a:cxn>
              </a:cxnLst>
              <a:pathLst>
                <a:path w="161" h="187">
                  <a:moveTo>
                    <a:pt x="0" y="187"/>
                  </a:moveTo>
                  <a:lnTo>
                    <a:pt x="11" y="183"/>
                  </a:lnTo>
                  <a:lnTo>
                    <a:pt x="19" y="179"/>
                  </a:lnTo>
                  <a:lnTo>
                    <a:pt x="29" y="177"/>
                  </a:lnTo>
                  <a:lnTo>
                    <a:pt x="39" y="175"/>
                  </a:lnTo>
                  <a:lnTo>
                    <a:pt x="46" y="171"/>
                  </a:lnTo>
                  <a:lnTo>
                    <a:pt x="54" y="169"/>
                  </a:lnTo>
                  <a:lnTo>
                    <a:pt x="60" y="165"/>
                  </a:lnTo>
                  <a:lnTo>
                    <a:pt x="68" y="163"/>
                  </a:lnTo>
                  <a:lnTo>
                    <a:pt x="76" y="161"/>
                  </a:lnTo>
                  <a:lnTo>
                    <a:pt x="81" y="157"/>
                  </a:lnTo>
                  <a:lnTo>
                    <a:pt x="87" y="154"/>
                  </a:lnTo>
                  <a:lnTo>
                    <a:pt x="93" y="150"/>
                  </a:lnTo>
                  <a:lnTo>
                    <a:pt x="95" y="148"/>
                  </a:lnTo>
                  <a:lnTo>
                    <a:pt x="99" y="144"/>
                  </a:lnTo>
                  <a:lnTo>
                    <a:pt x="101" y="142"/>
                  </a:lnTo>
                  <a:lnTo>
                    <a:pt x="103" y="140"/>
                  </a:lnTo>
                  <a:lnTo>
                    <a:pt x="107" y="138"/>
                  </a:lnTo>
                  <a:lnTo>
                    <a:pt x="111" y="138"/>
                  </a:lnTo>
                  <a:lnTo>
                    <a:pt x="107" y="140"/>
                  </a:lnTo>
                  <a:lnTo>
                    <a:pt x="122" y="134"/>
                  </a:lnTo>
                  <a:lnTo>
                    <a:pt x="136" y="124"/>
                  </a:lnTo>
                  <a:lnTo>
                    <a:pt x="148" y="111"/>
                  </a:lnTo>
                  <a:lnTo>
                    <a:pt x="155" y="95"/>
                  </a:lnTo>
                  <a:lnTo>
                    <a:pt x="159" y="79"/>
                  </a:lnTo>
                  <a:lnTo>
                    <a:pt x="161" y="62"/>
                  </a:lnTo>
                  <a:lnTo>
                    <a:pt x="159" y="46"/>
                  </a:lnTo>
                  <a:lnTo>
                    <a:pt x="154" y="31"/>
                  </a:lnTo>
                  <a:lnTo>
                    <a:pt x="142" y="15"/>
                  </a:lnTo>
                  <a:lnTo>
                    <a:pt x="126" y="5"/>
                  </a:lnTo>
                  <a:lnTo>
                    <a:pt x="109" y="0"/>
                  </a:lnTo>
                  <a:lnTo>
                    <a:pt x="91" y="0"/>
                  </a:lnTo>
                  <a:lnTo>
                    <a:pt x="72" y="3"/>
                  </a:lnTo>
                  <a:lnTo>
                    <a:pt x="56" y="13"/>
                  </a:lnTo>
                  <a:lnTo>
                    <a:pt x="40" y="25"/>
                  </a:lnTo>
                  <a:lnTo>
                    <a:pt x="29" y="40"/>
                  </a:lnTo>
                  <a:lnTo>
                    <a:pt x="21" y="58"/>
                  </a:lnTo>
                  <a:lnTo>
                    <a:pt x="17" y="78"/>
                  </a:lnTo>
                  <a:lnTo>
                    <a:pt x="13" y="95"/>
                  </a:lnTo>
                  <a:lnTo>
                    <a:pt x="11" y="115"/>
                  </a:lnTo>
                  <a:lnTo>
                    <a:pt x="11" y="120"/>
                  </a:lnTo>
                  <a:lnTo>
                    <a:pt x="7" y="126"/>
                  </a:lnTo>
                  <a:lnTo>
                    <a:pt x="5" y="134"/>
                  </a:lnTo>
                  <a:lnTo>
                    <a:pt x="3" y="140"/>
                  </a:lnTo>
                  <a:lnTo>
                    <a:pt x="1" y="152"/>
                  </a:lnTo>
                  <a:lnTo>
                    <a:pt x="1" y="163"/>
                  </a:lnTo>
                  <a:lnTo>
                    <a:pt x="0" y="175"/>
                  </a:lnTo>
                  <a:lnTo>
                    <a:pt x="0" y="18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2" name="Freeform 87"/>
            <p:cNvSpPr/>
            <p:nvPr/>
          </p:nvSpPr>
          <p:spPr>
            <a:xfrm flipH="1">
              <a:off x="1283" y="1063"/>
              <a:ext cx="97" cy="49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2" y="24"/>
                </a:cxn>
                <a:cxn ang="0">
                  <a:pos x="3" y="23"/>
                </a:cxn>
                <a:cxn ang="0">
                  <a:pos x="5" y="22"/>
                </a:cxn>
                <a:cxn ang="0">
                  <a:pos x="7" y="21"/>
                </a:cxn>
                <a:cxn ang="0">
                  <a:pos x="9" y="20"/>
                </a:cxn>
                <a:cxn ang="0">
                  <a:pos x="11" y="19"/>
                </a:cxn>
                <a:cxn ang="0">
                  <a:pos x="13" y="17"/>
                </a:cxn>
                <a:cxn ang="0">
                  <a:pos x="14" y="16"/>
                </a:cxn>
                <a:cxn ang="0">
                  <a:pos x="18" y="13"/>
                </a:cxn>
                <a:cxn ang="0">
                  <a:pos x="22" y="11"/>
                </a:cxn>
                <a:cxn ang="0">
                  <a:pos x="25" y="9"/>
                </a:cxn>
                <a:cxn ang="0">
                  <a:pos x="29" y="8"/>
                </a:cxn>
                <a:cxn ang="0">
                  <a:pos x="33" y="7"/>
                </a:cxn>
                <a:cxn ang="0">
                  <a:pos x="38" y="6"/>
                </a:cxn>
                <a:cxn ang="0">
                  <a:pos x="41" y="5"/>
                </a:cxn>
                <a:cxn ang="0">
                  <a:pos x="46" y="4"/>
                </a:cxn>
                <a:cxn ang="0">
                  <a:pos x="47" y="3"/>
                </a:cxn>
                <a:cxn ang="0">
                  <a:pos x="48" y="2"/>
                </a:cxn>
                <a:cxn ang="0">
                  <a:pos x="48" y="1"/>
                </a:cxn>
                <a:cxn ang="0">
                  <a:pos x="47" y="1"/>
                </a:cxn>
                <a:cxn ang="0">
                  <a:pos x="44" y="0"/>
                </a:cxn>
                <a:cxn ang="0">
                  <a:pos x="41" y="0"/>
                </a:cxn>
                <a:cxn ang="0">
                  <a:pos x="38" y="0"/>
                </a:cxn>
                <a:cxn ang="0">
                  <a:pos x="35" y="1"/>
                </a:cxn>
                <a:cxn ang="0">
                  <a:pos x="32" y="1"/>
                </a:cxn>
                <a:cxn ang="0">
                  <a:pos x="29" y="2"/>
                </a:cxn>
                <a:cxn ang="0">
                  <a:pos x="27" y="3"/>
                </a:cxn>
                <a:cxn ang="0">
                  <a:pos x="24" y="5"/>
                </a:cxn>
                <a:cxn ang="0">
                  <a:pos x="21" y="7"/>
                </a:cxn>
                <a:cxn ang="0">
                  <a:pos x="18" y="10"/>
                </a:cxn>
                <a:cxn ang="0">
                  <a:pos x="15" y="12"/>
                </a:cxn>
                <a:cxn ang="0">
                  <a:pos x="12" y="15"/>
                </a:cxn>
                <a:cxn ang="0">
                  <a:pos x="9" y="18"/>
                </a:cxn>
                <a:cxn ang="0">
                  <a:pos x="6" y="20"/>
                </a:cxn>
                <a:cxn ang="0">
                  <a:pos x="3" y="23"/>
                </a:cxn>
                <a:cxn ang="0">
                  <a:pos x="0" y="25"/>
                </a:cxn>
              </a:cxnLst>
              <a:pathLst>
                <a:path w="195" h="97">
                  <a:moveTo>
                    <a:pt x="0" y="97"/>
                  </a:moveTo>
                  <a:lnTo>
                    <a:pt x="8" y="93"/>
                  </a:lnTo>
                  <a:lnTo>
                    <a:pt x="15" y="91"/>
                  </a:lnTo>
                  <a:lnTo>
                    <a:pt x="23" y="87"/>
                  </a:lnTo>
                  <a:lnTo>
                    <a:pt x="31" y="82"/>
                  </a:lnTo>
                  <a:lnTo>
                    <a:pt x="37" y="78"/>
                  </a:lnTo>
                  <a:lnTo>
                    <a:pt x="45" y="74"/>
                  </a:lnTo>
                  <a:lnTo>
                    <a:pt x="52" y="68"/>
                  </a:lnTo>
                  <a:lnTo>
                    <a:pt x="58" y="62"/>
                  </a:lnTo>
                  <a:lnTo>
                    <a:pt x="74" y="52"/>
                  </a:lnTo>
                  <a:lnTo>
                    <a:pt x="88" y="43"/>
                  </a:lnTo>
                  <a:lnTo>
                    <a:pt x="103" y="35"/>
                  </a:lnTo>
                  <a:lnTo>
                    <a:pt x="119" y="29"/>
                  </a:lnTo>
                  <a:lnTo>
                    <a:pt x="134" y="25"/>
                  </a:lnTo>
                  <a:lnTo>
                    <a:pt x="152" y="21"/>
                  </a:lnTo>
                  <a:lnTo>
                    <a:pt x="167" y="19"/>
                  </a:lnTo>
                  <a:lnTo>
                    <a:pt x="185" y="15"/>
                  </a:lnTo>
                  <a:lnTo>
                    <a:pt x="189" y="11"/>
                  </a:lnTo>
                  <a:lnTo>
                    <a:pt x="193" y="8"/>
                  </a:lnTo>
                  <a:lnTo>
                    <a:pt x="195" y="4"/>
                  </a:lnTo>
                  <a:lnTo>
                    <a:pt x="191" y="2"/>
                  </a:lnTo>
                  <a:lnTo>
                    <a:pt x="179" y="0"/>
                  </a:lnTo>
                  <a:lnTo>
                    <a:pt x="165" y="0"/>
                  </a:lnTo>
                  <a:lnTo>
                    <a:pt x="154" y="0"/>
                  </a:lnTo>
                  <a:lnTo>
                    <a:pt x="142" y="2"/>
                  </a:lnTo>
                  <a:lnTo>
                    <a:pt x="130" y="4"/>
                  </a:lnTo>
                  <a:lnTo>
                    <a:pt x="119" y="8"/>
                  </a:lnTo>
                  <a:lnTo>
                    <a:pt x="109" y="11"/>
                  </a:lnTo>
                  <a:lnTo>
                    <a:pt x="97" y="17"/>
                  </a:lnTo>
                  <a:lnTo>
                    <a:pt x="84" y="27"/>
                  </a:lnTo>
                  <a:lnTo>
                    <a:pt x="72" y="37"/>
                  </a:lnTo>
                  <a:lnTo>
                    <a:pt x="60" y="47"/>
                  </a:lnTo>
                  <a:lnTo>
                    <a:pt x="49" y="58"/>
                  </a:lnTo>
                  <a:lnTo>
                    <a:pt x="39" y="70"/>
                  </a:lnTo>
                  <a:lnTo>
                    <a:pt x="27" y="80"/>
                  </a:lnTo>
                  <a:lnTo>
                    <a:pt x="13" y="89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3" name="Freeform 88"/>
            <p:cNvSpPr/>
            <p:nvPr/>
          </p:nvSpPr>
          <p:spPr>
            <a:xfrm flipH="1">
              <a:off x="1313" y="1004"/>
              <a:ext cx="166" cy="587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77" y="8"/>
                </a:cxn>
                <a:cxn ang="0">
                  <a:pos x="72" y="16"/>
                </a:cxn>
                <a:cxn ang="0">
                  <a:pos x="67" y="24"/>
                </a:cxn>
                <a:cxn ang="0">
                  <a:pos x="61" y="32"/>
                </a:cxn>
                <a:cxn ang="0">
                  <a:pos x="56" y="41"/>
                </a:cxn>
                <a:cxn ang="0">
                  <a:pos x="51" y="50"/>
                </a:cxn>
                <a:cxn ang="0">
                  <a:pos x="46" y="58"/>
                </a:cxn>
                <a:cxn ang="0">
                  <a:pos x="41" y="66"/>
                </a:cxn>
                <a:cxn ang="0">
                  <a:pos x="36" y="74"/>
                </a:cxn>
                <a:cxn ang="0">
                  <a:pos x="33" y="83"/>
                </a:cxn>
                <a:cxn ang="0">
                  <a:pos x="30" y="91"/>
                </a:cxn>
                <a:cxn ang="0">
                  <a:pos x="26" y="100"/>
                </a:cxn>
                <a:cxn ang="0">
                  <a:pos x="23" y="108"/>
                </a:cxn>
                <a:cxn ang="0">
                  <a:pos x="21" y="118"/>
                </a:cxn>
                <a:cxn ang="0">
                  <a:pos x="18" y="127"/>
                </a:cxn>
                <a:cxn ang="0">
                  <a:pos x="15" y="135"/>
                </a:cxn>
                <a:cxn ang="0">
                  <a:pos x="10" y="155"/>
                </a:cxn>
                <a:cxn ang="0">
                  <a:pos x="7" y="174"/>
                </a:cxn>
                <a:cxn ang="0">
                  <a:pos x="4" y="194"/>
                </a:cxn>
                <a:cxn ang="0">
                  <a:pos x="2" y="214"/>
                </a:cxn>
                <a:cxn ang="0">
                  <a:pos x="0" y="234"/>
                </a:cxn>
                <a:cxn ang="0">
                  <a:pos x="0" y="253"/>
                </a:cxn>
                <a:cxn ang="0">
                  <a:pos x="1" y="273"/>
                </a:cxn>
                <a:cxn ang="0">
                  <a:pos x="4" y="293"/>
                </a:cxn>
                <a:cxn ang="0">
                  <a:pos x="5" y="294"/>
                </a:cxn>
                <a:cxn ang="0">
                  <a:pos x="6" y="293"/>
                </a:cxn>
                <a:cxn ang="0">
                  <a:pos x="8" y="292"/>
                </a:cxn>
                <a:cxn ang="0">
                  <a:pos x="8" y="290"/>
                </a:cxn>
                <a:cxn ang="0">
                  <a:pos x="10" y="251"/>
                </a:cxn>
                <a:cxn ang="0">
                  <a:pos x="12" y="212"/>
                </a:cxn>
                <a:cxn ang="0">
                  <a:pos x="15" y="173"/>
                </a:cxn>
                <a:cxn ang="0">
                  <a:pos x="22" y="134"/>
                </a:cxn>
                <a:cxn ang="0">
                  <a:pos x="25" y="125"/>
                </a:cxn>
                <a:cxn ang="0">
                  <a:pos x="27" y="116"/>
                </a:cxn>
                <a:cxn ang="0">
                  <a:pos x="30" y="107"/>
                </a:cxn>
                <a:cxn ang="0">
                  <a:pos x="33" y="98"/>
                </a:cxn>
                <a:cxn ang="0">
                  <a:pos x="35" y="89"/>
                </a:cxn>
                <a:cxn ang="0">
                  <a:pos x="39" y="80"/>
                </a:cxn>
                <a:cxn ang="0">
                  <a:pos x="42" y="71"/>
                </a:cxn>
                <a:cxn ang="0">
                  <a:pos x="47" y="63"/>
                </a:cxn>
                <a:cxn ang="0">
                  <a:pos x="51" y="55"/>
                </a:cxn>
                <a:cxn ang="0">
                  <a:pos x="55" y="47"/>
                </a:cxn>
                <a:cxn ang="0">
                  <a:pos x="60" y="39"/>
                </a:cxn>
                <a:cxn ang="0">
                  <a:pos x="65" y="32"/>
                </a:cxn>
                <a:cxn ang="0">
                  <a:pos x="70" y="24"/>
                </a:cxn>
                <a:cxn ang="0">
                  <a:pos x="74" y="16"/>
                </a:cxn>
                <a:cxn ang="0">
                  <a:pos x="79" y="8"/>
                </a:cxn>
                <a:cxn ang="0">
                  <a:pos x="83" y="0"/>
                </a:cxn>
              </a:cxnLst>
              <a:pathLst>
                <a:path w="331" h="1173">
                  <a:moveTo>
                    <a:pt x="331" y="0"/>
                  </a:moveTo>
                  <a:lnTo>
                    <a:pt x="308" y="31"/>
                  </a:lnTo>
                  <a:lnTo>
                    <a:pt x="286" y="64"/>
                  </a:lnTo>
                  <a:lnTo>
                    <a:pt x="265" y="95"/>
                  </a:lnTo>
                  <a:lnTo>
                    <a:pt x="244" y="128"/>
                  </a:lnTo>
                  <a:lnTo>
                    <a:pt x="222" y="162"/>
                  </a:lnTo>
                  <a:lnTo>
                    <a:pt x="201" y="197"/>
                  </a:lnTo>
                  <a:lnTo>
                    <a:pt x="181" y="230"/>
                  </a:lnTo>
                  <a:lnTo>
                    <a:pt x="162" y="263"/>
                  </a:lnTo>
                  <a:lnTo>
                    <a:pt x="144" y="294"/>
                  </a:lnTo>
                  <a:lnTo>
                    <a:pt x="129" y="329"/>
                  </a:lnTo>
                  <a:lnTo>
                    <a:pt x="117" y="362"/>
                  </a:lnTo>
                  <a:lnTo>
                    <a:pt x="103" y="397"/>
                  </a:lnTo>
                  <a:lnTo>
                    <a:pt x="92" y="432"/>
                  </a:lnTo>
                  <a:lnTo>
                    <a:pt x="82" y="469"/>
                  </a:lnTo>
                  <a:lnTo>
                    <a:pt x="72" y="505"/>
                  </a:lnTo>
                  <a:lnTo>
                    <a:pt x="60" y="540"/>
                  </a:lnTo>
                  <a:lnTo>
                    <a:pt x="39" y="618"/>
                  </a:lnTo>
                  <a:lnTo>
                    <a:pt x="25" y="695"/>
                  </a:lnTo>
                  <a:lnTo>
                    <a:pt x="14" y="775"/>
                  </a:lnTo>
                  <a:lnTo>
                    <a:pt x="6" y="855"/>
                  </a:lnTo>
                  <a:lnTo>
                    <a:pt x="0" y="933"/>
                  </a:lnTo>
                  <a:lnTo>
                    <a:pt x="0" y="1011"/>
                  </a:lnTo>
                  <a:lnTo>
                    <a:pt x="4" y="1091"/>
                  </a:lnTo>
                  <a:lnTo>
                    <a:pt x="14" y="1169"/>
                  </a:lnTo>
                  <a:lnTo>
                    <a:pt x="18" y="1173"/>
                  </a:lnTo>
                  <a:lnTo>
                    <a:pt x="23" y="1169"/>
                  </a:lnTo>
                  <a:lnTo>
                    <a:pt x="29" y="1165"/>
                  </a:lnTo>
                  <a:lnTo>
                    <a:pt x="31" y="1159"/>
                  </a:lnTo>
                  <a:lnTo>
                    <a:pt x="39" y="1001"/>
                  </a:lnTo>
                  <a:lnTo>
                    <a:pt x="47" y="846"/>
                  </a:lnTo>
                  <a:lnTo>
                    <a:pt x="60" y="690"/>
                  </a:lnTo>
                  <a:lnTo>
                    <a:pt x="88" y="534"/>
                  </a:lnTo>
                  <a:lnTo>
                    <a:pt x="97" y="497"/>
                  </a:lnTo>
                  <a:lnTo>
                    <a:pt x="107" y="462"/>
                  </a:lnTo>
                  <a:lnTo>
                    <a:pt x="117" y="425"/>
                  </a:lnTo>
                  <a:lnTo>
                    <a:pt x="129" y="390"/>
                  </a:lnTo>
                  <a:lnTo>
                    <a:pt x="140" y="353"/>
                  </a:lnTo>
                  <a:lnTo>
                    <a:pt x="154" y="319"/>
                  </a:lnTo>
                  <a:lnTo>
                    <a:pt x="168" y="284"/>
                  </a:lnTo>
                  <a:lnTo>
                    <a:pt x="185" y="251"/>
                  </a:lnTo>
                  <a:lnTo>
                    <a:pt x="203" y="220"/>
                  </a:lnTo>
                  <a:lnTo>
                    <a:pt x="220" y="187"/>
                  </a:lnTo>
                  <a:lnTo>
                    <a:pt x="240" y="156"/>
                  </a:lnTo>
                  <a:lnTo>
                    <a:pt x="259" y="125"/>
                  </a:lnTo>
                  <a:lnTo>
                    <a:pt x="277" y="95"/>
                  </a:lnTo>
                  <a:lnTo>
                    <a:pt x="296" y="64"/>
                  </a:lnTo>
                  <a:lnTo>
                    <a:pt x="314" y="31"/>
                  </a:lnTo>
                  <a:lnTo>
                    <a:pt x="33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4" name="Freeform 89"/>
            <p:cNvSpPr/>
            <p:nvPr/>
          </p:nvSpPr>
          <p:spPr>
            <a:xfrm flipH="1">
              <a:off x="1311" y="1013"/>
              <a:ext cx="156" cy="159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76" y="1"/>
                </a:cxn>
                <a:cxn ang="0">
                  <a:pos x="73" y="2"/>
                </a:cxn>
                <a:cxn ang="0">
                  <a:pos x="71" y="4"/>
                </a:cxn>
                <a:cxn ang="0">
                  <a:pos x="68" y="5"/>
                </a:cxn>
                <a:cxn ang="0">
                  <a:pos x="66" y="7"/>
                </a:cxn>
                <a:cxn ang="0">
                  <a:pos x="64" y="8"/>
                </a:cxn>
                <a:cxn ang="0">
                  <a:pos x="61" y="10"/>
                </a:cxn>
                <a:cxn ang="0">
                  <a:pos x="59" y="12"/>
                </a:cxn>
                <a:cxn ang="0">
                  <a:pos x="56" y="14"/>
                </a:cxn>
                <a:cxn ang="0">
                  <a:pos x="54" y="16"/>
                </a:cxn>
                <a:cxn ang="0">
                  <a:pos x="51" y="18"/>
                </a:cxn>
                <a:cxn ang="0">
                  <a:pos x="48" y="20"/>
                </a:cxn>
                <a:cxn ang="0">
                  <a:pos x="45" y="22"/>
                </a:cxn>
                <a:cxn ang="0">
                  <a:pos x="43" y="24"/>
                </a:cxn>
                <a:cxn ang="0">
                  <a:pos x="40" y="27"/>
                </a:cxn>
                <a:cxn ang="0">
                  <a:pos x="38" y="29"/>
                </a:cxn>
                <a:cxn ang="0">
                  <a:pos x="36" y="33"/>
                </a:cxn>
                <a:cxn ang="0">
                  <a:pos x="33" y="36"/>
                </a:cxn>
                <a:cxn ang="0">
                  <a:pos x="30" y="39"/>
                </a:cxn>
                <a:cxn ang="0">
                  <a:pos x="27" y="42"/>
                </a:cxn>
                <a:cxn ang="0">
                  <a:pos x="24" y="45"/>
                </a:cxn>
                <a:cxn ang="0">
                  <a:pos x="21" y="48"/>
                </a:cxn>
                <a:cxn ang="0">
                  <a:pos x="19" y="52"/>
                </a:cxn>
                <a:cxn ang="0">
                  <a:pos x="16" y="55"/>
                </a:cxn>
                <a:cxn ang="0">
                  <a:pos x="14" y="57"/>
                </a:cxn>
                <a:cxn ang="0">
                  <a:pos x="12" y="60"/>
                </a:cxn>
                <a:cxn ang="0">
                  <a:pos x="10" y="63"/>
                </a:cxn>
                <a:cxn ang="0">
                  <a:pos x="8" y="66"/>
                </a:cxn>
                <a:cxn ang="0">
                  <a:pos x="7" y="69"/>
                </a:cxn>
                <a:cxn ang="0">
                  <a:pos x="5" y="72"/>
                </a:cxn>
                <a:cxn ang="0">
                  <a:pos x="3" y="75"/>
                </a:cxn>
                <a:cxn ang="0">
                  <a:pos x="1" y="78"/>
                </a:cxn>
                <a:cxn ang="0">
                  <a:pos x="0" y="79"/>
                </a:cxn>
                <a:cxn ang="0">
                  <a:pos x="1" y="80"/>
                </a:cxn>
                <a:cxn ang="0">
                  <a:pos x="1" y="80"/>
                </a:cxn>
                <a:cxn ang="0">
                  <a:pos x="2" y="79"/>
                </a:cxn>
                <a:cxn ang="0">
                  <a:pos x="6" y="76"/>
                </a:cxn>
                <a:cxn ang="0">
                  <a:pos x="9" y="72"/>
                </a:cxn>
                <a:cxn ang="0">
                  <a:pos x="11" y="68"/>
                </a:cxn>
                <a:cxn ang="0">
                  <a:pos x="14" y="64"/>
                </a:cxn>
                <a:cxn ang="0">
                  <a:pos x="16" y="60"/>
                </a:cxn>
                <a:cxn ang="0">
                  <a:pos x="18" y="57"/>
                </a:cxn>
                <a:cxn ang="0">
                  <a:pos x="20" y="54"/>
                </a:cxn>
                <a:cxn ang="0">
                  <a:pos x="23" y="50"/>
                </a:cxn>
                <a:cxn ang="0">
                  <a:pos x="26" y="47"/>
                </a:cxn>
                <a:cxn ang="0">
                  <a:pos x="29" y="44"/>
                </a:cxn>
                <a:cxn ang="0">
                  <a:pos x="32" y="40"/>
                </a:cxn>
                <a:cxn ang="0">
                  <a:pos x="34" y="37"/>
                </a:cxn>
                <a:cxn ang="0">
                  <a:pos x="38" y="32"/>
                </a:cxn>
                <a:cxn ang="0">
                  <a:pos x="43" y="27"/>
                </a:cxn>
                <a:cxn ang="0">
                  <a:pos x="49" y="21"/>
                </a:cxn>
                <a:cxn ang="0">
                  <a:pos x="54" y="16"/>
                </a:cxn>
                <a:cxn ang="0">
                  <a:pos x="60" y="12"/>
                </a:cxn>
                <a:cxn ang="0">
                  <a:pos x="66" y="7"/>
                </a:cxn>
                <a:cxn ang="0">
                  <a:pos x="72" y="3"/>
                </a:cxn>
                <a:cxn ang="0">
                  <a:pos x="78" y="0"/>
                </a:cxn>
              </a:cxnLst>
              <a:pathLst>
                <a:path w="312" h="318">
                  <a:moveTo>
                    <a:pt x="312" y="0"/>
                  </a:moveTo>
                  <a:lnTo>
                    <a:pt x="302" y="4"/>
                  </a:lnTo>
                  <a:lnTo>
                    <a:pt x="291" y="8"/>
                  </a:lnTo>
                  <a:lnTo>
                    <a:pt x="281" y="14"/>
                  </a:lnTo>
                  <a:lnTo>
                    <a:pt x="271" y="20"/>
                  </a:lnTo>
                  <a:lnTo>
                    <a:pt x="262" y="26"/>
                  </a:lnTo>
                  <a:lnTo>
                    <a:pt x="254" y="32"/>
                  </a:lnTo>
                  <a:lnTo>
                    <a:pt x="244" y="37"/>
                  </a:lnTo>
                  <a:lnTo>
                    <a:pt x="234" y="45"/>
                  </a:lnTo>
                  <a:lnTo>
                    <a:pt x="224" y="53"/>
                  </a:lnTo>
                  <a:lnTo>
                    <a:pt x="213" y="61"/>
                  </a:lnTo>
                  <a:lnTo>
                    <a:pt x="203" y="69"/>
                  </a:lnTo>
                  <a:lnTo>
                    <a:pt x="191" y="78"/>
                  </a:lnTo>
                  <a:lnTo>
                    <a:pt x="180" y="88"/>
                  </a:lnTo>
                  <a:lnTo>
                    <a:pt x="170" y="96"/>
                  </a:lnTo>
                  <a:lnTo>
                    <a:pt x="160" y="106"/>
                  </a:lnTo>
                  <a:lnTo>
                    <a:pt x="152" y="115"/>
                  </a:lnTo>
                  <a:lnTo>
                    <a:pt x="141" y="129"/>
                  </a:lnTo>
                  <a:lnTo>
                    <a:pt x="131" y="141"/>
                  </a:lnTo>
                  <a:lnTo>
                    <a:pt x="119" y="154"/>
                  </a:lnTo>
                  <a:lnTo>
                    <a:pt x="108" y="166"/>
                  </a:lnTo>
                  <a:lnTo>
                    <a:pt x="96" y="180"/>
                  </a:lnTo>
                  <a:lnTo>
                    <a:pt x="84" y="191"/>
                  </a:lnTo>
                  <a:lnTo>
                    <a:pt x="74" y="205"/>
                  </a:lnTo>
                  <a:lnTo>
                    <a:pt x="63" y="217"/>
                  </a:lnTo>
                  <a:lnTo>
                    <a:pt x="53" y="228"/>
                  </a:lnTo>
                  <a:lnTo>
                    <a:pt x="45" y="240"/>
                  </a:lnTo>
                  <a:lnTo>
                    <a:pt x="39" y="252"/>
                  </a:lnTo>
                  <a:lnTo>
                    <a:pt x="32" y="263"/>
                  </a:lnTo>
                  <a:lnTo>
                    <a:pt x="26" y="275"/>
                  </a:lnTo>
                  <a:lnTo>
                    <a:pt x="18" y="287"/>
                  </a:lnTo>
                  <a:lnTo>
                    <a:pt x="10" y="299"/>
                  </a:lnTo>
                  <a:lnTo>
                    <a:pt x="2" y="310"/>
                  </a:lnTo>
                  <a:lnTo>
                    <a:pt x="0" y="314"/>
                  </a:lnTo>
                  <a:lnTo>
                    <a:pt x="2" y="318"/>
                  </a:lnTo>
                  <a:lnTo>
                    <a:pt x="4" y="318"/>
                  </a:lnTo>
                  <a:lnTo>
                    <a:pt x="8" y="316"/>
                  </a:lnTo>
                  <a:lnTo>
                    <a:pt x="22" y="302"/>
                  </a:lnTo>
                  <a:lnTo>
                    <a:pt x="33" y="287"/>
                  </a:lnTo>
                  <a:lnTo>
                    <a:pt x="43" y="269"/>
                  </a:lnTo>
                  <a:lnTo>
                    <a:pt x="53" y="254"/>
                  </a:lnTo>
                  <a:lnTo>
                    <a:pt x="61" y="240"/>
                  </a:lnTo>
                  <a:lnTo>
                    <a:pt x="71" y="226"/>
                  </a:lnTo>
                  <a:lnTo>
                    <a:pt x="80" y="213"/>
                  </a:lnTo>
                  <a:lnTo>
                    <a:pt x="92" y="199"/>
                  </a:lnTo>
                  <a:lnTo>
                    <a:pt x="102" y="185"/>
                  </a:lnTo>
                  <a:lnTo>
                    <a:pt x="113" y="174"/>
                  </a:lnTo>
                  <a:lnTo>
                    <a:pt x="125" y="160"/>
                  </a:lnTo>
                  <a:lnTo>
                    <a:pt x="135" y="148"/>
                  </a:lnTo>
                  <a:lnTo>
                    <a:pt x="152" y="127"/>
                  </a:lnTo>
                  <a:lnTo>
                    <a:pt x="172" y="106"/>
                  </a:lnTo>
                  <a:lnTo>
                    <a:pt x="193" y="84"/>
                  </a:lnTo>
                  <a:lnTo>
                    <a:pt x="215" y="63"/>
                  </a:lnTo>
                  <a:lnTo>
                    <a:pt x="238" y="45"/>
                  </a:lnTo>
                  <a:lnTo>
                    <a:pt x="262" y="28"/>
                  </a:lnTo>
                  <a:lnTo>
                    <a:pt x="287" y="12"/>
                  </a:lnTo>
                  <a:lnTo>
                    <a:pt x="31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5" name="Freeform 90"/>
            <p:cNvSpPr/>
            <p:nvPr/>
          </p:nvSpPr>
          <p:spPr>
            <a:xfrm flipH="1">
              <a:off x="1432" y="1174"/>
              <a:ext cx="42" cy="7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5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11" y="19"/>
                </a:cxn>
                <a:cxn ang="0">
                  <a:pos x="12" y="24"/>
                </a:cxn>
                <a:cxn ang="0">
                  <a:pos x="14" y="29"/>
                </a:cxn>
                <a:cxn ang="0">
                  <a:pos x="16" y="34"/>
                </a:cxn>
                <a:cxn ang="0">
                  <a:pos x="19" y="39"/>
                </a:cxn>
                <a:cxn ang="0">
                  <a:pos x="20" y="39"/>
                </a:cxn>
                <a:cxn ang="0">
                  <a:pos x="20" y="38"/>
                </a:cxn>
                <a:cxn ang="0">
                  <a:pos x="21" y="37"/>
                </a:cxn>
                <a:cxn ang="0">
                  <a:pos x="21" y="36"/>
                </a:cxn>
                <a:cxn ang="0">
                  <a:pos x="20" y="32"/>
                </a:cxn>
                <a:cxn ang="0">
                  <a:pos x="18" y="26"/>
                </a:cxn>
                <a:cxn ang="0">
                  <a:pos x="16" y="21"/>
                </a:cxn>
                <a:cxn ang="0">
                  <a:pos x="13" y="17"/>
                </a:cxn>
                <a:cxn ang="0">
                  <a:pos x="11" y="12"/>
                </a:cxn>
                <a:cxn ang="0">
                  <a:pos x="8" y="8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1"/>
                </a:cxn>
              </a:cxnLst>
              <a:pathLst>
                <a:path w="84" h="156">
                  <a:moveTo>
                    <a:pt x="0" y="2"/>
                  </a:moveTo>
                  <a:lnTo>
                    <a:pt x="11" y="19"/>
                  </a:lnTo>
                  <a:lnTo>
                    <a:pt x="21" y="37"/>
                  </a:lnTo>
                  <a:lnTo>
                    <a:pt x="31" y="56"/>
                  </a:lnTo>
                  <a:lnTo>
                    <a:pt x="41" y="76"/>
                  </a:lnTo>
                  <a:lnTo>
                    <a:pt x="48" y="95"/>
                  </a:lnTo>
                  <a:lnTo>
                    <a:pt x="56" y="115"/>
                  </a:lnTo>
                  <a:lnTo>
                    <a:pt x="64" y="134"/>
                  </a:lnTo>
                  <a:lnTo>
                    <a:pt x="74" y="154"/>
                  </a:lnTo>
                  <a:lnTo>
                    <a:pt x="78" y="156"/>
                  </a:lnTo>
                  <a:lnTo>
                    <a:pt x="80" y="152"/>
                  </a:lnTo>
                  <a:lnTo>
                    <a:pt x="84" y="148"/>
                  </a:lnTo>
                  <a:lnTo>
                    <a:pt x="84" y="144"/>
                  </a:lnTo>
                  <a:lnTo>
                    <a:pt x="78" y="125"/>
                  </a:lnTo>
                  <a:lnTo>
                    <a:pt x="70" y="103"/>
                  </a:lnTo>
                  <a:lnTo>
                    <a:pt x="62" y="84"/>
                  </a:lnTo>
                  <a:lnTo>
                    <a:pt x="52" y="66"/>
                  </a:lnTo>
                  <a:lnTo>
                    <a:pt x="43" y="47"/>
                  </a:lnTo>
                  <a:lnTo>
                    <a:pt x="31" y="31"/>
                  </a:lnTo>
                  <a:lnTo>
                    <a:pt x="15" y="14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6" name="Freeform 91"/>
            <p:cNvSpPr/>
            <p:nvPr/>
          </p:nvSpPr>
          <p:spPr>
            <a:xfrm flipH="1">
              <a:off x="1425" y="1254"/>
              <a:ext cx="108" cy="53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7" y="23"/>
                </a:cxn>
                <a:cxn ang="0">
                  <a:pos x="13" y="20"/>
                </a:cxn>
                <a:cxn ang="0">
                  <a:pos x="19" y="16"/>
                </a:cxn>
                <a:cxn ang="0">
                  <a:pos x="26" y="13"/>
                </a:cxn>
                <a:cxn ang="0">
                  <a:pos x="32" y="10"/>
                </a:cxn>
                <a:cxn ang="0">
                  <a:pos x="38" y="8"/>
                </a:cxn>
                <a:cxn ang="0">
                  <a:pos x="45" y="5"/>
                </a:cxn>
                <a:cxn ang="0">
                  <a:pos x="52" y="3"/>
                </a:cxn>
                <a:cxn ang="0">
                  <a:pos x="53" y="2"/>
                </a:cxn>
                <a:cxn ang="0">
                  <a:pos x="54" y="1"/>
                </a:cxn>
                <a:cxn ang="0">
                  <a:pos x="54" y="0"/>
                </a:cxn>
                <a:cxn ang="0">
                  <a:pos x="53" y="0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32" y="5"/>
                </a:cxn>
                <a:cxn ang="0">
                  <a:pos x="25" y="8"/>
                </a:cxn>
                <a:cxn ang="0">
                  <a:pos x="18" y="13"/>
                </a:cxn>
                <a:cxn ang="0">
                  <a:pos x="13" y="17"/>
                </a:cxn>
                <a:cxn ang="0">
                  <a:pos x="6" y="22"/>
                </a:cxn>
                <a:cxn ang="0">
                  <a:pos x="0" y="26"/>
                </a:cxn>
              </a:cxnLst>
              <a:pathLst>
                <a:path w="216" h="107">
                  <a:moveTo>
                    <a:pt x="0" y="107"/>
                  </a:moveTo>
                  <a:lnTo>
                    <a:pt x="25" y="93"/>
                  </a:lnTo>
                  <a:lnTo>
                    <a:pt x="51" y="80"/>
                  </a:lnTo>
                  <a:lnTo>
                    <a:pt x="76" y="66"/>
                  </a:lnTo>
                  <a:lnTo>
                    <a:pt x="101" y="54"/>
                  </a:lnTo>
                  <a:lnTo>
                    <a:pt x="127" y="43"/>
                  </a:lnTo>
                  <a:lnTo>
                    <a:pt x="152" y="33"/>
                  </a:lnTo>
                  <a:lnTo>
                    <a:pt x="179" y="23"/>
                  </a:lnTo>
                  <a:lnTo>
                    <a:pt x="206" y="15"/>
                  </a:lnTo>
                  <a:lnTo>
                    <a:pt x="212" y="11"/>
                  </a:lnTo>
                  <a:lnTo>
                    <a:pt x="216" y="7"/>
                  </a:lnTo>
                  <a:lnTo>
                    <a:pt x="216" y="2"/>
                  </a:lnTo>
                  <a:lnTo>
                    <a:pt x="210" y="0"/>
                  </a:lnTo>
                  <a:lnTo>
                    <a:pt x="181" y="2"/>
                  </a:lnTo>
                  <a:lnTo>
                    <a:pt x="152" y="9"/>
                  </a:lnTo>
                  <a:lnTo>
                    <a:pt x="125" y="21"/>
                  </a:lnTo>
                  <a:lnTo>
                    <a:pt x="99" y="35"/>
                  </a:lnTo>
                  <a:lnTo>
                    <a:pt x="72" y="52"/>
                  </a:lnTo>
                  <a:lnTo>
                    <a:pt x="49" y="70"/>
                  </a:lnTo>
                  <a:lnTo>
                    <a:pt x="23" y="89"/>
                  </a:lnTo>
                  <a:lnTo>
                    <a:pt x="0" y="10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7" name="Freeform 92"/>
            <p:cNvSpPr/>
            <p:nvPr/>
          </p:nvSpPr>
          <p:spPr>
            <a:xfrm flipH="1">
              <a:off x="1483" y="1299"/>
              <a:ext cx="50" cy="27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18"/>
                </a:cxn>
                <a:cxn ang="0">
                  <a:pos x="0" y="36"/>
                </a:cxn>
                <a:cxn ang="0">
                  <a:pos x="2" y="54"/>
                </a:cxn>
                <a:cxn ang="0">
                  <a:pos x="4" y="72"/>
                </a:cxn>
                <a:cxn ang="0">
                  <a:pos x="6" y="79"/>
                </a:cxn>
                <a:cxn ang="0">
                  <a:pos x="7" y="88"/>
                </a:cxn>
                <a:cxn ang="0">
                  <a:pos x="9" y="96"/>
                </a:cxn>
                <a:cxn ang="0">
                  <a:pos x="11" y="104"/>
                </a:cxn>
                <a:cxn ang="0">
                  <a:pos x="13" y="112"/>
                </a:cxn>
                <a:cxn ang="0">
                  <a:pos x="16" y="120"/>
                </a:cxn>
                <a:cxn ang="0">
                  <a:pos x="19" y="128"/>
                </a:cxn>
                <a:cxn ang="0">
                  <a:pos x="23" y="135"/>
                </a:cxn>
                <a:cxn ang="0">
                  <a:pos x="24" y="135"/>
                </a:cxn>
                <a:cxn ang="0">
                  <a:pos x="25" y="135"/>
                </a:cxn>
                <a:cxn ang="0">
                  <a:pos x="25" y="134"/>
                </a:cxn>
                <a:cxn ang="0">
                  <a:pos x="25" y="133"/>
                </a:cxn>
                <a:cxn ang="0">
                  <a:pos x="22" y="127"/>
                </a:cxn>
                <a:cxn ang="0">
                  <a:pos x="19" y="120"/>
                </a:cxn>
                <a:cxn ang="0">
                  <a:pos x="16" y="113"/>
                </a:cxn>
                <a:cxn ang="0">
                  <a:pos x="14" y="106"/>
                </a:cxn>
                <a:cxn ang="0">
                  <a:pos x="12" y="99"/>
                </a:cxn>
                <a:cxn ang="0">
                  <a:pos x="11" y="92"/>
                </a:cxn>
                <a:cxn ang="0">
                  <a:pos x="9" y="84"/>
                </a:cxn>
                <a:cxn ang="0">
                  <a:pos x="7" y="77"/>
                </a:cxn>
                <a:cxn ang="0">
                  <a:pos x="4" y="58"/>
                </a:cxn>
                <a:cxn ang="0">
                  <a:pos x="2" y="39"/>
                </a:cxn>
                <a:cxn ang="0">
                  <a:pos x="2" y="20"/>
                </a:cxn>
                <a:cxn ang="0">
                  <a:pos x="4" y="0"/>
                </a:cxn>
              </a:cxnLst>
              <a:pathLst>
                <a:path w="99" h="540">
                  <a:moveTo>
                    <a:pt x="15" y="0"/>
                  </a:moveTo>
                  <a:lnTo>
                    <a:pt x="2" y="70"/>
                  </a:lnTo>
                  <a:lnTo>
                    <a:pt x="0" y="143"/>
                  </a:lnTo>
                  <a:lnTo>
                    <a:pt x="6" y="215"/>
                  </a:lnTo>
                  <a:lnTo>
                    <a:pt x="15" y="285"/>
                  </a:lnTo>
                  <a:lnTo>
                    <a:pt x="21" y="316"/>
                  </a:lnTo>
                  <a:lnTo>
                    <a:pt x="27" y="349"/>
                  </a:lnTo>
                  <a:lnTo>
                    <a:pt x="33" y="382"/>
                  </a:lnTo>
                  <a:lnTo>
                    <a:pt x="43" y="415"/>
                  </a:lnTo>
                  <a:lnTo>
                    <a:pt x="51" y="448"/>
                  </a:lnTo>
                  <a:lnTo>
                    <a:pt x="62" y="480"/>
                  </a:lnTo>
                  <a:lnTo>
                    <a:pt x="76" y="509"/>
                  </a:lnTo>
                  <a:lnTo>
                    <a:pt x="91" y="538"/>
                  </a:lnTo>
                  <a:lnTo>
                    <a:pt x="93" y="540"/>
                  </a:lnTo>
                  <a:lnTo>
                    <a:pt x="97" y="538"/>
                  </a:lnTo>
                  <a:lnTo>
                    <a:pt x="99" y="534"/>
                  </a:lnTo>
                  <a:lnTo>
                    <a:pt x="99" y="532"/>
                  </a:lnTo>
                  <a:lnTo>
                    <a:pt x="88" y="505"/>
                  </a:lnTo>
                  <a:lnTo>
                    <a:pt x="76" y="478"/>
                  </a:lnTo>
                  <a:lnTo>
                    <a:pt x="64" y="450"/>
                  </a:lnTo>
                  <a:lnTo>
                    <a:pt x="56" y="421"/>
                  </a:lnTo>
                  <a:lnTo>
                    <a:pt x="47" y="394"/>
                  </a:lnTo>
                  <a:lnTo>
                    <a:pt x="41" y="365"/>
                  </a:lnTo>
                  <a:lnTo>
                    <a:pt x="33" y="335"/>
                  </a:lnTo>
                  <a:lnTo>
                    <a:pt x="27" y="306"/>
                  </a:lnTo>
                  <a:lnTo>
                    <a:pt x="13" y="232"/>
                  </a:lnTo>
                  <a:lnTo>
                    <a:pt x="8" y="156"/>
                  </a:lnTo>
                  <a:lnTo>
                    <a:pt x="8" y="7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8" name="Freeform 93"/>
            <p:cNvSpPr/>
            <p:nvPr/>
          </p:nvSpPr>
          <p:spPr>
            <a:xfrm flipH="1">
              <a:off x="1335" y="1018"/>
              <a:ext cx="236" cy="102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0" y="6"/>
                </a:cxn>
                <a:cxn ang="0">
                  <a:pos x="106" y="10"/>
                </a:cxn>
                <a:cxn ang="0">
                  <a:pos x="101" y="14"/>
                </a:cxn>
                <a:cxn ang="0">
                  <a:pos x="94" y="19"/>
                </a:cxn>
                <a:cxn ang="0">
                  <a:pos x="86" y="23"/>
                </a:cxn>
                <a:cxn ang="0">
                  <a:pos x="76" y="26"/>
                </a:cxn>
                <a:cxn ang="0">
                  <a:pos x="67" y="29"/>
                </a:cxn>
                <a:cxn ang="0">
                  <a:pos x="59" y="32"/>
                </a:cxn>
                <a:cxn ang="0">
                  <a:pos x="52" y="34"/>
                </a:cxn>
                <a:cxn ang="0">
                  <a:pos x="45" y="35"/>
                </a:cxn>
                <a:cxn ang="0">
                  <a:pos x="38" y="37"/>
                </a:cxn>
                <a:cxn ang="0">
                  <a:pos x="31" y="39"/>
                </a:cxn>
                <a:cxn ang="0">
                  <a:pos x="23" y="41"/>
                </a:cxn>
                <a:cxn ang="0">
                  <a:pos x="15" y="42"/>
                </a:cxn>
                <a:cxn ang="0">
                  <a:pos x="8" y="43"/>
                </a:cxn>
                <a:cxn ang="0">
                  <a:pos x="2" y="44"/>
                </a:cxn>
                <a:cxn ang="0">
                  <a:pos x="0" y="47"/>
                </a:cxn>
                <a:cxn ang="0">
                  <a:pos x="4" y="50"/>
                </a:cxn>
                <a:cxn ang="0">
                  <a:pos x="9" y="51"/>
                </a:cxn>
                <a:cxn ang="0">
                  <a:pos x="14" y="49"/>
                </a:cxn>
                <a:cxn ang="0">
                  <a:pos x="20" y="47"/>
                </a:cxn>
                <a:cxn ang="0">
                  <a:pos x="28" y="45"/>
                </a:cxn>
                <a:cxn ang="0">
                  <a:pos x="37" y="43"/>
                </a:cxn>
                <a:cxn ang="0">
                  <a:pos x="47" y="40"/>
                </a:cxn>
                <a:cxn ang="0">
                  <a:pos x="57" y="37"/>
                </a:cxn>
                <a:cxn ang="0">
                  <a:pos x="66" y="33"/>
                </a:cxn>
                <a:cxn ang="0">
                  <a:pos x="73" y="30"/>
                </a:cxn>
                <a:cxn ang="0">
                  <a:pos x="81" y="27"/>
                </a:cxn>
                <a:cxn ang="0">
                  <a:pos x="89" y="24"/>
                </a:cxn>
                <a:cxn ang="0">
                  <a:pos x="96" y="20"/>
                </a:cxn>
                <a:cxn ang="0">
                  <a:pos x="103" y="15"/>
                </a:cxn>
                <a:cxn ang="0">
                  <a:pos x="109" y="9"/>
                </a:cxn>
                <a:cxn ang="0">
                  <a:pos x="115" y="3"/>
                </a:cxn>
                <a:cxn ang="0">
                  <a:pos x="118" y="0"/>
                </a:cxn>
              </a:cxnLst>
              <a:pathLst>
                <a:path w="471" h="205">
                  <a:moveTo>
                    <a:pt x="470" y="0"/>
                  </a:moveTo>
                  <a:lnTo>
                    <a:pt x="460" y="8"/>
                  </a:lnTo>
                  <a:lnTo>
                    <a:pt x="450" y="16"/>
                  </a:lnTo>
                  <a:lnTo>
                    <a:pt x="440" y="25"/>
                  </a:lnTo>
                  <a:lnTo>
                    <a:pt x="431" y="33"/>
                  </a:lnTo>
                  <a:lnTo>
                    <a:pt x="421" y="41"/>
                  </a:lnTo>
                  <a:lnTo>
                    <a:pt x="411" y="51"/>
                  </a:lnTo>
                  <a:lnTo>
                    <a:pt x="401" y="59"/>
                  </a:lnTo>
                  <a:lnTo>
                    <a:pt x="392" y="66"/>
                  </a:lnTo>
                  <a:lnTo>
                    <a:pt x="376" y="78"/>
                  </a:lnTo>
                  <a:lnTo>
                    <a:pt x="358" y="86"/>
                  </a:lnTo>
                  <a:lnTo>
                    <a:pt x="341" y="94"/>
                  </a:lnTo>
                  <a:lnTo>
                    <a:pt x="323" y="101"/>
                  </a:lnTo>
                  <a:lnTo>
                    <a:pt x="304" y="107"/>
                  </a:lnTo>
                  <a:lnTo>
                    <a:pt x="286" y="113"/>
                  </a:lnTo>
                  <a:lnTo>
                    <a:pt x="267" y="119"/>
                  </a:lnTo>
                  <a:lnTo>
                    <a:pt x="249" y="125"/>
                  </a:lnTo>
                  <a:lnTo>
                    <a:pt x="236" y="129"/>
                  </a:lnTo>
                  <a:lnTo>
                    <a:pt x="222" y="133"/>
                  </a:lnTo>
                  <a:lnTo>
                    <a:pt x="208" y="137"/>
                  </a:lnTo>
                  <a:lnTo>
                    <a:pt x="195" y="140"/>
                  </a:lnTo>
                  <a:lnTo>
                    <a:pt x="179" y="142"/>
                  </a:lnTo>
                  <a:lnTo>
                    <a:pt x="165" y="146"/>
                  </a:lnTo>
                  <a:lnTo>
                    <a:pt x="152" y="148"/>
                  </a:lnTo>
                  <a:lnTo>
                    <a:pt x="138" y="152"/>
                  </a:lnTo>
                  <a:lnTo>
                    <a:pt x="123" y="156"/>
                  </a:lnTo>
                  <a:lnTo>
                    <a:pt x="107" y="160"/>
                  </a:lnTo>
                  <a:lnTo>
                    <a:pt x="91" y="164"/>
                  </a:lnTo>
                  <a:lnTo>
                    <a:pt x="76" y="166"/>
                  </a:lnTo>
                  <a:lnTo>
                    <a:pt x="60" y="170"/>
                  </a:lnTo>
                  <a:lnTo>
                    <a:pt x="43" y="174"/>
                  </a:lnTo>
                  <a:lnTo>
                    <a:pt x="29" y="175"/>
                  </a:lnTo>
                  <a:lnTo>
                    <a:pt x="13" y="175"/>
                  </a:lnTo>
                  <a:lnTo>
                    <a:pt x="8" y="177"/>
                  </a:lnTo>
                  <a:lnTo>
                    <a:pt x="2" y="183"/>
                  </a:lnTo>
                  <a:lnTo>
                    <a:pt x="0" y="189"/>
                  </a:lnTo>
                  <a:lnTo>
                    <a:pt x="2" y="195"/>
                  </a:lnTo>
                  <a:lnTo>
                    <a:pt x="13" y="201"/>
                  </a:lnTo>
                  <a:lnTo>
                    <a:pt x="23" y="205"/>
                  </a:lnTo>
                  <a:lnTo>
                    <a:pt x="35" y="205"/>
                  </a:lnTo>
                  <a:lnTo>
                    <a:pt x="45" y="203"/>
                  </a:lnTo>
                  <a:lnTo>
                    <a:pt x="56" y="199"/>
                  </a:lnTo>
                  <a:lnTo>
                    <a:pt x="66" y="195"/>
                  </a:lnTo>
                  <a:lnTo>
                    <a:pt x="78" y="191"/>
                  </a:lnTo>
                  <a:lnTo>
                    <a:pt x="89" y="187"/>
                  </a:lnTo>
                  <a:lnTo>
                    <a:pt x="109" y="183"/>
                  </a:lnTo>
                  <a:lnTo>
                    <a:pt x="128" y="177"/>
                  </a:lnTo>
                  <a:lnTo>
                    <a:pt x="148" y="172"/>
                  </a:lnTo>
                  <a:lnTo>
                    <a:pt x="167" y="166"/>
                  </a:lnTo>
                  <a:lnTo>
                    <a:pt x="187" y="160"/>
                  </a:lnTo>
                  <a:lnTo>
                    <a:pt x="206" y="154"/>
                  </a:lnTo>
                  <a:lnTo>
                    <a:pt x="226" y="148"/>
                  </a:lnTo>
                  <a:lnTo>
                    <a:pt x="245" y="140"/>
                  </a:lnTo>
                  <a:lnTo>
                    <a:pt x="261" y="135"/>
                  </a:lnTo>
                  <a:lnTo>
                    <a:pt x="277" y="129"/>
                  </a:lnTo>
                  <a:lnTo>
                    <a:pt x="292" y="123"/>
                  </a:lnTo>
                  <a:lnTo>
                    <a:pt x="308" y="117"/>
                  </a:lnTo>
                  <a:lnTo>
                    <a:pt x="323" y="111"/>
                  </a:lnTo>
                  <a:lnTo>
                    <a:pt x="339" y="105"/>
                  </a:lnTo>
                  <a:lnTo>
                    <a:pt x="355" y="99"/>
                  </a:lnTo>
                  <a:lnTo>
                    <a:pt x="368" y="92"/>
                  </a:lnTo>
                  <a:lnTo>
                    <a:pt x="384" y="82"/>
                  </a:lnTo>
                  <a:lnTo>
                    <a:pt x="397" y="72"/>
                  </a:lnTo>
                  <a:lnTo>
                    <a:pt x="409" y="62"/>
                  </a:lnTo>
                  <a:lnTo>
                    <a:pt x="423" y="51"/>
                  </a:lnTo>
                  <a:lnTo>
                    <a:pt x="434" y="39"/>
                  </a:lnTo>
                  <a:lnTo>
                    <a:pt x="446" y="25"/>
                  </a:lnTo>
                  <a:lnTo>
                    <a:pt x="458" y="14"/>
                  </a:lnTo>
                  <a:lnTo>
                    <a:pt x="470" y="0"/>
                  </a:lnTo>
                  <a:lnTo>
                    <a:pt x="471" y="0"/>
                  </a:lnTo>
                  <a:lnTo>
                    <a:pt x="47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9" name="Freeform 94"/>
            <p:cNvSpPr/>
            <p:nvPr/>
          </p:nvSpPr>
          <p:spPr>
            <a:xfrm flipH="1">
              <a:off x="1553" y="1184"/>
              <a:ext cx="43" cy="322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" y="27"/>
                </a:cxn>
                <a:cxn ang="0">
                  <a:pos x="0" y="55"/>
                </a:cxn>
                <a:cxn ang="0">
                  <a:pos x="0" y="83"/>
                </a:cxn>
                <a:cxn ang="0">
                  <a:pos x="3" y="110"/>
                </a:cxn>
                <a:cxn ang="0">
                  <a:pos x="5" y="120"/>
                </a:cxn>
                <a:cxn ang="0">
                  <a:pos x="6" y="129"/>
                </a:cxn>
                <a:cxn ang="0">
                  <a:pos x="9" y="138"/>
                </a:cxn>
                <a:cxn ang="0">
                  <a:pos x="11" y="147"/>
                </a:cxn>
                <a:cxn ang="0">
                  <a:pos x="12" y="151"/>
                </a:cxn>
                <a:cxn ang="0">
                  <a:pos x="14" y="155"/>
                </a:cxn>
                <a:cxn ang="0">
                  <a:pos x="16" y="158"/>
                </a:cxn>
                <a:cxn ang="0">
                  <a:pos x="19" y="161"/>
                </a:cxn>
                <a:cxn ang="0">
                  <a:pos x="20" y="161"/>
                </a:cxn>
                <a:cxn ang="0">
                  <a:pos x="21" y="160"/>
                </a:cxn>
                <a:cxn ang="0">
                  <a:pos x="21" y="159"/>
                </a:cxn>
                <a:cxn ang="0">
                  <a:pos x="21" y="158"/>
                </a:cxn>
                <a:cxn ang="0">
                  <a:pos x="19" y="154"/>
                </a:cxn>
                <a:cxn ang="0">
                  <a:pos x="17" y="149"/>
                </a:cxn>
                <a:cxn ang="0">
                  <a:pos x="16" y="145"/>
                </a:cxn>
                <a:cxn ang="0">
                  <a:pos x="15" y="141"/>
                </a:cxn>
                <a:cxn ang="0">
                  <a:pos x="13" y="133"/>
                </a:cxn>
                <a:cxn ang="0">
                  <a:pos x="10" y="124"/>
                </a:cxn>
                <a:cxn ang="0">
                  <a:pos x="8" y="116"/>
                </a:cxn>
                <a:cxn ang="0">
                  <a:pos x="6" y="108"/>
                </a:cxn>
                <a:cxn ang="0">
                  <a:pos x="2" y="81"/>
                </a:cxn>
                <a:cxn ang="0">
                  <a:pos x="1" y="54"/>
                </a:cxn>
                <a:cxn ang="0">
                  <a:pos x="3" y="27"/>
                </a:cxn>
                <a:cxn ang="0">
                  <a:pos x="7" y="0"/>
                </a:cxn>
              </a:cxnLst>
              <a:pathLst>
                <a:path w="88" h="645">
                  <a:moveTo>
                    <a:pt x="29" y="0"/>
                  </a:moveTo>
                  <a:lnTo>
                    <a:pt x="8" y="110"/>
                  </a:lnTo>
                  <a:lnTo>
                    <a:pt x="0" y="221"/>
                  </a:lnTo>
                  <a:lnTo>
                    <a:pt x="2" y="332"/>
                  </a:lnTo>
                  <a:lnTo>
                    <a:pt x="14" y="443"/>
                  </a:lnTo>
                  <a:lnTo>
                    <a:pt x="20" y="480"/>
                  </a:lnTo>
                  <a:lnTo>
                    <a:pt x="27" y="517"/>
                  </a:lnTo>
                  <a:lnTo>
                    <a:pt x="37" y="554"/>
                  </a:lnTo>
                  <a:lnTo>
                    <a:pt x="47" y="591"/>
                  </a:lnTo>
                  <a:lnTo>
                    <a:pt x="51" y="606"/>
                  </a:lnTo>
                  <a:lnTo>
                    <a:pt x="57" y="620"/>
                  </a:lnTo>
                  <a:lnTo>
                    <a:pt x="66" y="634"/>
                  </a:lnTo>
                  <a:lnTo>
                    <a:pt x="78" y="645"/>
                  </a:lnTo>
                  <a:lnTo>
                    <a:pt x="82" y="645"/>
                  </a:lnTo>
                  <a:lnTo>
                    <a:pt x="86" y="641"/>
                  </a:lnTo>
                  <a:lnTo>
                    <a:pt x="88" y="636"/>
                  </a:lnTo>
                  <a:lnTo>
                    <a:pt x="86" y="632"/>
                  </a:lnTo>
                  <a:lnTo>
                    <a:pt x="78" y="616"/>
                  </a:lnTo>
                  <a:lnTo>
                    <a:pt x="72" y="599"/>
                  </a:lnTo>
                  <a:lnTo>
                    <a:pt x="68" y="581"/>
                  </a:lnTo>
                  <a:lnTo>
                    <a:pt x="63" y="565"/>
                  </a:lnTo>
                  <a:lnTo>
                    <a:pt x="53" y="532"/>
                  </a:lnTo>
                  <a:lnTo>
                    <a:pt x="43" y="499"/>
                  </a:lnTo>
                  <a:lnTo>
                    <a:pt x="35" y="466"/>
                  </a:lnTo>
                  <a:lnTo>
                    <a:pt x="27" y="433"/>
                  </a:lnTo>
                  <a:lnTo>
                    <a:pt x="10" y="326"/>
                  </a:lnTo>
                  <a:lnTo>
                    <a:pt x="6" y="217"/>
                  </a:lnTo>
                  <a:lnTo>
                    <a:pt x="12" y="10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0" name="Freeform 95"/>
            <p:cNvSpPr/>
            <p:nvPr/>
          </p:nvSpPr>
          <p:spPr>
            <a:xfrm flipH="1">
              <a:off x="1575" y="1113"/>
              <a:ext cx="110" cy="16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2" y="5"/>
                </a:cxn>
                <a:cxn ang="0">
                  <a:pos x="50" y="9"/>
                </a:cxn>
                <a:cxn ang="0">
                  <a:pos x="48" y="14"/>
                </a:cxn>
                <a:cxn ang="0">
                  <a:pos x="45" y="19"/>
                </a:cxn>
                <a:cxn ang="0">
                  <a:pos x="42" y="24"/>
                </a:cxn>
                <a:cxn ang="0">
                  <a:pos x="40" y="29"/>
                </a:cxn>
                <a:cxn ang="0">
                  <a:pos x="37" y="34"/>
                </a:cxn>
                <a:cxn ang="0">
                  <a:pos x="34" y="39"/>
                </a:cxn>
                <a:cxn ang="0">
                  <a:pos x="31" y="44"/>
                </a:cxn>
                <a:cxn ang="0">
                  <a:pos x="28" y="49"/>
                </a:cxn>
                <a:cxn ang="0">
                  <a:pos x="23" y="53"/>
                </a:cxn>
                <a:cxn ang="0">
                  <a:pos x="19" y="57"/>
                </a:cxn>
                <a:cxn ang="0">
                  <a:pos x="15" y="61"/>
                </a:cxn>
                <a:cxn ang="0">
                  <a:pos x="11" y="65"/>
                </a:cxn>
                <a:cxn ang="0">
                  <a:pos x="6" y="70"/>
                </a:cxn>
                <a:cxn ang="0">
                  <a:pos x="2" y="73"/>
                </a:cxn>
                <a:cxn ang="0">
                  <a:pos x="1" y="75"/>
                </a:cxn>
                <a:cxn ang="0">
                  <a:pos x="0" y="78"/>
                </a:cxn>
                <a:cxn ang="0">
                  <a:pos x="1" y="80"/>
                </a:cxn>
                <a:cxn ang="0">
                  <a:pos x="3" y="80"/>
                </a:cxn>
                <a:cxn ang="0">
                  <a:pos x="8" y="77"/>
                </a:cxn>
                <a:cxn ang="0">
                  <a:pos x="12" y="73"/>
                </a:cxn>
                <a:cxn ang="0">
                  <a:pos x="16" y="70"/>
                </a:cxn>
                <a:cxn ang="0">
                  <a:pos x="19" y="65"/>
                </a:cxn>
                <a:cxn ang="0">
                  <a:pos x="23" y="61"/>
                </a:cxn>
                <a:cxn ang="0">
                  <a:pos x="26" y="56"/>
                </a:cxn>
                <a:cxn ang="0">
                  <a:pos x="30" y="52"/>
                </a:cxn>
                <a:cxn ang="0">
                  <a:pos x="32" y="48"/>
                </a:cxn>
                <a:cxn ang="0">
                  <a:pos x="36" y="42"/>
                </a:cxn>
                <a:cxn ang="0">
                  <a:pos x="39" y="36"/>
                </a:cxn>
                <a:cxn ang="0">
                  <a:pos x="42" y="30"/>
                </a:cxn>
                <a:cxn ang="0">
                  <a:pos x="44" y="24"/>
                </a:cxn>
                <a:cxn ang="0">
                  <a:pos x="47" y="18"/>
                </a:cxn>
                <a:cxn ang="0">
                  <a:pos x="50" y="12"/>
                </a:cxn>
                <a:cxn ang="0">
                  <a:pos x="52" y="6"/>
                </a:cxn>
                <a:cxn ang="0">
                  <a:pos x="55" y="0"/>
                </a:cxn>
              </a:cxnLst>
              <a:pathLst>
                <a:path w="220" h="322">
                  <a:moveTo>
                    <a:pt x="220" y="0"/>
                  </a:moveTo>
                  <a:lnTo>
                    <a:pt x="208" y="20"/>
                  </a:lnTo>
                  <a:lnTo>
                    <a:pt x="199" y="39"/>
                  </a:lnTo>
                  <a:lnTo>
                    <a:pt x="189" y="59"/>
                  </a:lnTo>
                  <a:lnTo>
                    <a:pt x="179" y="78"/>
                  </a:lnTo>
                  <a:lnTo>
                    <a:pt x="167" y="98"/>
                  </a:lnTo>
                  <a:lnTo>
                    <a:pt x="158" y="119"/>
                  </a:lnTo>
                  <a:lnTo>
                    <a:pt x="148" y="138"/>
                  </a:lnTo>
                  <a:lnTo>
                    <a:pt x="136" y="158"/>
                  </a:lnTo>
                  <a:lnTo>
                    <a:pt x="123" y="177"/>
                  </a:lnTo>
                  <a:lnTo>
                    <a:pt x="109" y="197"/>
                  </a:lnTo>
                  <a:lnTo>
                    <a:pt x="91" y="214"/>
                  </a:lnTo>
                  <a:lnTo>
                    <a:pt x="76" y="232"/>
                  </a:lnTo>
                  <a:lnTo>
                    <a:pt x="58" y="248"/>
                  </a:lnTo>
                  <a:lnTo>
                    <a:pt x="41" y="263"/>
                  </a:lnTo>
                  <a:lnTo>
                    <a:pt x="23" y="281"/>
                  </a:lnTo>
                  <a:lnTo>
                    <a:pt x="6" y="296"/>
                  </a:lnTo>
                  <a:lnTo>
                    <a:pt x="2" y="304"/>
                  </a:lnTo>
                  <a:lnTo>
                    <a:pt x="0" y="314"/>
                  </a:lnTo>
                  <a:lnTo>
                    <a:pt x="4" y="322"/>
                  </a:lnTo>
                  <a:lnTo>
                    <a:pt x="11" y="322"/>
                  </a:lnTo>
                  <a:lnTo>
                    <a:pt x="29" y="310"/>
                  </a:lnTo>
                  <a:lnTo>
                    <a:pt x="47" y="296"/>
                  </a:lnTo>
                  <a:lnTo>
                    <a:pt x="62" y="281"/>
                  </a:lnTo>
                  <a:lnTo>
                    <a:pt x="76" y="263"/>
                  </a:lnTo>
                  <a:lnTo>
                    <a:pt x="91" y="246"/>
                  </a:lnTo>
                  <a:lnTo>
                    <a:pt x="103" y="228"/>
                  </a:lnTo>
                  <a:lnTo>
                    <a:pt x="117" y="211"/>
                  </a:lnTo>
                  <a:lnTo>
                    <a:pt x="128" y="193"/>
                  </a:lnTo>
                  <a:lnTo>
                    <a:pt x="142" y="170"/>
                  </a:lnTo>
                  <a:lnTo>
                    <a:pt x="154" y="146"/>
                  </a:lnTo>
                  <a:lnTo>
                    <a:pt x="165" y="121"/>
                  </a:lnTo>
                  <a:lnTo>
                    <a:pt x="175" y="98"/>
                  </a:lnTo>
                  <a:lnTo>
                    <a:pt x="185" y="72"/>
                  </a:lnTo>
                  <a:lnTo>
                    <a:pt x="197" y="49"/>
                  </a:lnTo>
                  <a:lnTo>
                    <a:pt x="208" y="24"/>
                  </a:lnTo>
                  <a:lnTo>
                    <a:pt x="22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4671" name="Freeform 96"/>
          <p:cNvSpPr/>
          <p:nvPr/>
        </p:nvSpPr>
        <p:spPr>
          <a:xfrm flipH="1">
            <a:off x="8101013" y="2205038"/>
            <a:ext cx="153987" cy="74612"/>
          </a:xfrm>
          <a:custGeom>
            <a:avLst/>
            <a:gdLst/>
            <a:ahLst/>
            <a:cxnLst>
              <a:cxn ang="0">
                <a:pos x="643217" y="0"/>
              </a:cxn>
              <a:cxn ang="0">
                <a:pos x="0" y="9654632"/>
              </a:cxn>
              <a:cxn ang="0">
                <a:pos x="1929650" y="18665836"/>
              </a:cxn>
              <a:cxn ang="0">
                <a:pos x="7075382" y="26389382"/>
              </a:cxn>
              <a:cxn ang="0">
                <a:pos x="14793980" y="32182643"/>
              </a:cxn>
              <a:cxn ang="0">
                <a:pos x="22513381" y="37331673"/>
              </a:cxn>
              <a:cxn ang="0">
                <a:pos x="30875196" y="42480703"/>
              </a:cxn>
              <a:cxn ang="0">
                <a:pos x="39880227" y="47630536"/>
              </a:cxn>
              <a:cxn ang="0">
                <a:pos x="47598825" y="51491907"/>
              </a:cxn>
              <a:cxn ang="0">
                <a:pos x="52101341" y="53422994"/>
              </a:cxn>
              <a:cxn ang="0">
                <a:pos x="57247073" y="54710653"/>
              </a:cxn>
              <a:cxn ang="0">
                <a:pos x="63680041" y="57285168"/>
              </a:cxn>
              <a:cxn ang="0">
                <a:pos x="71398639" y="58572025"/>
              </a:cxn>
              <a:cxn ang="0">
                <a:pos x="77187588" y="59859683"/>
              </a:cxn>
              <a:cxn ang="0">
                <a:pos x="83619753" y="59859683"/>
              </a:cxn>
              <a:cxn ang="0">
                <a:pos x="90051918" y="59859683"/>
              </a:cxn>
              <a:cxn ang="0">
                <a:pos x="95197651" y="59859683"/>
              </a:cxn>
              <a:cxn ang="0">
                <a:pos x="104846701" y="55997509"/>
              </a:cxn>
              <a:cxn ang="0">
                <a:pos x="111278866" y="48917392"/>
              </a:cxn>
              <a:cxn ang="0">
                <a:pos x="116424598" y="39906188"/>
              </a:cxn>
              <a:cxn ang="0">
                <a:pos x="122856764" y="30894984"/>
              </a:cxn>
              <a:cxn ang="0">
                <a:pos x="123499980" y="28320469"/>
              </a:cxn>
              <a:cxn ang="0">
                <a:pos x="122856764" y="27033612"/>
              </a:cxn>
              <a:cxn ang="0">
                <a:pos x="120283897" y="27033612"/>
              </a:cxn>
              <a:cxn ang="0">
                <a:pos x="117711031" y="28320469"/>
              </a:cxn>
              <a:cxn ang="0">
                <a:pos x="113851732" y="32182643"/>
              </a:cxn>
              <a:cxn ang="0">
                <a:pos x="108706000" y="36044817"/>
              </a:cxn>
              <a:cxn ang="0">
                <a:pos x="104846701" y="39906188"/>
              </a:cxn>
              <a:cxn ang="0">
                <a:pos x="100986599" y="42480703"/>
              </a:cxn>
              <a:cxn ang="0">
                <a:pos x="96484084" y="45056021"/>
              </a:cxn>
              <a:cxn ang="0">
                <a:pos x="91338351" y="45056021"/>
              </a:cxn>
              <a:cxn ang="0">
                <a:pos x="86192619" y="46342877"/>
              </a:cxn>
              <a:cxn ang="0">
                <a:pos x="79760454" y="45056021"/>
              </a:cxn>
              <a:cxn ang="0">
                <a:pos x="72685072" y="43768362"/>
              </a:cxn>
              <a:cxn ang="0">
                <a:pos x="64966474" y="42480703"/>
              </a:cxn>
              <a:cxn ang="0">
                <a:pos x="57247073" y="41193847"/>
              </a:cxn>
              <a:cxn ang="0">
                <a:pos x="49528475" y="38619332"/>
              </a:cxn>
              <a:cxn ang="0">
                <a:pos x="43739526" y="36044817"/>
              </a:cxn>
              <a:cxn ang="0">
                <a:pos x="36020928" y="32182643"/>
              </a:cxn>
              <a:cxn ang="0">
                <a:pos x="27015896" y="28320469"/>
              </a:cxn>
              <a:cxn ang="0">
                <a:pos x="19939712" y="25102525"/>
              </a:cxn>
              <a:cxn ang="0">
                <a:pos x="13507547" y="19953495"/>
              </a:cxn>
              <a:cxn ang="0">
                <a:pos x="7075382" y="13516806"/>
              </a:cxn>
              <a:cxn ang="0">
                <a:pos x="3216083" y="7080117"/>
              </a:cxn>
              <a:cxn ang="0">
                <a:pos x="1929650" y="0"/>
              </a:cxn>
              <a:cxn ang="0">
                <a:pos x="643217" y="0"/>
              </a:cxn>
            </a:cxnLst>
            <a:pathLst>
              <a:path w="192" h="93">
                <a:moveTo>
                  <a:pt x="1" y="0"/>
                </a:moveTo>
                <a:lnTo>
                  <a:pt x="0" y="15"/>
                </a:lnTo>
                <a:lnTo>
                  <a:pt x="3" y="29"/>
                </a:lnTo>
                <a:lnTo>
                  <a:pt x="11" y="41"/>
                </a:lnTo>
                <a:lnTo>
                  <a:pt x="23" y="50"/>
                </a:lnTo>
                <a:lnTo>
                  <a:pt x="35" y="58"/>
                </a:lnTo>
                <a:lnTo>
                  <a:pt x="48" y="66"/>
                </a:lnTo>
                <a:lnTo>
                  <a:pt x="62" y="74"/>
                </a:lnTo>
                <a:lnTo>
                  <a:pt x="74" y="80"/>
                </a:lnTo>
                <a:lnTo>
                  <a:pt x="81" y="83"/>
                </a:lnTo>
                <a:lnTo>
                  <a:pt x="89" y="85"/>
                </a:lnTo>
                <a:lnTo>
                  <a:pt x="99" y="89"/>
                </a:lnTo>
                <a:lnTo>
                  <a:pt x="111" y="91"/>
                </a:lnTo>
                <a:lnTo>
                  <a:pt x="120" y="93"/>
                </a:lnTo>
                <a:lnTo>
                  <a:pt x="130" y="93"/>
                </a:lnTo>
                <a:lnTo>
                  <a:pt x="140" y="93"/>
                </a:lnTo>
                <a:lnTo>
                  <a:pt x="148" y="93"/>
                </a:lnTo>
                <a:lnTo>
                  <a:pt x="163" y="87"/>
                </a:lnTo>
                <a:lnTo>
                  <a:pt x="173" y="76"/>
                </a:lnTo>
                <a:lnTo>
                  <a:pt x="181" y="62"/>
                </a:lnTo>
                <a:lnTo>
                  <a:pt x="191" y="48"/>
                </a:lnTo>
                <a:lnTo>
                  <a:pt x="192" y="44"/>
                </a:lnTo>
                <a:lnTo>
                  <a:pt x="191" y="42"/>
                </a:lnTo>
                <a:lnTo>
                  <a:pt x="187" y="42"/>
                </a:lnTo>
                <a:lnTo>
                  <a:pt x="183" y="44"/>
                </a:lnTo>
                <a:lnTo>
                  <a:pt x="177" y="50"/>
                </a:lnTo>
                <a:lnTo>
                  <a:pt x="169" y="56"/>
                </a:lnTo>
                <a:lnTo>
                  <a:pt x="163" y="62"/>
                </a:lnTo>
                <a:lnTo>
                  <a:pt x="157" y="66"/>
                </a:lnTo>
                <a:lnTo>
                  <a:pt x="150" y="70"/>
                </a:lnTo>
                <a:lnTo>
                  <a:pt x="142" y="70"/>
                </a:lnTo>
                <a:lnTo>
                  <a:pt x="134" y="72"/>
                </a:lnTo>
                <a:lnTo>
                  <a:pt x="124" y="70"/>
                </a:lnTo>
                <a:lnTo>
                  <a:pt x="113" y="68"/>
                </a:lnTo>
                <a:lnTo>
                  <a:pt x="101" y="66"/>
                </a:lnTo>
                <a:lnTo>
                  <a:pt x="89" y="64"/>
                </a:lnTo>
                <a:lnTo>
                  <a:pt x="77" y="60"/>
                </a:lnTo>
                <a:lnTo>
                  <a:pt x="68" y="56"/>
                </a:lnTo>
                <a:lnTo>
                  <a:pt x="56" y="50"/>
                </a:lnTo>
                <a:lnTo>
                  <a:pt x="42" y="44"/>
                </a:lnTo>
                <a:lnTo>
                  <a:pt x="31" y="39"/>
                </a:lnTo>
                <a:lnTo>
                  <a:pt x="21" y="31"/>
                </a:lnTo>
                <a:lnTo>
                  <a:pt x="11" y="21"/>
                </a:lnTo>
                <a:lnTo>
                  <a:pt x="5" y="11"/>
                </a:lnTo>
                <a:lnTo>
                  <a:pt x="3" y="0"/>
                </a:lnTo>
                <a:lnTo>
                  <a:pt x="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24672" name="Picture 97" descr="j0283209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 rot="10800000" flipH="1" flipV="1">
            <a:off x="8172450" y="5678488"/>
            <a:ext cx="792163" cy="774700"/>
          </a:xfrm>
        </p:spPr>
      </p:pic>
      <p:sp>
        <p:nvSpPr>
          <p:cNvPr id="46178" name="Rectangle 98"/>
          <p:cNvSpPr/>
          <p:nvPr/>
        </p:nvSpPr>
        <p:spPr>
          <a:xfrm>
            <a:off x="2914650" y="4149725"/>
            <a:ext cx="5761038" cy="647700"/>
          </a:xfrm>
          <a:prstGeom prst="rect">
            <a:avLst/>
          </a:prstGeom>
          <a:gradFill rotWithShape="1">
            <a:gsLst>
              <a:gs pos="0">
                <a:srgbClr val="03D4A8">
                  <a:alpha val="79999"/>
                </a:srgbClr>
              </a:gs>
              <a:gs pos="12500">
                <a:srgbClr val="21D6E0">
                  <a:alpha val="79999"/>
                </a:srgbClr>
              </a:gs>
              <a:gs pos="37500">
                <a:srgbClr val="0087E6">
                  <a:alpha val="79999"/>
                </a:srgbClr>
              </a:gs>
              <a:gs pos="50000">
                <a:srgbClr val="005CBF">
                  <a:alpha val="79999"/>
                </a:srgbClr>
              </a:gs>
              <a:gs pos="62500">
                <a:srgbClr val="0087E6">
                  <a:alpha val="79999"/>
                </a:srgbClr>
              </a:gs>
              <a:gs pos="87500">
                <a:srgbClr val="21D6E0">
                  <a:alpha val="79999"/>
                </a:srgbClr>
              </a:gs>
              <a:gs pos="100000">
                <a:srgbClr val="03D4A8">
                  <a:alpha val="79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en-US" altLang="zh-CN" sz="4000" dirty="0">
                <a:solidFill>
                  <a:srgbClr val="FF66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1. </a:t>
            </a:r>
            <a:r>
              <a:rPr lang="zh-CN" altLang="en-US" sz="4000" dirty="0">
                <a:solidFill>
                  <a:srgbClr val="FF66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进行有关的计算</a:t>
            </a:r>
            <a:endParaRPr lang="zh-CN" altLang="en-US" sz="4000" dirty="0">
              <a:solidFill>
                <a:srgbClr val="FF66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dirty="0">
                <a:solidFill>
                  <a:schemeClr val="folHlin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6179" name="Rectangle 99"/>
          <p:cNvSpPr/>
          <p:nvPr/>
        </p:nvSpPr>
        <p:spPr>
          <a:xfrm>
            <a:off x="2916238" y="4868863"/>
            <a:ext cx="5761037" cy="647700"/>
          </a:xfrm>
          <a:prstGeom prst="rect">
            <a:avLst/>
          </a:prstGeom>
          <a:gradFill rotWithShape="1">
            <a:gsLst>
              <a:gs pos="0">
                <a:srgbClr val="03D4A8">
                  <a:alpha val="79999"/>
                </a:srgbClr>
              </a:gs>
              <a:gs pos="25000">
                <a:srgbClr val="21D6E0">
                  <a:alpha val="79999"/>
                </a:srgbClr>
              </a:gs>
              <a:gs pos="75000">
                <a:srgbClr val="0087E6">
                  <a:alpha val="79999"/>
                </a:srgbClr>
              </a:gs>
              <a:gs pos="100000">
                <a:srgbClr val="005CBF">
                  <a:alpha val="79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en-US" altLang="zh-CN" sz="4000" dirty="0">
                <a:solidFill>
                  <a:srgbClr val="FF66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2. </a:t>
            </a:r>
            <a:r>
              <a:rPr lang="zh-CN" altLang="en-US" sz="4000" dirty="0">
                <a:solidFill>
                  <a:srgbClr val="FF66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推测一些物质的组成</a:t>
            </a:r>
            <a:endParaRPr lang="zh-CN" altLang="en-US" sz="4000" dirty="0">
              <a:solidFill>
                <a:srgbClr val="FF66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6180" name="Rectangle 100"/>
          <p:cNvSpPr>
            <a:spLocks noChangeArrowheads="1"/>
          </p:cNvSpPr>
          <p:nvPr/>
        </p:nvSpPr>
        <p:spPr bwMode="auto">
          <a:xfrm>
            <a:off x="2916238" y="5661025"/>
            <a:ext cx="5133975" cy="720725"/>
          </a:xfrm>
          <a:prstGeom prst="rect">
            <a:avLst/>
          </a:prstGeom>
          <a:gradFill rotWithShape="1">
            <a:gsLst>
              <a:gs pos="0">
                <a:srgbClr val="5E9EFF">
                  <a:alpha val="80000"/>
                </a:srgbClr>
              </a:gs>
              <a:gs pos="39999">
                <a:srgbClr val="85C2FF">
                  <a:alpha val="81200"/>
                </a:srgbClr>
              </a:gs>
              <a:gs pos="70000">
                <a:srgbClr val="C4D6EB">
                  <a:alpha val="82100"/>
                </a:srgbClr>
              </a:gs>
              <a:gs pos="100000">
                <a:srgbClr val="FFEBFA">
                  <a:alpha val="83000"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3. 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解释一些实验事实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6182" name="Text Box 102"/>
          <p:cNvSpPr txBox="1"/>
          <p:nvPr/>
        </p:nvSpPr>
        <p:spPr>
          <a:xfrm>
            <a:off x="2484438" y="3448050"/>
            <a:ext cx="3816350" cy="701675"/>
          </a:xfrm>
          <a:prstGeom prst="rect">
            <a:avLst/>
          </a:prstGeom>
          <a:gradFill rotWithShape="1">
            <a:gsLst>
              <a:gs pos="0">
                <a:srgbClr val="000082">
                  <a:alpha val="60001"/>
                </a:srgbClr>
              </a:gs>
              <a:gs pos="15000">
                <a:srgbClr val="66008F">
                  <a:alpha val="66000"/>
                </a:srgbClr>
              </a:gs>
              <a:gs pos="32499">
                <a:srgbClr val="BA0066">
                  <a:alpha val="72999"/>
                </a:srgbClr>
              </a:gs>
              <a:gs pos="45000">
                <a:srgbClr val="FF0000">
                  <a:alpha val="77999"/>
                </a:srgbClr>
              </a:gs>
              <a:gs pos="50000">
                <a:srgbClr val="FF8200">
                  <a:alpha val="79999"/>
                </a:srgbClr>
              </a:gs>
              <a:gs pos="55000">
                <a:srgbClr val="FF0000">
                  <a:alpha val="77999"/>
                </a:srgbClr>
              </a:gs>
              <a:gs pos="67501">
                <a:srgbClr val="BA0066">
                  <a:alpha val="72999"/>
                </a:srgbClr>
              </a:gs>
              <a:gs pos="85000">
                <a:srgbClr val="66008F">
                  <a:alpha val="66000"/>
                </a:srgbClr>
              </a:gs>
              <a:gs pos="100000">
                <a:srgbClr val="000082">
                  <a:alpha val="60001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pPr>
              <a:buSzTx/>
              <a:buFontTx/>
            </a:pPr>
            <a:r>
              <a:rPr lang="zh-CN" altLang="en-US" sz="4000" i="1" u="sng">
                <a:solidFill>
                  <a:srgbClr val="00FF99"/>
                </a:solidFill>
                <a:latin typeface="Arial" panose="020B0604020202020204" pitchFamily="34" charset="0"/>
                <a:ea typeface="楷体_GB2312" pitchFamily="49" charset="-122"/>
              </a:rPr>
              <a:t>可运用定律：</a:t>
            </a:r>
            <a:endParaRPr lang="zh-CN" altLang="en-US" sz="4000" i="1" u="sng">
              <a:solidFill>
                <a:srgbClr val="00FF99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9" grpId="0" animBg="1"/>
      <p:bldP spid="46178" grpId="0" animBg="1"/>
      <p:bldP spid="4617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6" name="Text Box 10"/>
          <p:cNvSpPr txBox="1"/>
          <p:nvPr/>
        </p:nvSpPr>
        <p:spPr>
          <a:xfrm>
            <a:off x="533400" y="2819400"/>
            <a:ext cx="8229600" cy="2811463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、 将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24.5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氯酸钾加热至完全分解，得到固体质量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14.9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，则产生气体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____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、加热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10 g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氯酸钾和二氧化锰的混合物，反应后称得残留物的质量总和为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9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．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52 g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，则生成氧气的质量为</a:t>
            </a:r>
            <a:r>
              <a:rPr lang="zh-CN" altLang="en-US" u="sng" dirty="0">
                <a:latin typeface="Arial" panose="020B0604020202020204" pitchFamily="34" charset="0"/>
                <a:ea typeface="黑体" panose="02010609060101010101" pitchFamily="49" charset="-122"/>
              </a:rPr>
              <a:t>　　　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endParaRPr lang="en-US" altLang="zh-CN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338" name="Rectangle 2"/>
          <p:cNvSpPr/>
          <p:nvPr/>
        </p:nvSpPr>
        <p:spPr>
          <a:xfrm>
            <a:off x="533400" y="609600"/>
            <a:ext cx="8077200" cy="1714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66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三．质量守恒定律的简单应用</a:t>
            </a: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、反应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A+B=C+D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中，已知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2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 A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和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5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参加了反应，生成了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4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 C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，则有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____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g</a:t>
            </a: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 D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生成。 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6667500" y="1860550"/>
            <a:ext cx="700088" cy="579438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3</a:t>
            </a:r>
            <a:endParaRPr lang="en-US" altLang="zh-CN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6248400" y="3124200"/>
            <a:ext cx="457200" cy="342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5999163" y="3328988"/>
            <a:ext cx="1436687" cy="519112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9.6</a:t>
            </a:r>
            <a:endParaRPr lang="en-US" altLang="zh-CN" sz="28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06" name="Picture 9" descr="XUS000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9800" y="0"/>
            <a:ext cx="3124200" cy="129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7" name="Text Box 11"/>
          <p:cNvSpPr txBox="1"/>
          <p:nvPr/>
        </p:nvSpPr>
        <p:spPr>
          <a:xfrm>
            <a:off x="609600" y="3810000"/>
            <a:ext cx="8534400" cy="846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8" name="Text Box 12"/>
          <p:cNvSpPr txBox="1"/>
          <p:nvPr/>
        </p:nvSpPr>
        <p:spPr>
          <a:xfrm>
            <a:off x="3657600" y="4876800"/>
            <a:ext cx="685800" cy="342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Text Box 13"/>
          <p:cNvSpPr txBox="1"/>
          <p:nvPr/>
        </p:nvSpPr>
        <p:spPr>
          <a:xfrm>
            <a:off x="3502025" y="5057775"/>
            <a:ext cx="1143000" cy="519113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0.48</a:t>
            </a:r>
            <a:endParaRPr lang="en-US" altLang="zh-CN" sz="28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4344" grpId="0" animBg="1"/>
      <p:bldP spid="1434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Picture 2" descr="PM_0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6" name="Text Box 3"/>
          <p:cNvSpPr txBox="1"/>
          <p:nvPr/>
        </p:nvSpPr>
        <p:spPr>
          <a:xfrm>
            <a:off x="1981200" y="914400"/>
            <a:ext cx="6324600" cy="342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0" y="2590800"/>
            <a:ext cx="9144000" cy="13239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、在化学反应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2XY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+Y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=2Z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Z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的化学式为（   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baseline="-25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8" name="Text Box 5"/>
          <p:cNvSpPr txBox="1"/>
          <p:nvPr/>
        </p:nvSpPr>
        <p:spPr>
          <a:xfrm>
            <a:off x="1143000" y="3886200"/>
            <a:ext cx="8001000" cy="342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0" y="185738"/>
            <a:ext cx="9144000" cy="23082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、已知石蜡是蜡烛的主要成分，蜡烛在空气中完全燃烧后的产物是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 dirty="0"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3600" baseline="-25000" dirty="0"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，判断石蜡中一定含有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_______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元素，可能含有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___</a:t>
            </a:r>
            <a:r>
              <a:rPr lang="zh-CN" altLang="en-US" sz="3600" dirty="0">
                <a:latin typeface="Tahoma" panose="020B0604030504040204" pitchFamily="34" charset="0"/>
                <a:ea typeface="宋体" panose="02010600030101010101" pitchFamily="2" charset="-122"/>
              </a:rPr>
              <a:t>元素</a:t>
            </a:r>
            <a:r>
              <a:rPr lang="en-US" altLang="zh-CN" sz="3600" dirty="0">
                <a:latin typeface="Tahoma" panose="020B0604030504040204" pitchFamily="34" charset="0"/>
                <a:ea typeface="宋体" panose="02010600030101010101" pitchFamily="2" charset="-122"/>
              </a:rPr>
              <a:t>.</a:t>
            </a:r>
            <a:endParaRPr lang="en-US" altLang="zh-CN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Rectangle 7"/>
          <p:cNvSpPr/>
          <p:nvPr/>
        </p:nvSpPr>
        <p:spPr>
          <a:xfrm>
            <a:off x="3581400" y="1418908"/>
            <a:ext cx="1371600" cy="457200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endParaRPr lang="en-US" altLang="zh-CN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8" name="Rectangle 8"/>
          <p:cNvSpPr/>
          <p:nvPr/>
        </p:nvSpPr>
        <p:spPr>
          <a:xfrm>
            <a:off x="233363" y="1876425"/>
            <a:ext cx="788987" cy="579438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9" name="Text Box 9"/>
          <p:cNvSpPr txBox="1"/>
          <p:nvPr/>
        </p:nvSpPr>
        <p:spPr>
          <a:xfrm>
            <a:off x="8353425" y="2676525"/>
            <a:ext cx="457200" cy="457200"/>
          </a:xfrm>
          <a:prstGeom prst="rect">
            <a:avLst/>
          </a:prstGeom>
          <a:solidFill>
            <a:srgbClr val="FF0066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70" name="Picture 10" descr="做对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5394325"/>
            <a:ext cx="1554163" cy="1463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6"/>
          <p:cNvSpPr txBox="1"/>
          <p:nvPr/>
        </p:nvSpPr>
        <p:spPr>
          <a:xfrm>
            <a:off x="0" y="4095750"/>
            <a:ext cx="9144000" cy="26574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、安全炸药三硝基甘油酯的爆炸方程式为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H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N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==12CO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 +10H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O+ 6X+ O</a:t>
            </a:r>
            <a:r>
              <a:rPr lang="en-US" altLang="zh-CN" sz="2800" baseline="-250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2800" baseline="-250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(</a:t>
            </a:r>
            <a:r>
              <a:rPr lang="en-US" altLang="zh-CN" sz="2800" dirty="0">
                <a:latin typeface="宋体" panose="02010600030101010101" pitchFamily="2" charset="-122"/>
                <a:ea typeface="华文中宋" panose="02010600040101010101" pitchFamily="2" charset="-122"/>
              </a:rPr>
              <a:t> 1.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)</a:t>
            </a:r>
            <a:r>
              <a:rPr lang="en-US" altLang="zh-CN" sz="2800" dirty="0">
                <a:latin typeface="宋体" panose="0201060003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X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的化学式是 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 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( 2.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）推断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X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化学式的依据是 </a:t>
            </a:r>
            <a:r>
              <a:rPr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_______________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baseline="-250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Text Box 9"/>
          <p:cNvSpPr txBox="1"/>
          <p:nvPr/>
        </p:nvSpPr>
        <p:spPr>
          <a:xfrm>
            <a:off x="3552825" y="5286375"/>
            <a:ext cx="6492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N</a:t>
            </a:r>
            <a:r>
              <a:rPr lang="en-US" altLang="zh-CN" baseline="-250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baseline="-250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" name="Text Box 11"/>
          <p:cNvSpPr txBox="1"/>
          <p:nvPr/>
        </p:nvSpPr>
        <p:spPr>
          <a:xfrm>
            <a:off x="4953000" y="5767388"/>
            <a:ext cx="2317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质量守恒定律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2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56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78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6" grpId="0" animBg="1"/>
      <p:bldP spid="15367" grpId="0" bldLvl="0" animBg="1"/>
      <p:bldP spid="15368" grpId="0" animBg="1"/>
      <p:bldP spid="15369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9820" y="122555"/>
            <a:ext cx="7419975" cy="661289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0125" y="105410"/>
            <a:ext cx="7143750" cy="66560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Rectangle 2"/>
          <p:cNvSpPr/>
          <p:nvPr/>
        </p:nvSpPr>
        <p:spPr>
          <a:xfrm>
            <a:off x="-107950" y="842963"/>
            <a:ext cx="9853613" cy="520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6" name="Rectangle 3"/>
          <p:cNvSpPr/>
          <p:nvPr/>
        </p:nvSpPr>
        <p:spPr>
          <a:xfrm>
            <a:off x="398463" y="692150"/>
            <a:ext cx="6376987" cy="86201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木炭在氧气中燃烧生成二氧化碳的反应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可以用文字表示为</a:t>
            </a: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7" name="Rectangle 4"/>
          <p:cNvSpPr/>
          <p:nvPr/>
        </p:nvSpPr>
        <p:spPr>
          <a:xfrm>
            <a:off x="3276600" y="1125538"/>
            <a:ext cx="125413" cy="4318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p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8" name="Rectangle 5"/>
          <p:cNvSpPr/>
          <p:nvPr/>
        </p:nvSpPr>
        <p:spPr>
          <a:xfrm>
            <a:off x="2863850" y="3432175"/>
            <a:ext cx="687388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9" name="Rectangle 6"/>
          <p:cNvSpPr/>
          <p:nvPr/>
        </p:nvSpPr>
        <p:spPr>
          <a:xfrm>
            <a:off x="4630738" y="2941638"/>
            <a:ext cx="960437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0" name="Rectangle 7"/>
          <p:cNvSpPr/>
          <p:nvPr/>
        </p:nvSpPr>
        <p:spPr>
          <a:xfrm>
            <a:off x="6319838" y="3321050"/>
            <a:ext cx="1939925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1" name="Rectangle 8"/>
          <p:cNvSpPr/>
          <p:nvPr/>
        </p:nvSpPr>
        <p:spPr>
          <a:xfrm>
            <a:off x="1787525" y="3360738"/>
            <a:ext cx="454025" cy="5826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2" name="Rectangle 9"/>
          <p:cNvSpPr/>
          <p:nvPr/>
        </p:nvSpPr>
        <p:spPr>
          <a:xfrm>
            <a:off x="2559050" y="3289300"/>
            <a:ext cx="1068388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633413" y="3048000"/>
            <a:ext cx="7816850" cy="884238"/>
            <a:chOff x="399" y="1920"/>
            <a:chExt cx="4665" cy="557"/>
          </a:xfrm>
        </p:grpSpPr>
        <p:sp>
          <p:nvSpPr>
            <p:cNvPr id="31754" name="Rectangle 11"/>
            <p:cNvSpPr/>
            <p:nvPr/>
          </p:nvSpPr>
          <p:spPr>
            <a:xfrm>
              <a:off x="463" y="2121"/>
              <a:ext cx="255" cy="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碳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1755" name="Group 12"/>
            <p:cNvGrpSpPr/>
            <p:nvPr/>
          </p:nvGrpSpPr>
          <p:grpSpPr>
            <a:xfrm>
              <a:off x="399" y="1920"/>
              <a:ext cx="4665" cy="557"/>
              <a:chOff x="399" y="1920"/>
              <a:chExt cx="4665" cy="557"/>
            </a:xfrm>
          </p:grpSpPr>
          <p:sp>
            <p:nvSpPr>
              <p:cNvPr id="31756" name="Rectangle 13"/>
              <p:cNvSpPr/>
              <p:nvPr/>
            </p:nvSpPr>
            <p:spPr>
              <a:xfrm>
                <a:off x="399" y="2047"/>
                <a:ext cx="401" cy="367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57" name="Rectangle 14"/>
              <p:cNvSpPr/>
              <p:nvPr/>
            </p:nvSpPr>
            <p:spPr>
              <a:xfrm>
                <a:off x="2977" y="1920"/>
                <a:ext cx="450" cy="272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lIns="0" tIns="0" rIns="0" bIns="0" anchor="t" anchorCtr="0">
                <a:spAutoFit/>
              </a:bodyPr>
              <a:p>
                <a:r>
                  <a:rPr lang="zh-CN" altLang="en-US" sz="2800" dirty="0">
                    <a:solidFill>
                      <a:srgbClr val="FF33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点燃</a:t>
                </a:r>
                <a:endParaRPr lang="zh-CN" altLang="en-US" sz="1800" b="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58" name="Rectangle 15"/>
              <p:cNvSpPr/>
              <p:nvPr/>
            </p:nvSpPr>
            <p:spPr>
              <a:xfrm>
                <a:off x="4042" y="2166"/>
                <a:ext cx="1022" cy="311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zh-CN" altLang="en-US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二氧化碳</a:t>
                </a:r>
                <a:endParaRPr lang="zh-CN" altLang="en-US" sz="1800" b="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59" name="Rectangle 16"/>
              <p:cNvSpPr/>
              <p:nvPr/>
            </p:nvSpPr>
            <p:spPr>
              <a:xfrm>
                <a:off x="1187" y="2158"/>
                <a:ext cx="149" cy="311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dirty="0">
                    <a:solidFill>
                      <a:srgbClr val="FF33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+</a:t>
                </a:r>
                <a:endParaRPr lang="en-US" altLang="zh-CN" sz="1800" b="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1760" name="Group 17"/>
              <p:cNvGrpSpPr/>
              <p:nvPr/>
            </p:nvGrpSpPr>
            <p:grpSpPr>
              <a:xfrm>
                <a:off x="2529" y="2221"/>
                <a:ext cx="1211" cy="64"/>
                <a:chOff x="2426" y="2221"/>
                <a:chExt cx="1135" cy="64"/>
              </a:xfrm>
            </p:grpSpPr>
            <p:sp>
              <p:nvSpPr>
                <p:cNvPr id="31761" name="Line 18"/>
                <p:cNvSpPr/>
                <p:nvPr/>
              </p:nvSpPr>
              <p:spPr>
                <a:xfrm>
                  <a:off x="2426" y="2252"/>
                  <a:ext cx="1076" cy="1"/>
                </a:xfrm>
                <a:prstGeom prst="line">
                  <a:avLst/>
                </a:prstGeom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1762" name="Freeform 19"/>
                <p:cNvSpPr/>
                <p:nvPr/>
              </p:nvSpPr>
              <p:spPr>
                <a:xfrm>
                  <a:off x="3498" y="2221"/>
                  <a:ext cx="63" cy="64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63" y="31"/>
                    </a:cxn>
                    <a:cxn ang="0">
                      <a:pos x="0" y="0"/>
                    </a:cxn>
                    <a:cxn ang="0">
                      <a:pos x="0" y="64"/>
                    </a:cxn>
                  </a:cxnLst>
                  <a:pathLst>
                    <a:path w="63" h="64">
                      <a:moveTo>
                        <a:pt x="0" y="64"/>
                      </a:moveTo>
                      <a:lnTo>
                        <a:pt x="63" y="31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9050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1763" name="Rectangle 20"/>
              <p:cNvSpPr/>
              <p:nvPr/>
            </p:nvSpPr>
            <p:spPr>
              <a:xfrm>
                <a:off x="1672" y="2146"/>
                <a:ext cx="511" cy="311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zh-CN" altLang="en-US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氧气</a:t>
                </a:r>
                <a:endParaRPr lang="zh-CN" altLang="en-US" sz="1800" b="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" name="Group 21"/>
          <p:cNvGrpSpPr/>
          <p:nvPr/>
        </p:nvGrpSpPr>
        <p:grpSpPr>
          <a:xfrm>
            <a:off x="1966913" y="2208213"/>
            <a:ext cx="107950" cy="1223962"/>
            <a:chOff x="1217" y="1391"/>
            <a:chExt cx="64" cy="771"/>
          </a:xfrm>
        </p:grpSpPr>
        <p:sp>
          <p:nvSpPr>
            <p:cNvPr id="31765" name="Line 22"/>
            <p:cNvSpPr/>
            <p:nvPr/>
          </p:nvSpPr>
          <p:spPr>
            <a:xfrm>
              <a:off x="1248" y="1391"/>
              <a:ext cx="1" cy="71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6" name="Freeform 23"/>
            <p:cNvSpPr/>
            <p:nvPr/>
          </p:nvSpPr>
          <p:spPr>
            <a:xfrm>
              <a:off x="1217" y="2101"/>
              <a:ext cx="64" cy="6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" y="61"/>
                </a:cxn>
                <a:cxn ang="0">
                  <a:pos x="64" y="0"/>
                </a:cxn>
                <a:cxn ang="0">
                  <a:pos x="0" y="0"/>
                </a:cxn>
              </a:cxnLst>
              <a:pathLst>
                <a:path w="64" h="61">
                  <a:moveTo>
                    <a:pt x="0" y="0"/>
                  </a:moveTo>
                  <a:lnTo>
                    <a:pt x="33" y="61"/>
                  </a:lnTo>
                  <a:lnTo>
                    <a:pt x="6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5113338" y="2260600"/>
            <a:ext cx="106362" cy="793750"/>
            <a:chOff x="2986" y="1424"/>
            <a:chExt cx="63" cy="500"/>
          </a:xfrm>
        </p:grpSpPr>
        <p:sp>
          <p:nvSpPr>
            <p:cNvPr id="31768" name="Line 25"/>
            <p:cNvSpPr/>
            <p:nvPr/>
          </p:nvSpPr>
          <p:spPr>
            <a:xfrm>
              <a:off x="3016" y="1424"/>
              <a:ext cx="1" cy="44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9" name="Freeform 26"/>
            <p:cNvSpPr/>
            <p:nvPr/>
          </p:nvSpPr>
          <p:spPr>
            <a:xfrm>
              <a:off x="2986" y="1861"/>
              <a:ext cx="63" cy="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" y="63"/>
                </a:cxn>
                <a:cxn ang="0">
                  <a:pos x="63" y="0"/>
                </a:cxn>
                <a:cxn ang="0">
                  <a:pos x="0" y="0"/>
                </a:cxn>
              </a:cxnLst>
              <a:pathLst>
                <a:path w="63" h="63">
                  <a:moveTo>
                    <a:pt x="0" y="0"/>
                  </a:moveTo>
                  <a:lnTo>
                    <a:pt x="30" y="63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" name="Group 27"/>
          <p:cNvGrpSpPr/>
          <p:nvPr/>
        </p:nvGrpSpPr>
        <p:grpSpPr>
          <a:xfrm>
            <a:off x="5664200" y="1984375"/>
            <a:ext cx="2076450" cy="1512888"/>
            <a:chOff x="3311" y="1250"/>
            <a:chExt cx="1226" cy="953"/>
          </a:xfrm>
        </p:grpSpPr>
        <p:sp>
          <p:nvSpPr>
            <p:cNvPr id="31771" name="Line 28"/>
            <p:cNvSpPr/>
            <p:nvPr/>
          </p:nvSpPr>
          <p:spPr>
            <a:xfrm flipH="1">
              <a:off x="3356" y="1250"/>
              <a:ext cx="1181" cy="92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2" name="Freeform 29"/>
            <p:cNvSpPr/>
            <p:nvPr/>
          </p:nvSpPr>
          <p:spPr>
            <a:xfrm>
              <a:off x="3311" y="2142"/>
              <a:ext cx="70" cy="61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61"/>
                </a:cxn>
                <a:cxn ang="0">
                  <a:pos x="70" y="49"/>
                </a:cxn>
                <a:cxn ang="0">
                  <a:pos x="33" y="0"/>
                </a:cxn>
              </a:cxnLst>
              <a:pathLst>
                <a:path w="70" h="61">
                  <a:moveTo>
                    <a:pt x="33" y="0"/>
                  </a:moveTo>
                  <a:lnTo>
                    <a:pt x="0" y="61"/>
                  </a:lnTo>
                  <a:lnTo>
                    <a:pt x="70" y="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" name="Group 30"/>
          <p:cNvGrpSpPr/>
          <p:nvPr/>
        </p:nvGrpSpPr>
        <p:grpSpPr>
          <a:xfrm>
            <a:off x="1450975" y="1624013"/>
            <a:ext cx="1185863" cy="592137"/>
            <a:chOff x="914" y="1023"/>
            <a:chExt cx="747" cy="373"/>
          </a:xfrm>
        </p:grpSpPr>
        <p:sp>
          <p:nvSpPr>
            <p:cNvPr id="31774" name="Rectangle 31"/>
            <p:cNvSpPr/>
            <p:nvPr/>
          </p:nvSpPr>
          <p:spPr>
            <a:xfrm>
              <a:off x="914" y="1023"/>
              <a:ext cx="679" cy="373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75" name="Rectangle 32"/>
            <p:cNvSpPr/>
            <p:nvPr/>
          </p:nvSpPr>
          <p:spPr>
            <a:xfrm>
              <a:off x="979" y="1067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76" name="Rectangle 33"/>
            <p:cNvSpPr/>
            <p:nvPr/>
          </p:nvSpPr>
          <p:spPr>
            <a:xfrm>
              <a:off x="1116" y="1086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和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77" name="Rectangle 34"/>
            <p:cNvSpPr/>
            <p:nvPr/>
          </p:nvSpPr>
          <p:spPr>
            <a:xfrm>
              <a:off x="1391" y="1067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3889375" y="1547813"/>
            <a:ext cx="2492375" cy="592137"/>
            <a:chOff x="2450" y="975"/>
            <a:chExt cx="1570" cy="373"/>
          </a:xfrm>
        </p:grpSpPr>
        <p:sp>
          <p:nvSpPr>
            <p:cNvPr id="31779" name="Rectangle 36"/>
            <p:cNvSpPr/>
            <p:nvPr/>
          </p:nvSpPr>
          <p:spPr>
            <a:xfrm>
              <a:off x="2450" y="975"/>
              <a:ext cx="1503" cy="373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0" name="Rectangle 37"/>
            <p:cNvSpPr/>
            <p:nvPr/>
          </p:nvSpPr>
          <p:spPr>
            <a:xfrm>
              <a:off x="2516" y="1018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1" name="Rectangle 38"/>
            <p:cNvSpPr/>
            <p:nvPr/>
          </p:nvSpPr>
          <p:spPr>
            <a:xfrm>
              <a:off x="2654" y="1037"/>
              <a:ext cx="107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反应条件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2" name="Rectangle 39"/>
            <p:cNvSpPr/>
            <p:nvPr/>
          </p:nvSpPr>
          <p:spPr>
            <a:xfrm>
              <a:off x="3750" y="1018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Group 40"/>
          <p:cNvGrpSpPr/>
          <p:nvPr/>
        </p:nvGrpSpPr>
        <p:grpSpPr>
          <a:xfrm>
            <a:off x="7548563" y="1450975"/>
            <a:ext cx="1622425" cy="592138"/>
            <a:chOff x="4755" y="914"/>
            <a:chExt cx="1022" cy="373"/>
          </a:xfrm>
        </p:grpSpPr>
        <p:sp>
          <p:nvSpPr>
            <p:cNvPr id="31784" name="Rectangle 41"/>
            <p:cNvSpPr/>
            <p:nvPr/>
          </p:nvSpPr>
          <p:spPr>
            <a:xfrm>
              <a:off x="4755" y="914"/>
              <a:ext cx="954" cy="373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5" name="Rectangle 42"/>
            <p:cNvSpPr/>
            <p:nvPr/>
          </p:nvSpPr>
          <p:spPr>
            <a:xfrm>
              <a:off x="4821" y="957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6" name="Rectangle 43"/>
            <p:cNvSpPr/>
            <p:nvPr/>
          </p:nvSpPr>
          <p:spPr>
            <a:xfrm>
              <a:off x="4959" y="976"/>
              <a:ext cx="539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生成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7" name="Rectangle 44"/>
            <p:cNvSpPr/>
            <p:nvPr/>
          </p:nvSpPr>
          <p:spPr>
            <a:xfrm>
              <a:off x="5507" y="957"/>
              <a:ext cx="27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Group 45"/>
          <p:cNvGrpSpPr/>
          <p:nvPr/>
        </p:nvGrpSpPr>
        <p:grpSpPr>
          <a:xfrm>
            <a:off x="944563" y="3865563"/>
            <a:ext cx="2073275" cy="790575"/>
            <a:chOff x="595" y="2435"/>
            <a:chExt cx="1306" cy="498"/>
          </a:xfrm>
        </p:grpSpPr>
        <p:sp>
          <p:nvSpPr>
            <p:cNvPr id="31789" name="Line 46"/>
            <p:cNvSpPr/>
            <p:nvPr/>
          </p:nvSpPr>
          <p:spPr>
            <a:xfrm>
              <a:off x="595" y="2435"/>
              <a:ext cx="1" cy="225"/>
            </a:xfrm>
            <a:prstGeom prst="line">
              <a:avLst/>
            </a:prstGeom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0" name="Line 47"/>
            <p:cNvSpPr/>
            <p:nvPr/>
          </p:nvSpPr>
          <p:spPr>
            <a:xfrm>
              <a:off x="1900" y="2435"/>
              <a:ext cx="1" cy="225"/>
            </a:xfrm>
            <a:prstGeom prst="line">
              <a:avLst/>
            </a:prstGeom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1" name="Line 48"/>
            <p:cNvSpPr/>
            <p:nvPr/>
          </p:nvSpPr>
          <p:spPr>
            <a:xfrm>
              <a:off x="595" y="2660"/>
              <a:ext cx="1305" cy="1"/>
            </a:xfrm>
            <a:prstGeom prst="line">
              <a:avLst/>
            </a:prstGeom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31792" name="Group 49"/>
            <p:cNvGrpSpPr/>
            <p:nvPr/>
          </p:nvGrpSpPr>
          <p:grpSpPr>
            <a:xfrm>
              <a:off x="1191" y="2660"/>
              <a:ext cx="68" cy="273"/>
              <a:chOff x="1172" y="2660"/>
              <a:chExt cx="64" cy="273"/>
            </a:xfrm>
          </p:grpSpPr>
          <p:sp>
            <p:nvSpPr>
              <p:cNvPr id="31793" name="Line 50"/>
              <p:cNvSpPr/>
              <p:nvPr/>
            </p:nvSpPr>
            <p:spPr>
              <a:xfrm>
                <a:off x="1203" y="2660"/>
                <a:ext cx="1" cy="215"/>
              </a:xfrm>
              <a:prstGeom prst="line">
                <a:avLst/>
              </a:prstGeom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794" name="Freeform 51"/>
              <p:cNvSpPr/>
              <p:nvPr/>
            </p:nvSpPr>
            <p:spPr>
              <a:xfrm>
                <a:off x="1172" y="2871"/>
                <a:ext cx="64" cy="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3" y="62"/>
                  </a:cxn>
                  <a:cxn ang="0">
                    <a:pos x="64" y="0"/>
                  </a:cxn>
                  <a:cxn ang="0">
                    <a:pos x="0" y="0"/>
                  </a:cxn>
                </a:cxnLst>
                <a:pathLst>
                  <a:path w="64" h="62">
                    <a:moveTo>
                      <a:pt x="0" y="0"/>
                    </a:moveTo>
                    <a:lnTo>
                      <a:pt x="33" y="62"/>
                    </a:lnTo>
                    <a:lnTo>
                      <a:pt x="6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127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3" name="Group 52"/>
          <p:cNvGrpSpPr/>
          <p:nvPr/>
        </p:nvGrpSpPr>
        <p:grpSpPr>
          <a:xfrm>
            <a:off x="1020763" y="4873625"/>
            <a:ext cx="1674812" cy="681038"/>
            <a:chOff x="643" y="3070"/>
            <a:chExt cx="1055" cy="429"/>
          </a:xfrm>
        </p:grpSpPr>
        <p:sp>
          <p:nvSpPr>
            <p:cNvPr id="31796" name="Rectangle 53"/>
            <p:cNvSpPr/>
            <p:nvPr/>
          </p:nvSpPr>
          <p:spPr>
            <a:xfrm>
              <a:off x="643" y="3070"/>
              <a:ext cx="1055" cy="412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7" name="Rectangle 54"/>
            <p:cNvSpPr/>
            <p:nvPr/>
          </p:nvSpPr>
          <p:spPr>
            <a:xfrm>
              <a:off x="706" y="3150"/>
              <a:ext cx="909" cy="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sz="3600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反应物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Group 55"/>
          <p:cNvGrpSpPr/>
          <p:nvPr/>
        </p:nvGrpSpPr>
        <p:grpSpPr>
          <a:xfrm>
            <a:off x="6553200" y="3937000"/>
            <a:ext cx="1458913" cy="868363"/>
            <a:chOff x="4128" y="2480"/>
            <a:chExt cx="919" cy="547"/>
          </a:xfrm>
        </p:grpSpPr>
        <p:sp>
          <p:nvSpPr>
            <p:cNvPr id="31799" name="Line 56"/>
            <p:cNvSpPr/>
            <p:nvPr/>
          </p:nvSpPr>
          <p:spPr>
            <a:xfrm>
              <a:off x="4128" y="2480"/>
              <a:ext cx="1" cy="22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800" name="Line 57"/>
            <p:cNvSpPr/>
            <p:nvPr/>
          </p:nvSpPr>
          <p:spPr>
            <a:xfrm>
              <a:off x="5046" y="2480"/>
              <a:ext cx="1" cy="22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801" name="Line 58"/>
            <p:cNvSpPr/>
            <p:nvPr/>
          </p:nvSpPr>
          <p:spPr>
            <a:xfrm>
              <a:off x="4128" y="2705"/>
              <a:ext cx="918" cy="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31802" name="Group 59"/>
            <p:cNvGrpSpPr/>
            <p:nvPr/>
          </p:nvGrpSpPr>
          <p:grpSpPr>
            <a:xfrm>
              <a:off x="4578" y="2705"/>
              <a:ext cx="68" cy="322"/>
              <a:chOff x="4346" y="2705"/>
              <a:chExt cx="64" cy="322"/>
            </a:xfrm>
          </p:grpSpPr>
          <p:sp>
            <p:nvSpPr>
              <p:cNvPr id="31803" name="Line 60"/>
              <p:cNvSpPr/>
              <p:nvPr/>
            </p:nvSpPr>
            <p:spPr>
              <a:xfrm>
                <a:off x="4377" y="2705"/>
                <a:ext cx="1" cy="262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804" name="Freeform 61"/>
              <p:cNvSpPr/>
              <p:nvPr/>
            </p:nvSpPr>
            <p:spPr>
              <a:xfrm>
                <a:off x="4346" y="2963"/>
                <a:ext cx="64" cy="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1" y="64"/>
                  </a:cxn>
                  <a:cxn ang="0">
                    <a:pos x="64" y="0"/>
                  </a:cxn>
                  <a:cxn ang="0">
                    <a:pos x="0" y="0"/>
                  </a:cxn>
                </a:cxnLst>
                <a:pathLst>
                  <a:path w="64" h="64">
                    <a:moveTo>
                      <a:pt x="0" y="0"/>
                    </a:moveTo>
                    <a:lnTo>
                      <a:pt x="31" y="64"/>
                    </a:lnTo>
                    <a:lnTo>
                      <a:pt x="6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6" name="Group 62"/>
          <p:cNvGrpSpPr/>
          <p:nvPr/>
        </p:nvGrpSpPr>
        <p:grpSpPr>
          <a:xfrm>
            <a:off x="6608763" y="4694238"/>
            <a:ext cx="1676400" cy="657225"/>
            <a:chOff x="4163" y="2957"/>
            <a:chExt cx="1056" cy="414"/>
          </a:xfrm>
        </p:grpSpPr>
        <p:sp>
          <p:nvSpPr>
            <p:cNvPr id="31806" name="Rectangle 63"/>
            <p:cNvSpPr/>
            <p:nvPr/>
          </p:nvSpPr>
          <p:spPr>
            <a:xfrm>
              <a:off x="4163" y="2957"/>
              <a:ext cx="1056" cy="412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07" name="Rectangle 64"/>
            <p:cNvSpPr/>
            <p:nvPr/>
          </p:nvSpPr>
          <p:spPr>
            <a:xfrm>
              <a:off x="4226" y="3022"/>
              <a:ext cx="909" cy="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sz="3600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生成物</a:t>
              </a: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808" name="Rectangle 65"/>
          <p:cNvSpPr/>
          <p:nvPr/>
        </p:nvSpPr>
        <p:spPr>
          <a:xfrm>
            <a:off x="147638" y="230188"/>
            <a:ext cx="4884737" cy="706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809" name="Rectangle 66"/>
          <p:cNvSpPr/>
          <p:nvPr/>
        </p:nvSpPr>
        <p:spPr>
          <a:xfrm>
            <a:off x="249238" y="115888"/>
            <a:ext cx="3736975" cy="61595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p>
            <a:r>
              <a:rPr lang="zh-CN" altLang="en-US" sz="40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二、化学方程式</a:t>
            </a: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" name="Group 67"/>
          <p:cNvGrpSpPr/>
          <p:nvPr/>
        </p:nvGrpSpPr>
        <p:grpSpPr>
          <a:xfrm>
            <a:off x="1614488" y="5381625"/>
            <a:ext cx="5722937" cy="690563"/>
            <a:chOff x="789" y="2136"/>
            <a:chExt cx="3605" cy="435"/>
          </a:xfrm>
        </p:grpSpPr>
        <p:sp>
          <p:nvSpPr>
            <p:cNvPr id="31811" name="Rectangle 68"/>
            <p:cNvSpPr/>
            <p:nvPr/>
          </p:nvSpPr>
          <p:spPr>
            <a:xfrm>
              <a:off x="2062" y="2349"/>
              <a:ext cx="94" cy="1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0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2" name="Rectangle 69"/>
            <p:cNvSpPr/>
            <p:nvPr/>
          </p:nvSpPr>
          <p:spPr>
            <a:xfrm>
              <a:off x="4310" y="2355"/>
              <a:ext cx="84" cy="1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18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3" name="Rectangle 70"/>
            <p:cNvSpPr/>
            <p:nvPr/>
          </p:nvSpPr>
          <p:spPr>
            <a:xfrm>
              <a:off x="789" y="2251"/>
              <a:ext cx="194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4" name="Rectangle 71"/>
            <p:cNvSpPr/>
            <p:nvPr/>
          </p:nvSpPr>
          <p:spPr>
            <a:xfrm>
              <a:off x="1864" y="2261"/>
              <a:ext cx="209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5" name="Rectangle 72"/>
            <p:cNvSpPr/>
            <p:nvPr/>
          </p:nvSpPr>
          <p:spPr>
            <a:xfrm>
              <a:off x="2764" y="2136"/>
              <a:ext cx="404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zh-CN" altLang="en-US" sz="2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点燃</a:t>
              </a: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6" name="Rectangle 73"/>
            <p:cNvSpPr/>
            <p:nvPr/>
          </p:nvSpPr>
          <p:spPr>
            <a:xfrm>
              <a:off x="3930" y="2248"/>
              <a:ext cx="403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CO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7" name="Rectangle 74"/>
            <p:cNvSpPr/>
            <p:nvPr/>
          </p:nvSpPr>
          <p:spPr>
            <a:xfrm>
              <a:off x="1324" y="2251"/>
              <a:ext cx="15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818" name="Line 75"/>
            <p:cNvSpPr/>
            <p:nvPr/>
          </p:nvSpPr>
          <p:spPr>
            <a:xfrm>
              <a:off x="2525" y="2386"/>
              <a:ext cx="852" cy="1"/>
            </a:xfrm>
            <a:prstGeom prst="line">
              <a:avLst/>
            </a:prstGeom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819" name="Line 76"/>
            <p:cNvSpPr/>
            <p:nvPr/>
          </p:nvSpPr>
          <p:spPr>
            <a:xfrm>
              <a:off x="2525" y="2430"/>
              <a:ext cx="852" cy="1"/>
            </a:xfrm>
            <a:prstGeom prst="line">
              <a:avLst/>
            </a:prstGeom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1820" name="Rectangle 2"/>
          <p:cNvSpPr txBox="1"/>
          <p:nvPr/>
        </p:nvSpPr>
        <p:spPr>
          <a:xfrm>
            <a:off x="323850" y="6143625"/>
            <a:ext cx="8820150" cy="1428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marL="342900" indent="-342900" eaLnBrk="0" hangingPunct="0">
              <a:spcBef>
                <a:spcPct val="20000"/>
              </a:spcBef>
              <a:buClrTx/>
              <a:buSzTx/>
              <a:buFontTx/>
              <a:buChar char="•"/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用</a:t>
            </a: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化学式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来表示化学反应的式子，叫做</a:t>
            </a:r>
            <a:r>
              <a:rPr lang="zh-CN" altLang="en-US" sz="28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化学方程式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6442075" cy="1143000"/>
          </a:xfrm>
        </p:spPr>
        <p:txBody>
          <a:bodyPr vert="horz" wrap="square" lIns="91440" tIns="45720" rIns="91440" bIns="45720" anchor="ctr" anchorCtr="0"/>
          <a:p>
            <a:r>
              <a:rPr lang="zh-CN" altLang="en-US" b="1" dirty="0">
                <a:solidFill>
                  <a:srgbClr val="0000FF"/>
                </a:solidFill>
                <a:sym typeface="Arial" panose="020B0604020202020204" pitchFamily="34" charset="0"/>
              </a:rPr>
              <a:t>化学方程式的意义</a:t>
            </a:r>
            <a:endParaRPr lang="zh-CN" altLang="en-US" b="1" dirty="0">
              <a:solidFill>
                <a:srgbClr val="FF00FF"/>
              </a:solidFill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341438" y="1514475"/>
            <a:ext cx="6145212" cy="690563"/>
            <a:chOff x="789" y="2136"/>
            <a:chExt cx="3599" cy="435"/>
          </a:xfrm>
        </p:grpSpPr>
        <p:sp>
          <p:nvSpPr>
            <p:cNvPr id="32771" name="Rectangle 5"/>
            <p:cNvSpPr/>
            <p:nvPr/>
          </p:nvSpPr>
          <p:spPr>
            <a:xfrm>
              <a:off x="2062" y="2349"/>
              <a:ext cx="87" cy="1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20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Rectangle 6"/>
            <p:cNvSpPr/>
            <p:nvPr/>
          </p:nvSpPr>
          <p:spPr>
            <a:xfrm>
              <a:off x="4310" y="2355"/>
              <a:ext cx="78" cy="1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sz="18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Rectangle 7"/>
            <p:cNvSpPr/>
            <p:nvPr/>
          </p:nvSpPr>
          <p:spPr>
            <a:xfrm>
              <a:off x="789" y="2251"/>
              <a:ext cx="180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4" name="Rectangle 8"/>
            <p:cNvSpPr/>
            <p:nvPr/>
          </p:nvSpPr>
          <p:spPr>
            <a:xfrm>
              <a:off x="1864" y="2261"/>
              <a:ext cx="194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5" name="Rectangle 9"/>
            <p:cNvSpPr/>
            <p:nvPr/>
          </p:nvSpPr>
          <p:spPr>
            <a:xfrm>
              <a:off x="2764" y="2136"/>
              <a:ext cx="384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r>
                <a:rPr lang="zh-CN" altLang="en-US" sz="2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点燃</a:t>
              </a: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6" name="Rectangle 10"/>
            <p:cNvSpPr/>
            <p:nvPr/>
          </p:nvSpPr>
          <p:spPr>
            <a:xfrm>
              <a:off x="3930" y="2248"/>
              <a:ext cx="375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CO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7" name="Rectangle 11"/>
            <p:cNvSpPr/>
            <p:nvPr/>
          </p:nvSpPr>
          <p:spPr>
            <a:xfrm>
              <a:off x="1324" y="2251"/>
              <a:ext cx="146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 anchorCtr="0">
              <a:spAutoFit/>
            </a:bodyPr>
            <a:p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8" name="Line 12"/>
            <p:cNvSpPr/>
            <p:nvPr/>
          </p:nvSpPr>
          <p:spPr>
            <a:xfrm>
              <a:off x="2525" y="2386"/>
              <a:ext cx="852" cy="1"/>
            </a:xfrm>
            <a:prstGeom prst="line">
              <a:avLst/>
            </a:prstGeom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2779" name="Line 13"/>
            <p:cNvSpPr/>
            <p:nvPr/>
          </p:nvSpPr>
          <p:spPr>
            <a:xfrm>
              <a:off x="2525" y="2430"/>
              <a:ext cx="852" cy="1"/>
            </a:xfrm>
            <a:prstGeom prst="line">
              <a:avLst/>
            </a:prstGeom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" name="Group 8"/>
          <p:cNvGrpSpPr/>
          <p:nvPr/>
        </p:nvGrpSpPr>
        <p:grpSpPr>
          <a:xfrm>
            <a:off x="1312863" y="1077913"/>
            <a:ext cx="633412" cy="523875"/>
            <a:chOff x="1565" y="2745"/>
            <a:chExt cx="226" cy="248"/>
          </a:xfrm>
        </p:grpSpPr>
        <p:sp>
          <p:nvSpPr>
            <p:cNvPr id="32781" name="Oval 9"/>
            <p:cNvSpPr/>
            <p:nvPr/>
          </p:nvSpPr>
          <p:spPr>
            <a:xfrm>
              <a:off x="1565" y="2750"/>
              <a:ext cx="226" cy="226"/>
            </a:xfrm>
            <a:prstGeom prst="ellipse">
              <a:avLst/>
            </a:prstGeom>
            <a:solidFill>
              <a:srgbClr val="9999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82" name="Rectangle 10"/>
            <p:cNvSpPr/>
            <p:nvPr/>
          </p:nvSpPr>
          <p:spPr>
            <a:xfrm>
              <a:off x="1565" y="2745"/>
              <a:ext cx="162" cy="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6227763" y="982663"/>
            <a:ext cx="1906587" cy="541337"/>
            <a:chOff x="3152" y="2745"/>
            <a:chExt cx="681" cy="236"/>
          </a:xfrm>
        </p:grpSpPr>
        <p:sp>
          <p:nvSpPr>
            <p:cNvPr id="32784" name="Oval 12"/>
            <p:cNvSpPr/>
            <p:nvPr/>
          </p:nvSpPr>
          <p:spPr>
            <a:xfrm>
              <a:off x="3380" y="2750"/>
              <a:ext cx="226" cy="226"/>
            </a:xfrm>
            <a:prstGeom prst="ellipse">
              <a:avLst/>
            </a:prstGeom>
            <a:solidFill>
              <a:srgbClr val="9999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85" name="Rectangle 13"/>
            <p:cNvSpPr/>
            <p:nvPr/>
          </p:nvSpPr>
          <p:spPr>
            <a:xfrm>
              <a:off x="3386" y="2745"/>
              <a:ext cx="162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32786" name="Oval 14"/>
            <p:cNvSpPr/>
            <p:nvPr/>
          </p:nvSpPr>
          <p:spPr>
            <a:xfrm>
              <a:off x="3153" y="2749"/>
              <a:ext cx="226" cy="227"/>
            </a:xfrm>
            <a:prstGeom prst="ellipse">
              <a:avLst/>
            </a:prstGeom>
            <a:solidFill>
              <a:srgbClr val="FFCC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87" name="Oval 15"/>
            <p:cNvSpPr/>
            <p:nvPr/>
          </p:nvSpPr>
          <p:spPr>
            <a:xfrm>
              <a:off x="3607" y="2750"/>
              <a:ext cx="226" cy="227"/>
            </a:xfrm>
            <a:prstGeom prst="ellipse">
              <a:avLst/>
            </a:prstGeom>
            <a:solidFill>
              <a:srgbClr val="FFCC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88" name="Rectangle 16"/>
            <p:cNvSpPr/>
            <p:nvPr/>
          </p:nvSpPr>
          <p:spPr>
            <a:xfrm>
              <a:off x="3152" y="2750"/>
              <a:ext cx="22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O</a:t>
              </a:r>
              <a:endPara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32789" name="Rectangle 17"/>
            <p:cNvSpPr/>
            <p:nvPr/>
          </p:nvSpPr>
          <p:spPr>
            <a:xfrm>
              <a:off x="3605" y="2745"/>
              <a:ext cx="228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O</a:t>
              </a:r>
              <a:endPara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2855913" y="1039813"/>
            <a:ext cx="1271587" cy="541337"/>
            <a:chOff x="2108" y="2523"/>
            <a:chExt cx="454" cy="236"/>
          </a:xfrm>
        </p:grpSpPr>
        <p:grpSp>
          <p:nvGrpSpPr>
            <p:cNvPr id="32791" name="Group 23"/>
            <p:cNvGrpSpPr/>
            <p:nvPr/>
          </p:nvGrpSpPr>
          <p:grpSpPr>
            <a:xfrm>
              <a:off x="2108" y="2528"/>
              <a:ext cx="228" cy="231"/>
              <a:chOff x="2018" y="2750"/>
              <a:chExt cx="228" cy="231"/>
            </a:xfrm>
          </p:grpSpPr>
          <p:sp>
            <p:nvSpPr>
              <p:cNvPr id="32792" name="Oval 24"/>
              <p:cNvSpPr/>
              <p:nvPr/>
            </p:nvSpPr>
            <p:spPr>
              <a:xfrm>
                <a:off x="2018" y="2750"/>
                <a:ext cx="226" cy="227"/>
              </a:xfrm>
              <a:prstGeom prst="ellipse">
                <a:avLst/>
              </a:prstGeom>
              <a:solidFill>
                <a:srgbClr val="FFCCCC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3" name="Rectangle 25"/>
              <p:cNvSpPr/>
              <p:nvPr/>
            </p:nvSpPr>
            <p:spPr>
              <a:xfrm>
                <a:off x="2018" y="2750"/>
                <a:ext cx="228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20000"/>
                  </a:spcBef>
                  <a:buClr>
                    <a:schemeClr val="accent2"/>
                  </a:buClr>
                  <a:buSzPct val="75000"/>
                  <a:buFont typeface="Monotype Sorts" pitchFamily="2" charset="2"/>
                </a:pPr>
                <a:r>
                  <a:rPr lang="en-US" altLang="zh-CN" sz="2800" dirty="0">
                    <a:solidFill>
                      <a:srgbClr val="C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O</a:t>
                </a:r>
                <a:endPara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32794" name="Group 26"/>
            <p:cNvGrpSpPr/>
            <p:nvPr/>
          </p:nvGrpSpPr>
          <p:grpSpPr>
            <a:xfrm>
              <a:off x="2334" y="2523"/>
              <a:ext cx="228" cy="231"/>
              <a:chOff x="2018" y="2750"/>
              <a:chExt cx="228" cy="231"/>
            </a:xfrm>
          </p:grpSpPr>
          <p:sp>
            <p:nvSpPr>
              <p:cNvPr id="32795" name="Oval 27"/>
              <p:cNvSpPr/>
              <p:nvPr/>
            </p:nvSpPr>
            <p:spPr>
              <a:xfrm>
                <a:off x="2018" y="2750"/>
                <a:ext cx="226" cy="227"/>
              </a:xfrm>
              <a:prstGeom prst="ellipse">
                <a:avLst/>
              </a:prstGeom>
              <a:solidFill>
                <a:srgbClr val="FFCCCC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96" name="Rectangle 28"/>
              <p:cNvSpPr/>
              <p:nvPr/>
            </p:nvSpPr>
            <p:spPr>
              <a:xfrm>
                <a:off x="2018" y="2750"/>
                <a:ext cx="228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20000"/>
                  </a:spcBef>
                  <a:buClr>
                    <a:schemeClr val="accent2"/>
                  </a:buClr>
                  <a:buSzPct val="75000"/>
                  <a:buFont typeface="Monotype Sorts" pitchFamily="2" charset="2"/>
                </a:pPr>
                <a:r>
                  <a:rPr lang="en-US" altLang="zh-CN" sz="2800" dirty="0">
                    <a:solidFill>
                      <a:srgbClr val="C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O</a:t>
                </a:r>
                <a:endParaRPr lang="en-US" altLang="zh-CN" sz="2800" dirty="0">
                  <a:solidFill>
                    <a:srgbClr val="C00000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31" name="Text Box 18"/>
          <p:cNvSpPr txBox="1"/>
          <p:nvPr/>
        </p:nvSpPr>
        <p:spPr>
          <a:xfrm>
            <a:off x="1362075" y="2206625"/>
            <a:ext cx="717232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12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：   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16×2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：          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12 + 16×2 </a:t>
            </a:r>
            <a:endParaRPr lang="en-US" altLang="zh-CN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2" name="Text Box 19"/>
          <p:cNvSpPr txBox="1"/>
          <p:nvPr/>
        </p:nvSpPr>
        <p:spPr>
          <a:xfrm>
            <a:off x="1285875" y="2863850"/>
            <a:ext cx="694372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12     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：   </a:t>
            </a: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32            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：           </a:t>
            </a:r>
            <a:r>
              <a:rPr lang="en-US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44</a:t>
            </a:r>
            <a:endParaRPr lang="en-US" altLang="zh-CN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2799" name="矩形 36874"/>
          <p:cNvSpPr/>
          <p:nvPr/>
        </p:nvSpPr>
        <p:spPr>
          <a:xfrm>
            <a:off x="539750" y="3541713"/>
            <a:ext cx="2376488" cy="903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、质的方面：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（读）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77" name="文本框 36876"/>
          <p:cNvSpPr txBox="1"/>
          <p:nvPr/>
        </p:nvSpPr>
        <p:spPr>
          <a:xfrm>
            <a:off x="2555875" y="3541713"/>
            <a:ext cx="66182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碳与氧气在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点燃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的条件下反应生成了二氧化碳。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90" name="圆角矩形标注 36889"/>
          <p:cNvSpPr/>
          <p:nvPr/>
        </p:nvSpPr>
        <p:spPr>
          <a:xfrm>
            <a:off x="6227763" y="404813"/>
            <a:ext cx="2087562" cy="1223962"/>
          </a:xfrm>
          <a:prstGeom prst="wedgeRoundRectCallout">
            <a:avLst>
              <a:gd name="adj1" fmla="val -257606"/>
              <a:gd name="adj2" fmla="val 22289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其实就是：将方程式</a:t>
            </a:r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“读一遍”</a:t>
            </a:r>
            <a:endParaRPr lang="zh-CN" altLang="en-US" sz="2400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802" name="矩形 36875"/>
          <p:cNvSpPr/>
          <p:nvPr/>
        </p:nvSpPr>
        <p:spPr>
          <a:xfrm>
            <a:off x="539750" y="4670425"/>
            <a:ext cx="230346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、量的方面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6886" name="组合 36885"/>
          <p:cNvGrpSpPr/>
          <p:nvPr/>
        </p:nvGrpSpPr>
        <p:grpSpPr>
          <a:xfrm>
            <a:off x="2555875" y="4316413"/>
            <a:ext cx="1176338" cy="1417637"/>
            <a:chOff x="1655" y="2870"/>
            <a:chExt cx="741" cy="893"/>
          </a:xfrm>
        </p:grpSpPr>
        <p:sp>
          <p:nvSpPr>
            <p:cNvPr id="32804" name="文本框 36882"/>
            <p:cNvSpPr txBox="1"/>
            <p:nvPr/>
          </p:nvSpPr>
          <p:spPr>
            <a:xfrm>
              <a:off x="1701" y="2870"/>
              <a:ext cx="69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宏观：</a:t>
              </a:r>
              <a:endPara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805" name="文本框 36883"/>
            <p:cNvSpPr txBox="1"/>
            <p:nvPr/>
          </p:nvSpPr>
          <p:spPr>
            <a:xfrm>
              <a:off x="1688" y="3475"/>
              <a:ext cx="69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dirty="0">
                  <a:solidFill>
                    <a:schemeClr val="hlink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微观：</a:t>
              </a:r>
              <a:endPara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806" name="左大括号 36884"/>
            <p:cNvSpPr/>
            <p:nvPr/>
          </p:nvSpPr>
          <p:spPr>
            <a:xfrm>
              <a:off x="1655" y="2976"/>
              <a:ext cx="46" cy="590"/>
            </a:xfrm>
            <a:prstGeom prst="leftBrace">
              <a:avLst>
                <a:gd name="adj1" fmla="val 106765"/>
                <a:gd name="adj2" fmla="val 50000"/>
              </a:avLst>
            </a:prstGeom>
            <a:noFill/>
            <a:ln w="2222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881" name="文本框 36880"/>
          <p:cNvSpPr txBox="1"/>
          <p:nvPr/>
        </p:nvSpPr>
        <p:spPr>
          <a:xfrm>
            <a:off x="3587750" y="4262438"/>
            <a:ext cx="5700713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每</a:t>
            </a: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的碳与</a:t>
            </a: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32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的氧气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完全反应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，生成了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44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份质量的二氧化碳。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82" name="文本框 36881"/>
          <p:cNvSpPr txBox="1"/>
          <p:nvPr/>
        </p:nvSpPr>
        <p:spPr>
          <a:xfrm>
            <a:off x="3606800" y="5199063"/>
            <a:ext cx="5141913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每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个碳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原子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个氧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反应生成了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个二氧化碳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6877" grpId="0"/>
      <p:bldP spid="36890" grpId="0" bldLvl="0" animBg="1"/>
      <p:bldP spid="36881" grpId="0"/>
      <p:bldP spid="368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793" name="Group 2"/>
          <p:cNvGrpSpPr/>
          <p:nvPr/>
        </p:nvGrpSpPr>
        <p:grpSpPr>
          <a:xfrm>
            <a:off x="915988" y="657225"/>
            <a:ext cx="8080375" cy="1208088"/>
            <a:chOff x="1247" y="3294"/>
            <a:chExt cx="4694" cy="761"/>
          </a:xfrm>
        </p:grpSpPr>
        <p:grpSp>
          <p:nvGrpSpPr>
            <p:cNvPr id="33794" name="Group 3"/>
            <p:cNvGrpSpPr/>
            <p:nvPr/>
          </p:nvGrpSpPr>
          <p:grpSpPr>
            <a:xfrm>
              <a:off x="1247" y="3294"/>
              <a:ext cx="4694" cy="761"/>
              <a:chOff x="1247" y="2477"/>
              <a:chExt cx="4694" cy="761"/>
            </a:xfrm>
          </p:grpSpPr>
          <p:grpSp>
            <p:nvGrpSpPr>
              <p:cNvPr id="33795" name="Group 4"/>
              <p:cNvGrpSpPr/>
              <p:nvPr/>
            </p:nvGrpSpPr>
            <p:grpSpPr>
              <a:xfrm>
                <a:off x="1247" y="2477"/>
                <a:ext cx="4310" cy="726"/>
                <a:chOff x="1383" y="1615"/>
                <a:chExt cx="4310" cy="726"/>
              </a:xfrm>
            </p:grpSpPr>
            <p:grpSp>
              <p:nvGrpSpPr>
                <p:cNvPr id="33796" name="Group 5"/>
                <p:cNvGrpSpPr/>
                <p:nvPr/>
              </p:nvGrpSpPr>
              <p:grpSpPr>
                <a:xfrm>
                  <a:off x="1701" y="1615"/>
                  <a:ext cx="3992" cy="726"/>
                  <a:chOff x="1655" y="754"/>
                  <a:chExt cx="3992" cy="726"/>
                </a:xfrm>
              </p:grpSpPr>
              <p:sp>
                <p:nvSpPr>
                  <p:cNvPr id="33797" name="Text Box 6"/>
                  <p:cNvSpPr txBox="1"/>
                  <p:nvPr/>
                </p:nvSpPr>
                <p:spPr>
                  <a:xfrm>
                    <a:off x="1655" y="904"/>
                    <a:ext cx="3992" cy="57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 anchorCtr="0"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5400" b="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H</a:t>
                    </a:r>
                    <a:r>
                      <a:rPr lang="en-US" altLang="zh-CN" sz="5400" b="0" baseline="-2500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2</a:t>
                    </a:r>
                    <a:r>
                      <a:rPr lang="en-US" altLang="zh-CN" sz="5400" b="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O</a:t>
                    </a:r>
                    <a:r>
                      <a:rPr lang="en-US" altLang="zh-CN" sz="5400" b="0" baseline="-25000" dirty="0">
                        <a:latin typeface="Arial" panose="020B0604020202020204" pitchFamily="34" charset="0"/>
                        <a:ea typeface="黑体" panose="02010609060101010101" pitchFamily="49" charset="-122"/>
                        <a:sym typeface="Arial" panose="020B0604020202020204" pitchFamily="34" charset="0"/>
                      </a:rPr>
                      <a:t>2</a:t>
                    </a:r>
                    <a:r>
                      <a:rPr lang="en-US" altLang="zh-CN" sz="5400" b="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            H</a:t>
                    </a:r>
                    <a:r>
                      <a:rPr lang="en-US" altLang="zh-CN" sz="5400" b="0" baseline="-2500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2 </a:t>
                    </a:r>
                    <a:r>
                      <a:rPr lang="en-US" altLang="zh-CN" sz="5400" b="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   + O</a:t>
                    </a:r>
                    <a:r>
                      <a:rPr lang="en-US" altLang="zh-CN" sz="5400" b="0" baseline="-25000" dirty="0"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2</a:t>
                    </a:r>
                    <a:endParaRPr lang="en-US" altLang="zh-CN" sz="5400" b="0" dirty="0">
                      <a:latin typeface="Arial" panose="020B0604020202020204" pitchFamily="34" charset="0"/>
                      <a:ea typeface="黑体" panose="02010609060101010101" pitchFamily="49" charset="-122"/>
                    </a:endParaRPr>
                  </a:p>
                </p:txBody>
              </p:sp>
              <p:grpSp>
                <p:nvGrpSpPr>
                  <p:cNvPr id="33798" name="Group 7"/>
                  <p:cNvGrpSpPr/>
                  <p:nvPr/>
                </p:nvGrpSpPr>
                <p:grpSpPr>
                  <a:xfrm>
                    <a:off x="2653" y="754"/>
                    <a:ext cx="978" cy="453"/>
                    <a:chOff x="2835" y="1979"/>
                    <a:chExt cx="978" cy="453"/>
                  </a:xfrm>
                </p:grpSpPr>
                <p:sp>
                  <p:nvSpPr>
                    <p:cNvPr id="33799" name="Line 8"/>
                    <p:cNvSpPr/>
                    <p:nvPr/>
                  </p:nvSpPr>
                  <p:spPr>
                    <a:xfrm>
                      <a:off x="2835" y="2432"/>
                      <a:ext cx="772" cy="0"/>
                    </a:xfrm>
                    <a:prstGeom prst="line">
                      <a:avLst/>
                    </a:prstGeom>
                    <a:ln w="3175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3800" name="Text Box 9"/>
                    <p:cNvSpPr txBox="1"/>
                    <p:nvPr/>
                  </p:nvSpPr>
                  <p:spPr>
                    <a:xfrm>
                      <a:off x="2835" y="1979"/>
                      <a:ext cx="978" cy="442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anchor="t" anchorCtr="0"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4000" b="0" dirty="0"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MnO</a:t>
                      </a:r>
                      <a:r>
                        <a:rPr lang="en-US" altLang="zh-CN" sz="4000" b="0" baseline="-25000" dirty="0">
                          <a:latin typeface="Arial" panose="020B0604020202020204" pitchFamily="34" charset="0"/>
                          <a:ea typeface="黑体" panose="02010609060101010101" pitchFamily="49" charset="-122"/>
                          <a:sym typeface="Arial" panose="020B0604020202020204" pitchFamily="34" charset="0"/>
                        </a:rPr>
                        <a:t>2</a:t>
                      </a:r>
                      <a:endParaRPr lang="en-US" altLang="zh-CN" sz="4000" b="0" dirty="0"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p:txBody>
                </p:sp>
              </p:grpSp>
            </p:grpSp>
            <p:sp>
              <p:nvSpPr>
                <p:cNvPr id="33801" name="Text Box 10"/>
                <p:cNvSpPr txBox="1"/>
                <p:nvPr/>
              </p:nvSpPr>
              <p:spPr>
                <a:xfrm>
                  <a:off x="1383" y="1765"/>
                  <a:ext cx="454" cy="57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5400" b="0" dirty="0">
                      <a:latin typeface="Arial" panose="020B0604020202020204" pitchFamily="34" charset="0"/>
                      <a:ea typeface="黑体" panose="02010609060101010101" pitchFamily="49" charset="-122"/>
                    </a:rPr>
                    <a:t>2</a:t>
                  </a:r>
                  <a:endParaRPr lang="en-US" altLang="zh-CN" sz="5400" b="0" dirty="0"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3802" name="Text Box 11"/>
                <p:cNvSpPr txBox="1"/>
                <p:nvPr/>
              </p:nvSpPr>
              <p:spPr>
                <a:xfrm>
                  <a:off x="3560" y="1765"/>
                  <a:ext cx="454" cy="57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5400" b="0" dirty="0">
                      <a:latin typeface="Arial" panose="020B0604020202020204" pitchFamily="34" charset="0"/>
                      <a:ea typeface="黑体" panose="02010609060101010101" pitchFamily="49" charset="-122"/>
                    </a:rPr>
                    <a:t>2</a:t>
                  </a:r>
                  <a:endParaRPr lang="en-US" altLang="zh-CN" sz="5400" b="0" dirty="0"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33803" name="Text Box 12"/>
              <p:cNvSpPr txBox="1"/>
              <p:nvPr/>
            </p:nvSpPr>
            <p:spPr>
              <a:xfrm>
                <a:off x="4240" y="2662"/>
                <a:ext cx="1701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5400" b="0" dirty="0">
                    <a:latin typeface="Arial" panose="020B0604020202020204" pitchFamily="34" charset="0"/>
                    <a:ea typeface="黑体" panose="02010609060101010101" pitchFamily="49" charset="-122"/>
                  </a:rPr>
                  <a:t>O</a:t>
                </a:r>
                <a:r>
                  <a:rPr lang="zh-CN" altLang="en-US" sz="5400" b="0" dirty="0">
                    <a:latin typeface="Arial" panose="020B0604020202020204" pitchFamily="34" charset="0"/>
                    <a:ea typeface="黑体" panose="02010609060101010101" pitchFamily="49" charset="-122"/>
                  </a:rPr>
                  <a:t>       ↑</a:t>
                </a:r>
                <a:endParaRPr lang="zh-CN" altLang="en-US" sz="5400" b="0" dirty="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33804" name="Line 13"/>
            <p:cNvSpPr/>
            <p:nvPr/>
          </p:nvSpPr>
          <p:spPr>
            <a:xfrm>
              <a:off x="2562" y="3793"/>
              <a:ext cx="772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46798" name="Text Box 14"/>
          <p:cNvSpPr txBox="1"/>
          <p:nvPr/>
        </p:nvSpPr>
        <p:spPr>
          <a:xfrm>
            <a:off x="1257300" y="1885950"/>
            <a:ext cx="7886700" cy="914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5400" b="0" dirty="0">
                <a:latin typeface="Arial" panose="020B0604020202020204" pitchFamily="34" charset="0"/>
                <a:ea typeface="黑体" panose="02010609060101010101" pitchFamily="49" charset="-122"/>
              </a:rPr>
              <a:t>68                36         32</a:t>
            </a:r>
            <a:endParaRPr lang="en-US" altLang="zh-CN" sz="5400" b="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6" name="矩形 38955"/>
          <p:cNvSpPr/>
          <p:nvPr/>
        </p:nvSpPr>
        <p:spPr>
          <a:xfrm>
            <a:off x="468313" y="2800350"/>
            <a:ext cx="2376487" cy="903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、质的方面：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（读）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58" name="文本框 38957"/>
          <p:cNvSpPr txBox="1"/>
          <p:nvPr/>
        </p:nvSpPr>
        <p:spPr>
          <a:xfrm>
            <a:off x="754063" y="3703638"/>
            <a:ext cx="78438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过氧化氢在二氧化锰的催化作用下分解生成了水和氧气。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808" name="矩形 38956"/>
          <p:cNvSpPr/>
          <p:nvPr/>
        </p:nvSpPr>
        <p:spPr>
          <a:xfrm>
            <a:off x="468313" y="4670425"/>
            <a:ext cx="23034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、量的方面：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8961" name="组合 38960"/>
          <p:cNvGrpSpPr/>
          <p:nvPr/>
        </p:nvGrpSpPr>
        <p:grpSpPr>
          <a:xfrm>
            <a:off x="2555875" y="4238625"/>
            <a:ext cx="1176338" cy="1417638"/>
            <a:chOff x="1655" y="2870"/>
            <a:chExt cx="741" cy="893"/>
          </a:xfrm>
        </p:grpSpPr>
        <p:sp>
          <p:nvSpPr>
            <p:cNvPr id="33810" name="文本框 38961"/>
            <p:cNvSpPr txBox="1"/>
            <p:nvPr/>
          </p:nvSpPr>
          <p:spPr>
            <a:xfrm>
              <a:off x="1701" y="2870"/>
              <a:ext cx="69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宏观：</a:t>
              </a:r>
              <a:endPara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811" name="文本框 38962"/>
            <p:cNvSpPr txBox="1"/>
            <p:nvPr/>
          </p:nvSpPr>
          <p:spPr>
            <a:xfrm>
              <a:off x="1688" y="3475"/>
              <a:ext cx="69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dirty="0">
                  <a:solidFill>
                    <a:schemeClr val="hlink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微观：</a:t>
              </a:r>
              <a:endPara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812" name="左大括号 38963"/>
            <p:cNvSpPr/>
            <p:nvPr/>
          </p:nvSpPr>
          <p:spPr>
            <a:xfrm>
              <a:off x="1655" y="2976"/>
              <a:ext cx="46" cy="590"/>
            </a:xfrm>
            <a:prstGeom prst="leftBrace">
              <a:avLst>
                <a:gd name="adj1" fmla="val 106765"/>
                <a:gd name="adj2" fmla="val 50000"/>
              </a:avLst>
            </a:prstGeom>
            <a:noFill/>
            <a:ln w="22225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8959" name="文本框 38958"/>
          <p:cNvSpPr txBox="1"/>
          <p:nvPr/>
        </p:nvSpPr>
        <p:spPr>
          <a:xfrm>
            <a:off x="3516313" y="4262438"/>
            <a:ext cx="570230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每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68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份质量的过氧化氢完全分解，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生成了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36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份质量的水和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份质量的氧气。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60" name="文本框 38959"/>
          <p:cNvSpPr txBox="1"/>
          <p:nvPr/>
        </p:nvSpPr>
        <p:spPr>
          <a:xfrm>
            <a:off x="3535363" y="5199063"/>
            <a:ext cx="514191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每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个过氧化氢分子分解生成了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个水分子和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个氧分子。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815" name="文本框 1"/>
          <p:cNvSpPr txBox="1"/>
          <p:nvPr/>
        </p:nvSpPr>
        <p:spPr>
          <a:xfrm>
            <a:off x="754063" y="227013"/>
            <a:ext cx="14017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8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38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8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38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98" grpId="0"/>
      <p:bldP spid="38958" grpId="0"/>
      <p:bldP spid="38959" grpId="0"/>
      <p:bldP spid="3896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Text Box 3"/>
          <p:cNvSpPr txBox="1"/>
          <p:nvPr/>
        </p:nvSpPr>
        <p:spPr>
          <a:xfrm>
            <a:off x="825500" y="363538"/>
            <a:ext cx="4537075" cy="5794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课本</a:t>
            </a: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97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页讨论：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18" name="Text Box 4"/>
          <p:cNvSpPr txBox="1"/>
          <p:nvPr/>
        </p:nvSpPr>
        <p:spPr>
          <a:xfrm>
            <a:off x="427038" y="1127125"/>
            <a:ext cx="8716962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从物质种类、质量和反应条件等方面考虑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，下列反应的化学方程式</a:t>
            </a:r>
            <a:r>
              <a:rPr lang="zh-CN" altLang="en-US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能提供给你那些信息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4819" name="Group 5"/>
          <p:cNvGrpSpPr/>
          <p:nvPr/>
        </p:nvGrpSpPr>
        <p:grpSpPr>
          <a:xfrm>
            <a:off x="1741488" y="2628900"/>
            <a:ext cx="3776662" cy="673100"/>
            <a:chOff x="554" y="2069"/>
            <a:chExt cx="2379" cy="424"/>
          </a:xfrm>
        </p:grpSpPr>
        <p:sp>
          <p:nvSpPr>
            <p:cNvPr id="34820" name="Text Box 6"/>
            <p:cNvSpPr txBox="1"/>
            <p:nvPr/>
          </p:nvSpPr>
          <p:spPr>
            <a:xfrm>
              <a:off x="554" y="2205"/>
              <a:ext cx="237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S  +  O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 SO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821" name="Line 7"/>
            <p:cNvSpPr/>
            <p:nvPr/>
          </p:nvSpPr>
          <p:spPr>
            <a:xfrm>
              <a:off x="1746" y="2387"/>
              <a:ext cx="77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2" name="Line 8"/>
            <p:cNvSpPr/>
            <p:nvPr/>
          </p:nvSpPr>
          <p:spPr>
            <a:xfrm>
              <a:off x="1746" y="2341"/>
              <a:ext cx="77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3" name="Text Box 9"/>
            <p:cNvSpPr txBox="1"/>
            <p:nvPr/>
          </p:nvSpPr>
          <p:spPr>
            <a:xfrm>
              <a:off x="1834" y="2069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点燃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4824" name="Text Box 10"/>
          <p:cNvSpPr txBox="1"/>
          <p:nvPr/>
        </p:nvSpPr>
        <p:spPr>
          <a:xfrm>
            <a:off x="1524000" y="3778250"/>
            <a:ext cx="47005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Fe  +  CuSO</a:t>
            </a:r>
            <a:r>
              <a:rPr lang="en-US" altLang="zh-CN" sz="24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= Cu  +  FeSO</a:t>
            </a:r>
            <a:r>
              <a:rPr lang="en-US" altLang="zh-CN" sz="24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4825" name="Group 11"/>
          <p:cNvGrpSpPr/>
          <p:nvPr/>
        </p:nvGrpSpPr>
        <p:grpSpPr>
          <a:xfrm>
            <a:off x="1581150" y="4559300"/>
            <a:ext cx="5008563" cy="625475"/>
            <a:chOff x="599" y="3006"/>
            <a:chExt cx="3155" cy="394"/>
          </a:xfrm>
        </p:grpSpPr>
        <p:sp>
          <p:nvSpPr>
            <p:cNvPr id="34826" name="Text Box 12"/>
            <p:cNvSpPr txBox="1"/>
            <p:nvPr/>
          </p:nvSpPr>
          <p:spPr>
            <a:xfrm>
              <a:off x="599" y="3112"/>
              <a:ext cx="31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CuO  +  H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Cu  +  H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O</a:t>
              </a:r>
              <a:endPara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827" name="Line 13"/>
            <p:cNvSpPr/>
            <p:nvPr/>
          </p:nvSpPr>
          <p:spPr>
            <a:xfrm>
              <a:off x="1973" y="3294"/>
              <a:ext cx="72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8" name="Line 14"/>
            <p:cNvSpPr/>
            <p:nvPr/>
          </p:nvSpPr>
          <p:spPr>
            <a:xfrm>
              <a:off x="1973" y="3339"/>
              <a:ext cx="72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9" name="Text Box 15"/>
            <p:cNvSpPr txBox="1"/>
            <p:nvPr/>
          </p:nvSpPr>
          <p:spPr>
            <a:xfrm>
              <a:off x="2187" y="3006"/>
              <a:ext cx="3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△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5841" name="Group 5"/>
          <p:cNvGrpSpPr/>
          <p:nvPr/>
        </p:nvGrpSpPr>
        <p:grpSpPr>
          <a:xfrm>
            <a:off x="1270000" y="350838"/>
            <a:ext cx="3776663" cy="673100"/>
            <a:chOff x="554" y="2069"/>
            <a:chExt cx="2379" cy="424"/>
          </a:xfrm>
        </p:grpSpPr>
        <p:sp>
          <p:nvSpPr>
            <p:cNvPr id="35842" name="Text Box 6"/>
            <p:cNvSpPr txBox="1"/>
            <p:nvPr/>
          </p:nvSpPr>
          <p:spPr>
            <a:xfrm>
              <a:off x="554" y="2205"/>
              <a:ext cx="237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S  +  O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 SO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843" name="Line 7"/>
            <p:cNvSpPr/>
            <p:nvPr/>
          </p:nvSpPr>
          <p:spPr>
            <a:xfrm>
              <a:off x="1746" y="2387"/>
              <a:ext cx="77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44" name="Line 8"/>
            <p:cNvSpPr/>
            <p:nvPr/>
          </p:nvSpPr>
          <p:spPr>
            <a:xfrm>
              <a:off x="1746" y="2341"/>
              <a:ext cx="77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45" name="Text Box 9"/>
            <p:cNvSpPr txBox="1"/>
            <p:nvPr/>
          </p:nvSpPr>
          <p:spPr>
            <a:xfrm>
              <a:off x="1834" y="2069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点燃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6090" name="Text Box 10"/>
          <p:cNvSpPr txBox="1"/>
          <p:nvPr/>
        </p:nvSpPr>
        <p:spPr>
          <a:xfrm>
            <a:off x="595313" y="2506663"/>
            <a:ext cx="85486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、硫和氧气在点燃的条件下生成了二氧化硫。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91" name="Text Box 11"/>
          <p:cNvSpPr txBox="1"/>
          <p:nvPr/>
        </p:nvSpPr>
        <p:spPr>
          <a:xfrm>
            <a:off x="481013" y="3133725"/>
            <a:ext cx="89598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、每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32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分质量的硫和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32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份质量的氧气完全反应，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生成了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64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份质量的二氧化硫</a:t>
            </a:r>
            <a:r>
              <a:rPr lang="zh-CN" altLang="en-US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92" name="Text Box 12"/>
          <p:cNvSpPr txBox="1"/>
          <p:nvPr/>
        </p:nvSpPr>
        <p:spPr>
          <a:xfrm>
            <a:off x="388938" y="4449763"/>
            <a:ext cx="8755062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、每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个硫原子和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个氧气分子反应，生成了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二氧化硫分子。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93" name="Text Box 13"/>
          <p:cNvSpPr txBox="1"/>
          <p:nvPr/>
        </p:nvSpPr>
        <p:spPr>
          <a:xfrm>
            <a:off x="473075" y="1249363"/>
            <a:ext cx="81407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、反应物是硫和氧气，生成物是二氧化硫。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94" name="Text Box 14"/>
          <p:cNvSpPr txBox="1"/>
          <p:nvPr/>
        </p:nvSpPr>
        <p:spPr>
          <a:xfrm>
            <a:off x="465138" y="1873250"/>
            <a:ext cx="69167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、硫和氧气反应的反应条件是点燃。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0" grpId="0"/>
      <p:bldP spid="46091" grpId="0"/>
      <p:bldP spid="46092" grpId="0"/>
      <p:bldP spid="46092" grpId="1"/>
      <p:bldP spid="46093" grpId="0"/>
      <p:bldP spid="4609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5"/>
          <p:cNvSpPr txBox="1"/>
          <p:nvPr/>
        </p:nvSpPr>
        <p:spPr>
          <a:xfrm>
            <a:off x="1189038" y="490538"/>
            <a:ext cx="54054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Fe  +  CuSO</a:t>
            </a:r>
            <a:r>
              <a:rPr lang="en-US" altLang="zh-CN" sz="24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= Cu  +  FeSO</a:t>
            </a:r>
            <a:r>
              <a:rPr lang="en-US" altLang="zh-CN" sz="24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4" name="Text Box 6"/>
          <p:cNvSpPr txBox="1"/>
          <p:nvPr/>
        </p:nvSpPr>
        <p:spPr>
          <a:xfrm>
            <a:off x="434975" y="2098675"/>
            <a:ext cx="8548688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、铁和硫酸铜（在常温的条件下）反应生成了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铜和硫酸亚铁。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5" name="Text Box 7"/>
          <p:cNvSpPr txBox="1"/>
          <p:nvPr/>
        </p:nvSpPr>
        <p:spPr>
          <a:xfrm>
            <a:off x="290513" y="3249613"/>
            <a:ext cx="8348662" cy="15541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、每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56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分质量的铁和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160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份质量的硫酸铜完全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反应，生成了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64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份质量的铜和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152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硫酸亚铁。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6" name="Text Box 8"/>
          <p:cNvSpPr txBox="1"/>
          <p:nvPr/>
        </p:nvSpPr>
        <p:spPr>
          <a:xfrm>
            <a:off x="473075" y="1249363"/>
            <a:ext cx="867092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、反应物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铁和硫酸铜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，生成物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铜和硫酸亚铁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  <p:bldP spid="48135" grpId="0"/>
      <p:bldP spid="481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7889" name="Group 5"/>
          <p:cNvGrpSpPr/>
          <p:nvPr/>
        </p:nvGrpSpPr>
        <p:grpSpPr>
          <a:xfrm>
            <a:off x="1189038" y="514350"/>
            <a:ext cx="5008562" cy="625475"/>
            <a:chOff x="599" y="3006"/>
            <a:chExt cx="3155" cy="394"/>
          </a:xfrm>
        </p:grpSpPr>
        <p:sp>
          <p:nvSpPr>
            <p:cNvPr id="37890" name="Text Box 6"/>
            <p:cNvSpPr txBox="1"/>
            <p:nvPr/>
          </p:nvSpPr>
          <p:spPr>
            <a:xfrm>
              <a:off x="599" y="3112"/>
              <a:ext cx="31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CuO  +  H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Cu  +  H</a:t>
              </a:r>
              <a:r>
                <a:rPr lang="en-US" altLang="zh-CN" sz="2400" baseline="-25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O</a:t>
              </a:r>
              <a:endPara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891" name="Line 7"/>
            <p:cNvSpPr/>
            <p:nvPr/>
          </p:nvSpPr>
          <p:spPr>
            <a:xfrm>
              <a:off x="1973" y="3294"/>
              <a:ext cx="72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2" name="Line 8"/>
            <p:cNvSpPr/>
            <p:nvPr/>
          </p:nvSpPr>
          <p:spPr>
            <a:xfrm>
              <a:off x="1973" y="3339"/>
              <a:ext cx="72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3" name="Text Box 9"/>
            <p:cNvSpPr txBox="1"/>
            <p:nvPr/>
          </p:nvSpPr>
          <p:spPr>
            <a:xfrm>
              <a:off x="2187" y="3006"/>
              <a:ext cx="3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buFontTx/>
              </a:pPr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△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163" name="Text Box 11"/>
          <p:cNvSpPr txBox="1"/>
          <p:nvPr/>
        </p:nvSpPr>
        <p:spPr>
          <a:xfrm>
            <a:off x="377825" y="2614613"/>
            <a:ext cx="81407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、氧化铜和氢气在加热的条件下反应生成了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铜和水。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164" name="Text Box 12"/>
          <p:cNvSpPr txBox="1"/>
          <p:nvPr/>
        </p:nvSpPr>
        <p:spPr>
          <a:xfrm>
            <a:off x="423863" y="4067175"/>
            <a:ext cx="834707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、每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分质量的氧化铜和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份质量的氢气完全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反应，生成了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64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份质量的铜和</a:t>
            </a:r>
            <a:r>
              <a:rPr lang="en-US" altLang="zh-CN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</a:t>
            </a:r>
            <a:r>
              <a:rPr lang="zh-CN" altLang="en-US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份质量的水。</a:t>
            </a:r>
            <a:endParaRPr lang="zh-CN" altLang="en-US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166" name="Text Box 14"/>
          <p:cNvSpPr txBox="1"/>
          <p:nvPr/>
        </p:nvSpPr>
        <p:spPr>
          <a:xfrm>
            <a:off x="473075" y="1249363"/>
            <a:ext cx="867092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、反应物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氧化铜和氢气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，生成物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铜和水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7" name="Text Box 15"/>
          <p:cNvSpPr txBox="1"/>
          <p:nvPr/>
        </p:nvSpPr>
        <p:spPr>
          <a:xfrm>
            <a:off x="465138" y="1873250"/>
            <a:ext cx="52847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、反应的反应条件是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加热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3" grpId="0"/>
      <p:bldP spid="49164" grpId="0"/>
      <p:bldP spid="49166" grpId="0"/>
      <p:bldP spid="4916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对象 2"/>
          <p:cNvGraphicFramePr/>
          <p:nvPr/>
        </p:nvGraphicFramePr>
        <p:xfrm>
          <a:off x="974725" y="1146810"/>
          <a:ext cx="7422515" cy="2734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" imgW="3343275" imgH="1476375" progId="Paint.Picture">
                  <p:embed/>
                </p:oleObj>
              </mc:Choice>
              <mc:Fallback>
                <p:oleObj name="" r:id="rId1" imgW="3343275" imgH="1476375" progId="Paint.Picture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74725" y="1146810"/>
                        <a:ext cx="7422515" cy="2734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3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81625" y="512763"/>
            <a:ext cx="500063" cy="53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4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8475" y="352425"/>
            <a:ext cx="647700" cy="566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5" name="Picture 11"/>
          <p:cNvPicPr>
            <a:picLocks noChangeAspect="1"/>
          </p:cNvPicPr>
          <p:nvPr/>
        </p:nvPicPr>
        <p:blipFill>
          <a:blip r:embed="rId3">
            <a:biLevel thresh="50000"/>
            <a:grayscl/>
            <a:lum bright="-12000" contrast="-30000"/>
          </a:blip>
          <a:stretch>
            <a:fillRect/>
          </a:stretch>
        </p:blipFill>
        <p:spPr>
          <a:xfrm>
            <a:off x="0" y="1479550"/>
            <a:ext cx="8281988" cy="185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6" name="Rectangle 14"/>
          <p:cNvSpPr/>
          <p:nvPr/>
        </p:nvSpPr>
        <p:spPr>
          <a:xfrm>
            <a:off x="0" y="476250"/>
            <a:ext cx="7461250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某化学反应的微观示意图如下，图中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7" name="Rectangle 15"/>
          <p:cNvSpPr/>
          <p:nvPr/>
        </p:nvSpPr>
        <p:spPr>
          <a:xfrm>
            <a:off x="5991225" y="441325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sz="1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8" name="Rectangle 16"/>
          <p:cNvSpPr/>
          <p:nvPr/>
        </p:nvSpPr>
        <p:spPr>
          <a:xfrm>
            <a:off x="0" y="927100"/>
            <a:ext cx="369570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分别表示不同的原子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Tx/>
            </a:pP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9" name="Rectangle 17"/>
          <p:cNvSpPr/>
          <p:nvPr/>
        </p:nvSpPr>
        <p:spPr>
          <a:xfrm>
            <a:off x="0" y="3270250"/>
            <a:ext cx="8937625" cy="3508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下列说法不正确的是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．每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3g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1g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恰好完全反应生成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2g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．每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分子与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Il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分子恰好完全反应生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．每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分子与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分子恰好完全反应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．每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3n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分子与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分子恰好完全反应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buFont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2n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个物质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9" name="Text Box 3"/>
          <p:cNvSpPr txBox="1"/>
          <p:nvPr/>
        </p:nvSpPr>
        <p:spPr>
          <a:xfrm>
            <a:off x="674688" y="284163"/>
            <a:ext cx="73850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、在设计实验验证“质量守恒定律”时，你应该选择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怎样的实验来实施？ 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180" name="Text Box 4"/>
          <p:cNvSpPr txBox="1"/>
          <p:nvPr/>
        </p:nvSpPr>
        <p:spPr>
          <a:xfrm>
            <a:off x="969963" y="1276350"/>
            <a:ext cx="3556000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①如果有气体参加的实验：</a:t>
            </a:r>
            <a:endParaRPr lang="zh-CN" altLang="en-US" sz="22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1" name="Text Box 5"/>
          <p:cNvSpPr txBox="1"/>
          <p:nvPr/>
        </p:nvSpPr>
        <p:spPr>
          <a:xfrm>
            <a:off x="971550" y="1757363"/>
            <a:ext cx="3556000" cy="4270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②如果有气体生成的实验：</a:t>
            </a:r>
            <a:endParaRPr lang="zh-CN" altLang="en-US" sz="22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2" name="Text Box 6"/>
          <p:cNvSpPr txBox="1"/>
          <p:nvPr/>
        </p:nvSpPr>
        <p:spPr>
          <a:xfrm>
            <a:off x="933450" y="2724150"/>
            <a:ext cx="3275013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③如果有烟生成的实验：</a:t>
            </a:r>
            <a:endParaRPr lang="zh-CN" altLang="en-US" sz="22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Text Box 7"/>
          <p:cNvSpPr txBox="1"/>
          <p:nvPr/>
        </p:nvSpPr>
        <p:spPr>
          <a:xfrm>
            <a:off x="4672013" y="1254125"/>
            <a:ext cx="2713037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在密闭容器中进行。</a:t>
            </a:r>
            <a:endParaRPr lang="zh-CN" altLang="en-US" sz="2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4" name="Text Box 8"/>
          <p:cNvSpPr txBox="1"/>
          <p:nvPr/>
        </p:nvSpPr>
        <p:spPr>
          <a:xfrm>
            <a:off x="1182688" y="2274888"/>
            <a:ext cx="6084887" cy="4270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在密闭容器中进行，并在容器口牢系一个气球。</a:t>
            </a:r>
            <a:endParaRPr lang="zh-CN" altLang="en-US" sz="2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5" name="Text Box 9"/>
          <p:cNvSpPr txBox="1"/>
          <p:nvPr/>
        </p:nvSpPr>
        <p:spPr>
          <a:xfrm>
            <a:off x="1409700" y="3195638"/>
            <a:ext cx="6084888" cy="4270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2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在密闭容器中进行，并在容器口牢系一个气球。</a:t>
            </a:r>
            <a:endParaRPr lang="zh-CN" altLang="en-US" sz="22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6" name="Text Box 10"/>
          <p:cNvSpPr txBox="1"/>
          <p:nvPr/>
        </p:nvSpPr>
        <p:spPr>
          <a:xfrm>
            <a:off x="611188" y="3644900"/>
            <a:ext cx="8135937" cy="1187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、用质量守恒定律解释：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①镁条在空气中燃烧后，生成物的质量比原来镁条的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       质量增大。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0187" name="Text Box 11"/>
          <p:cNvSpPr txBox="1"/>
          <p:nvPr/>
        </p:nvSpPr>
        <p:spPr>
          <a:xfrm>
            <a:off x="741363" y="4906963"/>
            <a:ext cx="7853362" cy="15525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根据质量守恒定律知，参与反应的镁条和氧气的质量</a:t>
            </a:r>
            <a:endParaRPr lang="zh-CN" altLang="en-US" sz="24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之和等于生成的氧化镁的质量；而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镁条燃烧之前，参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与反应的氧气的质量没有称量，</a:t>
            </a: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所以生成物的质量比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      原来镁条的质量增大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  <p:bldP spid="50181" grpId="0"/>
      <p:bldP spid="50182" grpId="0"/>
      <p:bldP spid="50183" grpId="0"/>
      <p:bldP spid="50184" grpId="0"/>
      <p:bldP spid="50185" grpId="0"/>
      <p:bldP spid="50186" grpId="0"/>
      <p:bldP spid="5018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Text Box 2"/>
          <p:cNvSpPr txBox="1"/>
          <p:nvPr/>
        </p:nvSpPr>
        <p:spPr>
          <a:xfrm>
            <a:off x="528638" y="1044575"/>
            <a:ext cx="83169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②纸在空气中燃烧后化为灰烬，灰烬的质量比纸的质量小。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03" name="Text Box 3"/>
          <p:cNvSpPr txBox="1"/>
          <p:nvPr/>
        </p:nvSpPr>
        <p:spPr>
          <a:xfrm>
            <a:off x="630238" y="1639888"/>
            <a:ext cx="749300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纸燃烧生成的烟、</a:t>
            </a:r>
            <a:r>
              <a:rPr lang="en-US" altLang="zh-CN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2400" baseline="-250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以及水蒸气散发到空气中，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没有被收集称量</a:t>
            </a: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0963" name="Text Box 4"/>
          <p:cNvSpPr txBox="1"/>
          <p:nvPr/>
        </p:nvSpPr>
        <p:spPr>
          <a:xfrm>
            <a:off x="873125" y="388938"/>
            <a:ext cx="410368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、用质量守恒定律解释：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05" name="Rectangle 5"/>
          <p:cNvSpPr/>
          <p:nvPr/>
        </p:nvSpPr>
        <p:spPr>
          <a:xfrm>
            <a:off x="690563" y="2655888"/>
            <a:ext cx="7843837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③高锰酸钾受热分解后，剩余固体的质量比原反应物的质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    量小。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1206" name="Text Box 6"/>
          <p:cNvSpPr txBox="1"/>
          <p:nvPr/>
        </p:nvSpPr>
        <p:spPr>
          <a:xfrm>
            <a:off x="817563" y="3638550"/>
            <a:ext cx="7289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反应生成的</a:t>
            </a:r>
            <a:r>
              <a:rPr lang="en-US" altLang="zh-CN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O</a:t>
            </a:r>
            <a:r>
              <a:rPr lang="en-US" altLang="zh-CN" sz="2400" baseline="-250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散发到空气中，没有被收集称量</a:t>
            </a: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1207" name="Text Box 7"/>
          <p:cNvSpPr txBox="1"/>
          <p:nvPr/>
        </p:nvSpPr>
        <p:spPr>
          <a:xfrm>
            <a:off x="568325" y="4267200"/>
            <a:ext cx="8172450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④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细铁丝在氧气中燃烧后，生成物的质量与参加反应铁的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FontTx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质量相比较，固体的质量是否会发生改变？为什么？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08" name="Text Box 8"/>
          <p:cNvSpPr txBox="1"/>
          <p:nvPr/>
        </p:nvSpPr>
        <p:spPr>
          <a:xfrm>
            <a:off x="868363" y="5749925"/>
            <a:ext cx="75787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Tx/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在铁丝燃烧之前，参加反应的氧气的质量没有称量</a:t>
            </a:r>
            <a:r>
              <a:rPr lang="zh-CN" altLang="en-US" sz="2400" dirty="0">
                <a:solidFill>
                  <a:srgbClr val="3333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solidFill>
                <a:srgbClr val="3333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0968" name="Rectangle 9"/>
          <p:cNvSpPr/>
          <p:nvPr/>
        </p:nvSpPr>
        <p:spPr>
          <a:xfrm>
            <a:off x="955675" y="5184775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Tx/>
            </a:pPr>
            <a:r>
              <a:rPr lang="zh-CN" altLang="en-US" sz="2400" dirty="0">
                <a:latin typeface="Tahoma" panose="020B060403050404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会发生改变</a:t>
            </a:r>
            <a:endParaRPr lang="zh-CN" altLang="en-US" sz="24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5" grpId="0"/>
      <p:bldP spid="51206" grpId="0"/>
      <p:bldP spid="51207" grpId="0"/>
      <p:bldP spid="5120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5" name="Text Box 4"/>
          <p:cNvSpPr txBox="1"/>
          <p:nvPr/>
        </p:nvSpPr>
        <p:spPr>
          <a:xfrm>
            <a:off x="1239838" y="3095625"/>
            <a:ext cx="2827337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69" name="Text Box 5"/>
          <p:cNvSpPr txBox="1"/>
          <p:nvPr/>
        </p:nvSpPr>
        <p:spPr>
          <a:xfrm>
            <a:off x="5118100" y="1458913"/>
            <a:ext cx="5095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987" name="Text Box 6"/>
          <p:cNvSpPr txBox="1"/>
          <p:nvPr/>
        </p:nvSpPr>
        <p:spPr>
          <a:xfrm>
            <a:off x="592138" y="2663825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8" name="Rectangle 8"/>
          <p:cNvSpPr/>
          <p:nvPr/>
        </p:nvSpPr>
        <p:spPr>
          <a:xfrm>
            <a:off x="249238" y="247650"/>
            <a:ext cx="8894762" cy="3354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现将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两种物质各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10g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混合，加热后Ａ完全反应，生成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8gC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4gD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，则参加反应的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与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的质量比是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(     )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A. 1:1    B. 2:1      C.   4:1      D.   5:1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873" name="Text Box 9"/>
          <p:cNvSpPr txBox="1"/>
          <p:nvPr/>
        </p:nvSpPr>
        <p:spPr>
          <a:xfrm>
            <a:off x="0" y="3803650"/>
            <a:ext cx="9144000" cy="2308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某反应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A+2B=C+2D, 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已知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3gA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4gB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恰好完全反应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2gC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，若生成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的质量为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10g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，则参加反应的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的质量是 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(      )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 A.3g      B.8g       C. 16g        D.4g 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5446713" y="4902518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3" grpId="0"/>
      <p:bldP spid="3687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Text Box 4"/>
          <p:cNvSpPr txBox="1"/>
          <p:nvPr/>
        </p:nvSpPr>
        <p:spPr>
          <a:xfrm>
            <a:off x="1239838" y="3095625"/>
            <a:ext cx="2827337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0" name="Text Box 6"/>
          <p:cNvSpPr txBox="1"/>
          <p:nvPr/>
        </p:nvSpPr>
        <p:spPr>
          <a:xfrm>
            <a:off x="592138" y="2663825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1" name="Rectangle 8"/>
          <p:cNvSpPr/>
          <p:nvPr/>
        </p:nvSpPr>
        <p:spPr>
          <a:xfrm>
            <a:off x="0" y="228600"/>
            <a:ext cx="8894763" cy="2246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3、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在密闭容器内有四种物质，在一定条件下充分反应，测得反应前后各物质的质量如下表：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3012" name="Text Box 9"/>
          <p:cNvSpPr txBox="1"/>
          <p:nvPr/>
        </p:nvSpPr>
        <p:spPr>
          <a:xfrm>
            <a:off x="0" y="3803650"/>
            <a:ext cx="9144000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下列说法正确的是：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反应后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X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的质量为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克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B、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该反应的反应物是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X、Y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C、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参加反应的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X、Z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的质量之比是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1：3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D、Y、Q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的相对分子质量之比一定为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1：1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4405313" y="3757613"/>
            <a:ext cx="658812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48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0" y="2000250"/>
          <a:ext cx="8362951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7451"/>
                <a:gridCol w="1504950"/>
                <a:gridCol w="1524000"/>
                <a:gridCol w="1428750"/>
                <a:gridCol w="1447800"/>
              </a:tblGrid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物质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X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Q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反应前质量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反应后质量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待测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Text Box 4"/>
          <p:cNvSpPr txBox="1"/>
          <p:nvPr/>
        </p:nvSpPr>
        <p:spPr>
          <a:xfrm>
            <a:off x="1239838" y="3095625"/>
            <a:ext cx="2827337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0" name="Text Box 6"/>
          <p:cNvSpPr txBox="1"/>
          <p:nvPr/>
        </p:nvSpPr>
        <p:spPr>
          <a:xfrm>
            <a:off x="592138" y="2663825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Rectangle 8"/>
          <p:cNvSpPr/>
          <p:nvPr/>
        </p:nvSpPr>
        <p:spPr>
          <a:xfrm>
            <a:off x="124460" y="875665"/>
            <a:ext cx="8894763" cy="353822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小结：</a:t>
            </a:r>
            <a:endParaRPr 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    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在反应过程中，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凡是质量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减少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的物质做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反应物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凡是质量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增加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的物质做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生成物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凡是质量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不变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的物质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可能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做催化剂、保护气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</a:t>
            </a:r>
            <a:r>
              <a:rPr lang="zh-CN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或在反应中当</a:t>
            </a:r>
            <a:r>
              <a:rPr lang="zh-CN" altLang="zh-CN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小混混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减少的总量等于增加的总量</a:t>
            </a:r>
            <a:endParaRPr lang="zh-CN" altLang="en-US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Text Box 4"/>
          <p:cNvSpPr txBox="1"/>
          <p:nvPr/>
        </p:nvSpPr>
        <p:spPr>
          <a:xfrm>
            <a:off x="1239838" y="3095625"/>
            <a:ext cx="2827337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4" name="Text Box 6"/>
          <p:cNvSpPr txBox="1"/>
          <p:nvPr/>
        </p:nvSpPr>
        <p:spPr>
          <a:xfrm>
            <a:off x="592138" y="2663825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5" name="Rectangle 8"/>
          <p:cNvSpPr/>
          <p:nvPr/>
        </p:nvSpPr>
        <p:spPr>
          <a:xfrm>
            <a:off x="0" y="228600"/>
            <a:ext cx="8894763" cy="2246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把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ABCD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四物质放在密闭容器内，在一定条件下充分反应，测得反应前后各物质的质量如下表：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4036" name="Text Box 9"/>
          <p:cNvSpPr txBox="1"/>
          <p:nvPr/>
        </p:nvSpPr>
        <p:spPr>
          <a:xfrm>
            <a:off x="0" y="3803650"/>
            <a:ext cx="9144000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下列说法正确的是：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物质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一定是化合物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B、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反应后容器中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的质量为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19.7g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C、D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一定是单质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D、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该反应为化合反应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4405313" y="3757613"/>
            <a:ext cx="620712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48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0" y="2000250"/>
          <a:ext cx="8362951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7451"/>
                <a:gridCol w="1504950"/>
                <a:gridCol w="1524000"/>
                <a:gridCol w="1428750"/>
                <a:gridCol w="1447800"/>
              </a:tblGrid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物质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反应前质量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19.7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8.7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21.6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0.4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  <a:tr h="51805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反应后质量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</a:rPr>
                        <a:t>待测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19.4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</a:rPr>
                        <a:t>3.6</a:t>
                      </a:r>
                      <a:endParaRPr lang="zh-CN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03" marB="45703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Text Box 4"/>
          <p:cNvSpPr txBox="1"/>
          <p:nvPr/>
        </p:nvSpPr>
        <p:spPr>
          <a:xfrm>
            <a:off x="1239838" y="3095625"/>
            <a:ext cx="2827337" cy="762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8" name="Text Box 6"/>
          <p:cNvSpPr txBox="1"/>
          <p:nvPr/>
        </p:nvSpPr>
        <p:spPr>
          <a:xfrm>
            <a:off x="592138" y="2663825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4400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3" name="Text Box 9"/>
          <p:cNvSpPr txBox="1"/>
          <p:nvPr/>
        </p:nvSpPr>
        <p:spPr>
          <a:xfrm>
            <a:off x="0" y="298450"/>
            <a:ext cx="9144000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5.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某反应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A+3B=2C+2D, 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已知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9.6gB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完全反应后生成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3.6gD;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如生成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4.4gC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时就能生成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1.8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gD;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现在生成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2.2gC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时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 ，则参加反应的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的质量是 </a:t>
            </a: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(      )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 A.0.7g   B.1.4g     C. 1.1g  D.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不能确定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2410778" y="1970088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/>
      <p:bldP spid="36874" grpId="0"/>
    </p:bldLst>
  </p:timing>
</p:sld>
</file>

<file path=ppt/tags/tag1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2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6.xml><?xml version="1.0" encoding="utf-8"?>
<p:tagLst xmlns:p="http://schemas.openxmlformats.org/presentationml/2006/main">
  <p:tag name="MH" val="20160202082519"/>
  <p:tag name="MH_LIBRARY" val="GRAPHIC"/>
  <p:tag name="MH_TYPE" val="Other"/>
  <p:tag name="MH_ORDER" val="4"/>
</p:tagLst>
</file>

<file path=ppt/tags/tag7.xml><?xml version="1.0" encoding="utf-8"?>
<p:tagLst xmlns:p="http://schemas.openxmlformats.org/presentationml/2006/main">
  <p:tag name="KSO_WM_UNIT_PLACING_PICTURE_USER_VIEWPORT" val="{&quot;height&quot;:3372.5007874015746,&quot;width&quot;:8862.499212598424}"/>
</p:tagLst>
</file>

<file path=ppt/tags/tag8.xml><?xml version="1.0" encoding="utf-8"?>
<p:tagLst xmlns:p="http://schemas.openxmlformats.org/presentationml/2006/main">
  <p:tag name="KSO_WPP_MARK_KEY" val="2ffb9b7f-6200-4e6f-ab0e-c174ac9da595"/>
  <p:tag name="COMMONDATA" val="eyJoZGlkIjoiYmU1YzAzNTZiNjhjZGVlNjI4NDZmZjBhNjllZTJlYmQifQ==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0</TotalTime>
  <Words>4433</Words>
  <Application>WPS 演示</Application>
  <PresentationFormat>全屏显示(4:3)</PresentationFormat>
  <Paragraphs>703</Paragraphs>
  <Slides>37</Slides>
  <Notes>3</Notes>
  <HiddenSlides>0</HiddenSlides>
  <MMClips>1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59" baseType="lpstr">
      <vt:lpstr>Arial</vt:lpstr>
      <vt:lpstr>宋体</vt:lpstr>
      <vt:lpstr>Wingdings</vt:lpstr>
      <vt:lpstr>微软雅黑</vt:lpstr>
      <vt:lpstr>Times New Roman</vt:lpstr>
      <vt:lpstr>隶书</vt:lpstr>
      <vt:lpstr>华文新魏</vt:lpstr>
      <vt:lpstr>华文楷体</vt:lpstr>
      <vt:lpstr>楷体_GB2312</vt:lpstr>
      <vt:lpstr>新宋体</vt:lpstr>
      <vt:lpstr>Tahoma</vt:lpstr>
      <vt:lpstr>华文行楷</vt:lpstr>
      <vt:lpstr>Arial Unicode MS</vt:lpstr>
      <vt:lpstr>黑体</vt:lpstr>
      <vt:lpstr>方正姚体</vt:lpstr>
      <vt:lpstr>华文中宋</vt:lpstr>
      <vt:lpstr>方正舒体</vt:lpstr>
      <vt:lpstr>Monotype Sorts</vt:lpstr>
      <vt:lpstr>Wingdings</vt:lpstr>
      <vt:lpstr>默认设计模板</vt:lpstr>
      <vt:lpstr>1_默认设计模板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化学方程式的意义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H.W.J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T4900</cp:lastModifiedBy>
  <cp:revision>256</cp:revision>
  <dcterms:created xsi:type="dcterms:W3CDTF">1998-02-25T00:09:00Z</dcterms:created>
  <dcterms:modified xsi:type="dcterms:W3CDTF">2022-11-02T02:07:36Z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2052-11.1.0.12598</vt:lpwstr>
  </property>
  <property fmtid="{D5CDD505-2E9C-101B-9397-08002B2CF9AE}" pid="3" name="ICV">
    <vt:lpwstr>2516F3AB66214A8B926564960D513C30</vt:lpwstr>
  </property>
</Properties>
</file>