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654" autoAdjust="0"/>
    <p:restoredTop sz="94643" autoAdjust="0"/>
  </p:normalViewPr>
  <p:slideViewPr>
    <p:cSldViewPr>
      <p:cViewPr>
        <p:scale>
          <a:sx n="50" d="100"/>
          <a:sy n="50" d="100"/>
        </p:scale>
        <p:origin x="-1770" y="-7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1BC7F-0994-4BF5-8D0C-DC486E67598D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87BEF-4828-408C-B426-7025AC40258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983F3-3FE7-4189-89FA-00649E7265A2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5077-6FA5-4545-8E90-2FF213A87C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A4F3C-11E7-4088-B764-A0A4B17360E6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FCB7C-1D83-4ADC-BBA7-A1E595F83D8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1515E-9ADC-40D6-9EF9-CCCC5D8AAE9B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D98BD-BBD1-4393-AF63-50803D0F83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7040C-FF75-4F3A-92B9-80153A8B2585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A6666-070D-4119-A6A2-CD7FFF3419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D03C1-3A05-4E37-82EB-B2C46C62DD65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EF989-24CB-4845-BE97-B8E7DECCC1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6C9A5-1A8F-4E70-958B-2166A77093A5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C3DC9-2F16-42DB-AC12-C1A515757EA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ED198-968F-4D72-B565-623D74C3887A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62F91-6DA0-496A-95FF-166C516038B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D4256-9FDB-4366-B43E-3E445C05CD53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728F9-F88D-48FF-BFED-37AB58AECE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8A7FF-089B-416C-8D8C-FE8C14055ED8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8F181-94FF-438D-9611-CB20480BD7D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5FB26-FC73-4FDD-A8E2-8991DA40954C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AFC90-E8D7-4D3C-8DB2-C7F7BEC7D2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5879B50-649C-410C-A9E1-008EC5BD0978}" type="datetimeFigureOut">
              <a:rPr lang="zh-CN" altLang="en-US"/>
              <a:pPr>
                <a:defRPr/>
              </a:pPr>
              <a:t>2014-6-2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E55E7E5-6C0C-47CA-A06F-2180EA5A61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istrator\&#26700;&#38754;\Way%20Back%20Into%20Love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7143750" y="260350"/>
            <a:ext cx="1700213" cy="6337300"/>
          </a:xfrm>
        </p:spPr>
        <p:txBody>
          <a:bodyPr>
            <a:normAutofit/>
          </a:bodyPr>
          <a:lstStyle/>
          <a:p>
            <a:r>
              <a:rPr lang="en-US" altLang="zh-CN" sz="2800" smtClean="0">
                <a:solidFill>
                  <a:schemeClr val="bg1"/>
                </a:solidFill>
                <a:latin typeface="Juice ITC"/>
              </a:rPr>
              <a:t>Way back into love</a:t>
            </a:r>
            <a:br>
              <a:rPr lang="en-US" altLang="zh-CN" sz="2800" smtClean="0">
                <a:solidFill>
                  <a:schemeClr val="bg1"/>
                </a:solidFill>
                <a:latin typeface="Juice ITC"/>
              </a:rPr>
            </a:br>
            <a:r>
              <a:rPr lang="en-US" altLang="zh-CN" sz="2800" smtClean="0">
                <a:solidFill>
                  <a:schemeClr val="bg1"/>
                </a:solidFill>
                <a:latin typeface="Juice ITC"/>
              </a:rPr>
              <a:t>-- the major melody of  </a:t>
            </a:r>
            <a:r>
              <a:rPr lang="en-US" altLang="zh-CN" sz="2800" i="1" smtClean="0">
                <a:solidFill>
                  <a:srgbClr val="FFFF00"/>
                </a:solidFill>
                <a:latin typeface="Juice ITC"/>
              </a:rPr>
              <a:t>Music And lyrics</a:t>
            </a:r>
            <a:endParaRPr lang="zh-CN" altLang="en-US" sz="2800" i="1" smtClean="0">
              <a:solidFill>
                <a:srgbClr val="FFFF00"/>
              </a:solidFill>
              <a:latin typeface="Juice ITC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428625" y="4857750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dirty="0" smtClean="0"/>
              <a:t>                                                           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zh-CN" dirty="0" smtClean="0"/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dirty="0" err="1" smtClean="0">
                <a:solidFill>
                  <a:schemeClr val="bg1"/>
                </a:solidFill>
              </a:rPr>
              <a:t>wangjiaxin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3315" name="图片 5" descr="p21977473-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Way Back Into Lov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7000875" y="6143625"/>
            <a:ext cx="500063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60350"/>
            <a:ext cx="9396413" cy="76327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I've been living with a ______overhead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I've been sleeping with a cloud above my bed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I've been ________for so long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Trapped in the past, I just can't seem to move on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I've been hiding all my hopes and dreams away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Just in case I ever need them again someday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I've been setting aside time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To clear a little space in the _______of my mind</a:t>
            </a:r>
          </a:p>
          <a:p>
            <a:pPr>
              <a:lnSpc>
                <a:spcPct val="80000"/>
              </a:lnSpc>
            </a:pPr>
            <a:r>
              <a:rPr lang="en-US" altLang="zh-CN" smtClean="0">
                <a:solidFill>
                  <a:schemeClr val="bg1"/>
                </a:solidFill>
                <a:latin typeface="Lucida Calligraphy"/>
              </a:rPr>
              <a:t>All I wanna do is find a way back into love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995738" y="0"/>
            <a:ext cx="15001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FF00"/>
                </a:solidFill>
                <a:latin typeface="Calibri" pitchFamily="34" charset="0"/>
              </a:rPr>
              <a:t>shadow</a:t>
            </a:r>
            <a:endParaRPr lang="zh-CN" altLang="en-US" sz="320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80063" y="3500438"/>
            <a:ext cx="15001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FF00"/>
                </a:solidFill>
                <a:latin typeface="Calibri" pitchFamily="34" charset="0"/>
              </a:rPr>
              <a:t>corners</a:t>
            </a:r>
            <a:endParaRPr lang="zh-CN" altLang="en-US" sz="320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484438" y="1125538"/>
            <a:ext cx="1285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FF00"/>
                </a:solidFill>
                <a:latin typeface="Calibri" pitchFamily="34" charset="0"/>
              </a:rPr>
              <a:t>lonely</a:t>
            </a:r>
            <a:endParaRPr lang="zh-CN" altLang="en-US" sz="32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标题 1"/>
          <p:cNvSpPr>
            <a:spLocks noGrp="1"/>
          </p:cNvSpPr>
          <p:nvPr>
            <p:ph idx="1"/>
          </p:nvPr>
        </p:nvSpPr>
        <p:spPr>
          <a:xfrm>
            <a:off x="0" y="333375"/>
            <a:ext cx="9685338" cy="7848600"/>
          </a:xfrm>
        </p:spPr>
        <p:txBody>
          <a:bodyPr/>
          <a:lstStyle/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 can't make it through without a way back into love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Oh oh oh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I've been watching but the stars _______to shine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I've been searching but I just don't see the signs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 know that it's out there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There's gotta be something for my ______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somewhere</a:t>
            </a:r>
          </a:p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I've been looking for someone to shed some ______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Not somebody just to get me through the night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endParaRPr lang="zh-CN" altLang="en-US" sz="2800" smtClean="0">
              <a:solidFill>
                <a:schemeClr val="bg1"/>
              </a:solidFill>
              <a:latin typeface="Lucida Calligraphy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580063" y="981075"/>
            <a:ext cx="12144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FF00"/>
                </a:solidFill>
                <a:latin typeface="Calibri" pitchFamily="34" charset="0"/>
              </a:rPr>
              <a:t>refuse</a:t>
            </a:r>
            <a:endParaRPr lang="zh-CN" altLang="en-US" sz="280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156325" y="2349500"/>
            <a:ext cx="1143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FF00"/>
                </a:solidFill>
                <a:latin typeface="Calibri" pitchFamily="34" charset="0"/>
              </a:rPr>
              <a:t>soul</a:t>
            </a:r>
            <a:endParaRPr lang="zh-CN" altLang="en-US" sz="280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524750" y="3213100"/>
            <a:ext cx="1357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FF00"/>
                </a:solidFill>
                <a:latin typeface="Calibri" pitchFamily="34" charset="0"/>
              </a:rPr>
              <a:t>light</a:t>
            </a:r>
            <a:endParaRPr lang="zh-CN" altLang="en-US" sz="28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 could use some ________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And I'm open to your suggestions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All I wanna do is find a way back into love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 can't make it through without a way back into love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And if I open </a:t>
            </a:r>
          </a:p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My heart again</a:t>
            </a:r>
            <a:br>
              <a:rPr lang="en-US" altLang="zh-CN" sz="2800" smtClean="0">
                <a:solidFill>
                  <a:schemeClr val="bg1"/>
                </a:solidFill>
                <a:latin typeface="Lucida Calligraphy"/>
              </a:rPr>
            </a:br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I guess I am </a:t>
            </a:r>
          </a:p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hoping you will</a:t>
            </a:r>
          </a:p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 be there for me</a:t>
            </a:r>
          </a:p>
          <a:p>
            <a:r>
              <a:rPr lang="en-US" altLang="zh-CN" sz="2800" smtClean="0">
                <a:solidFill>
                  <a:schemeClr val="bg1"/>
                </a:solidFill>
                <a:latin typeface="Lucida Calligraphy"/>
              </a:rPr>
              <a:t> in the end</a:t>
            </a:r>
            <a:endParaRPr lang="zh-CN" altLang="en-US" sz="2800" smtClean="0">
              <a:solidFill>
                <a:schemeClr val="bg1"/>
              </a:solidFill>
              <a:latin typeface="Lucida Calligraphy"/>
            </a:endParaRPr>
          </a:p>
        </p:txBody>
      </p:sp>
      <p:pic>
        <p:nvPicPr>
          <p:cNvPr id="16386" name="图片 4" descr="p21977473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3071813"/>
            <a:ext cx="49291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000500" y="285750"/>
            <a:ext cx="1928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FF00"/>
                </a:solidFill>
                <a:latin typeface="Calibri" pitchFamily="34" charset="0"/>
              </a:rPr>
              <a:t>direction</a:t>
            </a:r>
            <a:endParaRPr lang="zh-CN" altLang="en-US" sz="28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34035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There are moments when I do not know if it is real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Or if anybody feels the way I feel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I need _________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Not just another negotiation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All I </a:t>
            </a:r>
            <a:r>
              <a:rPr lang="en-US" dirty="0" err="1" smtClean="0">
                <a:solidFill>
                  <a:schemeClr val="bg1"/>
                </a:solidFill>
                <a:latin typeface="Lucida Calligraphy" pitchFamily="66" charset="0"/>
              </a:rPr>
              <a:t>wanna</a:t>
            </a: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 do is find a way back into love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I can't make it through without a way back into love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And if I open my heart again</a:t>
            </a:r>
            <a:b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dirty="0" smtClean="0">
                <a:solidFill>
                  <a:schemeClr val="bg1"/>
                </a:solidFill>
                <a:latin typeface="Lucida Calligraphy" pitchFamily="66" charset="0"/>
              </a:rPr>
              <a:t>I guess I am _______you will be there for me in the end</a:t>
            </a:r>
            <a:endParaRPr lang="zh-CN" alt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86000" y="1928813"/>
            <a:ext cx="1928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FF00"/>
                </a:solidFill>
                <a:latin typeface="Calibri" pitchFamily="34" charset="0"/>
              </a:rPr>
              <a:t>inspiration</a:t>
            </a:r>
            <a:endParaRPr lang="zh-CN" altLang="en-US" sz="280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276600" y="4437063"/>
            <a:ext cx="12144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FF00"/>
                </a:solidFill>
                <a:latin typeface="Calibri" pitchFamily="34" charset="0"/>
              </a:rPr>
              <a:t>hoping</a:t>
            </a:r>
            <a:endParaRPr lang="zh-CN" altLang="en-US" sz="28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8434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6000" smtClean="0">
                <a:solidFill>
                  <a:schemeClr val="bg1"/>
                </a:solidFill>
                <a:latin typeface="Harlow Solid Italic"/>
              </a:rPr>
              <a:t>Thank you for listening</a:t>
            </a:r>
            <a:r>
              <a:rPr lang="en-US" altLang="zh-CN" smtClean="0"/>
              <a:t> 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283</Words>
  <PresentationFormat>全屏显示(4:3)</PresentationFormat>
  <Paragraphs>31</Paragraphs>
  <Slides>6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演示文稿设计模板</vt:lpstr>
      </vt:variant>
      <vt:variant>
        <vt:i4>12</vt:i4>
      </vt:variant>
      <vt:variant>
        <vt:lpstr>幻灯片标题</vt:lpstr>
      </vt:variant>
      <vt:variant>
        <vt:i4>6</vt:i4>
      </vt:variant>
    </vt:vector>
  </HeadingPairs>
  <TitlesOfParts>
    <vt:vector size="24" baseType="lpstr">
      <vt:lpstr>Calibri</vt:lpstr>
      <vt:lpstr>宋体</vt:lpstr>
      <vt:lpstr>Arial</vt:lpstr>
      <vt:lpstr>Juice ITC</vt:lpstr>
      <vt:lpstr>Lucida Calligraphy</vt:lpstr>
      <vt:lpstr>Harlow Solid Italic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Office 主题</vt:lpstr>
      <vt:lpstr>Way back into love -- the major melody of  Music And lyrics</vt:lpstr>
      <vt:lpstr>幻灯片 2</vt:lpstr>
      <vt:lpstr>幻灯片 3</vt:lpstr>
      <vt:lpstr>幻灯片 4</vt:lpstr>
      <vt:lpstr>幻灯片 5</vt:lpstr>
      <vt:lpstr>幻灯片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back into love -- the major memody of  Mucic And llrics</dc:title>
  <dc:creator>miduoduo</dc:creator>
  <cp:lastModifiedBy>XiaoWuGe</cp:lastModifiedBy>
  <cp:revision>8</cp:revision>
  <dcterms:created xsi:type="dcterms:W3CDTF">2014-05-18T10:51:26Z</dcterms:created>
  <dcterms:modified xsi:type="dcterms:W3CDTF">2014-06-02T05:51:37Z</dcterms:modified>
</cp:coreProperties>
</file>